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86741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94595"/>
            <a:ext cx="8636000" cy="18593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15324"/>
            <a:ext cx="7112000" cy="22167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47368"/>
            <a:ext cx="2286000" cy="74010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47368"/>
            <a:ext cx="6688667" cy="74010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573914"/>
            <a:ext cx="8636000" cy="17227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676454"/>
            <a:ext cx="8636000" cy="18974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023959"/>
            <a:ext cx="4487333" cy="57245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023959"/>
            <a:ext cx="4487333" cy="57245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1634"/>
            <a:ext cx="4489098" cy="8091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50814"/>
            <a:ext cx="4489098" cy="4997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41634"/>
            <a:ext cx="4490861" cy="8091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50814"/>
            <a:ext cx="4490861" cy="4997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45358"/>
            <a:ext cx="3342570" cy="14697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45360"/>
            <a:ext cx="5679722" cy="74031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15138"/>
            <a:ext cx="3342570" cy="5933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071870"/>
            <a:ext cx="6096000" cy="7168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75047"/>
            <a:ext cx="6096000" cy="52044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788689"/>
            <a:ext cx="6096000" cy="10180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47366"/>
            <a:ext cx="9144000" cy="1445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23959"/>
            <a:ext cx="9144000" cy="572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039607"/>
            <a:ext cx="2370667" cy="461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D022-930E-408D-8C46-71D7483C1CF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039607"/>
            <a:ext cx="3217333" cy="461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039607"/>
            <a:ext cx="2370667" cy="461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74F01-3AC1-44BF-9696-3B9F6BCBFC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483809" y="284646"/>
            <a:ext cx="6771637" cy="619627"/>
            <a:chOff x="483809" y="284646"/>
            <a:chExt cx="6771637" cy="619627"/>
          </a:xfrm>
        </p:grpSpPr>
        <p:sp>
          <p:nvSpPr>
            <p:cNvPr id="2" name="Freeform 1"/>
            <p:cNvSpPr/>
            <p:nvPr/>
          </p:nvSpPr>
          <p:spPr>
            <a:xfrm>
              <a:off x="746749" y="357598"/>
              <a:ext cx="31554" cy="536398"/>
            </a:xfrm>
            <a:custGeom>
              <a:avLst/>
              <a:gdLst/>
              <a:ahLst/>
              <a:cxnLst/>
              <a:rect l="0" t="0" r="0" b="0"/>
              <a:pathLst>
                <a:path w="31554" h="536398">
                  <a:moveTo>
                    <a:pt x="0" y="0"/>
                  </a:moveTo>
                  <a:lnTo>
                    <a:pt x="0" y="27917"/>
                  </a:lnTo>
                  <a:lnTo>
                    <a:pt x="1169" y="40815"/>
                  </a:lnTo>
                  <a:lnTo>
                    <a:pt x="3116" y="54088"/>
                  </a:lnTo>
                  <a:lnTo>
                    <a:pt x="5583" y="67612"/>
                  </a:lnTo>
                  <a:lnTo>
                    <a:pt x="7228" y="81302"/>
                  </a:lnTo>
                  <a:lnTo>
                    <a:pt x="8325" y="95103"/>
                  </a:lnTo>
                  <a:lnTo>
                    <a:pt x="9056" y="108978"/>
                  </a:lnTo>
                  <a:lnTo>
                    <a:pt x="9868" y="139977"/>
                  </a:lnTo>
                  <a:lnTo>
                    <a:pt x="10506" y="303023"/>
                  </a:lnTo>
                  <a:lnTo>
                    <a:pt x="11679" y="320046"/>
                  </a:lnTo>
                  <a:lnTo>
                    <a:pt x="13629" y="337238"/>
                  </a:lnTo>
                  <a:lnTo>
                    <a:pt x="16098" y="354542"/>
                  </a:lnTo>
                  <a:lnTo>
                    <a:pt x="17743" y="370753"/>
                  </a:lnTo>
                  <a:lnTo>
                    <a:pt x="18841" y="386235"/>
                  </a:lnTo>
                  <a:lnTo>
                    <a:pt x="19572" y="401230"/>
                  </a:lnTo>
                  <a:lnTo>
                    <a:pt x="21228" y="415902"/>
                  </a:lnTo>
                  <a:lnTo>
                    <a:pt x="23501" y="430357"/>
                  </a:lnTo>
                  <a:lnTo>
                    <a:pt x="26185" y="444669"/>
                  </a:lnTo>
                  <a:lnTo>
                    <a:pt x="27974" y="460053"/>
                  </a:lnTo>
                  <a:lnTo>
                    <a:pt x="29167" y="476152"/>
                  </a:lnTo>
                  <a:lnTo>
                    <a:pt x="31553" y="5363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83809" y="284646"/>
              <a:ext cx="660278" cy="619627"/>
            </a:xfrm>
            <a:custGeom>
              <a:avLst/>
              <a:gdLst/>
              <a:ahLst/>
              <a:cxnLst/>
              <a:rect l="0" t="0" r="0" b="0"/>
              <a:pathLst>
                <a:path w="660278" h="619627">
                  <a:moveTo>
                    <a:pt x="0" y="72952"/>
                  </a:moveTo>
                  <a:lnTo>
                    <a:pt x="5583" y="56202"/>
                  </a:lnTo>
                  <a:lnTo>
                    <a:pt x="14557" y="41745"/>
                  </a:lnTo>
                  <a:lnTo>
                    <a:pt x="20222" y="34618"/>
                  </a:lnTo>
                  <a:lnTo>
                    <a:pt x="28674" y="28698"/>
                  </a:lnTo>
                  <a:lnTo>
                    <a:pt x="38982" y="23583"/>
                  </a:lnTo>
                  <a:lnTo>
                    <a:pt x="50529" y="19004"/>
                  </a:lnTo>
                  <a:lnTo>
                    <a:pt x="64070" y="14783"/>
                  </a:lnTo>
                  <a:lnTo>
                    <a:pt x="78941" y="10800"/>
                  </a:lnTo>
                  <a:lnTo>
                    <a:pt x="94698" y="6976"/>
                  </a:lnTo>
                  <a:lnTo>
                    <a:pt x="111045" y="4427"/>
                  </a:lnTo>
                  <a:lnTo>
                    <a:pt x="127787" y="2728"/>
                  </a:lnTo>
                  <a:lnTo>
                    <a:pt x="144791" y="1595"/>
                  </a:lnTo>
                  <a:lnTo>
                    <a:pt x="164307" y="839"/>
                  </a:lnTo>
                  <a:lnTo>
                    <a:pt x="207807" y="0"/>
                  </a:lnTo>
                  <a:lnTo>
                    <a:pt x="228522" y="945"/>
                  </a:lnTo>
                  <a:lnTo>
                    <a:pt x="248175" y="2743"/>
                  </a:lnTo>
                  <a:lnTo>
                    <a:pt x="267120" y="5111"/>
                  </a:lnTo>
                  <a:lnTo>
                    <a:pt x="285593" y="7858"/>
                  </a:lnTo>
                  <a:lnTo>
                    <a:pt x="321701" y="14027"/>
                  </a:lnTo>
                  <a:lnTo>
                    <a:pt x="338341" y="17308"/>
                  </a:lnTo>
                  <a:lnTo>
                    <a:pt x="369296" y="24070"/>
                  </a:lnTo>
                  <a:lnTo>
                    <a:pt x="381757" y="28677"/>
                  </a:lnTo>
                  <a:lnTo>
                    <a:pt x="401836" y="40030"/>
                  </a:lnTo>
                  <a:lnTo>
                    <a:pt x="418551" y="52866"/>
                  </a:lnTo>
                  <a:lnTo>
                    <a:pt x="426280" y="59561"/>
                  </a:lnTo>
                  <a:lnTo>
                    <a:pt x="429096" y="68699"/>
                  </a:lnTo>
                  <a:lnTo>
                    <a:pt x="428636" y="79466"/>
                  </a:lnTo>
                  <a:lnTo>
                    <a:pt x="425992" y="91318"/>
                  </a:lnTo>
                  <a:lnTo>
                    <a:pt x="421892" y="101557"/>
                  </a:lnTo>
                  <a:lnTo>
                    <a:pt x="411104" y="119166"/>
                  </a:lnTo>
                  <a:lnTo>
                    <a:pt x="395402" y="134783"/>
                  </a:lnTo>
                  <a:lnTo>
                    <a:pt x="375569" y="149514"/>
                  </a:lnTo>
                  <a:lnTo>
                    <a:pt x="363735" y="156715"/>
                  </a:lnTo>
                  <a:lnTo>
                    <a:pt x="351172" y="163853"/>
                  </a:lnTo>
                  <a:lnTo>
                    <a:pt x="339291" y="169780"/>
                  </a:lnTo>
                  <a:lnTo>
                    <a:pt x="327864" y="174900"/>
                  </a:lnTo>
                  <a:lnTo>
                    <a:pt x="316740" y="179482"/>
                  </a:lnTo>
                  <a:lnTo>
                    <a:pt x="304650" y="183705"/>
                  </a:lnTo>
                  <a:lnTo>
                    <a:pt x="291915" y="187689"/>
                  </a:lnTo>
                  <a:lnTo>
                    <a:pt x="265300" y="195232"/>
                  </a:lnTo>
                  <a:lnTo>
                    <a:pt x="237890" y="202480"/>
                  </a:lnTo>
                  <a:lnTo>
                    <a:pt x="233385" y="201374"/>
                  </a:lnTo>
                  <a:lnTo>
                    <a:pt x="235056" y="197131"/>
                  </a:lnTo>
                  <a:lnTo>
                    <a:pt x="240845" y="190797"/>
                  </a:lnTo>
                  <a:lnTo>
                    <a:pt x="249379" y="186574"/>
                  </a:lnTo>
                  <a:lnTo>
                    <a:pt x="259742" y="183758"/>
                  </a:lnTo>
                  <a:lnTo>
                    <a:pt x="271326" y="181882"/>
                  </a:lnTo>
                  <a:lnTo>
                    <a:pt x="284891" y="180630"/>
                  </a:lnTo>
                  <a:lnTo>
                    <a:pt x="299778" y="179796"/>
                  </a:lnTo>
                  <a:lnTo>
                    <a:pt x="330732" y="178869"/>
                  </a:lnTo>
                  <a:lnTo>
                    <a:pt x="360071" y="178457"/>
                  </a:lnTo>
                  <a:lnTo>
                    <a:pt x="376776" y="179516"/>
                  </a:lnTo>
                  <a:lnTo>
                    <a:pt x="394924" y="181391"/>
                  </a:lnTo>
                  <a:lnTo>
                    <a:pt x="414035" y="183809"/>
                  </a:lnTo>
                  <a:lnTo>
                    <a:pt x="432619" y="187758"/>
                  </a:lnTo>
                  <a:lnTo>
                    <a:pt x="450851" y="192729"/>
                  </a:lnTo>
                  <a:lnTo>
                    <a:pt x="468849" y="198379"/>
                  </a:lnTo>
                  <a:lnTo>
                    <a:pt x="485522" y="204484"/>
                  </a:lnTo>
                  <a:lnTo>
                    <a:pt x="501312" y="210890"/>
                  </a:lnTo>
                  <a:lnTo>
                    <a:pt x="516513" y="217499"/>
                  </a:lnTo>
                  <a:lnTo>
                    <a:pt x="545868" y="231074"/>
                  </a:lnTo>
                  <a:lnTo>
                    <a:pt x="560241" y="237967"/>
                  </a:lnTo>
                  <a:lnTo>
                    <a:pt x="573328" y="246067"/>
                  </a:lnTo>
                  <a:lnTo>
                    <a:pt x="585559" y="254974"/>
                  </a:lnTo>
                  <a:lnTo>
                    <a:pt x="597219" y="264417"/>
                  </a:lnTo>
                  <a:lnTo>
                    <a:pt x="607329" y="275387"/>
                  </a:lnTo>
                  <a:lnTo>
                    <a:pt x="616407" y="287375"/>
                  </a:lnTo>
                  <a:lnTo>
                    <a:pt x="624796" y="300041"/>
                  </a:lnTo>
                  <a:lnTo>
                    <a:pt x="631557" y="311992"/>
                  </a:lnTo>
                  <a:lnTo>
                    <a:pt x="637233" y="323464"/>
                  </a:lnTo>
                  <a:lnTo>
                    <a:pt x="642186" y="334618"/>
                  </a:lnTo>
                  <a:lnTo>
                    <a:pt x="646656" y="346729"/>
                  </a:lnTo>
                  <a:lnTo>
                    <a:pt x="650805" y="359477"/>
                  </a:lnTo>
                  <a:lnTo>
                    <a:pt x="654740" y="372651"/>
                  </a:lnTo>
                  <a:lnTo>
                    <a:pt x="657363" y="386107"/>
                  </a:lnTo>
                  <a:lnTo>
                    <a:pt x="659111" y="399753"/>
                  </a:lnTo>
                  <a:lnTo>
                    <a:pt x="660277" y="413525"/>
                  </a:lnTo>
                  <a:lnTo>
                    <a:pt x="659886" y="426212"/>
                  </a:lnTo>
                  <a:lnTo>
                    <a:pt x="658456" y="438175"/>
                  </a:lnTo>
                  <a:lnTo>
                    <a:pt x="656334" y="449657"/>
                  </a:lnTo>
                  <a:lnTo>
                    <a:pt x="652583" y="460817"/>
                  </a:lnTo>
                  <a:lnTo>
                    <a:pt x="647744" y="471764"/>
                  </a:lnTo>
                  <a:lnTo>
                    <a:pt x="642182" y="482567"/>
                  </a:lnTo>
                  <a:lnTo>
                    <a:pt x="634967" y="493275"/>
                  </a:lnTo>
                  <a:lnTo>
                    <a:pt x="626652" y="503920"/>
                  </a:lnTo>
                  <a:lnTo>
                    <a:pt x="617602" y="514522"/>
                  </a:lnTo>
                  <a:lnTo>
                    <a:pt x="608063" y="525096"/>
                  </a:lnTo>
                  <a:lnTo>
                    <a:pt x="588116" y="546194"/>
                  </a:lnTo>
                  <a:lnTo>
                    <a:pt x="576719" y="555559"/>
                  </a:lnTo>
                  <a:lnTo>
                    <a:pt x="564447" y="564140"/>
                  </a:lnTo>
                  <a:lnTo>
                    <a:pt x="551592" y="572198"/>
                  </a:lnTo>
                  <a:lnTo>
                    <a:pt x="538347" y="579908"/>
                  </a:lnTo>
                  <a:lnTo>
                    <a:pt x="524842" y="587384"/>
                  </a:lnTo>
                  <a:lnTo>
                    <a:pt x="511165" y="594706"/>
                  </a:lnTo>
                  <a:lnTo>
                    <a:pt x="496203" y="600756"/>
                  </a:lnTo>
                  <a:lnTo>
                    <a:pt x="480386" y="605958"/>
                  </a:lnTo>
                  <a:lnTo>
                    <a:pt x="463998" y="610594"/>
                  </a:lnTo>
                  <a:lnTo>
                    <a:pt x="448398" y="613685"/>
                  </a:lnTo>
                  <a:lnTo>
                    <a:pt x="433323" y="615746"/>
                  </a:lnTo>
                  <a:lnTo>
                    <a:pt x="418599" y="617119"/>
                  </a:lnTo>
                  <a:lnTo>
                    <a:pt x="404109" y="618035"/>
                  </a:lnTo>
                  <a:lnTo>
                    <a:pt x="375543" y="619053"/>
                  </a:lnTo>
                  <a:lnTo>
                    <a:pt x="333180" y="619626"/>
                  </a:lnTo>
                  <a:lnTo>
                    <a:pt x="320284" y="618538"/>
                  </a:lnTo>
                  <a:lnTo>
                    <a:pt x="308181" y="616643"/>
                  </a:lnTo>
                  <a:lnTo>
                    <a:pt x="296607" y="614212"/>
                  </a:lnTo>
                  <a:lnTo>
                    <a:pt x="277514" y="605278"/>
                  </a:lnTo>
                  <a:lnTo>
                    <a:pt x="261237" y="593516"/>
                  </a:lnTo>
                  <a:lnTo>
                    <a:pt x="253624" y="587108"/>
                  </a:lnTo>
                  <a:lnTo>
                    <a:pt x="220870" y="5462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79633" y="652091"/>
              <a:ext cx="174939" cy="213827"/>
            </a:xfrm>
            <a:custGeom>
              <a:avLst/>
              <a:gdLst/>
              <a:ahLst/>
              <a:cxnLst/>
              <a:rect l="0" t="0" r="0" b="0"/>
              <a:pathLst>
                <a:path w="174939" h="213827">
                  <a:moveTo>
                    <a:pt x="87654" y="0"/>
                  </a:moveTo>
                  <a:lnTo>
                    <a:pt x="52793" y="34861"/>
                  </a:lnTo>
                  <a:lnTo>
                    <a:pt x="45715" y="44276"/>
                  </a:lnTo>
                  <a:lnTo>
                    <a:pt x="39828" y="54058"/>
                  </a:lnTo>
                  <a:lnTo>
                    <a:pt x="34735" y="64086"/>
                  </a:lnTo>
                  <a:lnTo>
                    <a:pt x="29003" y="73108"/>
                  </a:lnTo>
                  <a:lnTo>
                    <a:pt x="22843" y="81460"/>
                  </a:lnTo>
                  <a:lnTo>
                    <a:pt x="16400" y="89365"/>
                  </a:lnTo>
                  <a:lnTo>
                    <a:pt x="10936" y="98141"/>
                  </a:lnTo>
                  <a:lnTo>
                    <a:pt x="6125" y="107498"/>
                  </a:lnTo>
                  <a:lnTo>
                    <a:pt x="1748" y="117241"/>
                  </a:lnTo>
                  <a:lnTo>
                    <a:pt x="0" y="129580"/>
                  </a:lnTo>
                  <a:lnTo>
                    <a:pt x="2" y="143649"/>
                  </a:lnTo>
                  <a:lnTo>
                    <a:pt x="1173" y="158871"/>
                  </a:lnTo>
                  <a:lnTo>
                    <a:pt x="4290" y="172526"/>
                  </a:lnTo>
                  <a:lnTo>
                    <a:pt x="8706" y="185134"/>
                  </a:lnTo>
                  <a:lnTo>
                    <a:pt x="13987" y="197046"/>
                  </a:lnTo>
                  <a:lnTo>
                    <a:pt x="23351" y="204987"/>
                  </a:lnTo>
                  <a:lnTo>
                    <a:pt x="35436" y="210281"/>
                  </a:lnTo>
                  <a:lnTo>
                    <a:pt x="49336" y="213810"/>
                  </a:lnTo>
                  <a:lnTo>
                    <a:pt x="64446" y="213826"/>
                  </a:lnTo>
                  <a:lnTo>
                    <a:pt x="80363" y="211499"/>
                  </a:lnTo>
                  <a:lnTo>
                    <a:pt x="96817" y="207611"/>
                  </a:lnTo>
                  <a:lnTo>
                    <a:pt x="110123" y="202681"/>
                  </a:lnTo>
                  <a:lnTo>
                    <a:pt x="121332" y="197058"/>
                  </a:lnTo>
                  <a:lnTo>
                    <a:pt x="131141" y="190971"/>
                  </a:lnTo>
                  <a:lnTo>
                    <a:pt x="140018" y="184577"/>
                  </a:lnTo>
                  <a:lnTo>
                    <a:pt x="148273" y="177976"/>
                  </a:lnTo>
                  <a:lnTo>
                    <a:pt x="156114" y="171239"/>
                  </a:lnTo>
                  <a:lnTo>
                    <a:pt x="162509" y="163241"/>
                  </a:lnTo>
                  <a:lnTo>
                    <a:pt x="167942" y="154404"/>
                  </a:lnTo>
                  <a:lnTo>
                    <a:pt x="172732" y="145006"/>
                  </a:lnTo>
                  <a:lnTo>
                    <a:pt x="174757" y="134066"/>
                  </a:lnTo>
                  <a:lnTo>
                    <a:pt x="174938" y="122099"/>
                  </a:lnTo>
                  <a:lnTo>
                    <a:pt x="173891" y="109446"/>
                  </a:lnTo>
                  <a:lnTo>
                    <a:pt x="169686" y="96336"/>
                  </a:lnTo>
                  <a:lnTo>
                    <a:pt x="163377" y="82922"/>
                  </a:lnTo>
                  <a:lnTo>
                    <a:pt x="155666" y="69305"/>
                  </a:lnTo>
                  <a:lnTo>
                    <a:pt x="145850" y="57889"/>
                  </a:lnTo>
                  <a:lnTo>
                    <a:pt x="134632" y="47942"/>
                  </a:lnTo>
                  <a:lnTo>
                    <a:pt x="122479" y="38973"/>
                  </a:lnTo>
                  <a:lnTo>
                    <a:pt x="110871" y="31825"/>
                  </a:lnTo>
                  <a:lnTo>
                    <a:pt x="99626" y="25891"/>
                  </a:lnTo>
                  <a:lnTo>
                    <a:pt x="66619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72056" y="618571"/>
              <a:ext cx="342147" cy="222837"/>
            </a:xfrm>
            <a:custGeom>
              <a:avLst/>
              <a:gdLst/>
              <a:ahLst/>
              <a:cxnLst/>
              <a:rect l="0" t="0" r="0" b="0"/>
              <a:pathLst>
                <a:path w="342147" h="222837">
                  <a:moveTo>
                    <a:pt x="5583" y="33520"/>
                  </a:moveTo>
                  <a:lnTo>
                    <a:pt x="0" y="16769"/>
                  </a:lnTo>
                  <a:lnTo>
                    <a:pt x="1861" y="10667"/>
                  </a:lnTo>
                  <a:lnTo>
                    <a:pt x="6608" y="5429"/>
                  </a:lnTo>
                  <a:lnTo>
                    <a:pt x="13278" y="769"/>
                  </a:lnTo>
                  <a:lnTo>
                    <a:pt x="21231" y="0"/>
                  </a:lnTo>
                  <a:lnTo>
                    <a:pt x="30038" y="1824"/>
                  </a:lnTo>
                  <a:lnTo>
                    <a:pt x="39416" y="5378"/>
                  </a:lnTo>
                  <a:lnTo>
                    <a:pt x="48005" y="10084"/>
                  </a:lnTo>
                  <a:lnTo>
                    <a:pt x="56068" y="15558"/>
                  </a:lnTo>
                  <a:lnTo>
                    <a:pt x="63781" y="21546"/>
                  </a:lnTo>
                  <a:lnTo>
                    <a:pt x="71260" y="27874"/>
                  </a:lnTo>
                  <a:lnTo>
                    <a:pt x="78583" y="34430"/>
                  </a:lnTo>
                  <a:lnTo>
                    <a:pt x="85803" y="41139"/>
                  </a:lnTo>
                  <a:lnTo>
                    <a:pt x="92953" y="49117"/>
                  </a:lnTo>
                  <a:lnTo>
                    <a:pt x="100057" y="57941"/>
                  </a:lnTo>
                  <a:lnTo>
                    <a:pt x="107130" y="67330"/>
                  </a:lnTo>
                  <a:lnTo>
                    <a:pt x="114183" y="75926"/>
                  </a:lnTo>
                  <a:lnTo>
                    <a:pt x="121222" y="83995"/>
                  </a:lnTo>
                  <a:lnTo>
                    <a:pt x="128252" y="91711"/>
                  </a:lnTo>
                  <a:lnTo>
                    <a:pt x="142296" y="106517"/>
                  </a:lnTo>
                  <a:lnTo>
                    <a:pt x="149313" y="113737"/>
                  </a:lnTo>
                  <a:lnTo>
                    <a:pt x="156328" y="122057"/>
                  </a:lnTo>
                  <a:lnTo>
                    <a:pt x="163342" y="131109"/>
                  </a:lnTo>
                  <a:lnTo>
                    <a:pt x="170356" y="140650"/>
                  </a:lnTo>
                  <a:lnTo>
                    <a:pt x="178537" y="148179"/>
                  </a:lnTo>
                  <a:lnTo>
                    <a:pt x="187497" y="154366"/>
                  </a:lnTo>
                  <a:lnTo>
                    <a:pt x="196977" y="159660"/>
                  </a:lnTo>
                  <a:lnTo>
                    <a:pt x="205633" y="165527"/>
                  </a:lnTo>
                  <a:lnTo>
                    <a:pt x="213742" y="171775"/>
                  </a:lnTo>
                  <a:lnTo>
                    <a:pt x="221485" y="178278"/>
                  </a:lnTo>
                  <a:lnTo>
                    <a:pt x="232490" y="184950"/>
                  </a:lnTo>
                  <a:lnTo>
                    <a:pt x="245670" y="191736"/>
                  </a:lnTo>
                  <a:lnTo>
                    <a:pt x="260299" y="198597"/>
                  </a:lnTo>
                  <a:lnTo>
                    <a:pt x="274727" y="204340"/>
                  </a:lnTo>
                  <a:lnTo>
                    <a:pt x="289020" y="209336"/>
                  </a:lnTo>
                  <a:lnTo>
                    <a:pt x="342146" y="2228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19710" y="610020"/>
              <a:ext cx="199835" cy="231388"/>
            </a:xfrm>
            <a:custGeom>
              <a:avLst/>
              <a:gdLst/>
              <a:ahLst/>
              <a:cxnLst/>
              <a:rect l="0" t="0" r="0" b="0"/>
              <a:pathLst>
                <a:path w="199835" h="231388">
                  <a:moveTo>
                    <a:pt x="199834" y="0"/>
                  </a:moveTo>
                  <a:lnTo>
                    <a:pt x="183084" y="16750"/>
                  </a:lnTo>
                  <a:lnTo>
                    <a:pt x="175812" y="25191"/>
                  </a:lnTo>
                  <a:lnTo>
                    <a:pt x="168628" y="34323"/>
                  </a:lnTo>
                  <a:lnTo>
                    <a:pt x="161500" y="43917"/>
                  </a:lnTo>
                  <a:lnTo>
                    <a:pt x="154412" y="52651"/>
                  </a:lnTo>
                  <a:lnTo>
                    <a:pt x="147349" y="60810"/>
                  </a:lnTo>
                  <a:lnTo>
                    <a:pt x="140303" y="68587"/>
                  </a:lnTo>
                  <a:lnTo>
                    <a:pt x="123125" y="86577"/>
                  </a:lnTo>
                  <a:lnTo>
                    <a:pt x="113636" y="96283"/>
                  </a:lnTo>
                  <a:lnTo>
                    <a:pt x="104973" y="106259"/>
                  </a:lnTo>
                  <a:lnTo>
                    <a:pt x="96860" y="116416"/>
                  </a:lnTo>
                  <a:lnTo>
                    <a:pt x="89114" y="126693"/>
                  </a:lnTo>
                  <a:lnTo>
                    <a:pt x="80445" y="135881"/>
                  </a:lnTo>
                  <a:lnTo>
                    <a:pt x="71159" y="144344"/>
                  </a:lnTo>
                  <a:lnTo>
                    <a:pt x="61463" y="152323"/>
                  </a:lnTo>
                  <a:lnTo>
                    <a:pt x="51493" y="162317"/>
                  </a:lnTo>
                  <a:lnTo>
                    <a:pt x="41340" y="173654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71966" y="715196"/>
              <a:ext cx="126213" cy="10519"/>
            </a:xfrm>
            <a:custGeom>
              <a:avLst/>
              <a:gdLst/>
              <a:ahLst/>
              <a:cxnLst/>
              <a:rect l="0" t="0" r="0" b="0"/>
              <a:pathLst>
                <a:path w="126213" h="10519">
                  <a:moveTo>
                    <a:pt x="0" y="10518"/>
                  </a:moveTo>
                  <a:lnTo>
                    <a:pt x="27918" y="10518"/>
                  </a:lnTo>
                  <a:lnTo>
                    <a:pt x="41984" y="9349"/>
                  </a:lnTo>
                  <a:lnTo>
                    <a:pt x="57205" y="7401"/>
                  </a:lnTo>
                  <a:lnTo>
                    <a:pt x="12621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15770" y="662608"/>
              <a:ext cx="266218" cy="184091"/>
            </a:xfrm>
            <a:custGeom>
              <a:avLst/>
              <a:gdLst/>
              <a:ahLst/>
              <a:cxnLst/>
              <a:rect l="0" t="0" r="0" b="0"/>
              <a:pathLst>
                <a:path w="266218" h="184091">
                  <a:moveTo>
                    <a:pt x="245182" y="0"/>
                  </a:moveTo>
                  <a:lnTo>
                    <a:pt x="217265" y="0"/>
                  </a:lnTo>
                  <a:lnTo>
                    <a:pt x="203198" y="1169"/>
                  </a:lnTo>
                  <a:lnTo>
                    <a:pt x="187977" y="3117"/>
                  </a:lnTo>
                  <a:lnTo>
                    <a:pt x="171987" y="5584"/>
                  </a:lnTo>
                  <a:lnTo>
                    <a:pt x="157821" y="9566"/>
                  </a:lnTo>
                  <a:lnTo>
                    <a:pt x="144871" y="14557"/>
                  </a:lnTo>
                  <a:lnTo>
                    <a:pt x="132732" y="20223"/>
                  </a:lnTo>
                  <a:lnTo>
                    <a:pt x="121133" y="26337"/>
                  </a:lnTo>
                  <a:lnTo>
                    <a:pt x="109895" y="32750"/>
                  </a:lnTo>
                  <a:lnTo>
                    <a:pt x="98897" y="39363"/>
                  </a:lnTo>
                  <a:lnTo>
                    <a:pt x="77328" y="52943"/>
                  </a:lnTo>
                  <a:lnTo>
                    <a:pt x="66668" y="59836"/>
                  </a:lnTo>
                  <a:lnTo>
                    <a:pt x="57224" y="67938"/>
                  </a:lnTo>
                  <a:lnTo>
                    <a:pt x="48590" y="76845"/>
                  </a:lnTo>
                  <a:lnTo>
                    <a:pt x="40498" y="86289"/>
                  </a:lnTo>
                  <a:lnTo>
                    <a:pt x="32765" y="94922"/>
                  </a:lnTo>
                  <a:lnTo>
                    <a:pt x="17941" y="110747"/>
                  </a:lnTo>
                  <a:lnTo>
                    <a:pt x="11885" y="119407"/>
                  </a:lnTo>
                  <a:lnTo>
                    <a:pt x="6678" y="128687"/>
                  </a:lnTo>
                  <a:lnTo>
                    <a:pt x="2039" y="138379"/>
                  </a:lnTo>
                  <a:lnTo>
                    <a:pt x="114" y="148347"/>
                  </a:lnTo>
                  <a:lnTo>
                    <a:pt x="0" y="158498"/>
                  </a:lnTo>
                  <a:lnTo>
                    <a:pt x="1092" y="168771"/>
                  </a:lnTo>
                  <a:lnTo>
                    <a:pt x="6495" y="175620"/>
                  </a:lnTo>
                  <a:lnTo>
                    <a:pt x="14771" y="180185"/>
                  </a:lnTo>
                  <a:lnTo>
                    <a:pt x="24963" y="183229"/>
                  </a:lnTo>
                  <a:lnTo>
                    <a:pt x="35264" y="184090"/>
                  </a:lnTo>
                  <a:lnTo>
                    <a:pt x="45637" y="183495"/>
                  </a:lnTo>
                  <a:lnTo>
                    <a:pt x="56058" y="181930"/>
                  </a:lnTo>
                  <a:lnTo>
                    <a:pt x="65343" y="178549"/>
                  </a:lnTo>
                  <a:lnTo>
                    <a:pt x="73870" y="173958"/>
                  </a:lnTo>
                  <a:lnTo>
                    <a:pt x="140444" y="129434"/>
                  </a:lnTo>
                  <a:lnTo>
                    <a:pt x="149647" y="122517"/>
                  </a:lnTo>
                  <a:lnTo>
                    <a:pt x="158120" y="115568"/>
                  </a:lnTo>
                  <a:lnTo>
                    <a:pt x="166105" y="108598"/>
                  </a:lnTo>
                  <a:lnTo>
                    <a:pt x="173766" y="100446"/>
                  </a:lnTo>
                  <a:lnTo>
                    <a:pt x="181211" y="91505"/>
                  </a:lnTo>
                  <a:lnTo>
                    <a:pt x="188511" y="82039"/>
                  </a:lnTo>
                  <a:lnTo>
                    <a:pt x="195715" y="72222"/>
                  </a:lnTo>
                  <a:lnTo>
                    <a:pt x="212346" y="48667"/>
                  </a:lnTo>
                  <a:lnTo>
                    <a:pt x="208774" y="54351"/>
                  </a:lnTo>
                  <a:lnTo>
                    <a:pt x="208055" y="61944"/>
                  </a:lnTo>
                  <a:lnTo>
                    <a:pt x="208744" y="71680"/>
                  </a:lnTo>
                  <a:lnTo>
                    <a:pt x="210373" y="82846"/>
                  </a:lnTo>
                  <a:lnTo>
                    <a:pt x="213795" y="94964"/>
                  </a:lnTo>
                  <a:lnTo>
                    <a:pt x="218414" y="107717"/>
                  </a:lnTo>
                  <a:lnTo>
                    <a:pt x="223831" y="120893"/>
                  </a:lnTo>
                  <a:lnTo>
                    <a:pt x="229779" y="133184"/>
                  </a:lnTo>
                  <a:lnTo>
                    <a:pt x="236082" y="144883"/>
                  </a:lnTo>
                  <a:lnTo>
                    <a:pt x="266217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98152" y="652091"/>
              <a:ext cx="157294" cy="199835"/>
            </a:xfrm>
            <a:custGeom>
              <a:avLst/>
              <a:gdLst/>
              <a:ahLst/>
              <a:cxnLst/>
              <a:rect l="0" t="0" r="0" b="0"/>
              <a:pathLst>
                <a:path w="157294" h="199835">
                  <a:moveTo>
                    <a:pt x="20564" y="0"/>
                  </a:moveTo>
                  <a:lnTo>
                    <a:pt x="20564" y="22333"/>
                  </a:lnTo>
                  <a:lnTo>
                    <a:pt x="19395" y="32418"/>
                  </a:lnTo>
                  <a:lnTo>
                    <a:pt x="17448" y="42647"/>
                  </a:lnTo>
                  <a:lnTo>
                    <a:pt x="14980" y="52972"/>
                  </a:lnTo>
                  <a:lnTo>
                    <a:pt x="13336" y="66868"/>
                  </a:lnTo>
                  <a:lnTo>
                    <a:pt x="12239" y="83143"/>
                  </a:lnTo>
                  <a:lnTo>
                    <a:pt x="11508" y="101005"/>
                  </a:lnTo>
                  <a:lnTo>
                    <a:pt x="9852" y="118756"/>
                  </a:lnTo>
                  <a:lnTo>
                    <a:pt x="7580" y="136433"/>
                  </a:lnTo>
                  <a:lnTo>
                    <a:pt x="4896" y="154061"/>
                  </a:lnTo>
                  <a:lnTo>
                    <a:pt x="3107" y="161138"/>
                  </a:lnTo>
                  <a:lnTo>
                    <a:pt x="1914" y="161182"/>
                  </a:lnTo>
                  <a:lnTo>
                    <a:pt x="1119" y="156537"/>
                  </a:lnTo>
                  <a:lnTo>
                    <a:pt x="589" y="147597"/>
                  </a:lnTo>
                  <a:lnTo>
                    <a:pt x="0" y="122082"/>
                  </a:lnTo>
                  <a:lnTo>
                    <a:pt x="2180" y="107097"/>
                  </a:lnTo>
                  <a:lnTo>
                    <a:pt x="5971" y="91265"/>
                  </a:lnTo>
                  <a:lnTo>
                    <a:pt x="10835" y="74866"/>
                  </a:lnTo>
                  <a:lnTo>
                    <a:pt x="16415" y="60428"/>
                  </a:lnTo>
                  <a:lnTo>
                    <a:pt x="22473" y="47297"/>
                  </a:lnTo>
                  <a:lnTo>
                    <a:pt x="28848" y="35037"/>
                  </a:lnTo>
                  <a:lnTo>
                    <a:pt x="36604" y="25695"/>
                  </a:lnTo>
                  <a:lnTo>
                    <a:pt x="45281" y="18299"/>
                  </a:lnTo>
                  <a:lnTo>
                    <a:pt x="54571" y="12199"/>
                  </a:lnTo>
                  <a:lnTo>
                    <a:pt x="64271" y="9301"/>
                  </a:lnTo>
                  <a:lnTo>
                    <a:pt x="74243" y="8538"/>
                  </a:lnTo>
                  <a:lnTo>
                    <a:pt x="84397" y="9198"/>
                  </a:lnTo>
                  <a:lnTo>
                    <a:pt x="93503" y="14312"/>
                  </a:lnTo>
                  <a:lnTo>
                    <a:pt x="101912" y="22396"/>
                  </a:lnTo>
                  <a:lnTo>
                    <a:pt x="109854" y="32460"/>
                  </a:lnTo>
                  <a:lnTo>
                    <a:pt x="116318" y="45012"/>
                  </a:lnTo>
                  <a:lnTo>
                    <a:pt x="121796" y="59224"/>
                  </a:lnTo>
                  <a:lnTo>
                    <a:pt x="126616" y="74541"/>
                  </a:lnTo>
                  <a:lnTo>
                    <a:pt x="129830" y="90596"/>
                  </a:lnTo>
                  <a:lnTo>
                    <a:pt x="131973" y="107142"/>
                  </a:lnTo>
                  <a:lnTo>
                    <a:pt x="133401" y="124016"/>
                  </a:lnTo>
                  <a:lnTo>
                    <a:pt x="136690" y="138771"/>
                  </a:lnTo>
                  <a:lnTo>
                    <a:pt x="157293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62703" y="474337"/>
              <a:ext cx="240258" cy="356554"/>
            </a:xfrm>
            <a:custGeom>
              <a:avLst/>
              <a:gdLst/>
              <a:ahLst/>
              <a:cxnLst/>
              <a:rect l="0" t="0" r="0" b="0"/>
              <a:pathLst>
                <a:path w="240258" h="356554">
                  <a:moveTo>
                    <a:pt x="203094" y="167236"/>
                  </a:moveTo>
                  <a:lnTo>
                    <a:pt x="180760" y="161653"/>
                  </a:lnTo>
                  <a:lnTo>
                    <a:pt x="169506" y="161177"/>
                  </a:lnTo>
                  <a:lnTo>
                    <a:pt x="157330" y="162028"/>
                  </a:lnTo>
                  <a:lnTo>
                    <a:pt x="144537" y="163764"/>
                  </a:lnTo>
                  <a:lnTo>
                    <a:pt x="131335" y="166090"/>
                  </a:lnTo>
                  <a:lnTo>
                    <a:pt x="117858" y="168809"/>
                  </a:lnTo>
                  <a:lnTo>
                    <a:pt x="104200" y="171791"/>
                  </a:lnTo>
                  <a:lnTo>
                    <a:pt x="91588" y="176116"/>
                  </a:lnTo>
                  <a:lnTo>
                    <a:pt x="79674" y="181336"/>
                  </a:lnTo>
                  <a:lnTo>
                    <a:pt x="68226" y="187154"/>
                  </a:lnTo>
                  <a:lnTo>
                    <a:pt x="58257" y="194538"/>
                  </a:lnTo>
                  <a:lnTo>
                    <a:pt x="49273" y="202967"/>
                  </a:lnTo>
                  <a:lnTo>
                    <a:pt x="33059" y="220512"/>
                  </a:lnTo>
                  <a:lnTo>
                    <a:pt x="18062" y="236101"/>
                  </a:lnTo>
                  <a:lnTo>
                    <a:pt x="11959" y="247036"/>
                  </a:lnTo>
                  <a:lnTo>
                    <a:pt x="6722" y="260169"/>
                  </a:lnTo>
                  <a:lnTo>
                    <a:pt x="2062" y="274768"/>
                  </a:lnTo>
                  <a:lnTo>
                    <a:pt x="124" y="288006"/>
                  </a:lnTo>
                  <a:lnTo>
                    <a:pt x="0" y="300337"/>
                  </a:lnTo>
                  <a:lnTo>
                    <a:pt x="1086" y="312064"/>
                  </a:lnTo>
                  <a:lnTo>
                    <a:pt x="5316" y="321050"/>
                  </a:lnTo>
                  <a:lnTo>
                    <a:pt x="11642" y="328210"/>
                  </a:lnTo>
                  <a:lnTo>
                    <a:pt x="19366" y="334152"/>
                  </a:lnTo>
                  <a:lnTo>
                    <a:pt x="30358" y="336944"/>
                  </a:lnTo>
                  <a:lnTo>
                    <a:pt x="43529" y="337637"/>
                  </a:lnTo>
                  <a:lnTo>
                    <a:pt x="58152" y="336931"/>
                  </a:lnTo>
                  <a:lnTo>
                    <a:pt x="71407" y="335291"/>
                  </a:lnTo>
                  <a:lnTo>
                    <a:pt x="83750" y="333029"/>
                  </a:lnTo>
                  <a:lnTo>
                    <a:pt x="95484" y="330353"/>
                  </a:lnTo>
                  <a:lnTo>
                    <a:pt x="105644" y="325063"/>
                  </a:lnTo>
                  <a:lnTo>
                    <a:pt x="114755" y="318030"/>
                  </a:lnTo>
                  <a:lnTo>
                    <a:pt x="151754" y="281553"/>
                  </a:lnTo>
                  <a:lnTo>
                    <a:pt x="160687" y="271494"/>
                  </a:lnTo>
                  <a:lnTo>
                    <a:pt x="168979" y="261282"/>
                  </a:lnTo>
                  <a:lnTo>
                    <a:pt x="176845" y="250969"/>
                  </a:lnTo>
                  <a:lnTo>
                    <a:pt x="191817" y="230160"/>
                  </a:lnTo>
                  <a:lnTo>
                    <a:pt x="199082" y="219703"/>
                  </a:lnTo>
                  <a:lnTo>
                    <a:pt x="205094" y="208057"/>
                  </a:lnTo>
                  <a:lnTo>
                    <a:pt x="210270" y="195619"/>
                  </a:lnTo>
                  <a:lnTo>
                    <a:pt x="226975" y="147652"/>
                  </a:lnTo>
                  <a:lnTo>
                    <a:pt x="229532" y="135482"/>
                  </a:lnTo>
                  <a:lnTo>
                    <a:pt x="231237" y="122694"/>
                  </a:lnTo>
                  <a:lnTo>
                    <a:pt x="232374" y="109495"/>
                  </a:lnTo>
                  <a:lnTo>
                    <a:pt x="234300" y="97189"/>
                  </a:lnTo>
                  <a:lnTo>
                    <a:pt x="236753" y="85479"/>
                  </a:lnTo>
                  <a:lnTo>
                    <a:pt x="239556" y="74167"/>
                  </a:lnTo>
                  <a:lnTo>
                    <a:pt x="240257" y="63120"/>
                  </a:lnTo>
                  <a:lnTo>
                    <a:pt x="239555" y="52249"/>
                  </a:lnTo>
                  <a:lnTo>
                    <a:pt x="237919" y="41496"/>
                  </a:lnTo>
                  <a:lnTo>
                    <a:pt x="235660" y="29653"/>
                  </a:lnTo>
                  <a:lnTo>
                    <a:pt x="230033" y="4028"/>
                  </a:lnTo>
                  <a:lnTo>
                    <a:pt x="226896" y="0"/>
                  </a:lnTo>
                  <a:lnTo>
                    <a:pt x="223637" y="1989"/>
                  </a:lnTo>
                  <a:lnTo>
                    <a:pt x="220295" y="7989"/>
                  </a:lnTo>
                  <a:lnTo>
                    <a:pt x="218067" y="16664"/>
                  </a:lnTo>
                  <a:lnTo>
                    <a:pt x="216582" y="27121"/>
                  </a:lnTo>
                  <a:lnTo>
                    <a:pt x="215592" y="38768"/>
                  </a:lnTo>
                  <a:lnTo>
                    <a:pt x="214932" y="54712"/>
                  </a:lnTo>
                  <a:lnTo>
                    <a:pt x="214003" y="112731"/>
                  </a:lnTo>
                  <a:lnTo>
                    <a:pt x="213663" y="190601"/>
                  </a:lnTo>
                  <a:lnTo>
                    <a:pt x="214814" y="207354"/>
                  </a:lnTo>
                  <a:lnTo>
                    <a:pt x="216751" y="225534"/>
                  </a:lnTo>
                  <a:lnTo>
                    <a:pt x="219210" y="244666"/>
                  </a:lnTo>
                  <a:lnTo>
                    <a:pt x="222018" y="263264"/>
                  </a:lnTo>
                  <a:lnTo>
                    <a:pt x="225059" y="281505"/>
                  </a:lnTo>
                  <a:lnTo>
                    <a:pt x="234646" y="356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34078" y="662608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0"/>
                  </a:moveTo>
                  <a:lnTo>
                    <a:pt x="58556" y="0"/>
                  </a:lnTo>
                  <a:lnTo>
                    <a:pt x="71759" y="1169"/>
                  </a:lnTo>
                  <a:lnTo>
                    <a:pt x="85235" y="3117"/>
                  </a:lnTo>
                  <a:lnTo>
                    <a:pt x="12621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702194" y="441739"/>
              <a:ext cx="378635" cy="352796"/>
            </a:xfrm>
            <a:custGeom>
              <a:avLst/>
              <a:gdLst/>
              <a:ahLst/>
              <a:cxnLst/>
              <a:rect l="0" t="0" r="0" b="0"/>
              <a:pathLst>
                <a:path w="378635" h="352796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4639" y="49500"/>
                  </a:lnTo>
                  <a:lnTo>
                    <a:pt x="16771" y="62216"/>
                  </a:lnTo>
                  <a:lnTo>
                    <a:pt x="18192" y="75367"/>
                  </a:lnTo>
                  <a:lnTo>
                    <a:pt x="19140" y="88809"/>
                  </a:lnTo>
                  <a:lnTo>
                    <a:pt x="19772" y="102445"/>
                  </a:lnTo>
                  <a:lnTo>
                    <a:pt x="20474" y="130061"/>
                  </a:lnTo>
                  <a:lnTo>
                    <a:pt x="21829" y="143970"/>
                  </a:lnTo>
                  <a:lnTo>
                    <a:pt x="23902" y="157917"/>
                  </a:lnTo>
                  <a:lnTo>
                    <a:pt x="38942" y="238635"/>
                  </a:lnTo>
                  <a:lnTo>
                    <a:pt x="45744" y="281743"/>
                  </a:lnTo>
                  <a:lnTo>
                    <a:pt x="49194" y="301185"/>
                  </a:lnTo>
                  <a:lnTo>
                    <a:pt x="52663" y="318820"/>
                  </a:lnTo>
                  <a:lnTo>
                    <a:pt x="56144" y="335252"/>
                  </a:lnTo>
                  <a:lnTo>
                    <a:pt x="61971" y="345038"/>
                  </a:lnTo>
                  <a:lnTo>
                    <a:pt x="69361" y="350393"/>
                  </a:lnTo>
                  <a:lnTo>
                    <a:pt x="77793" y="352795"/>
                  </a:lnTo>
                  <a:lnTo>
                    <a:pt x="85752" y="348553"/>
                  </a:lnTo>
                  <a:lnTo>
                    <a:pt x="93396" y="339882"/>
                  </a:lnTo>
                  <a:lnTo>
                    <a:pt x="100828" y="328258"/>
                  </a:lnTo>
                  <a:lnTo>
                    <a:pt x="106952" y="317003"/>
                  </a:lnTo>
                  <a:lnTo>
                    <a:pt x="112203" y="305993"/>
                  </a:lnTo>
                  <a:lnTo>
                    <a:pt x="116872" y="295148"/>
                  </a:lnTo>
                  <a:lnTo>
                    <a:pt x="121154" y="284412"/>
                  </a:lnTo>
                  <a:lnTo>
                    <a:pt x="129027" y="263134"/>
                  </a:lnTo>
                  <a:lnTo>
                    <a:pt x="132763" y="251383"/>
                  </a:lnTo>
                  <a:lnTo>
                    <a:pt x="147156" y="202053"/>
                  </a:lnTo>
                  <a:lnTo>
                    <a:pt x="161252" y="158202"/>
                  </a:lnTo>
                  <a:lnTo>
                    <a:pt x="165933" y="147538"/>
                  </a:lnTo>
                  <a:lnTo>
                    <a:pt x="171390" y="136923"/>
                  </a:lnTo>
                  <a:lnTo>
                    <a:pt x="177366" y="126341"/>
                  </a:lnTo>
                  <a:lnTo>
                    <a:pt x="183687" y="115780"/>
                  </a:lnTo>
                  <a:lnTo>
                    <a:pt x="196942" y="94697"/>
                  </a:lnTo>
                  <a:lnTo>
                    <a:pt x="204918" y="91178"/>
                  </a:lnTo>
                  <a:lnTo>
                    <a:pt x="213741" y="92338"/>
                  </a:lnTo>
                  <a:lnTo>
                    <a:pt x="223129" y="96617"/>
                  </a:lnTo>
                  <a:lnTo>
                    <a:pt x="230557" y="104144"/>
                  </a:lnTo>
                  <a:lnTo>
                    <a:pt x="236677" y="113837"/>
                  </a:lnTo>
                  <a:lnTo>
                    <a:pt x="241925" y="124973"/>
                  </a:lnTo>
                  <a:lnTo>
                    <a:pt x="246593" y="135903"/>
                  </a:lnTo>
                  <a:lnTo>
                    <a:pt x="250874" y="146696"/>
                  </a:lnTo>
                  <a:lnTo>
                    <a:pt x="254896" y="157397"/>
                  </a:lnTo>
                  <a:lnTo>
                    <a:pt x="258746" y="169205"/>
                  </a:lnTo>
                  <a:lnTo>
                    <a:pt x="262481" y="181752"/>
                  </a:lnTo>
                  <a:lnTo>
                    <a:pt x="266140" y="194791"/>
                  </a:lnTo>
                  <a:lnTo>
                    <a:pt x="270916" y="209327"/>
                  </a:lnTo>
                  <a:lnTo>
                    <a:pt x="276438" y="224861"/>
                  </a:lnTo>
                  <a:lnTo>
                    <a:pt x="282456" y="241059"/>
                  </a:lnTo>
                  <a:lnTo>
                    <a:pt x="288806" y="256533"/>
                  </a:lnTo>
                  <a:lnTo>
                    <a:pt x="295376" y="271524"/>
                  </a:lnTo>
                  <a:lnTo>
                    <a:pt x="302094" y="286192"/>
                  </a:lnTo>
                  <a:lnTo>
                    <a:pt x="307740" y="299476"/>
                  </a:lnTo>
                  <a:lnTo>
                    <a:pt x="312674" y="311838"/>
                  </a:lnTo>
                  <a:lnTo>
                    <a:pt x="317131" y="323586"/>
                  </a:lnTo>
                  <a:lnTo>
                    <a:pt x="323609" y="327911"/>
                  </a:lnTo>
                  <a:lnTo>
                    <a:pt x="331433" y="327289"/>
                  </a:lnTo>
                  <a:lnTo>
                    <a:pt x="340154" y="323369"/>
                  </a:lnTo>
                  <a:lnTo>
                    <a:pt x="347138" y="317249"/>
                  </a:lnTo>
                  <a:lnTo>
                    <a:pt x="352962" y="309664"/>
                  </a:lnTo>
                  <a:lnTo>
                    <a:pt x="358013" y="301101"/>
                  </a:lnTo>
                  <a:lnTo>
                    <a:pt x="362549" y="289549"/>
                  </a:lnTo>
                  <a:lnTo>
                    <a:pt x="366742" y="276005"/>
                  </a:lnTo>
                  <a:lnTo>
                    <a:pt x="370706" y="261132"/>
                  </a:lnTo>
                  <a:lnTo>
                    <a:pt x="373348" y="244205"/>
                  </a:lnTo>
                  <a:lnTo>
                    <a:pt x="375110" y="225909"/>
                  </a:lnTo>
                  <a:lnTo>
                    <a:pt x="376284" y="206700"/>
                  </a:lnTo>
                  <a:lnTo>
                    <a:pt x="377589" y="163542"/>
                  </a:lnTo>
                  <a:lnTo>
                    <a:pt x="37863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86004" y="357598"/>
              <a:ext cx="147247" cy="431222"/>
            </a:xfrm>
            <a:custGeom>
              <a:avLst/>
              <a:gdLst/>
              <a:ahLst/>
              <a:cxnLst/>
              <a:rect l="0" t="0" r="0" b="0"/>
              <a:pathLst>
                <a:path w="147247" h="431222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5"/>
                  </a:lnTo>
                  <a:lnTo>
                    <a:pt x="5583" y="73195"/>
                  </a:lnTo>
                  <a:lnTo>
                    <a:pt x="7228" y="88530"/>
                  </a:lnTo>
                  <a:lnTo>
                    <a:pt x="8324" y="103427"/>
                  </a:lnTo>
                  <a:lnTo>
                    <a:pt x="9055" y="118034"/>
                  </a:lnTo>
                  <a:lnTo>
                    <a:pt x="10711" y="133614"/>
                  </a:lnTo>
                  <a:lnTo>
                    <a:pt x="12984" y="149845"/>
                  </a:lnTo>
                  <a:lnTo>
                    <a:pt x="15668" y="166508"/>
                  </a:lnTo>
                  <a:lnTo>
                    <a:pt x="17457" y="182291"/>
                  </a:lnTo>
                  <a:lnTo>
                    <a:pt x="18649" y="197488"/>
                  </a:lnTo>
                  <a:lnTo>
                    <a:pt x="19445" y="212293"/>
                  </a:lnTo>
                  <a:lnTo>
                    <a:pt x="21143" y="226838"/>
                  </a:lnTo>
                  <a:lnTo>
                    <a:pt x="23444" y="241209"/>
                  </a:lnTo>
                  <a:lnTo>
                    <a:pt x="26147" y="255465"/>
                  </a:lnTo>
                  <a:lnTo>
                    <a:pt x="27949" y="269643"/>
                  </a:lnTo>
                  <a:lnTo>
                    <a:pt x="29150" y="283769"/>
                  </a:lnTo>
                  <a:lnTo>
                    <a:pt x="29951" y="297861"/>
                  </a:lnTo>
                  <a:lnTo>
                    <a:pt x="30840" y="325984"/>
                  </a:lnTo>
                  <a:lnTo>
                    <a:pt x="31459" y="394034"/>
                  </a:lnTo>
                  <a:lnTo>
                    <a:pt x="31511" y="388594"/>
                  </a:lnTo>
                  <a:lnTo>
                    <a:pt x="32693" y="379431"/>
                  </a:lnTo>
                  <a:lnTo>
                    <a:pt x="34650" y="367479"/>
                  </a:lnTo>
                  <a:lnTo>
                    <a:pt x="37123" y="353668"/>
                  </a:lnTo>
                  <a:lnTo>
                    <a:pt x="39941" y="340954"/>
                  </a:lnTo>
                  <a:lnTo>
                    <a:pt x="42988" y="328973"/>
                  </a:lnTo>
                  <a:lnTo>
                    <a:pt x="46188" y="317480"/>
                  </a:lnTo>
                  <a:lnTo>
                    <a:pt x="50658" y="305143"/>
                  </a:lnTo>
                  <a:lnTo>
                    <a:pt x="55976" y="292244"/>
                  </a:lnTo>
                  <a:lnTo>
                    <a:pt x="61858" y="278970"/>
                  </a:lnTo>
                  <a:lnTo>
                    <a:pt x="68117" y="266615"/>
                  </a:lnTo>
                  <a:lnTo>
                    <a:pt x="74627" y="254872"/>
                  </a:lnTo>
                  <a:lnTo>
                    <a:pt x="81304" y="243538"/>
                  </a:lnTo>
                  <a:lnTo>
                    <a:pt x="89261" y="239488"/>
                  </a:lnTo>
                  <a:lnTo>
                    <a:pt x="98072" y="240293"/>
                  </a:lnTo>
                  <a:lnTo>
                    <a:pt x="107452" y="244336"/>
                  </a:lnTo>
                  <a:lnTo>
                    <a:pt x="114873" y="252875"/>
                  </a:lnTo>
                  <a:lnTo>
                    <a:pt x="120990" y="264410"/>
                  </a:lnTo>
                  <a:lnTo>
                    <a:pt x="126236" y="277943"/>
                  </a:lnTo>
                  <a:lnTo>
                    <a:pt x="130902" y="292809"/>
                  </a:lnTo>
                  <a:lnTo>
                    <a:pt x="135181" y="308562"/>
                  </a:lnTo>
                  <a:lnTo>
                    <a:pt x="139203" y="324908"/>
                  </a:lnTo>
                  <a:lnTo>
                    <a:pt x="141884" y="341648"/>
                  </a:lnTo>
                  <a:lnTo>
                    <a:pt x="143672" y="358651"/>
                  </a:lnTo>
                  <a:lnTo>
                    <a:pt x="147246" y="4312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48944" y="557432"/>
              <a:ext cx="10518" cy="210353"/>
            </a:xfrm>
            <a:custGeom>
              <a:avLst/>
              <a:gdLst/>
              <a:ahLst/>
              <a:cxnLst/>
              <a:rect l="0" t="0" r="0" b="0"/>
              <a:pathLst>
                <a:path w="10518" h="210353">
                  <a:moveTo>
                    <a:pt x="10517" y="0"/>
                  </a:moveTo>
                  <a:lnTo>
                    <a:pt x="10517" y="69723"/>
                  </a:lnTo>
                  <a:lnTo>
                    <a:pt x="9349" y="85047"/>
                  </a:lnTo>
                  <a:lnTo>
                    <a:pt x="7401" y="98768"/>
                  </a:lnTo>
                  <a:lnTo>
                    <a:pt x="4934" y="111422"/>
                  </a:lnTo>
                  <a:lnTo>
                    <a:pt x="3289" y="124532"/>
                  </a:lnTo>
                  <a:lnTo>
                    <a:pt x="2193" y="137947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19648" y="572408"/>
              <a:ext cx="158141" cy="183670"/>
            </a:xfrm>
            <a:custGeom>
              <a:avLst/>
              <a:gdLst/>
              <a:ahLst/>
              <a:cxnLst/>
              <a:rect l="0" t="0" r="0" b="0"/>
              <a:pathLst>
                <a:path w="158141" h="183670">
                  <a:moveTo>
                    <a:pt x="150165" y="6059"/>
                  </a:moveTo>
                  <a:lnTo>
                    <a:pt x="133415" y="476"/>
                  </a:lnTo>
                  <a:lnTo>
                    <a:pt x="121469" y="0"/>
                  </a:lnTo>
                  <a:lnTo>
                    <a:pt x="106494" y="851"/>
                  </a:lnTo>
                  <a:lnTo>
                    <a:pt x="89498" y="2587"/>
                  </a:lnTo>
                  <a:lnTo>
                    <a:pt x="72325" y="4913"/>
                  </a:lnTo>
                  <a:lnTo>
                    <a:pt x="37661" y="10614"/>
                  </a:lnTo>
                  <a:lnTo>
                    <a:pt x="23743" y="16108"/>
                  </a:lnTo>
                  <a:lnTo>
                    <a:pt x="12127" y="23276"/>
                  </a:lnTo>
                  <a:lnTo>
                    <a:pt x="2046" y="31560"/>
                  </a:lnTo>
                  <a:lnTo>
                    <a:pt x="0" y="41758"/>
                  </a:lnTo>
                  <a:lnTo>
                    <a:pt x="3310" y="53231"/>
                  </a:lnTo>
                  <a:lnTo>
                    <a:pt x="10191" y="65554"/>
                  </a:lnTo>
                  <a:lnTo>
                    <a:pt x="18285" y="74938"/>
                  </a:lnTo>
                  <a:lnTo>
                    <a:pt x="27186" y="82363"/>
                  </a:lnTo>
                  <a:lnTo>
                    <a:pt x="36626" y="88481"/>
                  </a:lnTo>
                  <a:lnTo>
                    <a:pt x="46426" y="93729"/>
                  </a:lnTo>
                  <a:lnTo>
                    <a:pt x="56464" y="98396"/>
                  </a:lnTo>
                  <a:lnTo>
                    <a:pt x="66663" y="102675"/>
                  </a:lnTo>
                  <a:lnTo>
                    <a:pt x="76967" y="107866"/>
                  </a:lnTo>
                  <a:lnTo>
                    <a:pt x="87343" y="113664"/>
                  </a:lnTo>
                  <a:lnTo>
                    <a:pt x="97766" y="119866"/>
                  </a:lnTo>
                  <a:lnTo>
                    <a:pt x="108221" y="125169"/>
                  </a:lnTo>
                  <a:lnTo>
                    <a:pt x="118696" y="129874"/>
                  </a:lnTo>
                  <a:lnTo>
                    <a:pt x="129186" y="134179"/>
                  </a:lnTo>
                  <a:lnTo>
                    <a:pt x="138516" y="139386"/>
                  </a:lnTo>
                  <a:lnTo>
                    <a:pt x="147074" y="145194"/>
                  </a:lnTo>
                  <a:lnTo>
                    <a:pt x="155116" y="151404"/>
                  </a:lnTo>
                  <a:lnTo>
                    <a:pt x="158140" y="157881"/>
                  </a:lnTo>
                  <a:lnTo>
                    <a:pt x="157819" y="164536"/>
                  </a:lnTo>
                  <a:lnTo>
                    <a:pt x="155268" y="171310"/>
                  </a:lnTo>
                  <a:lnTo>
                    <a:pt x="147724" y="175826"/>
                  </a:lnTo>
                  <a:lnTo>
                    <a:pt x="136851" y="178837"/>
                  </a:lnTo>
                  <a:lnTo>
                    <a:pt x="123760" y="180844"/>
                  </a:lnTo>
                  <a:lnTo>
                    <a:pt x="108021" y="182182"/>
                  </a:lnTo>
                  <a:lnTo>
                    <a:pt x="90516" y="183075"/>
                  </a:lnTo>
                  <a:lnTo>
                    <a:pt x="71834" y="183669"/>
                  </a:lnTo>
                  <a:lnTo>
                    <a:pt x="55874" y="182897"/>
                  </a:lnTo>
                  <a:lnTo>
                    <a:pt x="41728" y="181214"/>
                  </a:lnTo>
                  <a:lnTo>
                    <a:pt x="2919" y="1743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27577" y="420703"/>
              <a:ext cx="31554" cy="378635"/>
            </a:xfrm>
            <a:custGeom>
              <a:avLst/>
              <a:gdLst/>
              <a:ahLst/>
              <a:cxnLst/>
              <a:rect l="0" t="0" r="0" b="0"/>
              <a:pathLst>
                <a:path w="31554" h="378635">
                  <a:moveTo>
                    <a:pt x="0" y="0"/>
                  </a:moveTo>
                  <a:lnTo>
                    <a:pt x="0" y="150536"/>
                  </a:lnTo>
                  <a:lnTo>
                    <a:pt x="1169" y="164631"/>
                  </a:lnTo>
                  <a:lnTo>
                    <a:pt x="3117" y="178703"/>
                  </a:lnTo>
                  <a:lnTo>
                    <a:pt x="5584" y="192759"/>
                  </a:lnTo>
                  <a:lnTo>
                    <a:pt x="8397" y="206804"/>
                  </a:lnTo>
                  <a:lnTo>
                    <a:pt x="14639" y="234874"/>
                  </a:lnTo>
                  <a:lnTo>
                    <a:pt x="16771" y="248904"/>
                  </a:lnTo>
                  <a:lnTo>
                    <a:pt x="18193" y="262932"/>
                  </a:lnTo>
                  <a:lnTo>
                    <a:pt x="19140" y="276958"/>
                  </a:lnTo>
                  <a:lnTo>
                    <a:pt x="20941" y="292152"/>
                  </a:lnTo>
                  <a:lnTo>
                    <a:pt x="23309" y="308125"/>
                  </a:lnTo>
                  <a:lnTo>
                    <a:pt x="31553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811972" y="504844"/>
              <a:ext cx="183888" cy="273459"/>
            </a:xfrm>
            <a:custGeom>
              <a:avLst/>
              <a:gdLst/>
              <a:ahLst/>
              <a:cxnLst/>
              <a:rect l="0" t="0" r="0" b="0"/>
              <a:pathLst>
                <a:path w="183888" h="273459">
                  <a:moveTo>
                    <a:pt x="183887" y="0"/>
                  </a:moveTo>
                  <a:lnTo>
                    <a:pt x="172720" y="16751"/>
                  </a:lnTo>
                  <a:lnTo>
                    <a:pt x="167093" y="24022"/>
                  </a:lnTo>
                  <a:lnTo>
                    <a:pt x="161005" y="31207"/>
                  </a:lnTo>
                  <a:lnTo>
                    <a:pt x="154608" y="38334"/>
                  </a:lnTo>
                  <a:lnTo>
                    <a:pt x="141269" y="52486"/>
                  </a:lnTo>
                  <a:lnTo>
                    <a:pt x="134440" y="59532"/>
                  </a:lnTo>
                  <a:lnTo>
                    <a:pt x="126381" y="66566"/>
                  </a:lnTo>
                  <a:lnTo>
                    <a:pt x="117503" y="73593"/>
                  </a:lnTo>
                  <a:lnTo>
                    <a:pt x="108078" y="80615"/>
                  </a:lnTo>
                  <a:lnTo>
                    <a:pt x="95952" y="88802"/>
                  </a:lnTo>
                  <a:lnTo>
                    <a:pt x="66896" y="107248"/>
                  </a:lnTo>
                  <a:lnTo>
                    <a:pt x="53305" y="114738"/>
                  </a:lnTo>
                  <a:lnTo>
                    <a:pt x="40739" y="120899"/>
                  </a:lnTo>
                  <a:lnTo>
                    <a:pt x="28855" y="126176"/>
                  </a:lnTo>
                  <a:lnTo>
                    <a:pt x="18595" y="132031"/>
                  </a:lnTo>
                  <a:lnTo>
                    <a:pt x="9418" y="138271"/>
                  </a:lnTo>
                  <a:lnTo>
                    <a:pt x="963" y="144769"/>
                  </a:lnTo>
                  <a:lnTo>
                    <a:pt x="0" y="150269"/>
                  </a:lnTo>
                  <a:lnTo>
                    <a:pt x="4034" y="155105"/>
                  </a:lnTo>
                  <a:lnTo>
                    <a:pt x="11397" y="159497"/>
                  </a:lnTo>
                  <a:lnTo>
                    <a:pt x="20980" y="163594"/>
                  </a:lnTo>
                  <a:lnTo>
                    <a:pt x="32043" y="167494"/>
                  </a:lnTo>
                  <a:lnTo>
                    <a:pt x="44093" y="171262"/>
                  </a:lnTo>
                  <a:lnTo>
                    <a:pt x="55632" y="176112"/>
                  </a:lnTo>
                  <a:lnTo>
                    <a:pt x="66831" y="181682"/>
                  </a:lnTo>
                  <a:lnTo>
                    <a:pt x="77803" y="187733"/>
                  </a:lnTo>
                  <a:lnTo>
                    <a:pt x="88623" y="195273"/>
                  </a:lnTo>
                  <a:lnTo>
                    <a:pt x="99342" y="203805"/>
                  </a:lnTo>
                  <a:lnTo>
                    <a:pt x="109994" y="212999"/>
                  </a:lnTo>
                  <a:lnTo>
                    <a:pt x="119433" y="221466"/>
                  </a:lnTo>
                  <a:lnTo>
                    <a:pt x="128063" y="229448"/>
                  </a:lnTo>
                  <a:lnTo>
                    <a:pt x="162852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40200" y="520979"/>
              <a:ext cx="208082" cy="211747"/>
            </a:xfrm>
            <a:custGeom>
              <a:avLst/>
              <a:gdLst/>
              <a:ahLst/>
              <a:cxnLst/>
              <a:rect l="0" t="0" r="0" b="0"/>
              <a:pathLst>
                <a:path w="208082" h="211747">
                  <a:moveTo>
                    <a:pt x="39800" y="162664"/>
                  </a:moveTo>
                  <a:lnTo>
                    <a:pt x="99331" y="103133"/>
                  </a:lnTo>
                  <a:lnTo>
                    <a:pt x="107534" y="96099"/>
                  </a:lnTo>
                  <a:lnTo>
                    <a:pt x="116509" y="89072"/>
                  </a:lnTo>
                  <a:lnTo>
                    <a:pt x="125998" y="82050"/>
                  </a:lnTo>
                  <a:lnTo>
                    <a:pt x="134661" y="75031"/>
                  </a:lnTo>
                  <a:lnTo>
                    <a:pt x="142774" y="68015"/>
                  </a:lnTo>
                  <a:lnTo>
                    <a:pt x="150519" y="61000"/>
                  </a:lnTo>
                  <a:lnTo>
                    <a:pt x="165359" y="46973"/>
                  </a:lnTo>
                  <a:lnTo>
                    <a:pt x="172588" y="39961"/>
                  </a:lnTo>
                  <a:lnTo>
                    <a:pt x="176238" y="31780"/>
                  </a:lnTo>
                  <a:lnTo>
                    <a:pt x="177504" y="22820"/>
                  </a:lnTo>
                  <a:lnTo>
                    <a:pt x="177179" y="13341"/>
                  </a:lnTo>
                  <a:lnTo>
                    <a:pt x="171119" y="7022"/>
                  </a:lnTo>
                  <a:lnTo>
                    <a:pt x="161235" y="2809"/>
                  </a:lnTo>
                  <a:lnTo>
                    <a:pt x="148804" y="0"/>
                  </a:lnTo>
                  <a:lnTo>
                    <a:pt x="137010" y="465"/>
                  </a:lnTo>
                  <a:lnTo>
                    <a:pt x="125642" y="3112"/>
                  </a:lnTo>
                  <a:lnTo>
                    <a:pt x="103661" y="11117"/>
                  </a:lnTo>
                  <a:lnTo>
                    <a:pt x="82206" y="18571"/>
                  </a:lnTo>
                  <a:lnTo>
                    <a:pt x="72745" y="23363"/>
                  </a:lnTo>
                  <a:lnTo>
                    <a:pt x="64100" y="28895"/>
                  </a:lnTo>
                  <a:lnTo>
                    <a:pt x="56000" y="34920"/>
                  </a:lnTo>
                  <a:lnTo>
                    <a:pt x="47094" y="42443"/>
                  </a:lnTo>
                  <a:lnTo>
                    <a:pt x="37651" y="50964"/>
                  </a:lnTo>
                  <a:lnTo>
                    <a:pt x="27849" y="60151"/>
                  </a:lnTo>
                  <a:lnTo>
                    <a:pt x="18978" y="72118"/>
                  </a:lnTo>
                  <a:lnTo>
                    <a:pt x="10726" y="85939"/>
                  </a:lnTo>
                  <a:lnTo>
                    <a:pt x="2888" y="100997"/>
                  </a:lnTo>
                  <a:lnTo>
                    <a:pt x="0" y="115710"/>
                  </a:lnTo>
                  <a:lnTo>
                    <a:pt x="412" y="130193"/>
                  </a:lnTo>
                  <a:lnTo>
                    <a:pt x="3023" y="144522"/>
                  </a:lnTo>
                  <a:lnTo>
                    <a:pt x="9439" y="157581"/>
                  </a:lnTo>
                  <a:lnTo>
                    <a:pt x="18391" y="169793"/>
                  </a:lnTo>
                  <a:lnTo>
                    <a:pt x="29033" y="181441"/>
                  </a:lnTo>
                  <a:lnTo>
                    <a:pt x="39633" y="190374"/>
                  </a:lnTo>
                  <a:lnTo>
                    <a:pt x="50207" y="197498"/>
                  </a:lnTo>
                  <a:lnTo>
                    <a:pt x="60761" y="203416"/>
                  </a:lnTo>
                  <a:lnTo>
                    <a:pt x="74809" y="207362"/>
                  </a:lnTo>
                  <a:lnTo>
                    <a:pt x="91186" y="209992"/>
                  </a:lnTo>
                  <a:lnTo>
                    <a:pt x="109116" y="211745"/>
                  </a:lnTo>
                  <a:lnTo>
                    <a:pt x="126912" y="211746"/>
                  </a:lnTo>
                  <a:lnTo>
                    <a:pt x="144619" y="210577"/>
                  </a:lnTo>
                  <a:lnTo>
                    <a:pt x="208081" y="2047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332422" y="536397"/>
              <a:ext cx="147248" cy="174369"/>
            </a:xfrm>
            <a:custGeom>
              <a:avLst/>
              <a:gdLst/>
              <a:ahLst/>
              <a:cxnLst/>
              <a:rect l="0" t="0" r="0" b="0"/>
              <a:pathLst>
                <a:path w="147248" h="174369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7" y="48880"/>
                  </a:lnTo>
                  <a:lnTo>
                    <a:pt x="5583" y="64140"/>
                  </a:lnTo>
                  <a:lnTo>
                    <a:pt x="7228" y="81324"/>
                  </a:lnTo>
                  <a:lnTo>
                    <a:pt x="8325" y="99792"/>
                  </a:lnTo>
                  <a:lnTo>
                    <a:pt x="9543" y="136673"/>
                  </a:lnTo>
                  <a:lnTo>
                    <a:pt x="10084" y="168646"/>
                  </a:lnTo>
                  <a:lnTo>
                    <a:pt x="11397" y="174368"/>
                  </a:lnTo>
                  <a:lnTo>
                    <a:pt x="13442" y="173508"/>
                  </a:lnTo>
                  <a:lnTo>
                    <a:pt x="15973" y="168260"/>
                  </a:lnTo>
                  <a:lnTo>
                    <a:pt x="17660" y="158918"/>
                  </a:lnTo>
                  <a:lnTo>
                    <a:pt x="18785" y="146847"/>
                  </a:lnTo>
                  <a:lnTo>
                    <a:pt x="19535" y="132957"/>
                  </a:lnTo>
                  <a:lnTo>
                    <a:pt x="21204" y="120191"/>
                  </a:lnTo>
                  <a:lnTo>
                    <a:pt x="23485" y="108174"/>
                  </a:lnTo>
                  <a:lnTo>
                    <a:pt x="26174" y="96657"/>
                  </a:lnTo>
                  <a:lnTo>
                    <a:pt x="30304" y="86642"/>
                  </a:lnTo>
                  <a:lnTo>
                    <a:pt x="35395" y="77628"/>
                  </a:lnTo>
                  <a:lnTo>
                    <a:pt x="41126" y="69281"/>
                  </a:lnTo>
                  <a:lnTo>
                    <a:pt x="48453" y="61380"/>
                  </a:lnTo>
                  <a:lnTo>
                    <a:pt x="56843" y="53775"/>
                  </a:lnTo>
                  <a:lnTo>
                    <a:pt x="65942" y="46367"/>
                  </a:lnTo>
                  <a:lnTo>
                    <a:pt x="76683" y="40261"/>
                  </a:lnTo>
                  <a:lnTo>
                    <a:pt x="88518" y="35021"/>
                  </a:lnTo>
                  <a:lnTo>
                    <a:pt x="147247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05548" y="462774"/>
              <a:ext cx="21014" cy="378634"/>
            </a:xfrm>
            <a:custGeom>
              <a:avLst/>
              <a:gdLst/>
              <a:ahLst/>
              <a:cxnLst/>
              <a:rect l="0" t="0" r="0" b="0"/>
              <a:pathLst>
                <a:path w="21014" h="378634">
                  <a:moveTo>
                    <a:pt x="0" y="0"/>
                  </a:moveTo>
                  <a:lnTo>
                    <a:pt x="11168" y="27917"/>
                  </a:lnTo>
                  <a:lnTo>
                    <a:pt x="14457" y="41984"/>
                  </a:lnTo>
                  <a:lnTo>
                    <a:pt x="16650" y="57205"/>
                  </a:lnTo>
                  <a:lnTo>
                    <a:pt x="18112" y="73195"/>
                  </a:lnTo>
                  <a:lnTo>
                    <a:pt x="19086" y="88530"/>
                  </a:lnTo>
                  <a:lnTo>
                    <a:pt x="20169" y="118034"/>
                  </a:lnTo>
                  <a:lnTo>
                    <a:pt x="20864" y="175063"/>
                  </a:lnTo>
                  <a:lnTo>
                    <a:pt x="21013" y="245380"/>
                  </a:lnTo>
                  <a:lnTo>
                    <a:pt x="19852" y="259414"/>
                  </a:lnTo>
                  <a:lnTo>
                    <a:pt x="17909" y="273444"/>
                  </a:lnTo>
                  <a:lnTo>
                    <a:pt x="15446" y="287472"/>
                  </a:lnTo>
                  <a:lnTo>
                    <a:pt x="13803" y="301498"/>
                  </a:lnTo>
                  <a:lnTo>
                    <a:pt x="12708" y="315524"/>
                  </a:lnTo>
                  <a:lnTo>
                    <a:pt x="0" y="3786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952960" y="380095"/>
              <a:ext cx="285605" cy="195816"/>
            </a:xfrm>
            <a:custGeom>
              <a:avLst/>
              <a:gdLst/>
              <a:ahLst/>
              <a:cxnLst/>
              <a:rect l="0" t="0" r="0" b="0"/>
              <a:pathLst>
                <a:path w="285605" h="195816">
                  <a:moveTo>
                    <a:pt x="0" y="9056"/>
                  </a:moveTo>
                  <a:lnTo>
                    <a:pt x="16750" y="3472"/>
                  </a:lnTo>
                  <a:lnTo>
                    <a:pt x="26359" y="1828"/>
                  </a:lnTo>
                  <a:lnTo>
                    <a:pt x="37439" y="731"/>
                  </a:lnTo>
                  <a:lnTo>
                    <a:pt x="49501" y="0"/>
                  </a:lnTo>
                  <a:lnTo>
                    <a:pt x="65722" y="681"/>
                  </a:lnTo>
                  <a:lnTo>
                    <a:pt x="84717" y="2304"/>
                  </a:lnTo>
                  <a:lnTo>
                    <a:pt x="105560" y="4555"/>
                  </a:lnTo>
                  <a:lnTo>
                    <a:pt x="125299" y="8392"/>
                  </a:lnTo>
                  <a:lnTo>
                    <a:pt x="144301" y="13288"/>
                  </a:lnTo>
                  <a:lnTo>
                    <a:pt x="162812" y="18889"/>
                  </a:lnTo>
                  <a:lnTo>
                    <a:pt x="178659" y="24960"/>
                  </a:lnTo>
                  <a:lnTo>
                    <a:pt x="192729" y="31345"/>
                  </a:lnTo>
                  <a:lnTo>
                    <a:pt x="205616" y="37939"/>
                  </a:lnTo>
                  <a:lnTo>
                    <a:pt x="217712" y="45840"/>
                  </a:lnTo>
                  <a:lnTo>
                    <a:pt x="229283" y="54614"/>
                  </a:lnTo>
                  <a:lnTo>
                    <a:pt x="240502" y="63969"/>
                  </a:lnTo>
                  <a:lnTo>
                    <a:pt x="250319" y="72543"/>
                  </a:lnTo>
                  <a:lnTo>
                    <a:pt x="259201" y="80596"/>
                  </a:lnTo>
                  <a:lnTo>
                    <a:pt x="267459" y="88302"/>
                  </a:lnTo>
                  <a:lnTo>
                    <a:pt x="274133" y="96945"/>
                  </a:lnTo>
                  <a:lnTo>
                    <a:pt x="279751" y="106213"/>
                  </a:lnTo>
                  <a:lnTo>
                    <a:pt x="284665" y="115898"/>
                  </a:lnTo>
                  <a:lnTo>
                    <a:pt x="285604" y="127029"/>
                  </a:lnTo>
                  <a:lnTo>
                    <a:pt x="283892" y="139124"/>
                  </a:lnTo>
                  <a:lnTo>
                    <a:pt x="280414" y="151862"/>
                  </a:lnTo>
                  <a:lnTo>
                    <a:pt x="274590" y="161522"/>
                  </a:lnTo>
                  <a:lnTo>
                    <a:pt x="267201" y="169131"/>
                  </a:lnTo>
                  <a:lnTo>
                    <a:pt x="258769" y="175372"/>
                  </a:lnTo>
                  <a:lnTo>
                    <a:pt x="249642" y="180702"/>
                  </a:lnTo>
                  <a:lnTo>
                    <a:pt x="240051" y="185423"/>
                  </a:lnTo>
                  <a:lnTo>
                    <a:pt x="230152" y="189740"/>
                  </a:lnTo>
                  <a:lnTo>
                    <a:pt x="215371" y="192617"/>
                  </a:lnTo>
                  <a:lnTo>
                    <a:pt x="197338" y="194536"/>
                  </a:lnTo>
                  <a:lnTo>
                    <a:pt x="177135" y="195815"/>
                  </a:lnTo>
                  <a:lnTo>
                    <a:pt x="160160" y="195499"/>
                  </a:lnTo>
                  <a:lnTo>
                    <a:pt x="145338" y="194119"/>
                  </a:lnTo>
                  <a:lnTo>
                    <a:pt x="131951" y="192031"/>
                  </a:lnTo>
                  <a:lnTo>
                    <a:pt x="117183" y="188302"/>
                  </a:lnTo>
                  <a:lnTo>
                    <a:pt x="101494" y="183478"/>
                  </a:lnTo>
                  <a:lnTo>
                    <a:pt x="42070" y="1668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367700" y="347080"/>
              <a:ext cx="37518" cy="473293"/>
            </a:xfrm>
            <a:custGeom>
              <a:avLst/>
              <a:gdLst/>
              <a:ahLst/>
              <a:cxnLst/>
              <a:rect l="0" t="0" r="0" b="0"/>
              <a:pathLst>
                <a:path w="37518" h="473293">
                  <a:moveTo>
                    <a:pt x="37517" y="0"/>
                  </a:moveTo>
                  <a:lnTo>
                    <a:pt x="37517" y="33501"/>
                  </a:lnTo>
                  <a:lnTo>
                    <a:pt x="36348" y="50381"/>
                  </a:lnTo>
                  <a:lnTo>
                    <a:pt x="34400" y="68646"/>
                  </a:lnTo>
                  <a:lnTo>
                    <a:pt x="31933" y="87834"/>
                  </a:lnTo>
                  <a:lnTo>
                    <a:pt x="29120" y="106470"/>
                  </a:lnTo>
                  <a:lnTo>
                    <a:pt x="22878" y="142758"/>
                  </a:lnTo>
                  <a:lnTo>
                    <a:pt x="20746" y="160615"/>
                  </a:lnTo>
                  <a:lnTo>
                    <a:pt x="19325" y="178362"/>
                  </a:lnTo>
                  <a:lnTo>
                    <a:pt x="18377" y="196037"/>
                  </a:lnTo>
                  <a:lnTo>
                    <a:pt x="16576" y="213664"/>
                  </a:lnTo>
                  <a:lnTo>
                    <a:pt x="14208" y="231258"/>
                  </a:lnTo>
                  <a:lnTo>
                    <a:pt x="11460" y="248830"/>
                  </a:lnTo>
                  <a:lnTo>
                    <a:pt x="9628" y="266389"/>
                  </a:lnTo>
                  <a:lnTo>
                    <a:pt x="8407" y="283937"/>
                  </a:lnTo>
                  <a:lnTo>
                    <a:pt x="7050" y="317848"/>
                  </a:lnTo>
                  <a:lnTo>
                    <a:pt x="6447" y="348502"/>
                  </a:lnTo>
                  <a:lnTo>
                    <a:pt x="5117" y="362052"/>
                  </a:lnTo>
                  <a:lnTo>
                    <a:pt x="3063" y="374591"/>
                  </a:lnTo>
                  <a:lnTo>
                    <a:pt x="524" y="386456"/>
                  </a:lnTo>
                  <a:lnTo>
                    <a:pt x="0" y="397872"/>
                  </a:lnTo>
                  <a:lnTo>
                    <a:pt x="5964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75431" y="610020"/>
              <a:ext cx="122056" cy="155019"/>
            </a:xfrm>
            <a:custGeom>
              <a:avLst/>
              <a:gdLst/>
              <a:ahLst/>
              <a:cxnLst/>
              <a:rect l="0" t="0" r="0" b="0"/>
              <a:pathLst>
                <a:path w="122056" h="155019">
                  <a:moveTo>
                    <a:pt x="66515" y="0"/>
                  </a:moveTo>
                  <a:lnTo>
                    <a:pt x="17068" y="74171"/>
                  </a:lnTo>
                  <a:lnTo>
                    <a:pt x="11346" y="84506"/>
                  </a:lnTo>
                  <a:lnTo>
                    <a:pt x="6364" y="94902"/>
                  </a:lnTo>
                  <a:lnTo>
                    <a:pt x="1873" y="105338"/>
                  </a:lnTo>
                  <a:lnTo>
                    <a:pt x="48" y="116970"/>
                  </a:lnTo>
                  <a:lnTo>
                    <a:pt x="0" y="129400"/>
                  </a:lnTo>
                  <a:lnTo>
                    <a:pt x="1136" y="142360"/>
                  </a:lnTo>
                  <a:lnTo>
                    <a:pt x="7737" y="149832"/>
                  </a:lnTo>
                  <a:lnTo>
                    <a:pt x="17980" y="153645"/>
                  </a:lnTo>
                  <a:lnTo>
                    <a:pt x="30653" y="155018"/>
                  </a:lnTo>
                  <a:lnTo>
                    <a:pt x="42606" y="154765"/>
                  </a:lnTo>
                  <a:lnTo>
                    <a:pt x="54082" y="153427"/>
                  </a:lnTo>
                  <a:lnTo>
                    <a:pt x="65237" y="151367"/>
                  </a:lnTo>
                  <a:lnTo>
                    <a:pt x="75012" y="147656"/>
                  </a:lnTo>
                  <a:lnTo>
                    <a:pt x="83867" y="142845"/>
                  </a:lnTo>
                  <a:lnTo>
                    <a:pt x="92106" y="137301"/>
                  </a:lnTo>
                  <a:lnTo>
                    <a:pt x="98768" y="130098"/>
                  </a:lnTo>
                  <a:lnTo>
                    <a:pt x="104378" y="121791"/>
                  </a:lnTo>
                  <a:lnTo>
                    <a:pt x="109286" y="112747"/>
                  </a:lnTo>
                  <a:lnTo>
                    <a:pt x="113727" y="103212"/>
                  </a:lnTo>
                  <a:lnTo>
                    <a:pt x="117856" y="93349"/>
                  </a:lnTo>
                  <a:lnTo>
                    <a:pt x="121777" y="83268"/>
                  </a:lnTo>
                  <a:lnTo>
                    <a:pt x="122055" y="74210"/>
                  </a:lnTo>
                  <a:lnTo>
                    <a:pt x="119902" y="65834"/>
                  </a:lnTo>
                  <a:lnTo>
                    <a:pt x="116130" y="57913"/>
                  </a:lnTo>
                  <a:lnTo>
                    <a:pt x="110109" y="51464"/>
                  </a:lnTo>
                  <a:lnTo>
                    <a:pt x="102589" y="45995"/>
                  </a:lnTo>
                  <a:lnTo>
                    <a:pt x="66515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05728" y="546915"/>
              <a:ext cx="20194" cy="273458"/>
            </a:xfrm>
            <a:custGeom>
              <a:avLst/>
              <a:gdLst/>
              <a:ahLst/>
              <a:cxnLst/>
              <a:rect l="0" t="0" r="0" b="0"/>
              <a:pathLst>
                <a:path w="20194" h="273458">
                  <a:moveTo>
                    <a:pt x="20193" y="0"/>
                  </a:moveTo>
                  <a:lnTo>
                    <a:pt x="20193" y="27917"/>
                  </a:lnTo>
                  <a:lnTo>
                    <a:pt x="19024" y="39646"/>
                  </a:lnTo>
                  <a:lnTo>
                    <a:pt x="17077" y="50972"/>
                  </a:lnTo>
                  <a:lnTo>
                    <a:pt x="14609" y="62028"/>
                  </a:lnTo>
                  <a:lnTo>
                    <a:pt x="8752" y="93011"/>
                  </a:lnTo>
                  <a:lnTo>
                    <a:pt x="5554" y="111089"/>
                  </a:lnTo>
                  <a:lnTo>
                    <a:pt x="3422" y="130153"/>
                  </a:lnTo>
                  <a:lnTo>
                    <a:pt x="2001" y="149874"/>
                  </a:lnTo>
                  <a:lnTo>
                    <a:pt x="1053" y="170033"/>
                  </a:lnTo>
                  <a:lnTo>
                    <a:pt x="0" y="208014"/>
                  </a:lnTo>
                  <a:lnTo>
                    <a:pt x="9676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762815" y="683643"/>
              <a:ext cx="283976" cy="42072"/>
            </a:xfrm>
            <a:custGeom>
              <a:avLst/>
              <a:gdLst/>
              <a:ahLst/>
              <a:cxnLst/>
              <a:rect l="0" t="0" r="0" b="0"/>
              <a:pathLst>
                <a:path w="283976" h="42072">
                  <a:moveTo>
                    <a:pt x="0" y="42071"/>
                  </a:moveTo>
                  <a:lnTo>
                    <a:pt x="11168" y="30904"/>
                  </a:lnTo>
                  <a:lnTo>
                    <a:pt x="20300" y="26446"/>
                  </a:lnTo>
                  <a:lnTo>
                    <a:pt x="32232" y="22305"/>
                  </a:lnTo>
                  <a:lnTo>
                    <a:pt x="46029" y="18376"/>
                  </a:lnTo>
                  <a:lnTo>
                    <a:pt x="63407" y="15757"/>
                  </a:lnTo>
                  <a:lnTo>
                    <a:pt x="83174" y="14011"/>
                  </a:lnTo>
                  <a:lnTo>
                    <a:pt x="123444" y="12070"/>
                  </a:lnTo>
                  <a:lnTo>
                    <a:pt x="156924" y="11208"/>
                  </a:lnTo>
                  <a:lnTo>
                    <a:pt x="202053" y="10722"/>
                  </a:lnTo>
                  <a:lnTo>
                    <a:pt x="215337" y="9486"/>
                  </a:lnTo>
                  <a:lnTo>
                    <a:pt x="227699" y="7493"/>
                  </a:lnTo>
                  <a:lnTo>
                    <a:pt x="28397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51060" y="588985"/>
              <a:ext cx="204386" cy="231388"/>
            </a:xfrm>
            <a:custGeom>
              <a:avLst/>
              <a:gdLst/>
              <a:ahLst/>
              <a:cxnLst/>
              <a:rect l="0" t="0" r="0" b="0"/>
              <a:pathLst>
                <a:path w="204386" h="231388">
                  <a:moveTo>
                    <a:pt x="153494" y="0"/>
                  </a:moveTo>
                  <a:lnTo>
                    <a:pt x="119994" y="0"/>
                  </a:lnTo>
                  <a:lnTo>
                    <a:pt x="106620" y="1169"/>
                  </a:lnTo>
                  <a:lnTo>
                    <a:pt x="94198" y="3116"/>
                  </a:lnTo>
                  <a:lnTo>
                    <a:pt x="37904" y="14639"/>
                  </a:lnTo>
                  <a:lnTo>
                    <a:pt x="25015" y="19108"/>
                  </a:lnTo>
                  <a:lnTo>
                    <a:pt x="14085" y="24425"/>
                  </a:lnTo>
                  <a:lnTo>
                    <a:pt x="4461" y="30307"/>
                  </a:lnTo>
                  <a:lnTo>
                    <a:pt x="382" y="36565"/>
                  </a:lnTo>
                  <a:lnTo>
                    <a:pt x="0" y="43075"/>
                  </a:lnTo>
                  <a:lnTo>
                    <a:pt x="2083" y="49752"/>
                  </a:lnTo>
                  <a:lnTo>
                    <a:pt x="9314" y="57709"/>
                  </a:lnTo>
                  <a:lnTo>
                    <a:pt x="19978" y="66520"/>
                  </a:lnTo>
                  <a:lnTo>
                    <a:pt x="32930" y="75899"/>
                  </a:lnTo>
                  <a:lnTo>
                    <a:pt x="46240" y="84489"/>
                  </a:lnTo>
                  <a:lnTo>
                    <a:pt x="59788" y="92554"/>
                  </a:lnTo>
                  <a:lnTo>
                    <a:pt x="73495" y="100267"/>
                  </a:lnTo>
                  <a:lnTo>
                    <a:pt x="101188" y="115070"/>
                  </a:lnTo>
                  <a:lnTo>
                    <a:pt x="115118" y="122290"/>
                  </a:lnTo>
                  <a:lnTo>
                    <a:pt x="127910" y="128271"/>
                  </a:lnTo>
                  <a:lnTo>
                    <a:pt x="139945" y="133428"/>
                  </a:lnTo>
                  <a:lnTo>
                    <a:pt x="151473" y="138034"/>
                  </a:lnTo>
                  <a:lnTo>
                    <a:pt x="161496" y="143442"/>
                  </a:lnTo>
                  <a:lnTo>
                    <a:pt x="170515" y="149385"/>
                  </a:lnTo>
                  <a:lnTo>
                    <a:pt x="178865" y="155684"/>
                  </a:lnTo>
                  <a:lnTo>
                    <a:pt x="186769" y="162220"/>
                  </a:lnTo>
                  <a:lnTo>
                    <a:pt x="194375" y="168915"/>
                  </a:lnTo>
                  <a:lnTo>
                    <a:pt x="201784" y="175716"/>
                  </a:lnTo>
                  <a:lnTo>
                    <a:pt x="204385" y="182587"/>
                  </a:lnTo>
                  <a:lnTo>
                    <a:pt x="203782" y="189505"/>
                  </a:lnTo>
                  <a:lnTo>
                    <a:pt x="201043" y="196454"/>
                  </a:lnTo>
                  <a:lnTo>
                    <a:pt x="194542" y="202255"/>
                  </a:lnTo>
                  <a:lnTo>
                    <a:pt x="185534" y="207291"/>
                  </a:lnTo>
                  <a:lnTo>
                    <a:pt x="174854" y="211817"/>
                  </a:lnTo>
                  <a:lnTo>
                    <a:pt x="161891" y="214835"/>
                  </a:lnTo>
                  <a:lnTo>
                    <a:pt x="147406" y="216846"/>
                  </a:lnTo>
                  <a:lnTo>
                    <a:pt x="131906" y="218187"/>
                  </a:lnTo>
                  <a:lnTo>
                    <a:pt x="118067" y="220250"/>
                  </a:lnTo>
                  <a:lnTo>
                    <a:pt x="105335" y="222794"/>
                  </a:lnTo>
                  <a:lnTo>
                    <a:pt x="69354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94594" y="1393590"/>
            <a:ext cx="3702869" cy="902565"/>
            <a:chOff x="694594" y="1393590"/>
            <a:chExt cx="3702869" cy="902565"/>
          </a:xfrm>
        </p:grpSpPr>
        <p:sp>
          <p:nvSpPr>
            <p:cNvPr id="28" name="Freeform 27"/>
            <p:cNvSpPr/>
            <p:nvPr/>
          </p:nvSpPr>
          <p:spPr>
            <a:xfrm>
              <a:off x="694594" y="1393590"/>
              <a:ext cx="367684" cy="773036"/>
            </a:xfrm>
            <a:custGeom>
              <a:avLst/>
              <a:gdLst/>
              <a:ahLst/>
              <a:cxnLst/>
              <a:rect l="0" t="0" r="0" b="0"/>
              <a:pathLst>
                <a:path w="367684" h="773036">
                  <a:moveTo>
                    <a:pt x="10085" y="773035"/>
                  </a:moveTo>
                  <a:lnTo>
                    <a:pt x="4501" y="756285"/>
                  </a:lnTo>
                  <a:lnTo>
                    <a:pt x="2856" y="743170"/>
                  </a:lnTo>
                  <a:lnTo>
                    <a:pt x="1760" y="726247"/>
                  </a:lnTo>
                  <a:lnTo>
                    <a:pt x="542" y="687966"/>
                  </a:lnTo>
                  <a:lnTo>
                    <a:pt x="0" y="651475"/>
                  </a:lnTo>
                  <a:lnTo>
                    <a:pt x="1024" y="632395"/>
                  </a:lnTo>
                  <a:lnTo>
                    <a:pt x="2876" y="612664"/>
                  </a:lnTo>
                  <a:lnTo>
                    <a:pt x="5279" y="592497"/>
                  </a:lnTo>
                  <a:lnTo>
                    <a:pt x="9218" y="570873"/>
                  </a:lnTo>
                  <a:lnTo>
                    <a:pt x="14181" y="548276"/>
                  </a:lnTo>
                  <a:lnTo>
                    <a:pt x="19827" y="525032"/>
                  </a:lnTo>
                  <a:lnTo>
                    <a:pt x="24760" y="502523"/>
                  </a:lnTo>
                  <a:lnTo>
                    <a:pt x="33357" y="458816"/>
                  </a:lnTo>
                  <a:lnTo>
                    <a:pt x="38455" y="436176"/>
                  </a:lnTo>
                  <a:lnTo>
                    <a:pt x="50351" y="389206"/>
                  </a:lnTo>
                  <a:lnTo>
                    <a:pt x="70189" y="316772"/>
                  </a:lnTo>
                  <a:lnTo>
                    <a:pt x="75864" y="293566"/>
                  </a:lnTo>
                  <a:lnTo>
                    <a:pt x="80816" y="271084"/>
                  </a:lnTo>
                  <a:lnTo>
                    <a:pt x="89434" y="227406"/>
                  </a:lnTo>
                  <a:lnTo>
                    <a:pt x="108080" y="126696"/>
                  </a:lnTo>
                  <a:lnTo>
                    <a:pt x="112810" y="109587"/>
                  </a:lnTo>
                  <a:lnTo>
                    <a:pt x="118302" y="93506"/>
                  </a:lnTo>
                  <a:lnTo>
                    <a:pt x="124300" y="78111"/>
                  </a:lnTo>
                  <a:lnTo>
                    <a:pt x="129467" y="63173"/>
                  </a:lnTo>
                  <a:lnTo>
                    <a:pt x="134081" y="48540"/>
                  </a:lnTo>
                  <a:lnTo>
                    <a:pt x="138325" y="34110"/>
                  </a:lnTo>
                  <a:lnTo>
                    <a:pt x="149273" y="11844"/>
                  </a:lnTo>
                  <a:lnTo>
                    <a:pt x="155465" y="2634"/>
                  </a:lnTo>
                  <a:lnTo>
                    <a:pt x="161930" y="0"/>
                  </a:lnTo>
                  <a:lnTo>
                    <a:pt x="168577" y="1750"/>
                  </a:lnTo>
                  <a:lnTo>
                    <a:pt x="175346" y="6423"/>
                  </a:lnTo>
                  <a:lnTo>
                    <a:pt x="181027" y="13044"/>
                  </a:lnTo>
                  <a:lnTo>
                    <a:pt x="190456" y="29749"/>
                  </a:lnTo>
                  <a:lnTo>
                    <a:pt x="194606" y="41449"/>
                  </a:lnTo>
                  <a:lnTo>
                    <a:pt x="198542" y="55093"/>
                  </a:lnTo>
                  <a:lnTo>
                    <a:pt x="202334" y="70031"/>
                  </a:lnTo>
                  <a:lnTo>
                    <a:pt x="204863" y="87002"/>
                  </a:lnTo>
                  <a:lnTo>
                    <a:pt x="206548" y="105328"/>
                  </a:lnTo>
                  <a:lnTo>
                    <a:pt x="207672" y="124556"/>
                  </a:lnTo>
                  <a:lnTo>
                    <a:pt x="209589" y="144387"/>
                  </a:lnTo>
                  <a:lnTo>
                    <a:pt x="212037" y="164620"/>
                  </a:lnTo>
                  <a:lnTo>
                    <a:pt x="238049" y="348129"/>
                  </a:lnTo>
                  <a:lnTo>
                    <a:pt x="259008" y="484233"/>
                  </a:lnTo>
                  <a:lnTo>
                    <a:pt x="269521" y="542685"/>
                  </a:lnTo>
                  <a:lnTo>
                    <a:pt x="276531" y="579115"/>
                  </a:lnTo>
                  <a:lnTo>
                    <a:pt x="281206" y="595841"/>
                  </a:lnTo>
                  <a:lnTo>
                    <a:pt x="286659" y="611667"/>
                  </a:lnTo>
                  <a:lnTo>
                    <a:pt x="292632" y="626892"/>
                  </a:lnTo>
                  <a:lnTo>
                    <a:pt x="298951" y="639379"/>
                  </a:lnTo>
                  <a:lnTo>
                    <a:pt x="305501" y="650041"/>
                  </a:lnTo>
                  <a:lnTo>
                    <a:pt x="312205" y="659486"/>
                  </a:lnTo>
                  <a:lnTo>
                    <a:pt x="320180" y="669289"/>
                  </a:lnTo>
                  <a:lnTo>
                    <a:pt x="329002" y="679330"/>
                  </a:lnTo>
                  <a:lnTo>
                    <a:pt x="367683" y="7099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15196" y="1787991"/>
              <a:ext cx="315529" cy="30954"/>
            </a:xfrm>
            <a:custGeom>
              <a:avLst/>
              <a:gdLst/>
              <a:ahLst/>
              <a:cxnLst/>
              <a:rect l="0" t="0" r="0" b="0"/>
              <a:pathLst>
                <a:path w="315529" h="30954">
                  <a:moveTo>
                    <a:pt x="0" y="0"/>
                  </a:moveTo>
                  <a:lnTo>
                    <a:pt x="43917" y="14639"/>
                  </a:lnTo>
                  <a:lnTo>
                    <a:pt x="57325" y="17940"/>
                  </a:lnTo>
                  <a:lnTo>
                    <a:pt x="73276" y="21309"/>
                  </a:lnTo>
                  <a:lnTo>
                    <a:pt x="90921" y="24724"/>
                  </a:lnTo>
                  <a:lnTo>
                    <a:pt x="108527" y="27000"/>
                  </a:lnTo>
                  <a:lnTo>
                    <a:pt x="126108" y="28518"/>
                  </a:lnTo>
                  <a:lnTo>
                    <a:pt x="143672" y="29530"/>
                  </a:lnTo>
                  <a:lnTo>
                    <a:pt x="175653" y="30654"/>
                  </a:lnTo>
                  <a:lnTo>
                    <a:pt x="190725" y="30953"/>
                  </a:lnTo>
                  <a:lnTo>
                    <a:pt x="205448" y="29985"/>
                  </a:lnTo>
                  <a:lnTo>
                    <a:pt x="219937" y="28170"/>
                  </a:lnTo>
                  <a:lnTo>
                    <a:pt x="249671" y="23038"/>
                  </a:lnTo>
                  <a:lnTo>
                    <a:pt x="31552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67453" y="1504016"/>
              <a:ext cx="21036" cy="504846"/>
            </a:xfrm>
            <a:custGeom>
              <a:avLst/>
              <a:gdLst/>
              <a:ahLst/>
              <a:cxnLst/>
              <a:rect l="0" t="0" r="0" b="0"/>
              <a:pathLst>
                <a:path w="21036" h="504846">
                  <a:moveTo>
                    <a:pt x="0" y="0"/>
                  </a:moveTo>
                  <a:lnTo>
                    <a:pt x="0" y="78779"/>
                  </a:lnTo>
                  <a:lnTo>
                    <a:pt x="1169" y="95758"/>
                  </a:lnTo>
                  <a:lnTo>
                    <a:pt x="3116" y="111752"/>
                  </a:lnTo>
                  <a:lnTo>
                    <a:pt x="5583" y="127090"/>
                  </a:lnTo>
                  <a:lnTo>
                    <a:pt x="7228" y="143157"/>
                  </a:lnTo>
                  <a:lnTo>
                    <a:pt x="8325" y="159713"/>
                  </a:lnTo>
                  <a:lnTo>
                    <a:pt x="9056" y="176592"/>
                  </a:lnTo>
                  <a:lnTo>
                    <a:pt x="9868" y="214046"/>
                  </a:lnTo>
                  <a:lnTo>
                    <a:pt x="10389" y="289639"/>
                  </a:lnTo>
                  <a:lnTo>
                    <a:pt x="11601" y="307618"/>
                  </a:lnTo>
                  <a:lnTo>
                    <a:pt x="13577" y="325446"/>
                  </a:lnTo>
                  <a:lnTo>
                    <a:pt x="16063" y="343176"/>
                  </a:lnTo>
                  <a:lnTo>
                    <a:pt x="17720" y="359670"/>
                  </a:lnTo>
                  <a:lnTo>
                    <a:pt x="18825" y="375340"/>
                  </a:lnTo>
                  <a:lnTo>
                    <a:pt x="19562" y="390461"/>
                  </a:lnTo>
                  <a:lnTo>
                    <a:pt x="20380" y="419728"/>
                  </a:lnTo>
                  <a:lnTo>
                    <a:pt x="21035" y="5048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55076" y="1798509"/>
              <a:ext cx="218951" cy="497646"/>
            </a:xfrm>
            <a:custGeom>
              <a:avLst/>
              <a:gdLst/>
              <a:ahLst/>
              <a:cxnLst/>
              <a:rect l="0" t="0" r="0" b="0"/>
              <a:pathLst>
                <a:path w="218951" h="497646">
                  <a:moveTo>
                    <a:pt x="127905" y="0"/>
                  </a:moveTo>
                  <a:lnTo>
                    <a:pt x="111155" y="5583"/>
                  </a:lnTo>
                  <a:lnTo>
                    <a:pt x="102715" y="13071"/>
                  </a:lnTo>
                  <a:lnTo>
                    <a:pt x="93582" y="23906"/>
                  </a:lnTo>
                  <a:lnTo>
                    <a:pt x="83988" y="36973"/>
                  </a:lnTo>
                  <a:lnTo>
                    <a:pt x="74086" y="48021"/>
                  </a:lnTo>
                  <a:lnTo>
                    <a:pt x="63979" y="57724"/>
                  </a:lnTo>
                  <a:lnTo>
                    <a:pt x="53735" y="66529"/>
                  </a:lnTo>
                  <a:lnTo>
                    <a:pt x="45737" y="75906"/>
                  </a:lnTo>
                  <a:lnTo>
                    <a:pt x="39236" y="85662"/>
                  </a:lnTo>
                  <a:lnTo>
                    <a:pt x="33734" y="95673"/>
                  </a:lnTo>
                  <a:lnTo>
                    <a:pt x="27728" y="105852"/>
                  </a:lnTo>
                  <a:lnTo>
                    <a:pt x="14823" y="126512"/>
                  </a:lnTo>
                  <a:lnTo>
                    <a:pt x="9278" y="138097"/>
                  </a:lnTo>
                  <a:lnTo>
                    <a:pt x="4413" y="150496"/>
                  </a:lnTo>
                  <a:lnTo>
                    <a:pt x="0" y="163436"/>
                  </a:lnTo>
                  <a:lnTo>
                    <a:pt x="565" y="170895"/>
                  </a:lnTo>
                  <a:lnTo>
                    <a:pt x="4447" y="174698"/>
                  </a:lnTo>
                  <a:lnTo>
                    <a:pt x="10541" y="176065"/>
                  </a:lnTo>
                  <a:lnTo>
                    <a:pt x="16941" y="173471"/>
                  </a:lnTo>
                  <a:lnTo>
                    <a:pt x="23545" y="168235"/>
                  </a:lnTo>
                  <a:lnTo>
                    <a:pt x="50937" y="140225"/>
                  </a:lnTo>
                  <a:lnTo>
                    <a:pt x="57895" y="132048"/>
                  </a:lnTo>
                  <a:lnTo>
                    <a:pt x="64871" y="123090"/>
                  </a:lnTo>
                  <a:lnTo>
                    <a:pt x="71859" y="113613"/>
                  </a:lnTo>
                  <a:lnTo>
                    <a:pt x="85856" y="93734"/>
                  </a:lnTo>
                  <a:lnTo>
                    <a:pt x="113886" y="52405"/>
                  </a:lnTo>
                  <a:lnTo>
                    <a:pt x="119727" y="41949"/>
                  </a:lnTo>
                  <a:lnTo>
                    <a:pt x="124790" y="31471"/>
                  </a:lnTo>
                  <a:lnTo>
                    <a:pt x="129334" y="20981"/>
                  </a:lnTo>
                  <a:lnTo>
                    <a:pt x="132364" y="18662"/>
                  </a:lnTo>
                  <a:lnTo>
                    <a:pt x="134383" y="21790"/>
                  </a:lnTo>
                  <a:lnTo>
                    <a:pt x="135730" y="28550"/>
                  </a:lnTo>
                  <a:lnTo>
                    <a:pt x="136627" y="40069"/>
                  </a:lnTo>
                  <a:lnTo>
                    <a:pt x="137226" y="54759"/>
                  </a:lnTo>
                  <a:lnTo>
                    <a:pt x="138068" y="102703"/>
                  </a:lnTo>
                  <a:lnTo>
                    <a:pt x="138186" y="117551"/>
                  </a:lnTo>
                  <a:lnTo>
                    <a:pt x="139434" y="132124"/>
                  </a:lnTo>
                  <a:lnTo>
                    <a:pt x="141434" y="146514"/>
                  </a:lnTo>
                  <a:lnTo>
                    <a:pt x="146773" y="176136"/>
                  </a:lnTo>
                  <a:lnTo>
                    <a:pt x="153041" y="208779"/>
                  </a:lnTo>
                  <a:lnTo>
                    <a:pt x="159722" y="239647"/>
                  </a:lnTo>
                  <a:lnTo>
                    <a:pt x="163140" y="254423"/>
                  </a:lnTo>
                  <a:lnTo>
                    <a:pt x="167756" y="270117"/>
                  </a:lnTo>
                  <a:lnTo>
                    <a:pt x="173170" y="286423"/>
                  </a:lnTo>
                  <a:lnTo>
                    <a:pt x="179117" y="303136"/>
                  </a:lnTo>
                  <a:lnTo>
                    <a:pt x="184250" y="318953"/>
                  </a:lnTo>
                  <a:lnTo>
                    <a:pt x="188841" y="334172"/>
                  </a:lnTo>
                  <a:lnTo>
                    <a:pt x="193070" y="348992"/>
                  </a:lnTo>
                  <a:lnTo>
                    <a:pt x="198227" y="363547"/>
                  </a:lnTo>
                  <a:lnTo>
                    <a:pt x="204001" y="377925"/>
                  </a:lnTo>
                  <a:lnTo>
                    <a:pt x="210189" y="392184"/>
                  </a:lnTo>
                  <a:lnTo>
                    <a:pt x="214314" y="407534"/>
                  </a:lnTo>
                  <a:lnTo>
                    <a:pt x="217064" y="423610"/>
                  </a:lnTo>
                  <a:lnTo>
                    <a:pt x="218897" y="440171"/>
                  </a:lnTo>
                  <a:lnTo>
                    <a:pt x="218950" y="454717"/>
                  </a:lnTo>
                  <a:lnTo>
                    <a:pt x="217818" y="467920"/>
                  </a:lnTo>
                  <a:lnTo>
                    <a:pt x="215894" y="480228"/>
                  </a:lnTo>
                  <a:lnTo>
                    <a:pt x="208768" y="488434"/>
                  </a:lnTo>
                  <a:lnTo>
                    <a:pt x="198174" y="493904"/>
                  </a:lnTo>
                  <a:lnTo>
                    <a:pt x="185269" y="497551"/>
                  </a:lnTo>
                  <a:lnTo>
                    <a:pt x="174328" y="497645"/>
                  </a:lnTo>
                  <a:lnTo>
                    <a:pt x="164697" y="495370"/>
                  </a:lnTo>
                  <a:lnTo>
                    <a:pt x="155939" y="491517"/>
                  </a:lnTo>
                  <a:lnTo>
                    <a:pt x="146594" y="486610"/>
                  </a:lnTo>
                  <a:lnTo>
                    <a:pt x="136858" y="481002"/>
                  </a:lnTo>
                  <a:lnTo>
                    <a:pt x="106870" y="4627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67967" y="1814066"/>
              <a:ext cx="235719" cy="230251"/>
            </a:xfrm>
            <a:custGeom>
              <a:avLst/>
              <a:gdLst/>
              <a:ahLst/>
              <a:cxnLst/>
              <a:rect l="0" t="0" r="0" b="0"/>
              <a:pathLst>
                <a:path w="235719" h="230251">
                  <a:moveTo>
                    <a:pt x="46401" y="163242"/>
                  </a:moveTo>
                  <a:lnTo>
                    <a:pt x="57568" y="146492"/>
                  </a:lnTo>
                  <a:lnTo>
                    <a:pt x="63195" y="136883"/>
                  </a:lnTo>
                  <a:lnTo>
                    <a:pt x="69283" y="125803"/>
                  </a:lnTo>
                  <a:lnTo>
                    <a:pt x="89019" y="87875"/>
                  </a:lnTo>
                  <a:lnTo>
                    <a:pt x="95848" y="74433"/>
                  </a:lnTo>
                  <a:lnTo>
                    <a:pt x="99232" y="60797"/>
                  </a:lnTo>
                  <a:lnTo>
                    <a:pt x="100320" y="47032"/>
                  </a:lnTo>
                  <a:lnTo>
                    <a:pt x="99876" y="33180"/>
                  </a:lnTo>
                  <a:lnTo>
                    <a:pt x="97243" y="21609"/>
                  </a:lnTo>
                  <a:lnTo>
                    <a:pt x="93151" y="11558"/>
                  </a:lnTo>
                  <a:lnTo>
                    <a:pt x="88085" y="2519"/>
                  </a:lnTo>
                  <a:lnTo>
                    <a:pt x="81202" y="0"/>
                  </a:lnTo>
                  <a:lnTo>
                    <a:pt x="73108" y="1826"/>
                  </a:lnTo>
                  <a:lnTo>
                    <a:pt x="64205" y="6549"/>
                  </a:lnTo>
                  <a:lnTo>
                    <a:pt x="57102" y="13204"/>
                  </a:lnTo>
                  <a:lnTo>
                    <a:pt x="51198" y="21146"/>
                  </a:lnTo>
                  <a:lnTo>
                    <a:pt x="46093" y="29947"/>
                  </a:lnTo>
                  <a:lnTo>
                    <a:pt x="34188" y="49075"/>
                  </a:lnTo>
                  <a:lnTo>
                    <a:pt x="27742" y="59084"/>
                  </a:lnTo>
                  <a:lnTo>
                    <a:pt x="22275" y="69262"/>
                  </a:lnTo>
                  <a:lnTo>
                    <a:pt x="17462" y="79554"/>
                  </a:lnTo>
                  <a:lnTo>
                    <a:pt x="13085" y="89920"/>
                  </a:lnTo>
                  <a:lnTo>
                    <a:pt x="8998" y="103843"/>
                  </a:lnTo>
                  <a:lnTo>
                    <a:pt x="5105" y="120137"/>
                  </a:lnTo>
                  <a:lnTo>
                    <a:pt x="1341" y="138011"/>
                  </a:lnTo>
                  <a:lnTo>
                    <a:pt x="0" y="153433"/>
                  </a:lnTo>
                  <a:lnTo>
                    <a:pt x="275" y="167220"/>
                  </a:lnTo>
                  <a:lnTo>
                    <a:pt x="1627" y="179918"/>
                  </a:lnTo>
                  <a:lnTo>
                    <a:pt x="6034" y="191888"/>
                  </a:lnTo>
                  <a:lnTo>
                    <a:pt x="12478" y="203375"/>
                  </a:lnTo>
                  <a:lnTo>
                    <a:pt x="20280" y="214538"/>
                  </a:lnTo>
                  <a:lnTo>
                    <a:pt x="32493" y="221981"/>
                  </a:lnTo>
                  <a:lnTo>
                    <a:pt x="47646" y="226942"/>
                  </a:lnTo>
                  <a:lnTo>
                    <a:pt x="64761" y="230250"/>
                  </a:lnTo>
                  <a:lnTo>
                    <a:pt x="79676" y="230118"/>
                  </a:lnTo>
                  <a:lnTo>
                    <a:pt x="93125" y="227692"/>
                  </a:lnTo>
                  <a:lnTo>
                    <a:pt x="105597" y="223738"/>
                  </a:lnTo>
                  <a:lnTo>
                    <a:pt x="117418" y="218765"/>
                  </a:lnTo>
                  <a:lnTo>
                    <a:pt x="128804" y="213112"/>
                  </a:lnTo>
                  <a:lnTo>
                    <a:pt x="139901" y="207006"/>
                  </a:lnTo>
                  <a:lnTo>
                    <a:pt x="150805" y="199430"/>
                  </a:lnTo>
                  <a:lnTo>
                    <a:pt x="161580" y="190873"/>
                  </a:lnTo>
                  <a:lnTo>
                    <a:pt x="172269" y="181663"/>
                  </a:lnTo>
                  <a:lnTo>
                    <a:pt x="184070" y="169679"/>
                  </a:lnTo>
                  <a:lnTo>
                    <a:pt x="196611" y="155847"/>
                  </a:lnTo>
                  <a:lnTo>
                    <a:pt x="235718" y="1106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945755" y="1693333"/>
              <a:ext cx="221488" cy="365916"/>
            </a:xfrm>
            <a:custGeom>
              <a:avLst/>
              <a:gdLst/>
              <a:ahLst/>
              <a:cxnLst/>
              <a:rect l="0" t="0" r="0" b="0"/>
              <a:pathLst>
                <a:path w="221488" h="365916">
                  <a:moveTo>
                    <a:pt x="0" y="0"/>
                  </a:moveTo>
                  <a:lnTo>
                    <a:pt x="35113" y="175563"/>
                  </a:lnTo>
                  <a:lnTo>
                    <a:pt x="37432" y="191834"/>
                  </a:lnTo>
                  <a:lnTo>
                    <a:pt x="38978" y="207356"/>
                  </a:lnTo>
                  <a:lnTo>
                    <a:pt x="40009" y="222378"/>
                  </a:lnTo>
                  <a:lnTo>
                    <a:pt x="41865" y="237067"/>
                  </a:lnTo>
                  <a:lnTo>
                    <a:pt x="44271" y="251535"/>
                  </a:lnTo>
                  <a:lnTo>
                    <a:pt x="50060" y="282412"/>
                  </a:lnTo>
                  <a:lnTo>
                    <a:pt x="56529" y="319508"/>
                  </a:lnTo>
                  <a:lnTo>
                    <a:pt x="57552" y="335710"/>
                  </a:lnTo>
                  <a:lnTo>
                    <a:pt x="57066" y="350018"/>
                  </a:lnTo>
                  <a:lnTo>
                    <a:pt x="55574" y="363062"/>
                  </a:lnTo>
                  <a:lnTo>
                    <a:pt x="54578" y="365915"/>
                  </a:lnTo>
                  <a:lnTo>
                    <a:pt x="53915" y="361974"/>
                  </a:lnTo>
                  <a:lnTo>
                    <a:pt x="53473" y="353504"/>
                  </a:lnTo>
                  <a:lnTo>
                    <a:pt x="52981" y="325394"/>
                  </a:lnTo>
                  <a:lnTo>
                    <a:pt x="52850" y="308082"/>
                  </a:lnTo>
                  <a:lnTo>
                    <a:pt x="55100" y="291866"/>
                  </a:lnTo>
                  <a:lnTo>
                    <a:pt x="58937" y="276381"/>
                  </a:lnTo>
                  <a:lnTo>
                    <a:pt x="63833" y="261383"/>
                  </a:lnTo>
                  <a:lnTo>
                    <a:pt x="69434" y="249047"/>
                  </a:lnTo>
                  <a:lnTo>
                    <a:pt x="75505" y="238486"/>
                  </a:lnTo>
                  <a:lnTo>
                    <a:pt x="81889" y="229108"/>
                  </a:lnTo>
                  <a:lnTo>
                    <a:pt x="91989" y="221687"/>
                  </a:lnTo>
                  <a:lnTo>
                    <a:pt x="104565" y="215571"/>
                  </a:lnTo>
                  <a:lnTo>
                    <a:pt x="118792" y="210326"/>
                  </a:lnTo>
                  <a:lnTo>
                    <a:pt x="132952" y="207997"/>
                  </a:lnTo>
                  <a:lnTo>
                    <a:pt x="147066" y="207613"/>
                  </a:lnTo>
                  <a:lnTo>
                    <a:pt x="161149" y="208526"/>
                  </a:lnTo>
                  <a:lnTo>
                    <a:pt x="172876" y="211472"/>
                  </a:lnTo>
                  <a:lnTo>
                    <a:pt x="183031" y="215773"/>
                  </a:lnTo>
                  <a:lnTo>
                    <a:pt x="192138" y="220978"/>
                  </a:lnTo>
                  <a:lnTo>
                    <a:pt x="200546" y="229122"/>
                  </a:lnTo>
                  <a:lnTo>
                    <a:pt x="208490" y="239226"/>
                  </a:lnTo>
                  <a:lnTo>
                    <a:pt x="216122" y="250636"/>
                  </a:lnTo>
                  <a:lnTo>
                    <a:pt x="220042" y="262918"/>
                  </a:lnTo>
                  <a:lnTo>
                    <a:pt x="221487" y="275780"/>
                  </a:lnTo>
                  <a:lnTo>
                    <a:pt x="221281" y="289029"/>
                  </a:lnTo>
                  <a:lnTo>
                    <a:pt x="217638" y="301368"/>
                  </a:lnTo>
                  <a:lnTo>
                    <a:pt x="211704" y="313100"/>
                  </a:lnTo>
                  <a:lnTo>
                    <a:pt x="204242" y="324426"/>
                  </a:lnTo>
                  <a:lnTo>
                    <a:pt x="193424" y="333146"/>
                  </a:lnTo>
                  <a:lnTo>
                    <a:pt x="180368" y="340128"/>
                  </a:lnTo>
                  <a:lnTo>
                    <a:pt x="165822" y="345952"/>
                  </a:lnTo>
                  <a:lnTo>
                    <a:pt x="152618" y="348665"/>
                  </a:lnTo>
                  <a:lnTo>
                    <a:pt x="140310" y="349306"/>
                  </a:lnTo>
                  <a:lnTo>
                    <a:pt x="128599" y="348564"/>
                  </a:lnTo>
                  <a:lnTo>
                    <a:pt x="117286" y="346901"/>
                  </a:lnTo>
                  <a:lnTo>
                    <a:pt x="106237" y="344624"/>
                  </a:lnTo>
                  <a:lnTo>
                    <a:pt x="95366" y="341937"/>
                  </a:lnTo>
                  <a:lnTo>
                    <a:pt x="84613" y="338977"/>
                  </a:lnTo>
                  <a:lnTo>
                    <a:pt x="63315" y="332572"/>
                  </a:lnTo>
                  <a:lnTo>
                    <a:pt x="53896" y="328059"/>
                  </a:lnTo>
                  <a:lnTo>
                    <a:pt x="45280" y="322713"/>
                  </a:lnTo>
                  <a:lnTo>
                    <a:pt x="21035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238189" y="1869482"/>
              <a:ext cx="180859" cy="161533"/>
            </a:xfrm>
            <a:custGeom>
              <a:avLst/>
              <a:gdLst/>
              <a:ahLst/>
              <a:cxnLst/>
              <a:rect l="0" t="0" r="0" b="0"/>
              <a:pathLst>
                <a:path w="180859" h="161533">
                  <a:moveTo>
                    <a:pt x="44129" y="55238"/>
                  </a:moveTo>
                  <a:lnTo>
                    <a:pt x="55296" y="77572"/>
                  </a:lnTo>
                  <a:lnTo>
                    <a:pt x="59754" y="87657"/>
                  </a:lnTo>
                  <a:lnTo>
                    <a:pt x="63895" y="97886"/>
                  </a:lnTo>
                  <a:lnTo>
                    <a:pt x="67824" y="108211"/>
                  </a:lnTo>
                  <a:lnTo>
                    <a:pt x="71612" y="120937"/>
                  </a:lnTo>
                  <a:lnTo>
                    <a:pt x="75306" y="135265"/>
                  </a:lnTo>
                  <a:lnTo>
                    <a:pt x="78937" y="150660"/>
                  </a:lnTo>
                  <a:lnTo>
                    <a:pt x="76684" y="158586"/>
                  </a:lnTo>
                  <a:lnTo>
                    <a:pt x="70507" y="161532"/>
                  </a:lnTo>
                  <a:lnTo>
                    <a:pt x="61714" y="161160"/>
                  </a:lnTo>
                  <a:lnTo>
                    <a:pt x="53515" y="156236"/>
                  </a:lnTo>
                  <a:lnTo>
                    <a:pt x="45712" y="148280"/>
                  </a:lnTo>
                  <a:lnTo>
                    <a:pt x="38173" y="138301"/>
                  </a:lnTo>
                  <a:lnTo>
                    <a:pt x="30809" y="126974"/>
                  </a:lnTo>
                  <a:lnTo>
                    <a:pt x="23563" y="114748"/>
                  </a:lnTo>
                  <a:lnTo>
                    <a:pt x="16395" y="101923"/>
                  </a:lnTo>
                  <a:lnTo>
                    <a:pt x="10448" y="87530"/>
                  </a:lnTo>
                  <a:lnTo>
                    <a:pt x="5314" y="72092"/>
                  </a:lnTo>
                  <a:lnTo>
                    <a:pt x="723" y="55956"/>
                  </a:lnTo>
                  <a:lnTo>
                    <a:pt x="0" y="42862"/>
                  </a:lnTo>
                  <a:lnTo>
                    <a:pt x="1855" y="31795"/>
                  </a:lnTo>
                  <a:lnTo>
                    <a:pt x="5429" y="22080"/>
                  </a:lnTo>
                  <a:lnTo>
                    <a:pt x="12486" y="14435"/>
                  </a:lnTo>
                  <a:lnTo>
                    <a:pt x="21865" y="8169"/>
                  </a:lnTo>
                  <a:lnTo>
                    <a:pt x="32792" y="2824"/>
                  </a:lnTo>
                  <a:lnTo>
                    <a:pt x="45920" y="429"/>
                  </a:lnTo>
                  <a:lnTo>
                    <a:pt x="60516" y="0"/>
                  </a:lnTo>
                  <a:lnTo>
                    <a:pt x="76089" y="884"/>
                  </a:lnTo>
                  <a:lnTo>
                    <a:pt x="89977" y="2641"/>
                  </a:lnTo>
                  <a:lnTo>
                    <a:pt x="102741" y="4981"/>
                  </a:lnTo>
                  <a:lnTo>
                    <a:pt x="114757" y="7710"/>
                  </a:lnTo>
                  <a:lnTo>
                    <a:pt x="126273" y="10698"/>
                  </a:lnTo>
                  <a:lnTo>
                    <a:pt x="137456" y="13859"/>
                  </a:lnTo>
                  <a:lnTo>
                    <a:pt x="180858" y="342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539120" y="1905791"/>
              <a:ext cx="205974" cy="134624"/>
            </a:xfrm>
            <a:custGeom>
              <a:avLst/>
              <a:gdLst/>
              <a:ahLst/>
              <a:cxnLst/>
              <a:rect l="0" t="0" r="0" b="0"/>
              <a:pathLst>
                <a:path w="205974" h="134624">
                  <a:moveTo>
                    <a:pt x="100797" y="29447"/>
                  </a:moveTo>
                  <a:lnTo>
                    <a:pt x="89630" y="18280"/>
                  </a:lnTo>
                  <a:lnTo>
                    <a:pt x="81666" y="16159"/>
                  </a:lnTo>
                  <a:lnTo>
                    <a:pt x="71682" y="15914"/>
                  </a:lnTo>
                  <a:lnTo>
                    <a:pt x="60352" y="16919"/>
                  </a:lnTo>
                  <a:lnTo>
                    <a:pt x="50461" y="19926"/>
                  </a:lnTo>
                  <a:lnTo>
                    <a:pt x="41530" y="24268"/>
                  </a:lnTo>
                  <a:lnTo>
                    <a:pt x="33239" y="29500"/>
                  </a:lnTo>
                  <a:lnTo>
                    <a:pt x="25374" y="37663"/>
                  </a:lnTo>
                  <a:lnTo>
                    <a:pt x="17793" y="47779"/>
                  </a:lnTo>
                  <a:lnTo>
                    <a:pt x="10403" y="59197"/>
                  </a:lnTo>
                  <a:lnTo>
                    <a:pt x="5475" y="71484"/>
                  </a:lnTo>
                  <a:lnTo>
                    <a:pt x="2190" y="84350"/>
                  </a:lnTo>
                  <a:lnTo>
                    <a:pt x="0" y="97602"/>
                  </a:lnTo>
                  <a:lnTo>
                    <a:pt x="878" y="108773"/>
                  </a:lnTo>
                  <a:lnTo>
                    <a:pt x="3800" y="118559"/>
                  </a:lnTo>
                  <a:lnTo>
                    <a:pt x="8085" y="127419"/>
                  </a:lnTo>
                  <a:lnTo>
                    <a:pt x="15617" y="132158"/>
                  </a:lnTo>
                  <a:lnTo>
                    <a:pt x="25312" y="134148"/>
                  </a:lnTo>
                  <a:lnTo>
                    <a:pt x="36450" y="134306"/>
                  </a:lnTo>
                  <a:lnTo>
                    <a:pt x="47381" y="130906"/>
                  </a:lnTo>
                  <a:lnTo>
                    <a:pt x="58175" y="125133"/>
                  </a:lnTo>
                  <a:lnTo>
                    <a:pt x="68876" y="117779"/>
                  </a:lnTo>
                  <a:lnTo>
                    <a:pt x="79516" y="108201"/>
                  </a:lnTo>
                  <a:lnTo>
                    <a:pt x="90116" y="97142"/>
                  </a:lnTo>
                  <a:lnTo>
                    <a:pt x="100688" y="85094"/>
                  </a:lnTo>
                  <a:lnTo>
                    <a:pt x="107736" y="72388"/>
                  </a:lnTo>
                  <a:lnTo>
                    <a:pt x="112435" y="59243"/>
                  </a:lnTo>
                  <a:lnTo>
                    <a:pt x="115567" y="45805"/>
                  </a:lnTo>
                  <a:lnTo>
                    <a:pt x="116487" y="32172"/>
                  </a:lnTo>
                  <a:lnTo>
                    <a:pt x="115931" y="18408"/>
                  </a:lnTo>
                  <a:lnTo>
                    <a:pt x="114392" y="4559"/>
                  </a:lnTo>
                  <a:lnTo>
                    <a:pt x="112198" y="0"/>
                  </a:lnTo>
                  <a:lnTo>
                    <a:pt x="109566" y="1635"/>
                  </a:lnTo>
                  <a:lnTo>
                    <a:pt x="106643" y="7400"/>
                  </a:lnTo>
                  <a:lnTo>
                    <a:pt x="107031" y="14749"/>
                  </a:lnTo>
                  <a:lnTo>
                    <a:pt x="109628" y="23154"/>
                  </a:lnTo>
                  <a:lnTo>
                    <a:pt x="113696" y="32263"/>
                  </a:lnTo>
                  <a:lnTo>
                    <a:pt x="119914" y="43010"/>
                  </a:lnTo>
                  <a:lnTo>
                    <a:pt x="127565" y="54850"/>
                  </a:lnTo>
                  <a:lnTo>
                    <a:pt x="136171" y="67417"/>
                  </a:lnTo>
                  <a:lnTo>
                    <a:pt x="144247" y="78133"/>
                  </a:lnTo>
                  <a:lnTo>
                    <a:pt x="151967" y="87614"/>
                  </a:lnTo>
                  <a:lnTo>
                    <a:pt x="159451" y="96272"/>
                  </a:lnTo>
                  <a:lnTo>
                    <a:pt x="167947" y="104381"/>
                  </a:lnTo>
                  <a:lnTo>
                    <a:pt x="177116" y="112124"/>
                  </a:lnTo>
                  <a:lnTo>
                    <a:pt x="205973" y="134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147247" y="1535569"/>
              <a:ext cx="281491" cy="472433"/>
            </a:xfrm>
            <a:custGeom>
              <a:avLst/>
              <a:gdLst/>
              <a:ahLst/>
              <a:cxnLst/>
              <a:rect l="0" t="0" r="0" b="0"/>
              <a:pathLst>
                <a:path w="281491" h="472433">
                  <a:moveTo>
                    <a:pt x="260455" y="0"/>
                  </a:moveTo>
                  <a:lnTo>
                    <a:pt x="238121" y="5583"/>
                  </a:lnTo>
                  <a:lnTo>
                    <a:pt x="225699" y="9565"/>
                  </a:lnTo>
                  <a:lnTo>
                    <a:pt x="211574" y="14557"/>
                  </a:lnTo>
                  <a:lnTo>
                    <a:pt x="196315" y="20222"/>
                  </a:lnTo>
                  <a:lnTo>
                    <a:pt x="181468" y="27505"/>
                  </a:lnTo>
                  <a:lnTo>
                    <a:pt x="166895" y="35866"/>
                  </a:lnTo>
                  <a:lnTo>
                    <a:pt x="152505" y="44946"/>
                  </a:lnTo>
                  <a:lnTo>
                    <a:pt x="139406" y="54505"/>
                  </a:lnTo>
                  <a:lnTo>
                    <a:pt x="127168" y="64384"/>
                  </a:lnTo>
                  <a:lnTo>
                    <a:pt x="115503" y="74475"/>
                  </a:lnTo>
                  <a:lnTo>
                    <a:pt x="103052" y="85877"/>
                  </a:lnTo>
                  <a:lnTo>
                    <a:pt x="76752" y="111012"/>
                  </a:lnTo>
                  <a:lnTo>
                    <a:pt x="64363" y="125427"/>
                  </a:lnTo>
                  <a:lnTo>
                    <a:pt x="52597" y="140880"/>
                  </a:lnTo>
                  <a:lnTo>
                    <a:pt x="41248" y="157026"/>
                  </a:lnTo>
                  <a:lnTo>
                    <a:pt x="32513" y="172464"/>
                  </a:lnTo>
                  <a:lnTo>
                    <a:pt x="25521" y="187430"/>
                  </a:lnTo>
                  <a:lnTo>
                    <a:pt x="19692" y="202083"/>
                  </a:lnTo>
                  <a:lnTo>
                    <a:pt x="14636" y="217694"/>
                  </a:lnTo>
                  <a:lnTo>
                    <a:pt x="10098" y="233944"/>
                  </a:lnTo>
                  <a:lnTo>
                    <a:pt x="5903" y="250621"/>
                  </a:lnTo>
                  <a:lnTo>
                    <a:pt x="3107" y="266414"/>
                  </a:lnTo>
                  <a:lnTo>
                    <a:pt x="1243" y="281616"/>
                  </a:lnTo>
                  <a:lnTo>
                    <a:pt x="0" y="296426"/>
                  </a:lnTo>
                  <a:lnTo>
                    <a:pt x="340" y="312142"/>
                  </a:lnTo>
                  <a:lnTo>
                    <a:pt x="1735" y="328463"/>
                  </a:lnTo>
                  <a:lnTo>
                    <a:pt x="3834" y="345186"/>
                  </a:lnTo>
                  <a:lnTo>
                    <a:pt x="7571" y="359841"/>
                  </a:lnTo>
                  <a:lnTo>
                    <a:pt x="12399" y="373117"/>
                  </a:lnTo>
                  <a:lnTo>
                    <a:pt x="17955" y="385473"/>
                  </a:lnTo>
                  <a:lnTo>
                    <a:pt x="25165" y="397217"/>
                  </a:lnTo>
                  <a:lnTo>
                    <a:pt x="33478" y="408552"/>
                  </a:lnTo>
                  <a:lnTo>
                    <a:pt x="42525" y="419614"/>
                  </a:lnTo>
                  <a:lnTo>
                    <a:pt x="52063" y="429326"/>
                  </a:lnTo>
                  <a:lnTo>
                    <a:pt x="61927" y="438139"/>
                  </a:lnTo>
                  <a:lnTo>
                    <a:pt x="72009" y="446350"/>
                  </a:lnTo>
                  <a:lnTo>
                    <a:pt x="83405" y="452994"/>
                  </a:lnTo>
                  <a:lnTo>
                    <a:pt x="95676" y="458591"/>
                  </a:lnTo>
                  <a:lnTo>
                    <a:pt x="108532" y="463491"/>
                  </a:lnTo>
                  <a:lnTo>
                    <a:pt x="121777" y="466758"/>
                  </a:lnTo>
                  <a:lnTo>
                    <a:pt x="135281" y="468936"/>
                  </a:lnTo>
                  <a:lnTo>
                    <a:pt x="148959" y="470388"/>
                  </a:lnTo>
                  <a:lnTo>
                    <a:pt x="163920" y="471356"/>
                  </a:lnTo>
                  <a:lnTo>
                    <a:pt x="179737" y="472001"/>
                  </a:lnTo>
                  <a:lnTo>
                    <a:pt x="196125" y="472432"/>
                  </a:lnTo>
                  <a:lnTo>
                    <a:pt x="210556" y="471550"/>
                  </a:lnTo>
                  <a:lnTo>
                    <a:pt x="281490" y="4627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11546" y="1830062"/>
              <a:ext cx="178692" cy="204586"/>
            </a:xfrm>
            <a:custGeom>
              <a:avLst/>
              <a:gdLst/>
              <a:ahLst/>
              <a:cxnLst/>
              <a:rect l="0" t="0" r="0" b="0"/>
              <a:pathLst>
                <a:path w="178692" h="204586">
                  <a:moveTo>
                    <a:pt x="53919" y="31552"/>
                  </a:moveTo>
                  <a:lnTo>
                    <a:pt x="42752" y="42719"/>
                  </a:lnTo>
                  <a:lnTo>
                    <a:pt x="37126" y="49515"/>
                  </a:lnTo>
                  <a:lnTo>
                    <a:pt x="31037" y="57551"/>
                  </a:lnTo>
                  <a:lnTo>
                    <a:pt x="24641" y="66414"/>
                  </a:lnTo>
                  <a:lnTo>
                    <a:pt x="18040" y="78166"/>
                  </a:lnTo>
                  <a:lnTo>
                    <a:pt x="11302" y="91844"/>
                  </a:lnTo>
                  <a:lnTo>
                    <a:pt x="4472" y="106805"/>
                  </a:lnTo>
                  <a:lnTo>
                    <a:pt x="1088" y="121454"/>
                  </a:lnTo>
                  <a:lnTo>
                    <a:pt x="0" y="135895"/>
                  </a:lnTo>
                  <a:lnTo>
                    <a:pt x="444" y="150196"/>
                  </a:lnTo>
                  <a:lnTo>
                    <a:pt x="4245" y="163236"/>
                  </a:lnTo>
                  <a:lnTo>
                    <a:pt x="10286" y="175435"/>
                  </a:lnTo>
                  <a:lnTo>
                    <a:pt x="17819" y="187074"/>
                  </a:lnTo>
                  <a:lnTo>
                    <a:pt x="29852" y="194833"/>
                  </a:lnTo>
                  <a:lnTo>
                    <a:pt x="44886" y="200006"/>
                  </a:lnTo>
                  <a:lnTo>
                    <a:pt x="61921" y="203454"/>
                  </a:lnTo>
                  <a:lnTo>
                    <a:pt x="76783" y="204585"/>
                  </a:lnTo>
                  <a:lnTo>
                    <a:pt x="90197" y="204170"/>
                  </a:lnTo>
                  <a:lnTo>
                    <a:pt x="102646" y="202724"/>
                  </a:lnTo>
                  <a:lnTo>
                    <a:pt x="116788" y="198255"/>
                  </a:lnTo>
                  <a:lnTo>
                    <a:pt x="132059" y="191770"/>
                  </a:lnTo>
                  <a:lnTo>
                    <a:pt x="148083" y="183940"/>
                  </a:lnTo>
                  <a:lnTo>
                    <a:pt x="159934" y="172877"/>
                  </a:lnTo>
                  <a:lnTo>
                    <a:pt x="169003" y="159659"/>
                  </a:lnTo>
                  <a:lnTo>
                    <a:pt x="176218" y="145004"/>
                  </a:lnTo>
                  <a:lnTo>
                    <a:pt x="178691" y="129391"/>
                  </a:lnTo>
                  <a:lnTo>
                    <a:pt x="178002" y="113138"/>
                  </a:lnTo>
                  <a:lnTo>
                    <a:pt x="175206" y="96461"/>
                  </a:lnTo>
                  <a:lnTo>
                    <a:pt x="171004" y="83005"/>
                  </a:lnTo>
                  <a:lnTo>
                    <a:pt x="165866" y="71697"/>
                  </a:lnTo>
                  <a:lnTo>
                    <a:pt x="160103" y="61821"/>
                  </a:lnTo>
                  <a:lnTo>
                    <a:pt x="150418" y="51732"/>
                  </a:lnTo>
                  <a:lnTo>
                    <a:pt x="138119" y="41499"/>
                  </a:lnTo>
                  <a:lnTo>
                    <a:pt x="124076" y="31172"/>
                  </a:lnTo>
                  <a:lnTo>
                    <a:pt x="108871" y="23118"/>
                  </a:lnTo>
                  <a:lnTo>
                    <a:pt x="92891" y="16581"/>
                  </a:lnTo>
                  <a:lnTo>
                    <a:pt x="4340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775817" y="1836120"/>
              <a:ext cx="315530" cy="141189"/>
            </a:xfrm>
            <a:custGeom>
              <a:avLst/>
              <a:gdLst/>
              <a:ahLst/>
              <a:cxnLst/>
              <a:rect l="0" t="0" r="0" b="0"/>
              <a:pathLst>
                <a:path w="315530" h="141189">
                  <a:moveTo>
                    <a:pt x="0" y="88600"/>
                  </a:moveTo>
                  <a:lnTo>
                    <a:pt x="5584" y="105350"/>
                  </a:lnTo>
                  <a:lnTo>
                    <a:pt x="7229" y="114959"/>
                  </a:lnTo>
                  <a:lnTo>
                    <a:pt x="8325" y="126039"/>
                  </a:lnTo>
                  <a:lnTo>
                    <a:pt x="9056" y="138100"/>
                  </a:lnTo>
                  <a:lnTo>
                    <a:pt x="9544" y="140298"/>
                  </a:lnTo>
                  <a:lnTo>
                    <a:pt x="9868" y="135920"/>
                  </a:lnTo>
                  <a:lnTo>
                    <a:pt x="10085" y="127159"/>
                  </a:lnTo>
                  <a:lnTo>
                    <a:pt x="9061" y="115474"/>
                  </a:lnTo>
                  <a:lnTo>
                    <a:pt x="7209" y="101842"/>
                  </a:lnTo>
                  <a:lnTo>
                    <a:pt x="4806" y="86910"/>
                  </a:lnTo>
                  <a:lnTo>
                    <a:pt x="4373" y="72281"/>
                  </a:lnTo>
                  <a:lnTo>
                    <a:pt x="5253" y="57855"/>
                  </a:lnTo>
                  <a:lnTo>
                    <a:pt x="7008" y="43562"/>
                  </a:lnTo>
                  <a:lnTo>
                    <a:pt x="10515" y="30528"/>
                  </a:lnTo>
                  <a:lnTo>
                    <a:pt x="15191" y="18332"/>
                  </a:lnTo>
                  <a:lnTo>
                    <a:pt x="20645" y="6696"/>
                  </a:lnTo>
                  <a:lnTo>
                    <a:pt x="27787" y="1276"/>
                  </a:lnTo>
                  <a:lnTo>
                    <a:pt x="36054" y="0"/>
                  </a:lnTo>
                  <a:lnTo>
                    <a:pt x="45071" y="1486"/>
                  </a:lnTo>
                  <a:lnTo>
                    <a:pt x="54589" y="5983"/>
                  </a:lnTo>
                  <a:lnTo>
                    <a:pt x="64440" y="12487"/>
                  </a:lnTo>
                  <a:lnTo>
                    <a:pt x="74513" y="20329"/>
                  </a:lnTo>
                  <a:lnTo>
                    <a:pt x="83565" y="29062"/>
                  </a:lnTo>
                  <a:lnTo>
                    <a:pt x="91938" y="38391"/>
                  </a:lnTo>
                  <a:lnTo>
                    <a:pt x="99856" y="48115"/>
                  </a:lnTo>
                  <a:lnTo>
                    <a:pt x="106304" y="59273"/>
                  </a:lnTo>
                  <a:lnTo>
                    <a:pt x="111771" y="71386"/>
                  </a:lnTo>
                  <a:lnTo>
                    <a:pt x="116584" y="84136"/>
                  </a:lnTo>
                  <a:lnTo>
                    <a:pt x="120962" y="97310"/>
                  </a:lnTo>
                  <a:lnTo>
                    <a:pt x="125049" y="110767"/>
                  </a:lnTo>
                  <a:lnTo>
                    <a:pt x="128942" y="124414"/>
                  </a:lnTo>
                  <a:lnTo>
                    <a:pt x="131538" y="126499"/>
                  </a:lnTo>
                  <a:lnTo>
                    <a:pt x="133268" y="120878"/>
                  </a:lnTo>
                  <a:lnTo>
                    <a:pt x="134422" y="110118"/>
                  </a:lnTo>
                  <a:lnTo>
                    <a:pt x="137528" y="98271"/>
                  </a:lnTo>
                  <a:lnTo>
                    <a:pt x="141936" y="85698"/>
                  </a:lnTo>
                  <a:lnTo>
                    <a:pt x="147212" y="72642"/>
                  </a:lnTo>
                  <a:lnTo>
                    <a:pt x="153067" y="60432"/>
                  </a:lnTo>
                  <a:lnTo>
                    <a:pt x="159307" y="48786"/>
                  </a:lnTo>
                  <a:lnTo>
                    <a:pt x="165805" y="37516"/>
                  </a:lnTo>
                  <a:lnTo>
                    <a:pt x="173642" y="28835"/>
                  </a:lnTo>
                  <a:lnTo>
                    <a:pt x="182373" y="21878"/>
                  </a:lnTo>
                  <a:lnTo>
                    <a:pt x="191699" y="16072"/>
                  </a:lnTo>
                  <a:lnTo>
                    <a:pt x="201423" y="15707"/>
                  </a:lnTo>
                  <a:lnTo>
                    <a:pt x="211411" y="18969"/>
                  </a:lnTo>
                  <a:lnTo>
                    <a:pt x="221576" y="24650"/>
                  </a:lnTo>
                  <a:lnTo>
                    <a:pt x="230689" y="31943"/>
                  </a:lnTo>
                  <a:lnTo>
                    <a:pt x="239103" y="40311"/>
                  </a:lnTo>
                  <a:lnTo>
                    <a:pt x="247049" y="49396"/>
                  </a:lnTo>
                  <a:lnTo>
                    <a:pt x="253514" y="60127"/>
                  </a:lnTo>
                  <a:lnTo>
                    <a:pt x="258994" y="71955"/>
                  </a:lnTo>
                  <a:lnTo>
                    <a:pt x="263815" y="84515"/>
                  </a:lnTo>
                  <a:lnTo>
                    <a:pt x="269367" y="95226"/>
                  </a:lnTo>
                  <a:lnTo>
                    <a:pt x="275405" y="104703"/>
                  </a:lnTo>
                  <a:lnTo>
                    <a:pt x="315529" y="1411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86004" y="1830062"/>
              <a:ext cx="42071" cy="283976"/>
            </a:xfrm>
            <a:custGeom>
              <a:avLst/>
              <a:gdLst/>
              <a:ahLst/>
              <a:cxnLst/>
              <a:rect l="0" t="0" r="0" b="0"/>
              <a:pathLst>
                <a:path w="42071" h="283976">
                  <a:moveTo>
                    <a:pt x="0" y="0"/>
                  </a:moveTo>
                  <a:lnTo>
                    <a:pt x="5583" y="16750"/>
                  </a:lnTo>
                  <a:lnTo>
                    <a:pt x="8396" y="26358"/>
                  </a:lnTo>
                  <a:lnTo>
                    <a:pt x="14639" y="49500"/>
                  </a:lnTo>
                  <a:lnTo>
                    <a:pt x="17939" y="64553"/>
                  </a:lnTo>
                  <a:lnTo>
                    <a:pt x="24723" y="99976"/>
                  </a:lnTo>
                  <a:lnTo>
                    <a:pt x="31633" y="142208"/>
                  </a:lnTo>
                  <a:lnTo>
                    <a:pt x="35112" y="164923"/>
                  </a:lnTo>
                  <a:lnTo>
                    <a:pt x="37432" y="185909"/>
                  </a:lnTo>
                  <a:lnTo>
                    <a:pt x="38978" y="205743"/>
                  </a:lnTo>
                  <a:lnTo>
                    <a:pt x="42070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164969" y="1803443"/>
              <a:ext cx="232494" cy="173866"/>
            </a:xfrm>
            <a:custGeom>
              <a:avLst/>
              <a:gdLst/>
              <a:ahLst/>
              <a:cxnLst/>
              <a:rect l="0" t="0" r="0" b="0"/>
              <a:pathLst>
                <a:path w="232494" h="173866">
                  <a:moveTo>
                    <a:pt x="0" y="5583"/>
                  </a:moveTo>
                  <a:lnTo>
                    <a:pt x="22333" y="0"/>
                  </a:lnTo>
                  <a:lnTo>
                    <a:pt x="32418" y="693"/>
                  </a:lnTo>
                  <a:lnTo>
                    <a:pt x="42647" y="3492"/>
                  </a:lnTo>
                  <a:lnTo>
                    <a:pt x="52972" y="7695"/>
                  </a:lnTo>
                  <a:lnTo>
                    <a:pt x="64530" y="11665"/>
                  </a:lnTo>
                  <a:lnTo>
                    <a:pt x="76910" y="15481"/>
                  </a:lnTo>
                  <a:lnTo>
                    <a:pt x="89838" y="19194"/>
                  </a:lnTo>
                  <a:lnTo>
                    <a:pt x="101962" y="25175"/>
                  </a:lnTo>
                  <a:lnTo>
                    <a:pt x="113551" y="32667"/>
                  </a:lnTo>
                  <a:lnTo>
                    <a:pt x="124783" y="41169"/>
                  </a:lnTo>
                  <a:lnTo>
                    <a:pt x="136945" y="49174"/>
                  </a:lnTo>
                  <a:lnTo>
                    <a:pt x="149727" y="56847"/>
                  </a:lnTo>
                  <a:lnTo>
                    <a:pt x="162924" y="64301"/>
                  </a:lnTo>
                  <a:lnTo>
                    <a:pt x="174058" y="71607"/>
                  </a:lnTo>
                  <a:lnTo>
                    <a:pt x="183819" y="78814"/>
                  </a:lnTo>
                  <a:lnTo>
                    <a:pt x="192663" y="85957"/>
                  </a:lnTo>
                  <a:lnTo>
                    <a:pt x="200897" y="93056"/>
                  </a:lnTo>
                  <a:lnTo>
                    <a:pt x="208722" y="100126"/>
                  </a:lnTo>
                  <a:lnTo>
                    <a:pt x="216277" y="107176"/>
                  </a:lnTo>
                  <a:lnTo>
                    <a:pt x="222482" y="115382"/>
                  </a:lnTo>
                  <a:lnTo>
                    <a:pt x="227788" y="124359"/>
                  </a:lnTo>
                  <a:lnTo>
                    <a:pt x="232493" y="133849"/>
                  </a:lnTo>
                  <a:lnTo>
                    <a:pt x="232125" y="142513"/>
                  </a:lnTo>
                  <a:lnTo>
                    <a:pt x="228373" y="150627"/>
                  </a:lnTo>
                  <a:lnTo>
                    <a:pt x="222365" y="158373"/>
                  </a:lnTo>
                  <a:lnTo>
                    <a:pt x="211349" y="163537"/>
                  </a:lnTo>
                  <a:lnTo>
                    <a:pt x="196993" y="166980"/>
                  </a:lnTo>
                  <a:lnTo>
                    <a:pt x="115693" y="1738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91562" y="2813884"/>
            <a:ext cx="3047362" cy="470316"/>
            <a:chOff x="791562" y="2813884"/>
            <a:chExt cx="3047362" cy="470316"/>
          </a:xfrm>
        </p:grpSpPr>
        <p:sp>
          <p:nvSpPr>
            <p:cNvPr id="42" name="Freeform 41"/>
            <p:cNvSpPr/>
            <p:nvPr/>
          </p:nvSpPr>
          <p:spPr>
            <a:xfrm>
              <a:off x="791562" y="2818716"/>
              <a:ext cx="301415" cy="392220"/>
            </a:xfrm>
            <a:custGeom>
              <a:avLst/>
              <a:gdLst/>
              <a:ahLst/>
              <a:cxnLst/>
              <a:rect l="0" t="0" r="0" b="0"/>
              <a:pathLst>
                <a:path w="301415" h="392220">
                  <a:moveTo>
                    <a:pt x="144504" y="0"/>
                  </a:moveTo>
                  <a:lnTo>
                    <a:pt x="127754" y="22334"/>
                  </a:lnTo>
                  <a:lnTo>
                    <a:pt x="119313" y="34756"/>
                  </a:lnTo>
                  <a:lnTo>
                    <a:pt x="100587" y="64140"/>
                  </a:lnTo>
                  <a:lnTo>
                    <a:pt x="90685" y="78987"/>
                  </a:lnTo>
                  <a:lnTo>
                    <a:pt x="70333" y="107949"/>
                  </a:lnTo>
                  <a:lnTo>
                    <a:pt x="61167" y="123386"/>
                  </a:lnTo>
                  <a:lnTo>
                    <a:pt x="52718" y="139519"/>
                  </a:lnTo>
                  <a:lnTo>
                    <a:pt x="22366" y="201814"/>
                  </a:lnTo>
                  <a:lnTo>
                    <a:pt x="16334" y="217515"/>
                  </a:lnTo>
                  <a:lnTo>
                    <a:pt x="11144" y="233825"/>
                  </a:lnTo>
                  <a:lnTo>
                    <a:pt x="6515" y="250542"/>
                  </a:lnTo>
                  <a:lnTo>
                    <a:pt x="3429" y="269867"/>
                  </a:lnTo>
                  <a:lnTo>
                    <a:pt x="1372" y="290930"/>
                  </a:lnTo>
                  <a:lnTo>
                    <a:pt x="0" y="313153"/>
                  </a:lnTo>
                  <a:lnTo>
                    <a:pt x="3761" y="332643"/>
                  </a:lnTo>
                  <a:lnTo>
                    <a:pt x="10942" y="350310"/>
                  </a:lnTo>
                  <a:lnTo>
                    <a:pt x="20404" y="366763"/>
                  </a:lnTo>
                  <a:lnTo>
                    <a:pt x="33723" y="377731"/>
                  </a:lnTo>
                  <a:lnTo>
                    <a:pt x="49615" y="385044"/>
                  </a:lnTo>
                  <a:lnTo>
                    <a:pt x="67221" y="389919"/>
                  </a:lnTo>
                  <a:lnTo>
                    <a:pt x="82464" y="392000"/>
                  </a:lnTo>
                  <a:lnTo>
                    <a:pt x="96133" y="392219"/>
                  </a:lnTo>
                  <a:lnTo>
                    <a:pt x="108750" y="391196"/>
                  </a:lnTo>
                  <a:lnTo>
                    <a:pt x="121837" y="387009"/>
                  </a:lnTo>
                  <a:lnTo>
                    <a:pt x="135236" y="380711"/>
                  </a:lnTo>
                  <a:lnTo>
                    <a:pt x="148843" y="373007"/>
                  </a:lnTo>
                  <a:lnTo>
                    <a:pt x="161420" y="364365"/>
                  </a:lnTo>
                  <a:lnTo>
                    <a:pt x="173310" y="355098"/>
                  </a:lnTo>
                  <a:lnTo>
                    <a:pt x="184743" y="345414"/>
                  </a:lnTo>
                  <a:lnTo>
                    <a:pt x="195871" y="335452"/>
                  </a:lnTo>
                  <a:lnTo>
                    <a:pt x="217585" y="315034"/>
                  </a:lnTo>
                  <a:lnTo>
                    <a:pt x="228283" y="303512"/>
                  </a:lnTo>
                  <a:lnTo>
                    <a:pt x="238921" y="291157"/>
                  </a:lnTo>
                  <a:lnTo>
                    <a:pt x="249519" y="278245"/>
                  </a:lnTo>
                  <a:lnTo>
                    <a:pt x="258922" y="264963"/>
                  </a:lnTo>
                  <a:lnTo>
                    <a:pt x="267527" y="251434"/>
                  </a:lnTo>
                  <a:lnTo>
                    <a:pt x="275602" y="237740"/>
                  </a:lnTo>
                  <a:lnTo>
                    <a:pt x="282153" y="223936"/>
                  </a:lnTo>
                  <a:lnTo>
                    <a:pt x="287689" y="210059"/>
                  </a:lnTo>
                  <a:lnTo>
                    <a:pt x="292549" y="196133"/>
                  </a:lnTo>
                  <a:lnTo>
                    <a:pt x="295788" y="182175"/>
                  </a:lnTo>
                  <a:lnTo>
                    <a:pt x="297948" y="168195"/>
                  </a:lnTo>
                  <a:lnTo>
                    <a:pt x="299388" y="154200"/>
                  </a:lnTo>
                  <a:lnTo>
                    <a:pt x="300348" y="140196"/>
                  </a:lnTo>
                  <a:lnTo>
                    <a:pt x="300988" y="126185"/>
                  </a:lnTo>
                  <a:lnTo>
                    <a:pt x="301414" y="112170"/>
                  </a:lnTo>
                  <a:lnTo>
                    <a:pt x="300530" y="99321"/>
                  </a:lnTo>
                  <a:lnTo>
                    <a:pt x="298772" y="87250"/>
                  </a:lnTo>
                  <a:lnTo>
                    <a:pt x="296432" y="75696"/>
                  </a:lnTo>
                  <a:lnTo>
                    <a:pt x="292534" y="65656"/>
                  </a:lnTo>
                  <a:lnTo>
                    <a:pt x="287598" y="56625"/>
                  </a:lnTo>
                  <a:lnTo>
                    <a:pt x="281970" y="48268"/>
                  </a:lnTo>
                  <a:lnTo>
                    <a:pt x="275881" y="40359"/>
                  </a:lnTo>
                  <a:lnTo>
                    <a:pt x="269485" y="32749"/>
                  </a:lnTo>
                  <a:lnTo>
                    <a:pt x="262883" y="25339"/>
                  </a:lnTo>
                  <a:lnTo>
                    <a:pt x="252639" y="19230"/>
                  </a:lnTo>
                  <a:lnTo>
                    <a:pt x="239966" y="13988"/>
                  </a:lnTo>
                  <a:lnTo>
                    <a:pt x="16553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193422" y="2813884"/>
              <a:ext cx="289560" cy="358512"/>
            </a:xfrm>
            <a:custGeom>
              <a:avLst/>
              <a:gdLst/>
              <a:ahLst/>
              <a:cxnLst/>
              <a:rect l="0" t="0" r="0" b="0"/>
              <a:pathLst>
                <a:path w="289560" h="358512">
                  <a:moveTo>
                    <a:pt x="5584" y="57420"/>
                  </a:moveTo>
                  <a:lnTo>
                    <a:pt x="0" y="40670"/>
                  </a:lnTo>
                  <a:lnTo>
                    <a:pt x="693" y="32230"/>
                  </a:lnTo>
                  <a:lnTo>
                    <a:pt x="3492" y="23097"/>
                  </a:lnTo>
                  <a:lnTo>
                    <a:pt x="7695" y="13503"/>
                  </a:lnTo>
                  <a:lnTo>
                    <a:pt x="15172" y="7107"/>
                  </a:lnTo>
                  <a:lnTo>
                    <a:pt x="24830" y="2842"/>
                  </a:lnTo>
                  <a:lnTo>
                    <a:pt x="35944" y="0"/>
                  </a:lnTo>
                  <a:lnTo>
                    <a:pt x="50365" y="442"/>
                  </a:lnTo>
                  <a:lnTo>
                    <a:pt x="66991" y="3074"/>
                  </a:lnTo>
                  <a:lnTo>
                    <a:pt x="85086" y="7166"/>
                  </a:lnTo>
                  <a:lnTo>
                    <a:pt x="100656" y="12231"/>
                  </a:lnTo>
                  <a:lnTo>
                    <a:pt x="114541" y="17945"/>
                  </a:lnTo>
                  <a:lnTo>
                    <a:pt x="127304" y="24091"/>
                  </a:lnTo>
                  <a:lnTo>
                    <a:pt x="139319" y="31695"/>
                  </a:lnTo>
                  <a:lnTo>
                    <a:pt x="150834" y="40270"/>
                  </a:lnTo>
                  <a:lnTo>
                    <a:pt x="162017" y="49493"/>
                  </a:lnTo>
                  <a:lnTo>
                    <a:pt x="171810" y="60315"/>
                  </a:lnTo>
                  <a:lnTo>
                    <a:pt x="180675" y="72205"/>
                  </a:lnTo>
                  <a:lnTo>
                    <a:pt x="188923" y="84806"/>
                  </a:lnTo>
                  <a:lnTo>
                    <a:pt x="196759" y="97881"/>
                  </a:lnTo>
                  <a:lnTo>
                    <a:pt x="204320" y="111272"/>
                  </a:lnTo>
                  <a:lnTo>
                    <a:pt x="211698" y="124874"/>
                  </a:lnTo>
                  <a:lnTo>
                    <a:pt x="217785" y="137448"/>
                  </a:lnTo>
                  <a:lnTo>
                    <a:pt x="223012" y="149337"/>
                  </a:lnTo>
                  <a:lnTo>
                    <a:pt x="227665" y="160768"/>
                  </a:lnTo>
                  <a:lnTo>
                    <a:pt x="230767" y="173064"/>
                  </a:lnTo>
                  <a:lnTo>
                    <a:pt x="232835" y="185935"/>
                  </a:lnTo>
                  <a:lnTo>
                    <a:pt x="234214" y="199191"/>
                  </a:lnTo>
                  <a:lnTo>
                    <a:pt x="233964" y="212702"/>
                  </a:lnTo>
                  <a:lnTo>
                    <a:pt x="232629" y="226384"/>
                  </a:lnTo>
                  <a:lnTo>
                    <a:pt x="230571" y="240180"/>
                  </a:lnTo>
                  <a:lnTo>
                    <a:pt x="226861" y="252883"/>
                  </a:lnTo>
                  <a:lnTo>
                    <a:pt x="222051" y="264858"/>
                  </a:lnTo>
                  <a:lnTo>
                    <a:pt x="216506" y="276347"/>
                  </a:lnTo>
                  <a:lnTo>
                    <a:pt x="210473" y="287512"/>
                  </a:lnTo>
                  <a:lnTo>
                    <a:pt x="204114" y="298461"/>
                  </a:lnTo>
                  <a:lnTo>
                    <a:pt x="197537" y="309267"/>
                  </a:lnTo>
                  <a:lnTo>
                    <a:pt x="189646" y="317639"/>
                  </a:lnTo>
                  <a:lnTo>
                    <a:pt x="180880" y="324389"/>
                  </a:lnTo>
                  <a:lnTo>
                    <a:pt x="171530" y="330058"/>
                  </a:lnTo>
                  <a:lnTo>
                    <a:pt x="151792" y="342589"/>
                  </a:lnTo>
                  <a:lnTo>
                    <a:pt x="141621" y="349203"/>
                  </a:lnTo>
                  <a:lnTo>
                    <a:pt x="128996" y="353612"/>
                  </a:lnTo>
                  <a:lnTo>
                    <a:pt x="114737" y="356551"/>
                  </a:lnTo>
                  <a:lnTo>
                    <a:pt x="99388" y="358511"/>
                  </a:lnTo>
                  <a:lnTo>
                    <a:pt x="86818" y="357480"/>
                  </a:lnTo>
                  <a:lnTo>
                    <a:pt x="76100" y="354456"/>
                  </a:lnTo>
                  <a:lnTo>
                    <a:pt x="66618" y="350102"/>
                  </a:lnTo>
                  <a:lnTo>
                    <a:pt x="59128" y="343694"/>
                  </a:lnTo>
                  <a:lnTo>
                    <a:pt x="52966" y="335916"/>
                  </a:lnTo>
                  <a:lnTo>
                    <a:pt x="47690" y="327225"/>
                  </a:lnTo>
                  <a:lnTo>
                    <a:pt x="44172" y="315587"/>
                  </a:lnTo>
                  <a:lnTo>
                    <a:pt x="41827" y="301986"/>
                  </a:lnTo>
                  <a:lnTo>
                    <a:pt x="40263" y="287075"/>
                  </a:lnTo>
                  <a:lnTo>
                    <a:pt x="42727" y="273629"/>
                  </a:lnTo>
                  <a:lnTo>
                    <a:pt x="47875" y="261159"/>
                  </a:lnTo>
                  <a:lnTo>
                    <a:pt x="54813" y="249340"/>
                  </a:lnTo>
                  <a:lnTo>
                    <a:pt x="65282" y="241460"/>
                  </a:lnTo>
                  <a:lnTo>
                    <a:pt x="78104" y="236207"/>
                  </a:lnTo>
                  <a:lnTo>
                    <a:pt x="92495" y="232706"/>
                  </a:lnTo>
                  <a:lnTo>
                    <a:pt x="107932" y="231539"/>
                  </a:lnTo>
                  <a:lnTo>
                    <a:pt x="124067" y="231931"/>
                  </a:lnTo>
                  <a:lnTo>
                    <a:pt x="140666" y="233360"/>
                  </a:lnTo>
                  <a:lnTo>
                    <a:pt x="157576" y="237819"/>
                  </a:lnTo>
                  <a:lnTo>
                    <a:pt x="174692" y="244297"/>
                  </a:lnTo>
                  <a:lnTo>
                    <a:pt x="191946" y="252122"/>
                  </a:lnTo>
                  <a:lnTo>
                    <a:pt x="206954" y="258507"/>
                  </a:lnTo>
                  <a:lnTo>
                    <a:pt x="220466" y="263933"/>
                  </a:lnTo>
                  <a:lnTo>
                    <a:pt x="232979" y="268718"/>
                  </a:lnTo>
                  <a:lnTo>
                    <a:pt x="243659" y="274246"/>
                  </a:lnTo>
                  <a:lnTo>
                    <a:pt x="253116" y="280268"/>
                  </a:lnTo>
                  <a:lnTo>
                    <a:pt x="289559" y="3098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51262" y="3176314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836313" y="2863233"/>
              <a:ext cx="253904" cy="336166"/>
            </a:xfrm>
            <a:custGeom>
              <a:avLst/>
              <a:gdLst/>
              <a:ahLst/>
              <a:cxnLst/>
              <a:rect l="0" t="0" r="0" b="0"/>
              <a:pathLst>
                <a:path w="253904" h="336166">
                  <a:moveTo>
                    <a:pt x="119960" y="50141"/>
                  </a:moveTo>
                  <a:lnTo>
                    <a:pt x="70513" y="99588"/>
                  </a:lnTo>
                  <a:lnTo>
                    <a:pt x="63623" y="107647"/>
                  </a:lnTo>
                  <a:lnTo>
                    <a:pt x="56692" y="116525"/>
                  </a:lnTo>
                  <a:lnTo>
                    <a:pt x="49735" y="125950"/>
                  </a:lnTo>
                  <a:lnTo>
                    <a:pt x="42759" y="136908"/>
                  </a:lnTo>
                  <a:lnTo>
                    <a:pt x="35771" y="148887"/>
                  </a:lnTo>
                  <a:lnTo>
                    <a:pt x="28775" y="161548"/>
                  </a:lnTo>
                  <a:lnTo>
                    <a:pt x="22943" y="173495"/>
                  </a:lnTo>
                  <a:lnTo>
                    <a:pt x="17886" y="184965"/>
                  </a:lnTo>
                  <a:lnTo>
                    <a:pt x="13346" y="196118"/>
                  </a:lnTo>
                  <a:lnTo>
                    <a:pt x="9151" y="207058"/>
                  </a:lnTo>
                  <a:lnTo>
                    <a:pt x="1373" y="228564"/>
                  </a:lnTo>
                  <a:lnTo>
                    <a:pt x="0" y="241544"/>
                  </a:lnTo>
                  <a:lnTo>
                    <a:pt x="254" y="256041"/>
                  </a:lnTo>
                  <a:lnTo>
                    <a:pt x="1591" y="271549"/>
                  </a:lnTo>
                  <a:lnTo>
                    <a:pt x="5989" y="285393"/>
                  </a:lnTo>
                  <a:lnTo>
                    <a:pt x="12426" y="298128"/>
                  </a:lnTo>
                  <a:lnTo>
                    <a:pt x="20224" y="310124"/>
                  </a:lnTo>
                  <a:lnTo>
                    <a:pt x="28928" y="319290"/>
                  </a:lnTo>
                  <a:lnTo>
                    <a:pt x="38237" y="326570"/>
                  </a:lnTo>
                  <a:lnTo>
                    <a:pt x="47948" y="332591"/>
                  </a:lnTo>
                  <a:lnTo>
                    <a:pt x="57929" y="335437"/>
                  </a:lnTo>
                  <a:lnTo>
                    <a:pt x="68088" y="336165"/>
                  </a:lnTo>
                  <a:lnTo>
                    <a:pt x="78367" y="335482"/>
                  </a:lnTo>
                  <a:lnTo>
                    <a:pt x="88725" y="333859"/>
                  </a:lnTo>
                  <a:lnTo>
                    <a:pt x="99137" y="331607"/>
                  </a:lnTo>
                  <a:lnTo>
                    <a:pt x="109584" y="328938"/>
                  </a:lnTo>
                  <a:lnTo>
                    <a:pt x="120054" y="324821"/>
                  </a:lnTo>
                  <a:lnTo>
                    <a:pt x="130540" y="319739"/>
                  </a:lnTo>
                  <a:lnTo>
                    <a:pt x="141037" y="314014"/>
                  </a:lnTo>
                  <a:lnTo>
                    <a:pt x="152709" y="306691"/>
                  </a:lnTo>
                  <a:lnTo>
                    <a:pt x="165165" y="298304"/>
                  </a:lnTo>
                  <a:lnTo>
                    <a:pt x="178144" y="289206"/>
                  </a:lnTo>
                  <a:lnTo>
                    <a:pt x="189133" y="279635"/>
                  </a:lnTo>
                  <a:lnTo>
                    <a:pt x="198797" y="269749"/>
                  </a:lnTo>
                  <a:lnTo>
                    <a:pt x="207576" y="259652"/>
                  </a:lnTo>
                  <a:lnTo>
                    <a:pt x="215767" y="248246"/>
                  </a:lnTo>
                  <a:lnTo>
                    <a:pt x="223564" y="235968"/>
                  </a:lnTo>
                  <a:lnTo>
                    <a:pt x="231100" y="223108"/>
                  </a:lnTo>
                  <a:lnTo>
                    <a:pt x="237292" y="209860"/>
                  </a:lnTo>
                  <a:lnTo>
                    <a:pt x="242589" y="196354"/>
                  </a:lnTo>
                  <a:lnTo>
                    <a:pt x="247289" y="182675"/>
                  </a:lnTo>
                  <a:lnTo>
                    <a:pt x="250422" y="168881"/>
                  </a:lnTo>
                  <a:lnTo>
                    <a:pt x="252511" y="155011"/>
                  </a:lnTo>
                  <a:lnTo>
                    <a:pt x="253903" y="141090"/>
                  </a:lnTo>
                  <a:lnTo>
                    <a:pt x="253663" y="128303"/>
                  </a:lnTo>
                  <a:lnTo>
                    <a:pt x="252334" y="116272"/>
                  </a:lnTo>
                  <a:lnTo>
                    <a:pt x="250280" y="104746"/>
                  </a:lnTo>
                  <a:lnTo>
                    <a:pt x="246573" y="93556"/>
                  </a:lnTo>
                  <a:lnTo>
                    <a:pt x="241765" y="82591"/>
                  </a:lnTo>
                  <a:lnTo>
                    <a:pt x="236222" y="71774"/>
                  </a:lnTo>
                  <a:lnTo>
                    <a:pt x="230189" y="61057"/>
                  </a:lnTo>
                  <a:lnTo>
                    <a:pt x="223830" y="50407"/>
                  </a:lnTo>
                  <a:lnTo>
                    <a:pt x="217254" y="39801"/>
                  </a:lnTo>
                  <a:lnTo>
                    <a:pt x="209363" y="31562"/>
                  </a:lnTo>
                  <a:lnTo>
                    <a:pt x="200597" y="24900"/>
                  </a:lnTo>
                  <a:lnTo>
                    <a:pt x="191247" y="19290"/>
                  </a:lnTo>
                  <a:lnTo>
                    <a:pt x="180340" y="14382"/>
                  </a:lnTo>
                  <a:lnTo>
                    <a:pt x="168394" y="9941"/>
                  </a:lnTo>
                  <a:lnTo>
                    <a:pt x="155755" y="5812"/>
                  </a:lnTo>
                  <a:lnTo>
                    <a:pt x="142655" y="3059"/>
                  </a:lnTo>
                  <a:lnTo>
                    <a:pt x="129247" y="1224"/>
                  </a:lnTo>
                  <a:lnTo>
                    <a:pt x="115633" y="0"/>
                  </a:lnTo>
                  <a:lnTo>
                    <a:pt x="103052" y="353"/>
                  </a:lnTo>
                  <a:lnTo>
                    <a:pt x="91159" y="1757"/>
                  </a:lnTo>
                  <a:lnTo>
                    <a:pt x="79724" y="3862"/>
                  </a:lnTo>
                  <a:lnTo>
                    <a:pt x="68595" y="7602"/>
                  </a:lnTo>
                  <a:lnTo>
                    <a:pt x="57670" y="12433"/>
                  </a:lnTo>
                  <a:lnTo>
                    <a:pt x="25301" y="291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03500" y="2838035"/>
              <a:ext cx="158823" cy="404026"/>
            </a:xfrm>
            <a:custGeom>
              <a:avLst/>
              <a:gdLst/>
              <a:ahLst/>
              <a:cxnLst/>
              <a:rect l="0" t="0" r="0" b="0"/>
              <a:pathLst>
                <a:path w="158823" h="404026">
                  <a:moveTo>
                    <a:pt x="141924" y="33269"/>
                  </a:moveTo>
                  <a:lnTo>
                    <a:pt x="83368" y="3991"/>
                  </a:lnTo>
                  <a:lnTo>
                    <a:pt x="70165" y="895"/>
                  </a:lnTo>
                  <a:lnTo>
                    <a:pt x="56689" y="0"/>
                  </a:lnTo>
                  <a:lnTo>
                    <a:pt x="43030" y="572"/>
                  </a:lnTo>
                  <a:lnTo>
                    <a:pt x="31587" y="4459"/>
                  </a:lnTo>
                  <a:lnTo>
                    <a:pt x="21621" y="10557"/>
                  </a:lnTo>
                  <a:lnTo>
                    <a:pt x="12640" y="18127"/>
                  </a:lnTo>
                  <a:lnTo>
                    <a:pt x="6652" y="29018"/>
                  </a:lnTo>
                  <a:lnTo>
                    <a:pt x="2661" y="42121"/>
                  </a:lnTo>
                  <a:lnTo>
                    <a:pt x="0" y="56700"/>
                  </a:lnTo>
                  <a:lnTo>
                    <a:pt x="563" y="71093"/>
                  </a:lnTo>
                  <a:lnTo>
                    <a:pt x="3276" y="85363"/>
                  </a:lnTo>
                  <a:lnTo>
                    <a:pt x="7421" y="99551"/>
                  </a:lnTo>
                  <a:lnTo>
                    <a:pt x="12522" y="113684"/>
                  </a:lnTo>
                  <a:lnTo>
                    <a:pt x="18260" y="127781"/>
                  </a:lnTo>
                  <a:lnTo>
                    <a:pt x="24423" y="141853"/>
                  </a:lnTo>
                  <a:lnTo>
                    <a:pt x="37503" y="169954"/>
                  </a:lnTo>
                  <a:lnTo>
                    <a:pt x="44263" y="183992"/>
                  </a:lnTo>
                  <a:lnTo>
                    <a:pt x="52276" y="198025"/>
                  </a:lnTo>
                  <a:lnTo>
                    <a:pt x="61123" y="212055"/>
                  </a:lnTo>
                  <a:lnTo>
                    <a:pt x="70527" y="226083"/>
                  </a:lnTo>
                  <a:lnTo>
                    <a:pt x="79134" y="240109"/>
                  </a:lnTo>
                  <a:lnTo>
                    <a:pt x="87209" y="254135"/>
                  </a:lnTo>
                  <a:lnTo>
                    <a:pt x="94930" y="268160"/>
                  </a:lnTo>
                  <a:lnTo>
                    <a:pt x="101246" y="282184"/>
                  </a:lnTo>
                  <a:lnTo>
                    <a:pt x="106625" y="296208"/>
                  </a:lnTo>
                  <a:lnTo>
                    <a:pt x="123655" y="346719"/>
                  </a:lnTo>
                  <a:lnTo>
                    <a:pt x="126239" y="359098"/>
                  </a:lnTo>
                  <a:lnTo>
                    <a:pt x="127961" y="372025"/>
                  </a:lnTo>
                  <a:lnTo>
                    <a:pt x="129110" y="385317"/>
                  </a:lnTo>
                  <a:lnTo>
                    <a:pt x="125201" y="394179"/>
                  </a:lnTo>
                  <a:lnTo>
                    <a:pt x="117920" y="400087"/>
                  </a:lnTo>
                  <a:lnTo>
                    <a:pt x="108392" y="404025"/>
                  </a:lnTo>
                  <a:lnTo>
                    <a:pt x="98534" y="403145"/>
                  </a:lnTo>
                  <a:lnTo>
                    <a:pt x="88457" y="399052"/>
                  </a:lnTo>
                  <a:lnTo>
                    <a:pt x="78232" y="392818"/>
                  </a:lnTo>
                  <a:lnTo>
                    <a:pt x="67910" y="383987"/>
                  </a:lnTo>
                  <a:lnTo>
                    <a:pt x="57523" y="373426"/>
                  </a:lnTo>
                  <a:lnTo>
                    <a:pt x="47092" y="361710"/>
                  </a:lnTo>
                  <a:lnTo>
                    <a:pt x="40138" y="348057"/>
                  </a:lnTo>
                  <a:lnTo>
                    <a:pt x="35502" y="333111"/>
                  </a:lnTo>
                  <a:lnTo>
                    <a:pt x="32412" y="317305"/>
                  </a:lnTo>
                  <a:lnTo>
                    <a:pt x="31520" y="303261"/>
                  </a:lnTo>
                  <a:lnTo>
                    <a:pt x="32094" y="290393"/>
                  </a:lnTo>
                  <a:lnTo>
                    <a:pt x="33645" y="278308"/>
                  </a:lnTo>
                  <a:lnTo>
                    <a:pt x="37017" y="266746"/>
                  </a:lnTo>
                  <a:lnTo>
                    <a:pt x="41602" y="255531"/>
                  </a:lnTo>
                  <a:lnTo>
                    <a:pt x="46995" y="244549"/>
                  </a:lnTo>
                  <a:lnTo>
                    <a:pt x="52929" y="233722"/>
                  </a:lnTo>
                  <a:lnTo>
                    <a:pt x="59221" y="222998"/>
                  </a:lnTo>
                  <a:lnTo>
                    <a:pt x="72446" y="201734"/>
                  </a:lnTo>
                  <a:lnTo>
                    <a:pt x="86114" y="180597"/>
                  </a:lnTo>
                  <a:lnTo>
                    <a:pt x="93031" y="171221"/>
                  </a:lnTo>
                  <a:lnTo>
                    <a:pt x="99980" y="162633"/>
                  </a:lnTo>
                  <a:lnTo>
                    <a:pt x="106949" y="154570"/>
                  </a:lnTo>
                  <a:lnTo>
                    <a:pt x="113933" y="145689"/>
                  </a:lnTo>
                  <a:lnTo>
                    <a:pt x="120926" y="136263"/>
                  </a:lnTo>
                  <a:lnTo>
                    <a:pt x="127925" y="126472"/>
                  </a:lnTo>
                  <a:lnTo>
                    <a:pt x="136098" y="116440"/>
                  </a:lnTo>
                  <a:lnTo>
                    <a:pt x="145051" y="106245"/>
                  </a:lnTo>
                  <a:lnTo>
                    <a:pt x="154526" y="95943"/>
                  </a:lnTo>
                  <a:lnTo>
                    <a:pt x="158506" y="86738"/>
                  </a:lnTo>
                  <a:lnTo>
                    <a:pt x="158822" y="78264"/>
                  </a:lnTo>
                  <a:lnTo>
                    <a:pt x="141924" y="543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503188" y="3239420"/>
              <a:ext cx="10519" cy="42071"/>
            </a:xfrm>
            <a:custGeom>
              <a:avLst/>
              <a:gdLst/>
              <a:ahLst/>
              <a:cxnLst/>
              <a:rect l="0" t="0" r="0" b="0"/>
              <a:pathLst>
                <a:path w="10519" h="42071">
                  <a:moveTo>
                    <a:pt x="10518" y="4207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650434" y="2905780"/>
              <a:ext cx="368117" cy="323123"/>
            </a:xfrm>
            <a:custGeom>
              <a:avLst/>
              <a:gdLst/>
              <a:ahLst/>
              <a:cxnLst/>
              <a:rect l="0" t="0" r="0" b="0"/>
              <a:pathLst>
                <a:path w="368117" h="323123">
                  <a:moveTo>
                    <a:pt x="0" y="18112"/>
                  </a:moveTo>
                  <a:lnTo>
                    <a:pt x="11167" y="6945"/>
                  </a:lnTo>
                  <a:lnTo>
                    <a:pt x="20300" y="3655"/>
                  </a:lnTo>
                  <a:lnTo>
                    <a:pt x="32231" y="1463"/>
                  </a:lnTo>
                  <a:lnTo>
                    <a:pt x="46029" y="0"/>
                  </a:lnTo>
                  <a:lnTo>
                    <a:pt x="58733" y="195"/>
                  </a:lnTo>
                  <a:lnTo>
                    <a:pt x="70708" y="1492"/>
                  </a:lnTo>
                  <a:lnTo>
                    <a:pt x="82198" y="3526"/>
                  </a:lnTo>
                  <a:lnTo>
                    <a:pt x="92194" y="7220"/>
                  </a:lnTo>
                  <a:lnTo>
                    <a:pt x="101196" y="12019"/>
                  </a:lnTo>
                  <a:lnTo>
                    <a:pt x="109535" y="17556"/>
                  </a:lnTo>
                  <a:lnTo>
                    <a:pt x="118599" y="24753"/>
                  </a:lnTo>
                  <a:lnTo>
                    <a:pt x="128149" y="33057"/>
                  </a:lnTo>
                  <a:lnTo>
                    <a:pt x="138020" y="42099"/>
                  </a:lnTo>
                  <a:lnTo>
                    <a:pt x="158338" y="61494"/>
                  </a:lnTo>
                  <a:lnTo>
                    <a:pt x="168665" y="71574"/>
                  </a:lnTo>
                  <a:lnTo>
                    <a:pt x="177886" y="81801"/>
                  </a:lnTo>
                  <a:lnTo>
                    <a:pt x="186371" y="92124"/>
                  </a:lnTo>
                  <a:lnTo>
                    <a:pt x="194365" y="102512"/>
                  </a:lnTo>
                  <a:lnTo>
                    <a:pt x="202031" y="112943"/>
                  </a:lnTo>
                  <a:lnTo>
                    <a:pt x="216782" y="133882"/>
                  </a:lnTo>
                  <a:lnTo>
                    <a:pt x="222819" y="145543"/>
                  </a:lnTo>
                  <a:lnTo>
                    <a:pt x="228012" y="157991"/>
                  </a:lnTo>
                  <a:lnTo>
                    <a:pt x="232643" y="170964"/>
                  </a:lnTo>
                  <a:lnTo>
                    <a:pt x="234562" y="183119"/>
                  </a:lnTo>
                  <a:lnTo>
                    <a:pt x="234672" y="194728"/>
                  </a:lnTo>
                  <a:lnTo>
                    <a:pt x="233577" y="205974"/>
                  </a:lnTo>
                  <a:lnTo>
                    <a:pt x="231679" y="216976"/>
                  </a:lnTo>
                  <a:lnTo>
                    <a:pt x="229245" y="227817"/>
                  </a:lnTo>
                  <a:lnTo>
                    <a:pt x="226453" y="238550"/>
                  </a:lnTo>
                  <a:lnTo>
                    <a:pt x="221086" y="248043"/>
                  </a:lnTo>
                  <a:lnTo>
                    <a:pt x="214002" y="256709"/>
                  </a:lnTo>
                  <a:lnTo>
                    <a:pt x="205774" y="264823"/>
                  </a:lnTo>
                  <a:lnTo>
                    <a:pt x="196783" y="272570"/>
                  </a:lnTo>
                  <a:lnTo>
                    <a:pt x="187282" y="280072"/>
                  </a:lnTo>
                  <a:lnTo>
                    <a:pt x="177443" y="287410"/>
                  </a:lnTo>
                  <a:lnTo>
                    <a:pt x="167378" y="293471"/>
                  </a:lnTo>
                  <a:lnTo>
                    <a:pt x="157161" y="298680"/>
                  </a:lnTo>
                  <a:lnTo>
                    <a:pt x="146845" y="303322"/>
                  </a:lnTo>
                  <a:lnTo>
                    <a:pt x="136461" y="307585"/>
                  </a:lnTo>
                  <a:lnTo>
                    <a:pt x="126033" y="311595"/>
                  </a:lnTo>
                  <a:lnTo>
                    <a:pt x="115575" y="315438"/>
                  </a:lnTo>
                  <a:lnTo>
                    <a:pt x="101591" y="316831"/>
                  </a:lnTo>
                  <a:lnTo>
                    <a:pt x="85257" y="316591"/>
                  </a:lnTo>
                  <a:lnTo>
                    <a:pt x="67356" y="315262"/>
                  </a:lnTo>
                  <a:lnTo>
                    <a:pt x="51916" y="310870"/>
                  </a:lnTo>
                  <a:lnTo>
                    <a:pt x="38117" y="304437"/>
                  </a:lnTo>
                  <a:lnTo>
                    <a:pt x="25411" y="296642"/>
                  </a:lnTo>
                  <a:lnTo>
                    <a:pt x="18109" y="286771"/>
                  </a:lnTo>
                  <a:lnTo>
                    <a:pt x="14410" y="275515"/>
                  </a:lnTo>
                  <a:lnTo>
                    <a:pt x="13113" y="263337"/>
                  </a:lnTo>
                  <a:lnTo>
                    <a:pt x="15754" y="251713"/>
                  </a:lnTo>
                  <a:lnTo>
                    <a:pt x="21020" y="240457"/>
                  </a:lnTo>
                  <a:lnTo>
                    <a:pt x="28037" y="229448"/>
                  </a:lnTo>
                  <a:lnTo>
                    <a:pt x="36221" y="220940"/>
                  </a:lnTo>
                  <a:lnTo>
                    <a:pt x="45183" y="214099"/>
                  </a:lnTo>
                  <a:lnTo>
                    <a:pt x="54663" y="208370"/>
                  </a:lnTo>
                  <a:lnTo>
                    <a:pt x="64489" y="203381"/>
                  </a:lnTo>
                  <a:lnTo>
                    <a:pt x="74546" y="198888"/>
                  </a:lnTo>
                  <a:lnTo>
                    <a:pt x="84756" y="194723"/>
                  </a:lnTo>
                  <a:lnTo>
                    <a:pt x="95069" y="193115"/>
                  </a:lnTo>
                  <a:lnTo>
                    <a:pt x="105449" y="193212"/>
                  </a:lnTo>
                  <a:lnTo>
                    <a:pt x="115876" y="194445"/>
                  </a:lnTo>
                  <a:lnTo>
                    <a:pt x="127502" y="196436"/>
                  </a:lnTo>
                  <a:lnTo>
                    <a:pt x="139926" y="198931"/>
                  </a:lnTo>
                  <a:lnTo>
                    <a:pt x="152884" y="201764"/>
                  </a:lnTo>
                  <a:lnTo>
                    <a:pt x="165028" y="205989"/>
                  </a:lnTo>
                  <a:lnTo>
                    <a:pt x="176631" y="211143"/>
                  </a:lnTo>
                  <a:lnTo>
                    <a:pt x="226025" y="236209"/>
                  </a:lnTo>
                  <a:lnTo>
                    <a:pt x="238330" y="242977"/>
                  </a:lnTo>
                  <a:lnTo>
                    <a:pt x="250039" y="249825"/>
                  </a:lnTo>
                  <a:lnTo>
                    <a:pt x="272399" y="263668"/>
                  </a:lnTo>
                  <a:lnTo>
                    <a:pt x="294022" y="277610"/>
                  </a:lnTo>
                  <a:lnTo>
                    <a:pt x="305865" y="285769"/>
                  </a:lnTo>
                  <a:lnTo>
                    <a:pt x="318435" y="294715"/>
                  </a:lnTo>
                  <a:lnTo>
                    <a:pt x="368116" y="3231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069521" y="2944927"/>
              <a:ext cx="186827" cy="244498"/>
            </a:xfrm>
            <a:custGeom>
              <a:avLst/>
              <a:gdLst/>
              <a:ahLst/>
              <a:cxnLst/>
              <a:rect l="0" t="0" r="0" b="0"/>
              <a:pathLst>
                <a:path w="186827" h="244498">
                  <a:moveTo>
                    <a:pt x="85758" y="31553"/>
                  </a:moveTo>
                  <a:lnTo>
                    <a:pt x="69008" y="42720"/>
                  </a:lnTo>
                  <a:lnTo>
                    <a:pt x="60568" y="49515"/>
                  </a:lnTo>
                  <a:lnTo>
                    <a:pt x="51435" y="57551"/>
                  </a:lnTo>
                  <a:lnTo>
                    <a:pt x="41841" y="66414"/>
                  </a:lnTo>
                  <a:lnTo>
                    <a:pt x="34276" y="75829"/>
                  </a:lnTo>
                  <a:lnTo>
                    <a:pt x="28064" y="85611"/>
                  </a:lnTo>
                  <a:lnTo>
                    <a:pt x="22754" y="95639"/>
                  </a:lnTo>
                  <a:lnTo>
                    <a:pt x="16877" y="108167"/>
                  </a:lnTo>
                  <a:lnTo>
                    <a:pt x="4115" y="137668"/>
                  </a:lnTo>
                  <a:lnTo>
                    <a:pt x="945" y="153716"/>
                  </a:lnTo>
                  <a:lnTo>
                    <a:pt x="0" y="170257"/>
                  </a:lnTo>
                  <a:lnTo>
                    <a:pt x="539" y="187128"/>
                  </a:lnTo>
                  <a:lnTo>
                    <a:pt x="4404" y="200712"/>
                  </a:lnTo>
                  <a:lnTo>
                    <a:pt x="10487" y="212106"/>
                  </a:lnTo>
                  <a:lnTo>
                    <a:pt x="18048" y="222039"/>
                  </a:lnTo>
                  <a:lnTo>
                    <a:pt x="26595" y="229830"/>
                  </a:lnTo>
                  <a:lnTo>
                    <a:pt x="35798" y="236192"/>
                  </a:lnTo>
                  <a:lnTo>
                    <a:pt x="45440" y="241602"/>
                  </a:lnTo>
                  <a:lnTo>
                    <a:pt x="57711" y="244040"/>
                  </a:lnTo>
                  <a:lnTo>
                    <a:pt x="71734" y="244497"/>
                  </a:lnTo>
                  <a:lnTo>
                    <a:pt x="86927" y="243633"/>
                  </a:lnTo>
                  <a:lnTo>
                    <a:pt x="100561" y="240720"/>
                  </a:lnTo>
                  <a:lnTo>
                    <a:pt x="113156" y="236440"/>
                  </a:lnTo>
                  <a:lnTo>
                    <a:pt x="125059" y="231250"/>
                  </a:lnTo>
                  <a:lnTo>
                    <a:pt x="135331" y="225453"/>
                  </a:lnTo>
                  <a:lnTo>
                    <a:pt x="144516" y="219250"/>
                  </a:lnTo>
                  <a:lnTo>
                    <a:pt x="152977" y="212778"/>
                  </a:lnTo>
                  <a:lnTo>
                    <a:pt x="160955" y="206126"/>
                  </a:lnTo>
                  <a:lnTo>
                    <a:pt x="168610" y="199355"/>
                  </a:lnTo>
                  <a:lnTo>
                    <a:pt x="176052" y="192503"/>
                  </a:lnTo>
                  <a:lnTo>
                    <a:pt x="181012" y="180923"/>
                  </a:lnTo>
                  <a:lnTo>
                    <a:pt x="184320" y="166192"/>
                  </a:lnTo>
                  <a:lnTo>
                    <a:pt x="186525" y="149359"/>
                  </a:lnTo>
                  <a:lnTo>
                    <a:pt x="186826" y="134631"/>
                  </a:lnTo>
                  <a:lnTo>
                    <a:pt x="185858" y="121307"/>
                  </a:lnTo>
                  <a:lnTo>
                    <a:pt x="184044" y="108918"/>
                  </a:lnTo>
                  <a:lnTo>
                    <a:pt x="180497" y="98322"/>
                  </a:lnTo>
                  <a:lnTo>
                    <a:pt x="175796" y="88920"/>
                  </a:lnTo>
                  <a:lnTo>
                    <a:pt x="170324" y="80316"/>
                  </a:lnTo>
                  <a:lnTo>
                    <a:pt x="163171" y="71073"/>
                  </a:lnTo>
                  <a:lnTo>
                    <a:pt x="154896" y="61405"/>
                  </a:lnTo>
                  <a:lnTo>
                    <a:pt x="145874" y="51455"/>
                  </a:lnTo>
                  <a:lnTo>
                    <a:pt x="136353" y="43652"/>
                  </a:lnTo>
                  <a:lnTo>
                    <a:pt x="126500" y="37282"/>
                  </a:lnTo>
                  <a:lnTo>
                    <a:pt x="116425" y="31866"/>
                  </a:lnTo>
                  <a:lnTo>
                    <a:pt x="106202" y="27087"/>
                  </a:lnTo>
                  <a:lnTo>
                    <a:pt x="95882" y="22732"/>
                  </a:lnTo>
                  <a:lnTo>
                    <a:pt x="85496" y="18661"/>
                  </a:lnTo>
                  <a:lnTo>
                    <a:pt x="73897" y="14778"/>
                  </a:lnTo>
                  <a:lnTo>
                    <a:pt x="61490" y="11021"/>
                  </a:lnTo>
                  <a:lnTo>
                    <a:pt x="161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376148" y="2997515"/>
              <a:ext cx="31555" cy="262941"/>
            </a:xfrm>
            <a:custGeom>
              <a:avLst/>
              <a:gdLst/>
              <a:ahLst/>
              <a:cxnLst/>
              <a:rect l="0" t="0" r="0" b="0"/>
              <a:pathLst>
                <a:path w="31555" h="262941">
                  <a:moveTo>
                    <a:pt x="31554" y="0"/>
                  </a:moveTo>
                  <a:lnTo>
                    <a:pt x="16914" y="58556"/>
                  </a:lnTo>
                  <a:lnTo>
                    <a:pt x="14782" y="71759"/>
                  </a:lnTo>
                  <a:lnTo>
                    <a:pt x="13361" y="85235"/>
                  </a:lnTo>
                  <a:lnTo>
                    <a:pt x="12413" y="98894"/>
                  </a:lnTo>
                  <a:lnTo>
                    <a:pt x="11782" y="115011"/>
                  </a:lnTo>
                  <a:lnTo>
                    <a:pt x="10892" y="170027"/>
                  </a:lnTo>
                  <a:lnTo>
                    <a:pt x="10768" y="188143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575983" y="2997515"/>
              <a:ext cx="262941" cy="286685"/>
            </a:xfrm>
            <a:custGeom>
              <a:avLst/>
              <a:gdLst/>
              <a:ahLst/>
              <a:cxnLst/>
              <a:rect l="0" t="0" r="0" b="0"/>
              <a:pathLst>
                <a:path w="262941" h="286685">
                  <a:moveTo>
                    <a:pt x="0" y="0"/>
                  </a:moveTo>
                  <a:lnTo>
                    <a:pt x="22334" y="0"/>
                  </a:lnTo>
                  <a:lnTo>
                    <a:pt x="31250" y="2337"/>
                  </a:lnTo>
                  <a:lnTo>
                    <a:pt x="39531" y="6233"/>
                  </a:lnTo>
                  <a:lnTo>
                    <a:pt x="47390" y="11167"/>
                  </a:lnTo>
                  <a:lnTo>
                    <a:pt x="57302" y="19131"/>
                  </a:lnTo>
                  <a:lnTo>
                    <a:pt x="68586" y="29115"/>
                  </a:lnTo>
                  <a:lnTo>
                    <a:pt x="80782" y="40445"/>
                  </a:lnTo>
                  <a:lnTo>
                    <a:pt x="92419" y="50336"/>
                  </a:lnTo>
                  <a:lnTo>
                    <a:pt x="103683" y="59267"/>
                  </a:lnTo>
                  <a:lnTo>
                    <a:pt x="114699" y="67558"/>
                  </a:lnTo>
                  <a:lnTo>
                    <a:pt x="124379" y="76591"/>
                  </a:lnTo>
                  <a:lnTo>
                    <a:pt x="133170" y="86120"/>
                  </a:lnTo>
                  <a:lnTo>
                    <a:pt x="141368" y="95978"/>
                  </a:lnTo>
                  <a:lnTo>
                    <a:pt x="148002" y="107224"/>
                  </a:lnTo>
                  <a:lnTo>
                    <a:pt x="153593" y="119396"/>
                  </a:lnTo>
                  <a:lnTo>
                    <a:pt x="158489" y="132186"/>
                  </a:lnTo>
                  <a:lnTo>
                    <a:pt x="170162" y="165094"/>
                  </a:lnTo>
                  <a:lnTo>
                    <a:pt x="176547" y="183686"/>
                  </a:lnTo>
                  <a:lnTo>
                    <a:pt x="179635" y="200755"/>
                  </a:lnTo>
                  <a:lnTo>
                    <a:pt x="180525" y="216809"/>
                  </a:lnTo>
                  <a:lnTo>
                    <a:pt x="179950" y="232186"/>
                  </a:lnTo>
                  <a:lnTo>
                    <a:pt x="177229" y="244775"/>
                  </a:lnTo>
                  <a:lnTo>
                    <a:pt x="173078" y="255504"/>
                  </a:lnTo>
                  <a:lnTo>
                    <a:pt x="167973" y="264995"/>
                  </a:lnTo>
                  <a:lnTo>
                    <a:pt x="159895" y="272490"/>
                  </a:lnTo>
                  <a:lnTo>
                    <a:pt x="149836" y="278655"/>
                  </a:lnTo>
                  <a:lnTo>
                    <a:pt x="138455" y="283935"/>
                  </a:lnTo>
                  <a:lnTo>
                    <a:pt x="123856" y="286286"/>
                  </a:lnTo>
                  <a:lnTo>
                    <a:pt x="107112" y="286684"/>
                  </a:lnTo>
                  <a:lnTo>
                    <a:pt x="88937" y="285781"/>
                  </a:lnTo>
                  <a:lnTo>
                    <a:pt x="72147" y="281673"/>
                  </a:lnTo>
                  <a:lnTo>
                    <a:pt x="56278" y="275429"/>
                  </a:lnTo>
                  <a:lnTo>
                    <a:pt x="41025" y="267760"/>
                  </a:lnTo>
                  <a:lnTo>
                    <a:pt x="28519" y="259142"/>
                  </a:lnTo>
                  <a:lnTo>
                    <a:pt x="17844" y="249890"/>
                  </a:lnTo>
                  <a:lnTo>
                    <a:pt x="8390" y="240217"/>
                  </a:lnTo>
                  <a:lnTo>
                    <a:pt x="3256" y="230262"/>
                  </a:lnTo>
                  <a:lnTo>
                    <a:pt x="1002" y="220119"/>
                  </a:lnTo>
                  <a:lnTo>
                    <a:pt x="668" y="209852"/>
                  </a:lnTo>
                  <a:lnTo>
                    <a:pt x="6289" y="201838"/>
                  </a:lnTo>
                  <a:lnTo>
                    <a:pt x="15879" y="195327"/>
                  </a:lnTo>
                  <a:lnTo>
                    <a:pt x="28115" y="189818"/>
                  </a:lnTo>
                  <a:lnTo>
                    <a:pt x="43284" y="187314"/>
                  </a:lnTo>
                  <a:lnTo>
                    <a:pt x="60409" y="186813"/>
                  </a:lnTo>
                  <a:lnTo>
                    <a:pt x="78837" y="187647"/>
                  </a:lnTo>
                  <a:lnTo>
                    <a:pt x="95797" y="189373"/>
                  </a:lnTo>
                  <a:lnTo>
                    <a:pt x="111778" y="191691"/>
                  </a:lnTo>
                  <a:lnTo>
                    <a:pt x="127107" y="194406"/>
                  </a:lnTo>
                  <a:lnTo>
                    <a:pt x="142000" y="197384"/>
                  </a:lnTo>
                  <a:lnTo>
                    <a:pt x="171014" y="203809"/>
                  </a:lnTo>
                  <a:lnTo>
                    <a:pt x="199491" y="210561"/>
                  </a:lnTo>
                  <a:lnTo>
                    <a:pt x="26294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0020" y="3754782"/>
            <a:ext cx="4995860" cy="1142882"/>
            <a:chOff x="610020" y="3754782"/>
            <a:chExt cx="4995860" cy="1142882"/>
          </a:xfrm>
        </p:grpSpPr>
        <p:sp>
          <p:nvSpPr>
            <p:cNvPr id="53" name="Freeform 52"/>
            <p:cNvSpPr/>
            <p:nvPr/>
          </p:nvSpPr>
          <p:spPr>
            <a:xfrm>
              <a:off x="820372" y="3912546"/>
              <a:ext cx="94660" cy="410188"/>
            </a:xfrm>
            <a:custGeom>
              <a:avLst/>
              <a:gdLst/>
              <a:ahLst/>
              <a:cxnLst/>
              <a:rect l="0" t="0" r="0" b="0"/>
              <a:pathLst>
                <a:path w="94660" h="410188">
                  <a:moveTo>
                    <a:pt x="94659" y="0"/>
                  </a:moveTo>
                  <a:lnTo>
                    <a:pt x="89075" y="27917"/>
                  </a:lnTo>
                  <a:lnTo>
                    <a:pt x="87430" y="43153"/>
                  </a:lnTo>
                  <a:lnTo>
                    <a:pt x="86334" y="60321"/>
                  </a:lnTo>
                  <a:lnTo>
                    <a:pt x="85603" y="78779"/>
                  </a:lnTo>
                  <a:lnTo>
                    <a:pt x="83947" y="95758"/>
                  </a:lnTo>
                  <a:lnTo>
                    <a:pt x="81674" y="111752"/>
                  </a:lnTo>
                  <a:lnTo>
                    <a:pt x="62889" y="219254"/>
                  </a:lnTo>
                  <a:lnTo>
                    <a:pt x="59455" y="237322"/>
                  </a:lnTo>
                  <a:lnTo>
                    <a:pt x="52524" y="269863"/>
                  </a:lnTo>
                  <a:lnTo>
                    <a:pt x="38552" y="328842"/>
                  </a:lnTo>
                  <a:lnTo>
                    <a:pt x="28043" y="371411"/>
                  </a:lnTo>
                  <a:lnTo>
                    <a:pt x="23370" y="384337"/>
                  </a:lnTo>
                  <a:lnTo>
                    <a:pt x="17917" y="396459"/>
                  </a:lnTo>
                  <a:lnTo>
                    <a:pt x="0" y="4101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10020" y="3754782"/>
              <a:ext cx="641575" cy="31554"/>
            </a:xfrm>
            <a:custGeom>
              <a:avLst/>
              <a:gdLst/>
              <a:ahLst/>
              <a:cxnLst/>
              <a:rect l="0" t="0" r="0" b="0"/>
              <a:pathLst>
                <a:path w="641575" h="31554">
                  <a:moveTo>
                    <a:pt x="0" y="31553"/>
                  </a:moveTo>
                  <a:lnTo>
                    <a:pt x="16750" y="25970"/>
                  </a:lnTo>
                  <a:lnTo>
                    <a:pt x="26359" y="24325"/>
                  </a:lnTo>
                  <a:lnTo>
                    <a:pt x="37439" y="23228"/>
                  </a:lnTo>
                  <a:lnTo>
                    <a:pt x="49501" y="22497"/>
                  </a:lnTo>
                  <a:lnTo>
                    <a:pt x="62216" y="23179"/>
                  </a:lnTo>
                  <a:lnTo>
                    <a:pt x="75368" y="24802"/>
                  </a:lnTo>
                  <a:lnTo>
                    <a:pt x="88810" y="27052"/>
                  </a:lnTo>
                  <a:lnTo>
                    <a:pt x="104783" y="28552"/>
                  </a:lnTo>
                  <a:lnTo>
                    <a:pt x="122443" y="29552"/>
                  </a:lnTo>
                  <a:lnTo>
                    <a:pt x="159595" y="30664"/>
                  </a:lnTo>
                  <a:lnTo>
                    <a:pt x="254280" y="31436"/>
                  </a:lnTo>
                  <a:lnTo>
                    <a:pt x="441788" y="31550"/>
                  </a:lnTo>
                  <a:lnTo>
                    <a:pt x="461638" y="30383"/>
                  </a:lnTo>
                  <a:lnTo>
                    <a:pt x="480715" y="28436"/>
                  </a:lnTo>
                  <a:lnTo>
                    <a:pt x="499276" y="25969"/>
                  </a:lnTo>
                  <a:lnTo>
                    <a:pt x="517493" y="23156"/>
                  </a:lnTo>
                  <a:lnTo>
                    <a:pt x="553316" y="16914"/>
                  </a:lnTo>
                  <a:lnTo>
                    <a:pt x="568712" y="13613"/>
                  </a:lnTo>
                  <a:lnTo>
                    <a:pt x="582481" y="10244"/>
                  </a:lnTo>
                  <a:lnTo>
                    <a:pt x="64157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93830" y="4141793"/>
              <a:ext cx="115484" cy="201403"/>
            </a:xfrm>
            <a:custGeom>
              <a:avLst/>
              <a:gdLst/>
              <a:ahLst/>
              <a:cxnLst/>
              <a:rect l="0" t="0" r="0" b="0"/>
              <a:pathLst>
                <a:path w="115484" h="201403">
                  <a:moveTo>
                    <a:pt x="42070" y="2140"/>
                  </a:moveTo>
                  <a:lnTo>
                    <a:pt x="36487" y="30057"/>
                  </a:lnTo>
                  <a:lnTo>
                    <a:pt x="30629" y="56229"/>
                  </a:lnTo>
                  <a:lnTo>
                    <a:pt x="24130" y="84611"/>
                  </a:lnTo>
                  <a:lnTo>
                    <a:pt x="13902" y="132272"/>
                  </a:lnTo>
                  <a:lnTo>
                    <a:pt x="6957" y="162036"/>
                  </a:lnTo>
                  <a:lnTo>
                    <a:pt x="6975" y="174180"/>
                  </a:lnTo>
                  <a:lnTo>
                    <a:pt x="9325" y="184614"/>
                  </a:lnTo>
                  <a:lnTo>
                    <a:pt x="13228" y="193907"/>
                  </a:lnTo>
                  <a:lnTo>
                    <a:pt x="19336" y="198933"/>
                  </a:lnTo>
                  <a:lnTo>
                    <a:pt x="26914" y="201115"/>
                  </a:lnTo>
                  <a:lnTo>
                    <a:pt x="35472" y="201402"/>
                  </a:lnTo>
                  <a:lnTo>
                    <a:pt x="43515" y="199255"/>
                  </a:lnTo>
                  <a:lnTo>
                    <a:pt x="51213" y="195487"/>
                  </a:lnTo>
                  <a:lnTo>
                    <a:pt x="58683" y="190638"/>
                  </a:lnTo>
                  <a:lnTo>
                    <a:pt x="66000" y="185068"/>
                  </a:lnTo>
                  <a:lnTo>
                    <a:pt x="73216" y="179017"/>
                  </a:lnTo>
                  <a:lnTo>
                    <a:pt x="80363" y="172646"/>
                  </a:lnTo>
                  <a:lnTo>
                    <a:pt x="86297" y="164893"/>
                  </a:lnTo>
                  <a:lnTo>
                    <a:pt x="91421" y="156219"/>
                  </a:lnTo>
                  <a:lnTo>
                    <a:pt x="96006" y="146930"/>
                  </a:lnTo>
                  <a:lnTo>
                    <a:pt x="101400" y="134894"/>
                  </a:lnTo>
                  <a:lnTo>
                    <a:pt x="113626" y="105939"/>
                  </a:lnTo>
                  <a:lnTo>
                    <a:pt x="115483" y="91206"/>
                  </a:lnTo>
                  <a:lnTo>
                    <a:pt x="114385" y="76709"/>
                  </a:lnTo>
                  <a:lnTo>
                    <a:pt x="111315" y="62371"/>
                  </a:lnTo>
                  <a:lnTo>
                    <a:pt x="106931" y="49306"/>
                  </a:lnTo>
                  <a:lnTo>
                    <a:pt x="101672" y="37090"/>
                  </a:lnTo>
                  <a:lnTo>
                    <a:pt x="95828" y="25440"/>
                  </a:lnTo>
                  <a:lnTo>
                    <a:pt x="87258" y="16505"/>
                  </a:lnTo>
                  <a:lnTo>
                    <a:pt x="76870" y="9379"/>
                  </a:lnTo>
                  <a:lnTo>
                    <a:pt x="65270" y="3460"/>
                  </a:lnTo>
                  <a:lnTo>
                    <a:pt x="54031" y="683"/>
                  </a:lnTo>
                  <a:lnTo>
                    <a:pt x="43032" y="0"/>
                  </a:lnTo>
                  <a:lnTo>
                    <a:pt x="0" y="21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311421" y="4033596"/>
              <a:ext cx="274460" cy="352243"/>
            </a:xfrm>
            <a:custGeom>
              <a:avLst/>
              <a:gdLst/>
              <a:ahLst/>
              <a:cxnLst/>
              <a:rect l="0" t="0" r="0" b="0"/>
              <a:pathLst>
                <a:path w="274460" h="352243">
                  <a:moveTo>
                    <a:pt x="192595" y="152408"/>
                  </a:moveTo>
                  <a:lnTo>
                    <a:pt x="175845" y="141241"/>
                  </a:lnTo>
                  <a:lnTo>
                    <a:pt x="163899" y="139120"/>
                  </a:lnTo>
                  <a:lnTo>
                    <a:pt x="148923" y="138875"/>
                  </a:lnTo>
                  <a:lnTo>
                    <a:pt x="131928" y="139880"/>
                  </a:lnTo>
                  <a:lnTo>
                    <a:pt x="114754" y="144056"/>
                  </a:lnTo>
                  <a:lnTo>
                    <a:pt x="97462" y="150345"/>
                  </a:lnTo>
                  <a:lnTo>
                    <a:pt x="80091" y="158045"/>
                  </a:lnTo>
                  <a:lnTo>
                    <a:pt x="66173" y="166683"/>
                  </a:lnTo>
                  <a:lnTo>
                    <a:pt x="54557" y="175948"/>
                  </a:lnTo>
                  <a:lnTo>
                    <a:pt x="44476" y="185630"/>
                  </a:lnTo>
                  <a:lnTo>
                    <a:pt x="36586" y="195591"/>
                  </a:lnTo>
                  <a:lnTo>
                    <a:pt x="30158" y="205738"/>
                  </a:lnTo>
                  <a:lnTo>
                    <a:pt x="24704" y="216008"/>
                  </a:lnTo>
                  <a:lnTo>
                    <a:pt x="19899" y="226361"/>
                  </a:lnTo>
                  <a:lnTo>
                    <a:pt x="15528" y="236768"/>
                  </a:lnTo>
                  <a:lnTo>
                    <a:pt x="11445" y="247213"/>
                  </a:lnTo>
                  <a:lnTo>
                    <a:pt x="3791" y="268167"/>
                  </a:lnTo>
                  <a:lnTo>
                    <a:pt x="115" y="278662"/>
                  </a:lnTo>
                  <a:lnTo>
                    <a:pt x="0" y="290334"/>
                  </a:lnTo>
                  <a:lnTo>
                    <a:pt x="2262" y="302790"/>
                  </a:lnTo>
                  <a:lnTo>
                    <a:pt x="6106" y="315768"/>
                  </a:lnTo>
                  <a:lnTo>
                    <a:pt x="14513" y="325589"/>
                  </a:lnTo>
                  <a:lnTo>
                    <a:pt x="25960" y="333304"/>
                  </a:lnTo>
                  <a:lnTo>
                    <a:pt x="39435" y="339617"/>
                  </a:lnTo>
                  <a:lnTo>
                    <a:pt x="54261" y="340319"/>
                  </a:lnTo>
                  <a:lnTo>
                    <a:pt x="69988" y="337282"/>
                  </a:lnTo>
                  <a:lnTo>
                    <a:pt x="86316" y="331751"/>
                  </a:lnTo>
                  <a:lnTo>
                    <a:pt x="100707" y="325727"/>
                  </a:lnTo>
                  <a:lnTo>
                    <a:pt x="113807" y="319373"/>
                  </a:lnTo>
                  <a:lnTo>
                    <a:pt x="126046" y="312800"/>
                  </a:lnTo>
                  <a:lnTo>
                    <a:pt x="137712" y="303744"/>
                  </a:lnTo>
                  <a:lnTo>
                    <a:pt x="148994" y="293031"/>
                  </a:lnTo>
                  <a:lnTo>
                    <a:pt x="160022" y="281216"/>
                  </a:lnTo>
                  <a:lnTo>
                    <a:pt x="170880" y="268664"/>
                  </a:lnTo>
                  <a:lnTo>
                    <a:pt x="181624" y="255622"/>
                  </a:lnTo>
                  <a:lnTo>
                    <a:pt x="192293" y="242252"/>
                  </a:lnTo>
                  <a:lnTo>
                    <a:pt x="201743" y="228665"/>
                  </a:lnTo>
                  <a:lnTo>
                    <a:pt x="210380" y="214932"/>
                  </a:lnTo>
                  <a:lnTo>
                    <a:pt x="218475" y="201102"/>
                  </a:lnTo>
                  <a:lnTo>
                    <a:pt x="226209" y="187208"/>
                  </a:lnTo>
                  <a:lnTo>
                    <a:pt x="241035" y="159305"/>
                  </a:lnTo>
                  <a:lnTo>
                    <a:pt x="247092" y="144151"/>
                  </a:lnTo>
                  <a:lnTo>
                    <a:pt x="252299" y="128205"/>
                  </a:lnTo>
                  <a:lnTo>
                    <a:pt x="261201" y="96075"/>
                  </a:lnTo>
                  <a:lnTo>
                    <a:pt x="269052" y="66213"/>
                  </a:lnTo>
                  <a:lnTo>
                    <a:pt x="271614" y="49368"/>
                  </a:lnTo>
                  <a:lnTo>
                    <a:pt x="273321" y="31127"/>
                  </a:lnTo>
                  <a:lnTo>
                    <a:pt x="274459" y="11954"/>
                  </a:lnTo>
                  <a:lnTo>
                    <a:pt x="272881" y="2678"/>
                  </a:lnTo>
                  <a:lnTo>
                    <a:pt x="269491" y="0"/>
                  </a:lnTo>
                  <a:lnTo>
                    <a:pt x="264895" y="1720"/>
                  </a:lnTo>
                  <a:lnTo>
                    <a:pt x="260661" y="6373"/>
                  </a:lnTo>
                  <a:lnTo>
                    <a:pt x="256671" y="12981"/>
                  </a:lnTo>
                  <a:lnTo>
                    <a:pt x="252841" y="20892"/>
                  </a:lnTo>
                  <a:lnTo>
                    <a:pt x="250289" y="30840"/>
                  </a:lnTo>
                  <a:lnTo>
                    <a:pt x="248587" y="42147"/>
                  </a:lnTo>
                  <a:lnTo>
                    <a:pt x="247452" y="54360"/>
                  </a:lnTo>
                  <a:lnTo>
                    <a:pt x="246696" y="67176"/>
                  </a:lnTo>
                  <a:lnTo>
                    <a:pt x="245855" y="93881"/>
                  </a:lnTo>
                  <a:lnTo>
                    <a:pt x="245242" y="191682"/>
                  </a:lnTo>
                  <a:lnTo>
                    <a:pt x="246391" y="207806"/>
                  </a:lnTo>
                  <a:lnTo>
                    <a:pt x="248326" y="223230"/>
                  </a:lnTo>
                  <a:lnTo>
                    <a:pt x="250784" y="238187"/>
                  </a:lnTo>
                  <a:lnTo>
                    <a:pt x="253592" y="252833"/>
                  </a:lnTo>
                  <a:lnTo>
                    <a:pt x="259827" y="281572"/>
                  </a:lnTo>
                  <a:lnTo>
                    <a:pt x="261958" y="295780"/>
                  </a:lnTo>
                  <a:lnTo>
                    <a:pt x="263378" y="309926"/>
                  </a:lnTo>
                  <a:lnTo>
                    <a:pt x="266218" y="3522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69299" y="4213727"/>
              <a:ext cx="591985" cy="683937"/>
            </a:xfrm>
            <a:custGeom>
              <a:avLst/>
              <a:gdLst/>
              <a:ahLst/>
              <a:cxnLst/>
              <a:rect l="0" t="0" r="0" b="0"/>
              <a:pathLst>
                <a:path w="591985" h="683937">
                  <a:moveTo>
                    <a:pt x="108175" y="45900"/>
                  </a:moveTo>
                  <a:lnTo>
                    <a:pt x="102591" y="29150"/>
                  </a:lnTo>
                  <a:lnTo>
                    <a:pt x="97441" y="25384"/>
                  </a:lnTo>
                  <a:lnTo>
                    <a:pt x="90501" y="24042"/>
                  </a:lnTo>
                  <a:lnTo>
                    <a:pt x="82369" y="24316"/>
                  </a:lnTo>
                  <a:lnTo>
                    <a:pt x="73441" y="29174"/>
                  </a:lnTo>
                  <a:lnTo>
                    <a:pt x="63984" y="37086"/>
                  </a:lnTo>
                  <a:lnTo>
                    <a:pt x="29198" y="72206"/>
                  </a:lnTo>
                  <a:lnTo>
                    <a:pt x="17370" y="90313"/>
                  </a:lnTo>
                  <a:lnTo>
                    <a:pt x="8217" y="111215"/>
                  </a:lnTo>
                  <a:lnTo>
                    <a:pt x="4140" y="123333"/>
                  </a:lnTo>
                  <a:lnTo>
                    <a:pt x="254" y="136087"/>
                  </a:lnTo>
                  <a:lnTo>
                    <a:pt x="0" y="146926"/>
                  </a:lnTo>
                  <a:lnTo>
                    <a:pt x="2168" y="156490"/>
                  </a:lnTo>
                  <a:lnTo>
                    <a:pt x="5951" y="165203"/>
                  </a:lnTo>
                  <a:lnTo>
                    <a:pt x="10810" y="168674"/>
                  </a:lnTo>
                  <a:lnTo>
                    <a:pt x="16387" y="168651"/>
                  </a:lnTo>
                  <a:lnTo>
                    <a:pt x="22442" y="166299"/>
                  </a:lnTo>
                  <a:lnTo>
                    <a:pt x="35402" y="157452"/>
                  </a:lnTo>
                  <a:lnTo>
                    <a:pt x="42130" y="151821"/>
                  </a:lnTo>
                  <a:lnTo>
                    <a:pt x="48953" y="142224"/>
                  </a:lnTo>
                  <a:lnTo>
                    <a:pt x="55839" y="129982"/>
                  </a:lnTo>
                  <a:lnTo>
                    <a:pt x="62766" y="115978"/>
                  </a:lnTo>
                  <a:lnTo>
                    <a:pt x="69722" y="104305"/>
                  </a:lnTo>
                  <a:lnTo>
                    <a:pt x="83683" y="85102"/>
                  </a:lnTo>
                  <a:lnTo>
                    <a:pt x="90678" y="74372"/>
                  </a:lnTo>
                  <a:lnTo>
                    <a:pt x="97679" y="62544"/>
                  </a:lnTo>
                  <a:lnTo>
                    <a:pt x="104683" y="49984"/>
                  </a:lnTo>
                  <a:lnTo>
                    <a:pt x="110522" y="47454"/>
                  </a:lnTo>
                  <a:lnTo>
                    <a:pt x="115582" y="51611"/>
                  </a:lnTo>
                  <a:lnTo>
                    <a:pt x="120125" y="60224"/>
                  </a:lnTo>
                  <a:lnTo>
                    <a:pt x="121985" y="69473"/>
                  </a:lnTo>
                  <a:lnTo>
                    <a:pt x="120935" y="89098"/>
                  </a:lnTo>
                  <a:lnTo>
                    <a:pt x="121356" y="101577"/>
                  </a:lnTo>
                  <a:lnTo>
                    <a:pt x="122805" y="115740"/>
                  </a:lnTo>
                  <a:lnTo>
                    <a:pt x="124940" y="131024"/>
                  </a:lnTo>
                  <a:lnTo>
                    <a:pt x="127532" y="145889"/>
                  </a:lnTo>
                  <a:lnTo>
                    <a:pt x="130429" y="160472"/>
                  </a:lnTo>
                  <a:lnTo>
                    <a:pt x="133528" y="174869"/>
                  </a:lnTo>
                  <a:lnTo>
                    <a:pt x="139101" y="185636"/>
                  </a:lnTo>
                  <a:lnTo>
                    <a:pt x="146321" y="193983"/>
                  </a:lnTo>
                  <a:lnTo>
                    <a:pt x="154641" y="200716"/>
                  </a:lnTo>
                  <a:lnTo>
                    <a:pt x="162525" y="202867"/>
                  </a:lnTo>
                  <a:lnTo>
                    <a:pt x="170118" y="201964"/>
                  </a:lnTo>
                  <a:lnTo>
                    <a:pt x="177517" y="199025"/>
                  </a:lnTo>
                  <a:lnTo>
                    <a:pt x="191971" y="189526"/>
                  </a:lnTo>
                  <a:lnTo>
                    <a:pt x="199098" y="183721"/>
                  </a:lnTo>
                  <a:lnTo>
                    <a:pt x="206186" y="174008"/>
                  </a:lnTo>
                  <a:lnTo>
                    <a:pt x="213249" y="161690"/>
                  </a:lnTo>
                  <a:lnTo>
                    <a:pt x="241377" y="105519"/>
                  </a:lnTo>
                  <a:lnTo>
                    <a:pt x="247227" y="92657"/>
                  </a:lnTo>
                  <a:lnTo>
                    <a:pt x="252296" y="80577"/>
                  </a:lnTo>
                  <a:lnTo>
                    <a:pt x="256843" y="69018"/>
                  </a:lnTo>
                  <a:lnTo>
                    <a:pt x="258706" y="65986"/>
                  </a:lnTo>
                  <a:lnTo>
                    <a:pt x="258780" y="68640"/>
                  </a:lnTo>
                  <a:lnTo>
                    <a:pt x="256914" y="85222"/>
                  </a:lnTo>
                  <a:lnTo>
                    <a:pt x="256416" y="97824"/>
                  </a:lnTo>
                  <a:lnTo>
                    <a:pt x="256085" y="112069"/>
                  </a:lnTo>
                  <a:lnTo>
                    <a:pt x="258200" y="123903"/>
                  </a:lnTo>
                  <a:lnTo>
                    <a:pt x="266784" y="143284"/>
                  </a:lnTo>
                  <a:lnTo>
                    <a:pt x="273514" y="148218"/>
                  </a:lnTo>
                  <a:lnTo>
                    <a:pt x="281507" y="150339"/>
                  </a:lnTo>
                  <a:lnTo>
                    <a:pt x="290341" y="150585"/>
                  </a:lnTo>
                  <a:lnTo>
                    <a:pt x="300905" y="147243"/>
                  </a:lnTo>
                  <a:lnTo>
                    <a:pt x="312622" y="141509"/>
                  </a:lnTo>
                  <a:lnTo>
                    <a:pt x="325108" y="134180"/>
                  </a:lnTo>
                  <a:lnTo>
                    <a:pt x="335769" y="126957"/>
                  </a:lnTo>
                  <a:lnTo>
                    <a:pt x="353847" y="112699"/>
                  </a:lnTo>
                  <a:lnTo>
                    <a:pt x="369673" y="95455"/>
                  </a:lnTo>
                  <a:lnTo>
                    <a:pt x="384497" y="77273"/>
                  </a:lnTo>
                  <a:lnTo>
                    <a:pt x="398877" y="61402"/>
                  </a:lnTo>
                  <a:lnTo>
                    <a:pt x="409942" y="43441"/>
                  </a:lnTo>
                  <a:lnTo>
                    <a:pt x="418755" y="23772"/>
                  </a:lnTo>
                  <a:lnTo>
                    <a:pt x="426568" y="3344"/>
                  </a:lnTo>
                  <a:lnTo>
                    <a:pt x="430287" y="0"/>
                  </a:lnTo>
                  <a:lnTo>
                    <a:pt x="433935" y="1276"/>
                  </a:lnTo>
                  <a:lnTo>
                    <a:pt x="437536" y="5633"/>
                  </a:lnTo>
                  <a:lnTo>
                    <a:pt x="441537" y="22939"/>
                  </a:lnTo>
                  <a:lnTo>
                    <a:pt x="442604" y="34099"/>
                  </a:lnTo>
                  <a:lnTo>
                    <a:pt x="443315" y="46213"/>
                  </a:lnTo>
                  <a:lnTo>
                    <a:pt x="444106" y="72138"/>
                  </a:lnTo>
                  <a:lnTo>
                    <a:pt x="444721" y="236059"/>
                  </a:lnTo>
                  <a:lnTo>
                    <a:pt x="444738" y="507090"/>
                  </a:lnTo>
                  <a:lnTo>
                    <a:pt x="443569" y="528654"/>
                  </a:lnTo>
                  <a:lnTo>
                    <a:pt x="441621" y="550041"/>
                  </a:lnTo>
                  <a:lnTo>
                    <a:pt x="439154" y="571311"/>
                  </a:lnTo>
                  <a:lnTo>
                    <a:pt x="437509" y="590165"/>
                  </a:lnTo>
                  <a:lnTo>
                    <a:pt x="436413" y="607409"/>
                  </a:lnTo>
                  <a:lnTo>
                    <a:pt x="435682" y="623580"/>
                  </a:lnTo>
                  <a:lnTo>
                    <a:pt x="434026" y="640203"/>
                  </a:lnTo>
                  <a:lnTo>
                    <a:pt x="431754" y="657128"/>
                  </a:lnTo>
                  <a:lnTo>
                    <a:pt x="429070" y="674255"/>
                  </a:lnTo>
                  <a:lnTo>
                    <a:pt x="423775" y="682167"/>
                  </a:lnTo>
                  <a:lnTo>
                    <a:pt x="416739" y="683936"/>
                  </a:lnTo>
                  <a:lnTo>
                    <a:pt x="408543" y="681609"/>
                  </a:lnTo>
                  <a:lnTo>
                    <a:pt x="400741" y="676552"/>
                  </a:lnTo>
                  <a:lnTo>
                    <a:pt x="385840" y="661584"/>
                  </a:lnTo>
                  <a:lnTo>
                    <a:pt x="379763" y="651516"/>
                  </a:lnTo>
                  <a:lnTo>
                    <a:pt x="374543" y="640130"/>
                  </a:lnTo>
                  <a:lnTo>
                    <a:pt x="352185" y="582684"/>
                  </a:lnTo>
                  <a:lnTo>
                    <a:pt x="332135" y="532291"/>
                  </a:lnTo>
                  <a:lnTo>
                    <a:pt x="327599" y="515070"/>
                  </a:lnTo>
                  <a:lnTo>
                    <a:pt x="324575" y="497746"/>
                  </a:lnTo>
                  <a:lnTo>
                    <a:pt x="322559" y="480353"/>
                  </a:lnTo>
                  <a:lnTo>
                    <a:pt x="320046" y="464084"/>
                  </a:lnTo>
                  <a:lnTo>
                    <a:pt x="317202" y="448563"/>
                  </a:lnTo>
                  <a:lnTo>
                    <a:pt x="314138" y="433542"/>
                  </a:lnTo>
                  <a:lnTo>
                    <a:pt x="312095" y="418853"/>
                  </a:lnTo>
                  <a:lnTo>
                    <a:pt x="310733" y="404386"/>
                  </a:lnTo>
                  <a:lnTo>
                    <a:pt x="309825" y="390066"/>
                  </a:lnTo>
                  <a:lnTo>
                    <a:pt x="310388" y="377014"/>
                  </a:lnTo>
                  <a:lnTo>
                    <a:pt x="311932" y="364807"/>
                  </a:lnTo>
                  <a:lnTo>
                    <a:pt x="314131" y="353163"/>
                  </a:lnTo>
                  <a:lnTo>
                    <a:pt x="322805" y="333993"/>
                  </a:lnTo>
                  <a:lnTo>
                    <a:pt x="334452" y="317682"/>
                  </a:lnTo>
                  <a:lnTo>
                    <a:pt x="347419" y="302641"/>
                  </a:lnTo>
                  <a:lnTo>
                    <a:pt x="364089" y="291283"/>
                  </a:lnTo>
                  <a:lnTo>
                    <a:pt x="373443" y="286618"/>
                  </a:lnTo>
                  <a:lnTo>
                    <a:pt x="383184" y="282339"/>
                  </a:lnTo>
                  <a:lnTo>
                    <a:pt x="393185" y="278318"/>
                  </a:lnTo>
                  <a:lnTo>
                    <a:pt x="403357" y="274468"/>
                  </a:lnTo>
                  <a:lnTo>
                    <a:pt x="418319" y="271902"/>
                  </a:lnTo>
                  <a:lnTo>
                    <a:pt x="436474" y="270191"/>
                  </a:lnTo>
                  <a:lnTo>
                    <a:pt x="456758" y="269050"/>
                  </a:lnTo>
                  <a:lnTo>
                    <a:pt x="494878" y="267783"/>
                  </a:lnTo>
                  <a:lnTo>
                    <a:pt x="591984" y="2667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45258" y="4143933"/>
              <a:ext cx="26519" cy="189318"/>
            </a:xfrm>
            <a:custGeom>
              <a:avLst/>
              <a:gdLst/>
              <a:ahLst/>
              <a:cxnLst/>
              <a:rect l="0" t="0" r="0" b="0"/>
              <a:pathLst>
                <a:path w="26519" h="189318">
                  <a:moveTo>
                    <a:pt x="0" y="0"/>
                  </a:moveTo>
                  <a:lnTo>
                    <a:pt x="11167" y="22334"/>
                  </a:lnTo>
                  <a:lnTo>
                    <a:pt x="14457" y="33587"/>
                  </a:lnTo>
                  <a:lnTo>
                    <a:pt x="16650" y="45764"/>
                  </a:lnTo>
                  <a:lnTo>
                    <a:pt x="18112" y="58556"/>
                  </a:lnTo>
                  <a:lnTo>
                    <a:pt x="20255" y="70591"/>
                  </a:lnTo>
                  <a:lnTo>
                    <a:pt x="22852" y="82119"/>
                  </a:lnTo>
                  <a:lnTo>
                    <a:pt x="25753" y="93311"/>
                  </a:lnTo>
                  <a:lnTo>
                    <a:pt x="26518" y="106615"/>
                  </a:lnTo>
                  <a:lnTo>
                    <a:pt x="25859" y="121327"/>
                  </a:lnTo>
                  <a:lnTo>
                    <a:pt x="21036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650097" y="4073234"/>
              <a:ext cx="126550" cy="309757"/>
            </a:xfrm>
            <a:custGeom>
              <a:avLst/>
              <a:gdLst/>
              <a:ahLst/>
              <a:cxnLst/>
              <a:rect l="0" t="0" r="0" b="0"/>
              <a:pathLst>
                <a:path w="126550" h="309757">
                  <a:moveTo>
                    <a:pt x="126549" y="18112"/>
                  </a:moveTo>
                  <a:lnTo>
                    <a:pt x="115382" y="6944"/>
                  </a:lnTo>
                  <a:lnTo>
                    <a:pt x="107418" y="3655"/>
                  </a:lnTo>
                  <a:lnTo>
                    <a:pt x="97434" y="1462"/>
                  </a:lnTo>
                  <a:lnTo>
                    <a:pt x="86104" y="0"/>
                  </a:lnTo>
                  <a:lnTo>
                    <a:pt x="73876" y="194"/>
                  </a:lnTo>
                  <a:lnTo>
                    <a:pt x="61049" y="1492"/>
                  </a:lnTo>
                  <a:lnTo>
                    <a:pt x="47823" y="3526"/>
                  </a:lnTo>
                  <a:lnTo>
                    <a:pt x="36669" y="8388"/>
                  </a:lnTo>
                  <a:lnTo>
                    <a:pt x="26896" y="15135"/>
                  </a:lnTo>
                  <a:lnTo>
                    <a:pt x="18043" y="23139"/>
                  </a:lnTo>
                  <a:lnTo>
                    <a:pt x="10972" y="33149"/>
                  </a:lnTo>
                  <a:lnTo>
                    <a:pt x="5090" y="44497"/>
                  </a:lnTo>
                  <a:lnTo>
                    <a:pt x="0" y="56737"/>
                  </a:lnTo>
                  <a:lnTo>
                    <a:pt x="112" y="70740"/>
                  </a:lnTo>
                  <a:lnTo>
                    <a:pt x="3693" y="85919"/>
                  </a:lnTo>
                  <a:lnTo>
                    <a:pt x="14684" y="116028"/>
                  </a:lnTo>
                  <a:lnTo>
                    <a:pt x="23464" y="141096"/>
                  </a:lnTo>
                  <a:lnTo>
                    <a:pt x="29778" y="152689"/>
                  </a:lnTo>
                  <a:lnTo>
                    <a:pt x="37494" y="163924"/>
                  </a:lnTo>
                  <a:lnTo>
                    <a:pt x="46144" y="174919"/>
                  </a:lnTo>
                  <a:lnTo>
                    <a:pt x="54247" y="185756"/>
                  </a:lnTo>
                  <a:lnTo>
                    <a:pt x="69484" y="207145"/>
                  </a:lnTo>
                  <a:lnTo>
                    <a:pt x="76819" y="218926"/>
                  </a:lnTo>
                  <a:lnTo>
                    <a:pt x="84047" y="231454"/>
                  </a:lnTo>
                  <a:lnTo>
                    <a:pt x="91202" y="244480"/>
                  </a:lnTo>
                  <a:lnTo>
                    <a:pt x="97141" y="256671"/>
                  </a:lnTo>
                  <a:lnTo>
                    <a:pt x="102269" y="268304"/>
                  </a:lnTo>
                  <a:lnTo>
                    <a:pt x="106857" y="279565"/>
                  </a:lnTo>
                  <a:lnTo>
                    <a:pt x="107577" y="289409"/>
                  </a:lnTo>
                  <a:lnTo>
                    <a:pt x="105721" y="298309"/>
                  </a:lnTo>
                  <a:lnTo>
                    <a:pt x="102146" y="306580"/>
                  </a:lnTo>
                  <a:lnTo>
                    <a:pt x="95088" y="309756"/>
                  </a:lnTo>
                  <a:lnTo>
                    <a:pt x="85708" y="309537"/>
                  </a:lnTo>
                  <a:lnTo>
                    <a:pt x="74781" y="307054"/>
                  </a:lnTo>
                  <a:lnTo>
                    <a:pt x="65158" y="303060"/>
                  </a:lnTo>
                  <a:lnTo>
                    <a:pt x="56406" y="298061"/>
                  </a:lnTo>
                  <a:lnTo>
                    <a:pt x="31890" y="2810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597846" y="3986169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0" y="0"/>
                  </a:moveTo>
                  <a:lnTo>
                    <a:pt x="1051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59989" y="4195455"/>
              <a:ext cx="232020" cy="190384"/>
            </a:xfrm>
            <a:custGeom>
              <a:avLst/>
              <a:gdLst/>
              <a:ahLst/>
              <a:cxnLst/>
              <a:rect l="0" t="0" r="0" b="0"/>
              <a:pathLst>
                <a:path w="232020" h="190384">
                  <a:moveTo>
                    <a:pt x="137360" y="43137"/>
                  </a:moveTo>
                  <a:lnTo>
                    <a:pt x="142944" y="26386"/>
                  </a:lnTo>
                  <a:lnTo>
                    <a:pt x="142251" y="19115"/>
                  </a:lnTo>
                  <a:lnTo>
                    <a:pt x="139452" y="11930"/>
                  </a:lnTo>
                  <a:lnTo>
                    <a:pt x="135249" y="4803"/>
                  </a:lnTo>
                  <a:lnTo>
                    <a:pt x="126604" y="1220"/>
                  </a:lnTo>
                  <a:lnTo>
                    <a:pt x="114997" y="0"/>
                  </a:lnTo>
                  <a:lnTo>
                    <a:pt x="101417" y="356"/>
                  </a:lnTo>
                  <a:lnTo>
                    <a:pt x="87688" y="4098"/>
                  </a:lnTo>
                  <a:lnTo>
                    <a:pt x="73862" y="10099"/>
                  </a:lnTo>
                  <a:lnTo>
                    <a:pt x="59969" y="17606"/>
                  </a:lnTo>
                  <a:lnTo>
                    <a:pt x="48370" y="24947"/>
                  </a:lnTo>
                  <a:lnTo>
                    <a:pt x="38301" y="32179"/>
                  </a:lnTo>
                  <a:lnTo>
                    <a:pt x="29250" y="39338"/>
                  </a:lnTo>
                  <a:lnTo>
                    <a:pt x="20879" y="49953"/>
                  </a:lnTo>
                  <a:lnTo>
                    <a:pt x="12961" y="62873"/>
                  </a:lnTo>
                  <a:lnTo>
                    <a:pt x="5345" y="77329"/>
                  </a:lnTo>
                  <a:lnTo>
                    <a:pt x="1437" y="91642"/>
                  </a:lnTo>
                  <a:lnTo>
                    <a:pt x="0" y="105858"/>
                  </a:lnTo>
                  <a:lnTo>
                    <a:pt x="210" y="120009"/>
                  </a:lnTo>
                  <a:lnTo>
                    <a:pt x="3857" y="131781"/>
                  </a:lnTo>
                  <a:lnTo>
                    <a:pt x="9793" y="141966"/>
                  </a:lnTo>
                  <a:lnTo>
                    <a:pt x="17257" y="151093"/>
                  </a:lnTo>
                  <a:lnTo>
                    <a:pt x="26908" y="156010"/>
                  </a:lnTo>
                  <a:lnTo>
                    <a:pt x="38015" y="158118"/>
                  </a:lnTo>
                  <a:lnTo>
                    <a:pt x="50095" y="158355"/>
                  </a:lnTo>
                  <a:lnTo>
                    <a:pt x="60486" y="156177"/>
                  </a:lnTo>
                  <a:lnTo>
                    <a:pt x="69750" y="152386"/>
                  </a:lnTo>
                  <a:lnTo>
                    <a:pt x="78263" y="147523"/>
                  </a:lnTo>
                  <a:lnTo>
                    <a:pt x="86276" y="139606"/>
                  </a:lnTo>
                  <a:lnTo>
                    <a:pt x="93955" y="129653"/>
                  </a:lnTo>
                  <a:lnTo>
                    <a:pt x="101412" y="118344"/>
                  </a:lnTo>
                  <a:lnTo>
                    <a:pt x="108721" y="106130"/>
                  </a:lnTo>
                  <a:lnTo>
                    <a:pt x="115930" y="93313"/>
                  </a:lnTo>
                  <a:lnTo>
                    <a:pt x="123074" y="80093"/>
                  </a:lnTo>
                  <a:lnTo>
                    <a:pt x="127836" y="66606"/>
                  </a:lnTo>
                  <a:lnTo>
                    <a:pt x="131011" y="52939"/>
                  </a:lnTo>
                  <a:lnTo>
                    <a:pt x="133127" y="39154"/>
                  </a:lnTo>
                  <a:lnTo>
                    <a:pt x="135707" y="33470"/>
                  </a:lnTo>
                  <a:lnTo>
                    <a:pt x="138596" y="33186"/>
                  </a:lnTo>
                  <a:lnTo>
                    <a:pt x="141690" y="36503"/>
                  </a:lnTo>
                  <a:lnTo>
                    <a:pt x="144921" y="43389"/>
                  </a:lnTo>
                  <a:lnTo>
                    <a:pt x="148244" y="52653"/>
                  </a:lnTo>
                  <a:lnTo>
                    <a:pt x="161974" y="95527"/>
                  </a:lnTo>
                  <a:lnTo>
                    <a:pt x="166624" y="107279"/>
                  </a:lnTo>
                  <a:lnTo>
                    <a:pt x="172062" y="119788"/>
                  </a:lnTo>
                  <a:lnTo>
                    <a:pt x="178024" y="132802"/>
                  </a:lnTo>
                  <a:lnTo>
                    <a:pt x="185504" y="144984"/>
                  </a:lnTo>
                  <a:lnTo>
                    <a:pt x="193998" y="156611"/>
                  </a:lnTo>
                  <a:lnTo>
                    <a:pt x="232019" y="1903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34089" y="4207039"/>
              <a:ext cx="157754" cy="189318"/>
            </a:xfrm>
            <a:custGeom>
              <a:avLst/>
              <a:gdLst/>
              <a:ahLst/>
              <a:cxnLst/>
              <a:rect l="0" t="0" r="0" b="0"/>
              <a:pathLst>
                <a:path w="157754" h="189318">
                  <a:moveTo>
                    <a:pt x="10507" y="0"/>
                  </a:moveTo>
                  <a:lnTo>
                    <a:pt x="4923" y="22334"/>
                  </a:lnTo>
                  <a:lnTo>
                    <a:pt x="3278" y="34755"/>
                  </a:lnTo>
                  <a:lnTo>
                    <a:pt x="2182" y="48880"/>
                  </a:lnTo>
                  <a:lnTo>
                    <a:pt x="1451" y="64140"/>
                  </a:lnTo>
                  <a:lnTo>
                    <a:pt x="639" y="99793"/>
                  </a:lnTo>
                  <a:lnTo>
                    <a:pt x="75" y="172030"/>
                  </a:lnTo>
                  <a:lnTo>
                    <a:pt x="0" y="109262"/>
                  </a:lnTo>
                  <a:lnTo>
                    <a:pt x="1165" y="93877"/>
                  </a:lnTo>
                  <a:lnTo>
                    <a:pt x="3110" y="80114"/>
                  </a:lnTo>
                  <a:lnTo>
                    <a:pt x="5576" y="67433"/>
                  </a:lnTo>
                  <a:lnTo>
                    <a:pt x="9557" y="54304"/>
                  </a:lnTo>
                  <a:lnTo>
                    <a:pt x="14548" y="40877"/>
                  </a:lnTo>
                  <a:lnTo>
                    <a:pt x="20212" y="27251"/>
                  </a:lnTo>
                  <a:lnTo>
                    <a:pt x="28663" y="16999"/>
                  </a:lnTo>
                  <a:lnTo>
                    <a:pt x="38972" y="8995"/>
                  </a:lnTo>
                  <a:lnTo>
                    <a:pt x="50519" y="2491"/>
                  </a:lnTo>
                  <a:lnTo>
                    <a:pt x="60554" y="1661"/>
                  </a:lnTo>
                  <a:lnTo>
                    <a:pt x="69581" y="4613"/>
                  </a:lnTo>
                  <a:lnTo>
                    <a:pt x="77937" y="10087"/>
                  </a:lnTo>
                  <a:lnTo>
                    <a:pt x="85844" y="18411"/>
                  </a:lnTo>
                  <a:lnTo>
                    <a:pt x="93453" y="28635"/>
                  </a:lnTo>
                  <a:lnTo>
                    <a:pt x="100863" y="40125"/>
                  </a:lnTo>
                  <a:lnTo>
                    <a:pt x="108140" y="53628"/>
                  </a:lnTo>
                  <a:lnTo>
                    <a:pt x="115329" y="68474"/>
                  </a:lnTo>
                  <a:lnTo>
                    <a:pt x="122459" y="84213"/>
                  </a:lnTo>
                  <a:lnTo>
                    <a:pt x="128381" y="98213"/>
                  </a:lnTo>
                  <a:lnTo>
                    <a:pt x="133497" y="111052"/>
                  </a:lnTo>
                  <a:lnTo>
                    <a:pt x="138076" y="123116"/>
                  </a:lnTo>
                  <a:lnTo>
                    <a:pt x="142298" y="135834"/>
                  </a:lnTo>
                  <a:lnTo>
                    <a:pt x="146281" y="148987"/>
                  </a:lnTo>
                  <a:lnTo>
                    <a:pt x="157753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33747" y="3893808"/>
              <a:ext cx="326046" cy="523584"/>
            </a:xfrm>
            <a:custGeom>
              <a:avLst/>
              <a:gdLst/>
              <a:ahLst/>
              <a:cxnLst/>
              <a:rect l="0" t="0" r="0" b="0"/>
              <a:pathLst>
                <a:path w="326046" h="523584">
                  <a:moveTo>
                    <a:pt x="0" y="523583"/>
                  </a:moveTo>
                  <a:lnTo>
                    <a:pt x="16750" y="506833"/>
                  </a:lnTo>
                  <a:lnTo>
                    <a:pt x="24022" y="496055"/>
                  </a:lnTo>
                  <a:lnTo>
                    <a:pt x="31206" y="483027"/>
                  </a:lnTo>
                  <a:lnTo>
                    <a:pt x="38334" y="468499"/>
                  </a:lnTo>
                  <a:lnTo>
                    <a:pt x="44254" y="455307"/>
                  </a:lnTo>
                  <a:lnTo>
                    <a:pt x="49369" y="443007"/>
                  </a:lnTo>
                  <a:lnTo>
                    <a:pt x="53948" y="431301"/>
                  </a:lnTo>
                  <a:lnTo>
                    <a:pt x="58169" y="418823"/>
                  </a:lnTo>
                  <a:lnTo>
                    <a:pt x="62152" y="405829"/>
                  </a:lnTo>
                  <a:lnTo>
                    <a:pt x="65976" y="392492"/>
                  </a:lnTo>
                  <a:lnTo>
                    <a:pt x="68525" y="377758"/>
                  </a:lnTo>
                  <a:lnTo>
                    <a:pt x="70224" y="362092"/>
                  </a:lnTo>
                  <a:lnTo>
                    <a:pt x="71357" y="345805"/>
                  </a:lnTo>
                  <a:lnTo>
                    <a:pt x="73281" y="329104"/>
                  </a:lnTo>
                  <a:lnTo>
                    <a:pt x="75732" y="312127"/>
                  </a:lnTo>
                  <a:lnTo>
                    <a:pt x="81572" y="277681"/>
                  </a:lnTo>
                  <a:lnTo>
                    <a:pt x="98288" y="184878"/>
                  </a:lnTo>
                  <a:lnTo>
                    <a:pt x="100584" y="165725"/>
                  </a:lnTo>
                  <a:lnTo>
                    <a:pt x="102114" y="147113"/>
                  </a:lnTo>
                  <a:lnTo>
                    <a:pt x="103135" y="128863"/>
                  </a:lnTo>
                  <a:lnTo>
                    <a:pt x="104984" y="112021"/>
                  </a:lnTo>
                  <a:lnTo>
                    <a:pt x="107385" y="96119"/>
                  </a:lnTo>
                  <a:lnTo>
                    <a:pt x="110154" y="80843"/>
                  </a:lnTo>
                  <a:lnTo>
                    <a:pt x="112001" y="65984"/>
                  </a:lnTo>
                  <a:lnTo>
                    <a:pt x="113232" y="51404"/>
                  </a:lnTo>
                  <a:lnTo>
                    <a:pt x="114052" y="37010"/>
                  </a:lnTo>
                  <a:lnTo>
                    <a:pt x="115768" y="23907"/>
                  </a:lnTo>
                  <a:lnTo>
                    <a:pt x="118081" y="11667"/>
                  </a:lnTo>
                  <a:lnTo>
                    <a:pt x="120791" y="0"/>
                  </a:lnTo>
                  <a:lnTo>
                    <a:pt x="122597" y="403"/>
                  </a:lnTo>
                  <a:lnTo>
                    <a:pt x="123802" y="8852"/>
                  </a:lnTo>
                  <a:lnTo>
                    <a:pt x="124605" y="22665"/>
                  </a:lnTo>
                  <a:lnTo>
                    <a:pt x="125498" y="53594"/>
                  </a:lnTo>
                  <a:lnTo>
                    <a:pt x="125735" y="70022"/>
                  </a:lnTo>
                  <a:lnTo>
                    <a:pt x="128231" y="86818"/>
                  </a:lnTo>
                  <a:lnTo>
                    <a:pt x="132232" y="103858"/>
                  </a:lnTo>
                  <a:lnTo>
                    <a:pt x="137237" y="121061"/>
                  </a:lnTo>
                  <a:lnTo>
                    <a:pt x="155447" y="178773"/>
                  </a:lnTo>
                  <a:lnTo>
                    <a:pt x="175646" y="240281"/>
                  </a:lnTo>
                  <a:lnTo>
                    <a:pt x="183709" y="259923"/>
                  </a:lnTo>
                  <a:lnTo>
                    <a:pt x="192590" y="278861"/>
                  </a:lnTo>
                  <a:lnTo>
                    <a:pt x="202017" y="297329"/>
                  </a:lnTo>
                  <a:lnTo>
                    <a:pt x="210638" y="316653"/>
                  </a:lnTo>
                  <a:lnTo>
                    <a:pt x="218723" y="336548"/>
                  </a:lnTo>
                  <a:lnTo>
                    <a:pt x="226450" y="356822"/>
                  </a:lnTo>
                  <a:lnTo>
                    <a:pt x="235108" y="375013"/>
                  </a:lnTo>
                  <a:lnTo>
                    <a:pt x="244385" y="391815"/>
                  </a:lnTo>
                  <a:lnTo>
                    <a:pt x="262874" y="421780"/>
                  </a:lnTo>
                  <a:lnTo>
                    <a:pt x="286423" y="458360"/>
                  </a:lnTo>
                  <a:lnTo>
                    <a:pt x="293787" y="469584"/>
                  </a:lnTo>
                  <a:lnTo>
                    <a:pt x="326045" y="5130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81159" y="4102296"/>
              <a:ext cx="494328" cy="115261"/>
            </a:xfrm>
            <a:custGeom>
              <a:avLst/>
              <a:gdLst/>
              <a:ahLst/>
              <a:cxnLst/>
              <a:rect l="0" t="0" r="0" b="0"/>
              <a:pathLst>
                <a:path w="494328" h="115261">
                  <a:moveTo>
                    <a:pt x="494327" y="10085"/>
                  </a:moveTo>
                  <a:lnTo>
                    <a:pt x="477577" y="4501"/>
                  </a:lnTo>
                  <a:lnTo>
                    <a:pt x="467968" y="2856"/>
                  </a:lnTo>
                  <a:lnTo>
                    <a:pt x="456888" y="1760"/>
                  </a:lnTo>
                  <a:lnTo>
                    <a:pt x="444827" y="1029"/>
                  </a:lnTo>
                  <a:lnTo>
                    <a:pt x="418960" y="217"/>
                  </a:lnTo>
                  <a:lnTo>
                    <a:pt x="405518" y="0"/>
                  </a:lnTo>
                  <a:lnTo>
                    <a:pt x="391882" y="1025"/>
                  </a:lnTo>
                  <a:lnTo>
                    <a:pt x="378117" y="2876"/>
                  </a:lnTo>
                  <a:lnTo>
                    <a:pt x="349188" y="8050"/>
                  </a:lnTo>
                  <a:lnTo>
                    <a:pt x="265800" y="24302"/>
                  </a:lnTo>
                  <a:lnTo>
                    <a:pt x="234216" y="31206"/>
                  </a:lnTo>
                  <a:lnTo>
                    <a:pt x="219250" y="34683"/>
                  </a:lnTo>
                  <a:lnTo>
                    <a:pt x="204598" y="39338"/>
                  </a:lnTo>
                  <a:lnTo>
                    <a:pt x="190155" y="44779"/>
                  </a:lnTo>
                  <a:lnTo>
                    <a:pt x="175852" y="50743"/>
                  </a:lnTo>
                  <a:lnTo>
                    <a:pt x="161642" y="55888"/>
                  </a:lnTo>
                  <a:lnTo>
                    <a:pt x="147495" y="60487"/>
                  </a:lnTo>
                  <a:lnTo>
                    <a:pt x="133389" y="64722"/>
                  </a:lnTo>
                  <a:lnTo>
                    <a:pt x="120479" y="69882"/>
                  </a:lnTo>
                  <a:lnTo>
                    <a:pt x="108366" y="75659"/>
                  </a:lnTo>
                  <a:lnTo>
                    <a:pt x="96785" y="81848"/>
                  </a:lnTo>
                  <a:lnTo>
                    <a:pt x="84390" y="87142"/>
                  </a:lnTo>
                  <a:lnTo>
                    <a:pt x="71452" y="91841"/>
                  </a:lnTo>
                  <a:lnTo>
                    <a:pt x="0" y="11526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522802" y="3887187"/>
              <a:ext cx="325811" cy="382959"/>
            </a:xfrm>
            <a:custGeom>
              <a:avLst/>
              <a:gdLst/>
              <a:ahLst/>
              <a:cxnLst/>
              <a:rect l="0" t="0" r="0" b="0"/>
              <a:pathLst>
                <a:path w="325811" h="382959">
                  <a:moveTo>
                    <a:pt x="189082" y="382958"/>
                  </a:moveTo>
                  <a:lnTo>
                    <a:pt x="203721" y="339040"/>
                  </a:lnTo>
                  <a:lnTo>
                    <a:pt x="207021" y="327970"/>
                  </a:lnTo>
                  <a:lnTo>
                    <a:pt x="213805" y="303204"/>
                  </a:lnTo>
                  <a:lnTo>
                    <a:pt x="214913" y="288886"/>
                  </a:lnTo>
                  <a:lnTo>
                    <a:pt x="214483" y="273499"/>
                  </a:lnTo>
                  <a:lnTo>
                    <a:pt x="213027" y="257397"/>
                  </a:lnTo>
                  <a:lnTo>
                    <a:pt x="209720" y="243157"/>
                  </a:lnTo>
                  <a:lnTo>
                    <a:pt x="205178" y="230157"/>
                  </a:lnTo>
                  <a:lnTo>
                    <a:pt x="199812" y="217985"/>
                  </a:lnTo>
                  <a:lnTo>
                    <a:pt x="193898" y="207533"/>
                  </a:lnTo>
                  <a:lnTo>
                    <a:pt x="187618" y="198227"/>
                  </a:lnTo>
                  <a:lnTo>
                    <a:pt x="181094" y="189687"/>
                  </a:lnTo>
                  <a:lnTo>
                    <a:pt x="173239" y="182825"/>
                  </a:lnTo>
                  <a:lnTo>
                    <a:pt x="164497" y="177081"/>
                  </a:lnTo>
                  <a:lnTo>
                    <a:pt x="155162" y="172083"/>
                  </a:lnTo>
                  <a:lnTo>
                    <a:pt x="145433" y="167583"/>
                  </a:lnTo>
                  <a:lnTo>
                    <a:pt x="135442" y="163414"/>
                  </a:lnTo>
                  <a:lnTo>
                    <a:pt x="125275" y="159466"/>
                  </a:lnTo>
                  <a:lnTo>
                    <a:pt x="104629" y="151963"/>
                  </a:lnTo>
                  <a:lnTo>
                    <a:pt x="94215" y="148326"/>
                  </a:lnTo>
                  <a:lnTo>
                    <a:pt x="83767" y="147071"/>
                  </a:lnTo>
                  <a:lnTo>
                    <a:pt x="73296" y="147402"/>
                  </a:lnTo>
                  <a:lnTo>
                    <a:pt x="62809" y="148791"/>
                  </a:lnTo>
                  <a:lnTo>
                    <a:pt x="51143" y="152055"/>
                  </a:lnTo>
                  <a:lnTo>
                    <a:pt x="38692" y="156568"/>
                  </a:lnTo>
                  <a:lnTo>
                    <a:pt x="25716" y="161914"/>
                  </a:lnTo>
                  <a:lnTo>
                    <a:pt x="15897" y="170152"/>
                  </a:lnTo>
                  <a:lnTo>
                    <a:pt x="8182" y="180319"/>
                  </a:lnTo>
                  <a:lnTo>
                    <a:pt x="1871" y="191771"/>
                  </a:lnTo>
                  <a:lnTo>
                    <a:pt x="0" y="204081"/>
                  </a:lnTo>
                  <a:lnTo>
                    <a:pt x="1090" y="216961"/>
                  </a:lnTo>
                  <a:lnTo>
                    <a:pt x="4154" y="230223"/>
                  </a:lnTo>
                  <a:lnTo>
                    <a:pt x="8534" y="241401"/>
                  </a:lnTo>
                  <a:lnTo>
                    <a:pt x="13791" y="251191"/>
                  </a:lnTo>
                  <a:lnTo>
                    <a:pt x="19633" y="260054"/>
                  </a:lnTo>
                  <a:lnTo>
                    <a:pt x="25865" y="268301"/>
                  </a:lnTo>
                  <a:lnTo>
                    <a:pt x="32357" y="276135"/>
                  </a:lnTo>
                  <a:lnTo>
                    <a:pt x="39023" y="283696"/>
                  </a:lnTo>
                  <a:lnTo>
                    <a:pt x="46972" y="289905"/>
                  </a:lnTo>
                  <a:lnTo>
                    <a:pt x="55777" y="295213"/>
                  </a:lnTo>
                  <a:lnTo>
                    <a:pt x="65154" y="299920"/>
                  </a:lnTo>
                  <a:lnTo>
                    <a:pt x="79584" y="303058"/>
                  </a:lnTo>
                  <a:lnTo>
                    <a:pt x="97385" y="305150"/>
                  </a:lnTo>
                  <a:lnTo>
                    <a:pt x="117433" y="306545"/>
                  </a:lnTo>
                  <a:lnTo>
                    <a:pt x="134304" y="305138"/>
                  </a:lnTo>
                  <a:lnTo>
                    <a:pt x="149057" y="301862"/>
                  </a:lnTo>
                  <a:lnTo>
                    <a:pt x="162399" y="297341"/>
                  </a:lnTo>
                  <a:lnTo>
                    <a:pt x="173630" y="291990"/>
                  </a:lnTo>
                  <a:lnTo>
                    <a:pt x="183455" y="286085"/>
                  </a:lnTo>
                  <a:lnTo>
                    <a:pt x="192343" y="279811"/>
                  </a:lnTo>
                  <a:lnTo>
                    <a:pt x="200605" y="272123"/>
                  </a:lnTo>
                  <a:lnTo>
                    <a:pt x="208450" y="263491"/>
                  </a:lnTo>
                  <a:lnTo>
                    <a:pt x="216017" y="254231"/>
                  </a:lnTo>
                  <a:lnTo>
                    <a:pt x="223399" y="244552"/>
                  </a:lnTo>
                  <a:lnTo>
                    <a:pt x="237834" y="224449"/>
                  </a:lnTo>
                  <a:lnTo>
                    <a:pt x="244956" y="213011"/>
                  </a:lnTo>
                  <a:lnTo>
                    <a:pt x="252041" y="200711"/>
                  </a:lnTo>
                  <a:lnTo>
                    <a:pt x="259101" y="187837"/>
                  </a:lnTo>
                  <a:lnTo>
                    <a:pt x="264977" y="174579"/>
                  </a:lnTo>
                  <a:lnTo>
                    <a:pt x="270063" y="161066"/>
                  </a:lnTo>
                  <a:lnTo>
                    <a:pt x="274622" y="147383"/>
                  </a:lnTo>
                  <a:lnTo>
                    <a:pt x="277661" y="133587"/>
                  </a:lnTo>
                  <a:lnTo>
                    <a:pt x="279687" y="119715"/>
                  </a:lnTo>
                  <a:lnTo>
                    <a:pt x="281038" y="105792"/>
                  </a:lnTo>
                  <a:lnTo>
                    <a:pt x="281939" y="91836"/>
                  </a:lnTo>
                  <a:lnTo>
                    <a:pt x="282539" y="77858"/>
                  </a:lnTo>
                  <a:lnTo>
                    <a:pt x="282940" y="63864"/>
                  </a:lnTo>
                  <a:lnTo>
                    <a:pt x="282038" y="51029"/>
                  </a:lnTo>
                  <a:lnTo>
                    <a:pt x="280268" y="38967"/>
                  </a:lnTo>
                  <a:lnTo>
                    <a:pt x="277920" y="27419"/>
                  </a:lnTo>
                  <a:lnTo>
                    <a:pt x="274016" y="17383"/>
                  </a:lnTo>
                  <a:lnTo>
                    <a:pt x="269077" y="8356"/>
                  </a:lnTo>
                  <a:lnTo>
                    <a:pt x="263447" y="0"/>
                  </a:lnTo>
                  <a:lnTo>
                    <a:pt x="259694" y="1441"/>
                  </a:lnTo>
                  <a:lnTo>
                    <a:pt x="257192" y="9414"/>
                  </a:lnTo>
                  <a:lnTo>
                    <a:pt x="255523" y="21741"/>
                  </a:lnTo>
                  <a:lnTo>
                    <a:pt x="254411" y="34633"/>
                  </a:lnTo>
                  <a:lnTo>
                    <a:pt x="253670" y="47903"/>
                  </a:lnTo>
                  <a:lnTo>
                    <a:pt x="252846" y="75112"/>
                  </a:lnTo>
                  <a:lnTo>
                    <a:pt x="252480" y="102786"/>
                  </a:lnTo>
                  <a:lnTo>
                    <a:pt x="253551" y="116710"/>
                  </a:lnTo>
                  <a:lnTo>
                    <a:pt x="255434" y="130668"/>
                  </a:lnTo>
                  <a:lnTo>
                    <a:pt x="257857" y="144647"/>
                  </a:lnTo>
                  <a:lnTo>
                    <a:pt x="260642" y="158641"/>
                  </a:lnTo>
                  <a:lnTo>
                    <a:pt x="266852" y="186655"/>
                  </a:lnTo>
                  <a:lnTo>
                    <a:pt x="271313" y="200670"/>
                  </a:lnTo>
                  <a:lnTo>
                    <a:pt x="276624" y="214688"/>
                  </a:lnTo>
                  <a:lnTo>
                    <a:pt x="282502" y="228707"/>
                  </a:lnTo>
                  <a:lnTo>
                    <a:pt x="287589" y="242728"/>
                  </a:lnTo>
                  <a:lnTo>
                    <a:pt x="292149" y="256750"/>
                  </a:lnTo>
                  <a:lnTo>
                    <a:pt x="296358" y="270772"/>
                  </a:lnTo>
                  <a:lnTo>
                    <a:pt x="301501" y="284795"/>
                  </a:lnTo>
                  <a:lnTo>
                    <a:pt x="307267" y="298818"/>
                  </a:lnTo>
                  <a:lnTo>
                    <a:pt x="325810" y="3408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940168" y="4096280"/>
              <a:ext cx="139833" cy="163348"/>
            </a:xfrm>
            <a:custGeom>
              <a:avLst/>
              <a:gdLst/>
              <a:ahLst/>
              <a:cxnLst/>
              <a:rect l="0" t="0" r="0" b="0"/>
              <a:pathLst>
                <a:path w="139833" h="163348">
                  <a:moveTo>
                    <a:pt x="97761" y="5583"/>
                  </a:moveTo>
                  <a:lnTo>
                    <a:pt x="75428" y="0"/>
                  </a:lnTo>
                  <a:lnTo>
                    <a:pt x="65343" y="692"/>
                  </a:lnTo>
                  <a:lnTo>
                    <a:pt x="55114" y="3491"/>
                  </a:lnTo>
                  <a:lnTo>
                    <a:pt x="44789" y="7695"/>
                  </a:lnTo>
                  <a:lnTo>
                    <a:pt x="35568" y="14002"/>
                  </a:lnTo>
                  <a:lnTo>
                    <a:pt x="27083" y="21713"/>
                  </a:lnTo>
                  <a:lnTo>
                    <a:pt x="19090" y="30360"/>
                  </a:lnTo>
                  <a:lnTo>
                    <a:pt x="12592" y="40799"/>
                  </a:lnTo>
                  <a:lnTo>
                    <a:pt x="7092" y="52433"/>
                  </a:lnTo>
                  <a:lnTo>
                    <a:pt x="2256" y="64863"/>
                  </a:lnTo>
                  <a:lnTo>
                    <a:pt x="201" y="76656"/>
                  </a:lnTo>
                  <a:lnTo>
                    <a:pt x="0" y="88024"/>
                  </a:lnTo>
                  <a:lnTo>
                    <a:pt x="1034" y="99108"/>
                  </a:lnTo>
                  <a:lnTo>
                    <a:pt x="6398" y="107666"/>
                  </a:lnTo>
                  <a:lnTo>
                    <a:pt x="14648" y="114540"/>
                  </a:lnTo>
                  <a:lnTo>
                    <a:pt x="24823" y="120292"/>
                  </a:lnTo>
                  <a:lnTo>
                    <a:pt x="33944" y="119451"/>
                  </a:lnTo>
                  <a:lnTo>
                    <a:pt x="42361" y="114216"/>
                  </a:lnTo>
                  <a:lnTo>
                    <a:pt x="50311" y="106052"/>
                  </a:lnTo>
                  <a:lnTo>
                    <a:pt x="57947" y="94766"/>
                  </a:lnTo>
                  <a:lnTo>
                    <a:pt x="65376" y="81399"/>
                  </a:lnTo>
                  <a:lnTo>
                    <a:pt x="72665" y="66644"/>
                  </a:lnTo>
                  <a:lnTo>
                    <a:pt x="78693" y="52134"/>
                  </a:lnTo>
                  <a:lnTo>
                    <a:pt x="83880" y="37785"/>
                  </a:lnTo>
                  <a:lnTo>
                    <a:pt x="88508" y="23546"/>
                  </a:lnTo>
                  <a:lnTo>
                    <a:pt x="91592" y="19895"/>
                  </a:lnTo>
                  <a:lnTo>
                    <a:pt x="93649" y="23305"/>
                  </a:lnTo>
                  <a:lnTo>
                    <a:pt x="95020" y="31421"/>
                  </a:lnTo>
                  <a:lnTo>
                    <a:pt x="102532" y="70761"/>
                  </a:lnTo>
                  <a:lnTo>
                    <a:pt x="106785" y="85262"/>
                  </a:lnTo>
                  <a:lnTo>
                    <a:pt x="111958" y="99604"/>
                  </a:lnTo>
                  <a:lnTo>
                    <a:pt x="139832" y="1633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174658" y="4112381"/>
              <a:ext cx="237037" cy="591941"/>
            </a:xfrm>
            <a:custGeom>
              <a:avLst/>
              <a:gdLst/>
              <a:ahLst/>
              <a:cxnLst/>
              <a:rect l="0" t="0" r="0" b="0"/>
              <a:pathLst>
                <a:path w="237037" h="591941">
                  <a:moveTo>
                    <a:pt x="0" y="0"/>
                  </a:moveTo>
                  <a:lnTo>
                    <a:pt x="0" y="58556"/>
                  </a:lnTo>
                  <a:lnTo>
                    <a:pt x="2337" y="70590"/>
                  </a:lnTo>
                  <a:lnTo>
                    <a:pt x="6233" y="82118"/>
                  </a:lnTo>
                  <a:lnTo>
                    <a:pt x="11167" y="93310"/>
                  </a:lnTo>
                  <a:lnTo>
                    <a:pt x="19131" y="99602"/>
                  </a:lnTo>
                  <a:lnTo>
                    <a:pt x="29115" y="102629"/>
                  </a:lnTo>
                  <a:lnTo>
                    <a:pt x="40445" y="103477"/>
                  </a:lnTo>
                  <a:lnTo>
                    <a:pt x="51504" y="101706"/>
                  </a:lnTo>
                  <a:lnTo>
                    <a:pt x="62383" y="98188"/>
                  </a:lnTo>
                  <a:lnTo>
                    <a:pt x="73141" y="93506"/>
                  </a:lnTo>
                  <a:lnTo>
                    <a:pt x="82651" y="88047"/>
                  </a:lnTo>
                  <a:lnTo>
                    <a:pt x="91328" y="82070"/>
                  </a:lnTo>
                  <a:lnTo>
                    <a:pt x="99450" y="75749"/>
                  </a:lnTo>
                  <a:lnTo>
                    <a:pt x="107202" y="66860"/>
                  </a:lnTo>
                  <a:lnTo>
                    <a:pt x="114707" y="56259"/>
                  </a:lnTo>
                  <a:lnTo>
                    <a:pt x="129279" y="33184"/>
                  </a:lnTo>
                  <a:lnTo>
                    <a:pt x="143546" y="11242"/>
                  </a:lnTo>
                  <a:lnTo>
                    <a:pt x="148285" y="11001"/>
                  </a:lnTo>
                  <a:lnTo>
                    <a:pt x="151445" y="17851"/>
                  </a:lnTo>
                  <a:lnTo>
                    <a:pt x="153551" y="29430"/>
                  </a:lnTo>
                  <a:lnTo>
                    <a:pt x="154955" y="41823"/>
                  </a:lnTo>
                  <a:lnTo>
                    <a:pt x="155892" y="54761"/>
                  </a:lnTo>
                  <a:lnTo>
                    <a:pt x="156516" y="68059"/>
                  </a:lnTo>
                  <a:lnTo>
                    <a:pt x="158100" y="82769"/>
                  </a:lnTo>
                  <a:lnTo>
                    <a:pt x="160326" y="98418"/>
                  </a:lnTo>
                  <a:lnTo>
                    <a:pt x="175631" y="190028"/>
                  </a:lnTo>
                  <a:lnTo>
                    <a:pt x="185911" y="246919"/>
                  </a:lnTo>
                  <a:lnTo>
                    <a:pt x="206855" y="376827"/>
                  </a:lnTo>
                  <a:lnTo>
                    <a:pt x="213862" y="414837"/>
                  </a:lnTo>
                  <a:lnTo>
                    <a:pt x="220871" y="448091"/>
                  </a:lnTo>
                  <a:lnTo>
                    <a:pt x="224377" y="463503"/>
                  </a:lnTo>
                  <a:lnTo>
                    <a:pt x="226713" y="478452"/>
                  </a:lnTo>
                  <a:lnTo>
                    <a:pt x="228271" y="493092"/>
                  </a:lnTo>
                  <a:lnTo>
                    <a:pt x="229310" y="507527"/>
                  </a:lnTo>
                  <a:lnTo>
                    <a:pt x="231171" y="520657"/>
                  </a:lnTo>
                  <a:lnTo>
                    <a:pt x="233580" y="532915"/>
                  </a:lnTo>
                  <a:lnTo>
                    <a:pt x="236355" y="544593"/>
                  </a:lnTo>
                  <a:lnTo>
                    <a:pt x="237036" y="557053"/>
                  </a:lnTo>
                  <a:lnTo>
                    <a:pt x="236322" y="570035"/>
                  </a:lnTo>
                  <a:lnTo>
                    <a:pt x="234677" y="583363"/>
                  </a:lnTo>
                  <a:lnTo>
                    <a:pt x="227737" y="589912"/>
                  </a:lnTo>
                  <a:lnTo>
                    <a:pt x="217268" y="591940"/>
                  </a:lnTo>
                  <a:lnTo>
                    <a:pt x="204445" y="590955"/>
                  </a:lnTo>
                  <a:lnTo>
                    <a:pt x="193559" y="586793"/>
                  </a:lnTo>
                  <a:lnTo>
                    <a:pt x="183965" y="580512"/>
                  </a:lnTo>
                  <a:lnTo>
                    <a:pt x="175231" y="572819"/>
                  </a:lnTo>
                  <a:lnTo>
                    <a:pt x="165903" y="561847"/>
                  </a:lnTo>
                  <a:lnTo>
                    <a:pt x="156178" y="548689"/>
                  </a:lnTo>
                  <a:lnTo>
                    <a:pt x="146189" y="534074"/>
                  </a:lnTo>
                  <a:lnTo>
                    <a:pt x="137192" y="521994"/>
                  </a:lnTo>
                  <a:lnTo>
                    <a:pt x="128858" y="511603"/>
                  </a:lnTo>
                  <a:lnTo>
                    <a:pt x="120964" y="502338"/>
                  </a:lnTo>
                  <a:lnTo>
                    <a:pt x="113364" y="491487"/>
                  </a:lnTo>
                  <a:lnTo>
                    <a:pt x="105960" y="479579"/>
                  </a:lnTo>
                  <a:lnTo>
                    <a:pt x="84141" y="4312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521739" y="3775817"/>
              <a:ext cx="52589" cy="378635"/>
            </a:xfrm>
            <a:custGeom>
              <a:avLst/>
              <a:gdLst/>
              <a:ahLst/>
              <a:cxnLst/>
              <a:rect l="0" t="0" r="0" b="0"/>
              <a:pathLst>
                <a:path w="52589" h="378635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6" y="42648"/>
                  </a:lnTo>
                  <a:lnTo>
                    <a:pt x="14639" y="89838"/>
                  </a:lnTo>
                  <a:lnTo>
                    <a:pt x="16771" y="103131"/>
                  </a:lnTo>
                  <a:lnTo>
                    <a:pt x="18192" y="116668"/>
                  </a:lnTo>
                  <a:lnTo>
                    <a:pt x="19140" y="130367"/>
                  </a:lnTo>
                  <a:lnTo>
                    <a:pt x="19771" y="144174"/>
                  </a:lnTo>
                  <a:lnTo>
                    <a:pt x="20473" y="171980"/>
                  </a:lnTo>
                  <a:lnTo>
                    <a:pt x="21829" y="185940"/>
                  </a:lnTo>
                  <a:lnTo>
                    <a:pt x="23902" y="199920"/>
                  </a:lnTo>
                  <a:lnTo>
                    <a:pt x="26452" y="213915"/>
                  </a:lnTo>
                  <a:lnTo>
                    <a:pt x="28152" y="227920"/>
                  </a:lnTo>
                  <a:lnTo>
                    <a:pt x="29286" y="241930"/>
                  </a:lnTo>
                  <a:lnTo>
                    <a:pt x="30041" y="255945"/>
                  </a:lnTo>
                  <a:lnTo>
                    <a:pt x="31714" y="269963"/>
                  </a:lnTo>
                  <a:lnTo>
                    <a:pt x="33997" y="283983"/>
                  </a:lnTo>
                  <a:lnTo>
                    <a:pt x="52588" y="378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595362" y="4312215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0" y="0"/>
                  </a:moveTo>
                  <a:lnTo>
                    <a:pt x="10517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20703" y="294492"/>
            <a:ext cx="1272631" cy="346950"/>
            <a:chOff x="420703" y="294492"/>
            <a:chExt cx="1272631" cy="346950"/>
          </a:xfrm>
        </p:grpSpPr>
        <p:sp>
          <p:nvSpPr>
            <p:cNvPr id="2" name="Freeform 1"/>
            <p:cNvSpPr/>
            <p:nvPr/>
          </p:nvSpPr>
          <p:spPr>
            <a:xfrm>
              <a:off x="561652" y="315527"/>
              <a:ext cx="227168" cy="234700"/>
            </a:xfrm>
            <a:custGeom>
              <a:avLst/>
              <a:gdLst/>
              <a:ahLst/>
              <a:cxnLst/>
              <a:rect l="0" t="0" r="0" b="0"/>
              <a:pathLst>
                <a:path w="227168" h="234700">
                  <a:moveTo>
                    <a:pt x="227167" y="0"/>
                  </a:moveTo>
                  <a:lnTo>
                    <a:pt x="204834" y="0"/>
                  </a:lnTo>
                  <a:lnTo>
                    <a:pt x="191243" y="1169"/>
                  </a:lnTo>
                  <a:lnTo>
                    <a:pt x="175171" y="3117"/>
                  </a:lnTo>
                  <a:lnTo>
                    <a:pt x="157444" y="5584"/>
                  </a:lnTo>
                  <a:lnTo>
                    <a:pt x="142121" y="8397"/>
                  </a:lnTo>
                  <a:lnTo>
                    <a:pt x="128399" y="11441"/>
                  </a:lnTo>
                  <a:lnTo>
                    <a:pt x="115746" y="14639"/>
                  </a:lnTo>
                  <a:lnTo>
                    <a:pt x="103804" y="17940"/>
                  </a:lnTo>
                  <a:lnTo>
                    <a:pt x="81187" y="24724"/>
                  </a:lnTo>
                  <a:lnTo>
                    <a:pt x="67910" y="28169"/>
                  </a:lnTo>
                  <a:lnTo>
                    <a:pt x="37576" y="35113"/>
                  </a:lnTo>
                  <a:lnTo>
                    <a:pt x="24813" y="39770"/>
                  </a:lnTo>
                  <a:lnTo>
                    <a:pt x="13967" y="45211"/>
                  </a:lnTo>
                  <a:lnTo>
                    <a:pt x="4399" y="51176"/>
                  </a:lnTo>
                  <a:lnTo>
                    <a:pt x="357" y="57490"/>
                  </a:lnTo>
                  <a:lnTo>
                    <a:pt x="0" y="64037"/>
                  </a:lnTo>
                  <a:lnTo>
                    <a:pt x="2099" y="70738"/>
                  </a:lnTo>
                  <a:lnTo>
                    <a:pt x="9342" y="77543"/>
                  </a:lnTo>
                  <a:lnTo>
                    <a:pt x="20013" y="84417"/>
                  </a:lnTo>
                  <a:lnTo>
                    <a:pt x="32971" y="91337"/>
                  </a:lnTo>
                  <a:lnTo>
                    <a:pt x="45115" y="97119"/>
                  </a:lnTo>
                  <a:lnTo>
                    <a:pt x="56717" y="102142"/>
                  </a:lnTo>
                  <a:lnTo>
                    <a:pt x="67958" y="106659"/>
                  </a:lnTo>
                  <a:lnTo>
                    <a:pt x="80126" y="110839"/>
                  </a:lnTo>
                  <a:lnTo>
                    <a:pt x="92912" y="114795"/>
                  </a:lnTo>
                  <a:lnTo>
                    <a:pt x="118416" y="122306"/>
                  </a:lnTo>
                  <a:lnTo>
                    <a:pt x="141438" y="129540"/>
                  </a:lnTo>
                  <a:lnTo>
                    <a:pt x="153654" y="134274"/>
                  </a:lnTo>
                  <a:lnTo>
                    <a:pt x="166472" y="139767"/>
                  </a:lnTo>
                  <a:lnTo>
                    <a:pt x="179692" y="145766"/>
                  </a:lnTo>
                  <a:lnTo>
                    <a:pt x="189674" y="153271"/>
                  </a:lnTo>
                  <a:lnTo>
                    <a:pt x="197497" y="161781"/>
                  </a:lnTo>
                  <a:lnTo>
                    <a:pt x="203881" y="170960"/>
                  </a:lnTo>
                  <a:lnTo>
                    <a:pt x="205800" y="179416"/>
                  </a:lnTo>
                  <a:lnTo>
                    <a:pt x="204742" y="187391"/>
                  </a:lnTo>
                  <a:lnTo>
                    <a:pt x="201700" y="195045"/>
                  </a:lnTo>
                  <a:lnTo>
                    <a:pt x="194997" y="202485"/>
                  </a:lnTo>
                  <a:lnTo>
                    <a:pt x="185854" y="209782"/>
                  </a:lnTo>
                  <a:lnTo>
                    <a:pt x="175084" y="216984"/>
                  </a:lnTo>
                  <a:lnTo>
                    <a:pt x="164398" y="222954"/>
                  </a:lnTo>
                  <a:lnTo>
                    <a:pt x="153768" y="228102"/>
                  </a:lnTo>
                  <a:lnTo>
                    <a:pt x="143176" y="232703"/>
                  </a:lnTo>
                  <a:lnTo>
                    <a:pt x="131440" y="234602"/>
                  </a:lnTo>
                  <a:lnTo>
                    <a:pt x="118942" y="234699"/>
                  </a:lnTo>
                  <a:lnTo>
                    <a:pt x="105935" y="233595"/>
                  </a:lnTo>
                  <a:lnTo>
                    <a:pt x="93758" y="231691"/>
                  </a:lnTo>
                  <a:lnTo>
                    <a:pt x="82134" y="229252"/>
                  </a:lnTo>
                  <a:lnTo>
                    <a:pt x="48368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63004" y="294492"/>
              <a:ext cx="20475" cy="210353"/>
            </a:xfrm>
            <a:custGeom>
              <a:avLst/>
              <a:gdLst/>
              <a:ahLst/>
              <a:cxnLst/>
              <a:rect l="0" t="0" r="0" b="0"/>
              <a:pathLst>
                <a:path w="20475" h="210353">
                  <a:moveTo>
                    <a:pt x="20474" y="0"/>
                  </a:moveTo>
                  <a:lnTo>
                    <a:pt x="14890" y="22334"/>
                  </a:lnTo>
                  <a:lnTo>
                    <a:pt x="9033" y="48880"/>
                  </a:lnTo>
                  <a:lnTo>
                    <a:pt x="5835" y="64140"/>
                  </a:lnTo>
                  <a:lnTo>
                    <a:pt x="3703" y="78987"/>
                  </a:lnTo>
                  <a:lnTo>
                    <a:pt x="2281" y="93560"/>
                  </a:lnTo>
                  <a:lnTo>
                    <a:pt x="1334" y="107950"/>
                  </a:lnTo>
                  <a:lnTo>
                    <a:pt x="702" y="122217"/>
                  </a:lnTo>
                  <a:lnTo>
                    <a:pt x="0" y="150536"/>
                  </a:lnTo>
                  <a:lnTo>
                    <a:pt x="982" y="163463"/>
                  </a:lnTo>
                  <a:lnTo>
                    <a:pt x="2804" y="175587"/>
                  </a:lnTo>
                  <a:lnTo>
                    <a:pt x="9956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30890" y="337190"/>
              <a:ext cx="241906" cy="115067"/>
            </a:xfrm>
            <a:custGeom>
              <a:avLst/>
              <a:gdLst/>
              <a:ahLst/>
              <a:cxnLst/>
              <a:rect l="0" t="0" r="0" b="0"/>
              <a:pathLst>
                <a:path w="241906" h="115067">
                  <a:moveTo>
                    <a:pt x="0" y="94031"/>
                  </a:moveTo>
                  <a:lnTo>
                    <a:pt x="27917" y="94031"/>
                  </a:lnTo>
                  <a:lnTo>
                    <a:pt x="39646" y="92862"/>
                  </a:lnTo>
                  <a:lnTo>
                    <a:pt x="50972" y="90915"/>
                  </a:lnTo>
                  <a:lnTo>
                    <a:pt x="62028" y="88448"/>
                  </a:lnTo>
                  <a:lnTo>
                    <a:pt x="72905" y="85634"/>
                  </a:lnTo>
                  <a:lnTo>
                    <a:pt x="83662" y="82590"/>
                  </a:lnTo>
                  <a:lnTo>
                    <a:pt x="94339" y="79392"/>
                  </a:lnTo>
                  <a:lnTo>
                    <a:pt x="108469" y="76091"/>
                  </a:lnTo>
                  <a:lnTo>
                    <a:pt x="124900" y="72722"/>
                  </a:lnTo>
                  <a:lnTo>
                    <a:pt x="142867" y="69308"/>
                  </a:lnTo>
                  <a:lnTo>
                    <a:pt x="159519" y="64694"/>
                  </a:lnTo>
                  <a:lnTo>
                    <a:pt x="175294" y="59281"/>
                  </a:lnTo>
                  <a:lnTo>
                    <a:pt x="190486" y="53335"/>
                  </a:lnTo>
                  <a:lnTo>
                    <a:pt x="202951" y="47034"/>
                  </a:lnTo>
                  <a:lnTo>
                    <a:pt x="213598" y="40496"/>
                  </a:lnTo>
                  <a:lnTo>
                    <a:pt x="223034" y="33800"/>
                  </a:lnTo>
                  <a:lnTo>
                    <a:pt x="226987" y="25830"/>
                  </a:lnTo>
                  <a:lnTo>
                    <a:pt x="227285" y="17011"/>
                  </a:lnTo>
                  <a:lnTo>
                    <a:pt x="225146" y="7626"/>
                  </a:lnTo>
                  <a:lnTo>
                    <a:pt x="219046" y="2537"/>
                  </a:lnTo>
                  <a:lnTo>
                    <a:pt x="210305" y="314"/>
                  </a:lnTo>
                  <a:lnTo>
                    <a:pt x="199803" y="0"/>
                  </a:lnTo>
                  <a:lnTo>
                    <a:pt x="188127" y="960"/>
                  </a:lnTo>
                  <a:lnTo>
                    <a:pt x="175669" y="2768"/>
                  </a:lnTo>
                  <a:lnTo>
                    <a:pt x="162689" y="5142"/>
                  </a:lnTo>
                  <a:lnTo>
                    <a:pt x="151698" y="10231"/>
                  </a:lnTo>
                  <a:lnTo>
                    <a:pt x="142034" y="17129"/>
                  </a:lnTo>
                  <a:lnTo>
                    <a:pt x="133254" y="25234"/>
                  </a:lnTo>
                  <a:lnTo>
                    <a:pt x="126232" y="34143"/>
                  </a:lnTo>
                  <a:lnTo>
                    <a:pt x="120382" y="43588"/>
                  </a:lnTo>
                  <a:lnTo>
                    <a:pt x="115313" y="53391"/>
                  </a:lnTo>
                  <a:lnTo>
                    <a:pt x="114271" y="63431"/>
                  </a:lnTo>
                  <a:lnTo>
                    <a:pt x="115914" y="73631"/>
                  </a:lnTo>
                  <a:lnTo>
                    <a:pt x="119346" y="83937"/>
                  </a:lnTo>
                  <a:lnTo>
                    <a:pt x="125140" y="91976"/>
                  </a:lnTo>
                  <a:lnTo>
                    <a:pt x="132509" y="98504"/>
                  </a:lnTo>
                  <a:lnTo>
                    <a:pt x="140927" y="104025"/>
                  </a:lnTo>
                  <a:lnTo>
                    <a:pt x="151214" y="107705"/>
                  </a:lnTo>
                  <a:lnTo>
                    <a:pt x="162746" y="110159"/>
                  </a:lnTo>
                  <a:lnTo>
                    <a:pt x="175109" y="111795"/>
                  </a:lnTo>
                  <a:lnTo>
                    <a:pt x="188025" y="112885"/>
                  </a:lnTo>
                  <a:lnTo>
                    <a:pt x="201310" y="113612"/>
                  </a:lnTo>
                  <a:lnTo>
                    <a:pt x="241905" y="11506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35900" y="326045"/>
              <a:ext cx="10519" cy="262941"/>
            </a:xfrm>
            <a:custGeom>
              <a:avLst/>
              <a:gdLst/>
              <a:ahLst/>
              <a:cxnLst/>
              <a:rect l="0" t="0" r="0" b="0"/>
              <a:pathLst>
                <a:path w="10519" h="262941">
                  <a:moveTo>
                    <a:pt x="10518" y="0"/>
                  </a:moveTo>
                  <a:lnTo>
                    <a:pt x="10518" y="78779"/>
                  </a:lnTo>
                  <a:lnTo>
                    <a:pt x="9349" y="94589"/>
                  </a:lnTo>
                  <a:lnTo>
                    <a:pt x="7401" y="108636"/>
                  </a:lnTo>
                  <a:lnTo>
                    <a:pt x="4934" y="121506"/>
                  </a:lnTo>
                  <a:lnTo>
                    <a:pt x="3290" y="135929"/>
                  </a:lnTo>
                  <a:lnTo>
                    <a:pt x="2193" y="151388"/>
                  </a:lnTo>
                  <a:lnTo>
                    <a:pt x="1462" y="167537"/>
                  </a:lnTo>
                  <a:lnTo>
                    <a:pt x="650" y="201062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04347" y="325223"/>
              <a:ext cx="148968" cy="137552"/>
            </a:xfrm>
            <a:custGeom>
              <a:avLst/>
              <a:gdLst/>
              <a:ahLst/>
              <a:cxnLst/>
              <a:rect l="0" t="0" r="0" b="0"/>
              <a:pathLst>
                <a:path w="148968" h="137552">
                  <a:moveTo>
                    <a:pt x="0" y="21857"/>
                  </a:moveTo>
                  <a:lnTo>
                    <a:pt x="16751" y="5107"/>
                  </a:lnTo>
                  <a:lnTo>
                    <a:pt x="25191" y="1341"/>
                  </a:lnTo>
                  <a:lnTo>
                    <a:pt x="34323" y="0"/>
                  </a:lnTo>
                  <a:lnTo>
                    <a:pt x="43917" y="274"/>
                  </a:lnTo>
                  <a:lnTo>
                    <a:pt x="53820" y="1625"/>
                  </a:lnTo>
                  <a:lnTo>
                    <a:pt x="63927" y="3695"/>
                  </a:lnTo>
                  <a:lnTo>
                    <a:pt x="74171" y="6243"/>
                  </a:lnTo>
                  <a:lnTo>
                    <a:pt x="84506" y="11448"/>
                  </a:lnTo>
                  <a:lnTo>
                    <a:pt x="94902" y="18423"/>
                  </a:lnTo>
                  <a:lnTo>
                    <a:pt x="105338" y="26580"/>
                  </a:lnTo>
                  <a:lnTo>
                    <a:pt x="114633" y="34355"/>
                  </a:lnTo>
                  <a:lnTo>
                    <a:pt x="123167" y="41875"/>
                  </a:lnTo>
                  <a:lnTo>
                    <a:pt x="131194" y="49226"/>
                  </a:lnTo>
                  <a:lnTo>
                    <a:pt x="137713" y="57632"/>
                  </a:lnTo>
                  <a:lnTo>
                    <a:pt x="143228" y="66742"/>
                  </a:lnTo>
                  <a:lnTo>
                    <a:pt x="148074" y="76322"/>
                  </a:lnTo>
                  <a:lnTo>
                    <a:pt x="148967" y="85045"/>
                  </a:lnTo>
                  <a:lnTo>
                    <a:pt x="147225" y="93198"/>
                  </a:lnTo>
                  <a:lnTo>
                    <a:pt x="143726" y="100971"/>
                  </a:lnTo>
                  <a:lnTo>
                    <a:pt x="136719" y="107321"/>
                  </a:lnTo>
                  <a:lnTo>
                    <a:pt x="127374" y="112723"/>
                  </a:lnTo>
                  <a:lnTo>
                    <a:pt x="116469" y="117493"/>
                  </a:lnTo>
                  <a:lnTo>
                    <a:pt x="104524" y="121842"/>
                  </a:lnTo>
                  <a:lnTo>
                    <a:pt x="91887" y="125910"/>
                  </a:lnTo>
                  <a:lnTo>
                    <a:pt x="31553" y="1375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01145" y="336563"/>
              <a:ext cx="145149" cy="157765"/>
            </a:xfrm>
            <a:custGeom>
              <a:avLst/>
              <a:gdLst/>
              <a:ahLst/>
              <a:cxnLst/>
              <a:rect l="0" t="0" r="0" b="0"/>
              <a:pathLst>
                <a:path w="145149" h="157765">
                  <a:moveTo>
                    <a:pt x="129248" y="0"/>
                  </a:moveTo>
                  <a:lnTo>
                    <a:pt x="112498" y="5583"/>
                  </a:lnTo>
                  <a:lnTo>
                    <a:pt x="101720" y="8396"/>
                  </a:lnTo>
                  <a:lnTo>
                    <a:pt x="74164" y="14639"/>
                  </a:lnTo>
                  <a:lnTo>
                    <a:pt x="60973" y="17939"/>
                  </a:lnTo>
                  <a:lnTo>
                    <a:pt x="48672" y="21308"/>
                  </a:lnTo>
                  <a:lnTo>
                    <a:pt x="36966" y="24723"/>
                  </a:lnTo>
                  <a:lnTo>
                    <a:pt x="25656" y="29337"/>
                  </a:lnTo>
                  <a:lnTo>
                    <a:pt x="14611" y="34750"/>
                  </a:lnTo>
                  <a:lnTo>
                    <a:pt x="3741" y="40696"/>
                  </a:lnTo>
                  <a:lnTo>
                    <a:pt x="0" y="46997"/>
                  </a:lnTo>
                  <a:lnTo>
                    <a:pt x="1013" y="53535"/>
                  </a:lnTo>
                  <a:lnTo>
                    <a:pt x="5193" y="60231"/>
                  </a:lnTo>
                  <a:lnTo>
                    <a:pt x="13823" y="65864"/>
                  </a:lnTo>
                  <a:lnTo>
                    <a:pt x="25420" y="70787"/>
                  </a:lnTo>
                  <a:lnTo>
                    <a:pt x="139606" y="108632"/>
                  </a:lnTo>
                  <a:lnTo>
                    <a:pt x="144334" y="113323"/>
                  </a:lnTo>
                  <a:lnTo>
                    <a:pt x="145148" y="118788"/>
                  </a:lnTo>
                  <a:lnTo>
                    <a:pt x="143354" y="124768"/>
                  </a:lnTo>
                  <a:lnTo>
                    <a:pt x="137483" y="129923"/>
                  </a:lnTo>
                  <a:lnTo>
                    <a:pt x="128895" y="134529"/>
                  </a:lnTo>
                  <a:lnTo>
                    <a:pt x="118495" y="138768"/>
                  </a:lnTo>
                  <a:lnTo>
                    <a:pt x="108056" y="142763"/>
                  </a:lnTo>
                  <a:lnTo>
                    <a:pt x="66142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20703" y="620538"/>
              <a:ext cx="1272631" cy="20904"/>
            </a:xfrm>
            <a:custGeom>
              <a:avLst/>
              <a:gdLst/>
              <a:ahLst/>
              <a:cxnLst/>
              <a:rect l="0" t="0" r="0" b="0"/>
              <a:pathLst>
                <a:path w="1272631" h="20904">
                  <a:moveTo>
                    <a:pt x="0" y="10517"/>
                  </a:moveTo>
                  <a:lnTo>
                    <a:pt x="58557" y="10517"/>
                  </a:lnTo>
                  <a:lnTo>
                    <a:pt x="74097" y="9349"/>
                  </a:lnTo>
                  <a:lnTo>
                    <a:pt x="91468" y="7401"/>
                  </a:lnTo>
                  <a:lnTo>
                    <a:pt x="110061" y="4934"/>
                  </a:lnTo>
                  <a:lnTo>
                    <a:pt x="129468" y="3289"/>
                  </a:lnTo>
                  <a:lnTo>
                    <a:pt x="149418" y="2193"/>
                  </a:lnTo>
                  <a:lnTo>
                    <a:pt x="190282" y="974"/>
                  </a:lnTo>
                  <a:lnTo>
                    <a:pt x="331238" y="85"/>
                  </a:lnTo>
                  <a:lnTo>
                    <a:pt x="711739" y="0"/>
                  </a:lnTo>
                  <a:lnTo>
                    <a:pt x="739770" y="1169"/>
                  </a:lnTo>
                  <a:lnTo>
                    <a:pt x="767806" y="3116"/>
                  </a:lnTo>
                  <a:lnTo>
                    <a:pt x="795846" y="5583"/>
                  </a:lnTo>
                  <a:lnTo>
                    <a:pt x="822720" y="7228"/>
                  </a:lnTo>
                  <a:lnTo>
                    <a:pt x="874394" y="9055"/>
                  </a:lnTo>
                  <a:lnTo>
                    <a:pt x="949476" y="10084"/>
                  </a:lnTo>
                  <a:lnTo>
                    <a:pt x="973053" y="11397"/>
                  </a:lnTo>
                  <a:lnTo>
                    <a:pt x="995783" y="13441"/>
                  </a:lnTo>
                  <a:lnTo>
                    <a:pt x="1017948" y="15973"/>
                  </a:lnTo>
                  <a:lnTo>
                    <a:pt x="1039736" y="17660"/>
                  </a:lnTo>
                  <a:lnTo>
                    <a:pt x="1061274" y="18785"/>
                  </a:lnTo>
                  <a:lnTo>
                    <a:pt x="1101565" y="20035"/>
                  </a:lnTo>
                  <a:lnTo>
                    <a:pt x="1165519" y="20838"/>
                  </a:lnTo>
                  <a:lnTo>
                    <a:pt x="1180188" y="20903"/>
                  </a:lnTo>
                  <a:lnTo>
                    <a:pt x="1194641" y="19779"/>
                  </a:lnTo>
                  <a:lnTo>
                    <a:pt x="1208951" y="17860"/>
                  </a:lnTo>
                  <a:lnTo>
                    <a:pt x="127263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8624" y="915031"/>
            <a:ext cx="2847525" cy="398418"/>
            <a:chOff x="528624" y="915031"/>
            <a:chExt cx="2847525" cy="398418"/>
          </a:xfrm>
        </p:grpSpPr>
        <p:sp>
          <p:nvSpPr>
            <p:cNvPr id="10" name="Freeform 9"/>
            <p:cNvSpPr/>
            <p:nvPr/>
          </p:nvSpPr>
          <p:spPr>
            <a:xfrm>
              <a:off x="788819" y="1041242"/>
              <a:ext cx="31554" cy="157765"/>
            </a:xfrm>
            <a:custGeom>
              <a:avLst/>
              <a:gdLst/>
              <a:ahLst/>
              <a:cxnLst/>
              <a:rect l="0" t="0" r="0" b="0"/>
              <a:pathLst>
                <a:path w="31554" h="157765">
                  <a:moveTo>
                    <a:pt x="31553" y="0"/>
                  </a:moveTo>
                  <a:lnTo>
                    <a:pt x="25970" y="16750"/>
                  </a:lnTo>
                  <a:lnTo>
                    <a:pt x="24325" y="26359"/>
                  </a:lnTo>
                  <a:lnTo>
                    <a:pt x="23229" y="37439"/>
                  </a:lnTo>
                  <a:lnTo>
                    <a:pt x="22498" y="49500"/>
                  </a:lnTo>
                  <a:lnTo>
                    <a:pt x="20842" y="62216"/>
                  </a:lnTo>
                  <a:lnTo>
                    <a:pt x="18569" y="75367"/>
                  </a:lnTo>
                  <a:lnTo>
                    <a:pt x="15885" y="88809"/>
                  </a:lnTo>
                  <a:lnTo>
                    <a:pt x="14096" y="102445"/>
                  </a:lnTo>
                  <a:lnTo>
                    <a:pt x="12903" y="116210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28624" y="917206"/>
              <a:ext cx="505222" cy="396243"/>
            </a:xfrm>
            <a:custGeom>
              <a:avLst/>
              <a:gdLst/>
              <a:ahLst/>
              <a:cxnLst/>
              <a:rect l="0" t="0" r="0" b="0"/>
              <a:pathLst>
                <a:path w="505222" h="396243">
                  <a:moveTo>
                    <a:pt x="123467" y="50413"/>
                  </a:moveTo>
                  <a:lnTo>
                    <a:pt x="101133" y="61579"/>
                  </a:lnTo>
                  <a:lnTo>
                    <a:pt x="91048" y="67206"/>
                  </a:lnTo>
                  <a:lnTo>
                    <a:pt x="80819" y="73294"/>
                  </a:lnTo>
                  <a:lnTo>
                    <a:pt x="70494" y="79691"/>
                  </a:lnTo>
                  <a:lnTo>
                    <a:pt x="61273" y="87461"/>
                  </a:lnTo>
                  <a:lnTo>
                    <a:pt x="52789" y="96146"/>
                  </a:lnTo>
                  <a:lnTo>
                    <a:pt x="44795" y="105443"/>
                  </a:lnTo>
                  <a:lnTo>
                    <a:pt x="37129" y="115146"/>
                  </a:lnTo>
                  <a:lnTo>
                    <a:pt x="29681" y="125121"/>
                  </a:lnTo>
                  <a:lnTo>
                    <a:pt x="22378" y="135277"/>
                  </a:lnTo>
                  <a:lnTo>
                    <a:pt x="16341" y="146722"/>
                  </a:lnTo>
                  <a:lnTo>
                    <a:pt x="11148" y="159027"/>
                  </a:lnTo>
                  <a:lnTo>
                    <a:pt x="6517" y="171904"/>
                  </a:lnTo>
                  <a:lnTo>
                    <a:pt x="3430" y="188669"/>
                  </a:lnTo>
                  <a:lnTo>
                    <a:pt x="1372" y="208027"/>
                  </a:lnTo>
                  <a:lnTo>
                    <a:pt x="0" y="229112"/>
                  </a:lnTo>
                  <a:lnTo>
                    <a:pt x="253" y="246674"/>
                  </a:lnTo>
                  <a:lnTo>
                    <a:pt x="1591" y="261889"/>
                  </a:lnTo>
                  <a:lnTo>
                    <a:pt x="3652" y="275537"/>
                  </a:lnTo>
                  <a:lnTo>
                    <a:pt x="6194" y="288143"/>
                  </a:lnTo>
                  <a:lnTo>
                    <a:pt x="9058" y="300052"/>
                  </a:lnTo>
                  <a:lnTo>
                    <a:pt x="12135" y="311497"/>
                  </a:lnTo>
                  <a:lnTo>
                    <a:pt x="17693" y="321465"/>
                  </a:lnTo>
                  <a:lnTo>
                    <a:pt x="24904" y="330447"/>
                  </a:lnTo>
                  <a:lnTo>
                    <a:pt x="33217" y="338772"/>
                  </a:lnTo>
                  <a:lnTo>
                    <a:pt x="42265" y="346660"/>
                  </a:lnTo>
                  <a:lnTo>
                    <a:pt x="51803" y="354255"/>
                  </a:lnTo>
                  <a:lnTo>
                    <a:pt x="61667" y="361656"/>
                  </a:lnTo>
                  <a:lnTo>
                    <a:pt x="72918" y="368927"/>
                  </a:lnTo>
                  <a:lnTo>
                    <a:pt x="85093" y="376112"/>
                  </a:lnTo>
                  <a:lnTo>
                    <a:pt x="97884" y="383239"/>
                  </a:lnTo>
                  <a:lnTo>
                    <a:pt x="115761" y="387991"/>
                  </a:lnTo>
                  <a:lnTo>
                    <a:pt x="137027" y="391158"/>
                  </a:lnTo>
                  <a:lnTo>
                    <a:pt x="160554" y="393270"/>
                  </a:lnTo>
                  <a:lnTo>
                    <a:pt x="180913" y="394678"/>
                  </a:lnTo>
                  <a:lnTo>
                    <a:pt x="199160" y="395616"/>
                  </a:lnTo>
                  <a:lnTo>
                    <a:pt x="215999" y="396242"/>
                  </a:lnTo>
                  <a:lnTo>
                    <a:pt x="233069" y="395490"/>
                  </a:lnTo>
                  <a:lnTo>
                    <a:pt x="250291" y="393821"/>
                  </a:lnTo>
                  <a:lnTo>
                    <a:pt x="267616" y="391539"/>
                  </a:lnTo>
                  <a:lnTo>
                    <a:pt x="283840" y="387681"/>
                  </a:lnTo>
                  <a:lnTo>
                    <a:pt x="299331" y="382771"/>
                  </a:lnTo>
                  <a:lnTo>
                    <a:pt x="314333" y="377161"/>
                  </a:lnTo>
                  <a:lnTo>
                    <a:pt x="329008" y="371084"/>
                  </a:lnTo>
                  <a:lnTo>
                    <a:pt x="343467" y="364695"/>
                  </a:lnTo>
                  <a:lnTo>
                    <a:pt x="371997" y="351363"/>
                  </a:lnTo>
                  <a:lnTo>
                    <a:pt x="400258" y="337648"/>
                  </a:lnTo>
                  <a:lnTo>
                    <a:pt x="412002" y="329549"/>
                  </a:lnTo>
                  <a:lnTo>
                    <a:pt x="422168" y="320644"/>
                  </a:lnTo>
                  <a:lnTo>
                    <a:pt x="431283" y="311202"/>
                  </a:lnTo>
                  <a:lnTo>
                    <a:pt x="440865" y="302570"/>
                  </a:lnTo>
                  <a:lnTo>
                    <a:pt x="450759" y="294478"/>
                  </a:lnTo>
                  <a:lnTo>
                    <a:pt x="460861" y="286746"/>
                  </a:lnTo>
                  <a:lnTo>
                    <a:pt x="469933" y="278085"/>
                  </a:lnTo>
                  <a:lnTo>
                    <a:pt x="478318" y="268806"/>
                  </a:lnTo>
                  <a:lnTo>
                    <a:pt x="486245" y="259114"/>
                  </a:lnTo>
                  <a:lnTo>
                    <a:pt x="492699" y="249146"/>
                  </a:lnTo>
                  <a:lnTo>
                    <a:pt x="498170" y="238996"/>
                  </a:lnTo>
                  <a:lnTo>
                    <a:pt x="502986" y="228723"/>
                  </a:lnTo>
                  <a:lnTo>
                    <a:pt x="505028" y="214862"/>
                  </a:lnTo>
                  <a:lnTo>
                    <a:pt x="505221" y="198610"/>
                  </a:lnTo>
                  <a:lnTo>
                    <a:pt x="504180" y="180764"/>
                  </a:lnTo>
                  <a:lnTo>
                    <a:pt x="501150" y="165360"/>
                  </a:lnTo>
                  <a:lnTo>
                    <a:pt x="496792" y="151585"/>
                  </a:lnTo>
                  <a:lnTo>
                    <a:pt x="491550" y="138896"/>
                  </a:lnTo>
                  <a:lnTo>
                    <a:pt x="485718" y="126931"/>
                  </a:lnTo>
                  <a:lnTo>
                    <a:pt x="479492" y="115448"/>
                  </a:lnTo>
                  <a:lnTo>
                    <a:pt x="473005" y="104287"/>
                  </a:lnTo>
                  <a:lnTo>
                    <a:pt x="465174" y="94509"/>
                  </a:lnTo>
                  <a:lnTo>
                    <a:pt x="456447" y="85654"/>
                  </a:lnTo>
                  <a:lnTo>
                    <a:pt x="447124" y="77412"/>
                  </a:lnTo>
                  <a:lnTo>
                    <a:pt x="427415" y="58907"/>
                  </a:lnTo>
                  <a:lnTo>
                    <a:pt x="417252" y="49064"/>
                  </a:lnTo>
                  <a:lnTo>
                    <a:pt x="405801" y="41333"/>
                  </a:lnTo>
                  <a:lnTo>
                    <a:pt x="393493" y="35010"/>
                  </a:lnTo>
                  <a:lnTo>
                    <a:pt x="380613" y="29627"/>
                  </a:lnTo>
                  <a:lnTo>
                    <a:pt x="367352" y="24869"/>
                  </a:lnTo>
                  <a:lnTo>
                    <a:pt x="353837" y="20529"/>
                  </a:lnTo>
                  <a:lnTo>
                    <a:pt x="327524" y="12590"/>
                  </a:lnTo>
                  <a:lnTo>
                    <a:pt x="304142" y="5166"/>
                  </a:lnTo>
                  <a:lnTo>
                    <a:pt x="291831" y="2719"/>
                  </a:lnTo>
                  <a:lnTo>
                    <a:pt x="278948" y="1087"/>
                  </a:lnTo>
                  <a:lnTo>
                    <a:pt x="265686" y="0"/>
                  </a:lnTo>
                  <a:lnTo>
                    <a:pt x="252169" y="443"/>
                  </a:lnTo>
                  <a:lnTo>
                    <a:pt x="238484" y="1908"/>
                  </a:lnTo>
                  <a:lnTo>
                    <a:pt x="224686" y="4052"/>
                  </a:lnTo>
                  <a:lnTo>
                    <a:pt x="210813" y="7820"/>
                  </a:lnTo>
                  <a:lnTo>
                    <a:pt x="196889" y="12668"/>
                  </a:lnTo>
                  <a:lnTo>
                    <a:pt x="182933" y="18238"/>
                  </a:lnTo>
                  <a:lnTo>
                    <a:pt x="168954" y="24288"/>
                  </a:lnTo>
                  <a:lnTo>
                    <a:pt x="140956" y="37244"/>
                  </a:lnTo>
                  <a:lnTo>
                    <a:pt x="98914" y="57678"/>
                  </a:lnTo>
                  <a:lnTo>
                    <a:pt x="87232" y="64605"/>
                  </a:lnTo>
                  <a:lnTo>
                    <a:pt x="77106" y="71560"/>
                  </a:lnTo>
                  <a:lnTo>
                    <a:pt x="68018" y="78534"/>
                  </a:lnTo>
                  <a:lnTo>
                    <a:pt x="59623" y="85521"/>
                  </a:lnTo>
                  <a:lnTo>
                    <a:pt x="51689" y="92516"/>
                  </a:lnTo>
                  <a:lnTo>
                    <a:pt x="28808" y="113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254363" y="936066"/>
              <a:ext cx="218101" cy="324071"/>
            </a:xfrm>
            <a:custGeom>
              <a:avLst/>
              <a:gdLst/>
              <a:ahLst/>
              <a:cxnLst/>
              <a:rect l="0" t="0" r="0" b="0"/>
              <a:pathLst>
                <a:path w="218101" h="324071">
                  <a:moveTo>
                    <a:pt x="207583" y="0"/>
                  </a:moveTo>
                  <a:lnTo>
                    <a:pt x="185249" y="0"/>
                  </a:lnTo>
                  <a:lnTo>
                    <a:pt x="175164" y="1168"/>
                  </a:lnTo>
                  <a:lnTo>
                    <a:pt x="164935" y="3116"/>
                  </a:lnTo>
                  <a:lnTo>
                    <a:pt x="154610" y="5583"/>
                  </a:lnTo>
                  <a:lnTo>
                    <a:pt x="141883" y="11902"/>
                  </a:lnTo>
                  <a:lnTo>
                    <a:pt x="127556" y="20790"/>
                  </a:lnTo>
                  <a:lnTo>
                    <a:pt x="112161" y="31389"/>
                  </a:lnTo>
                  <a:lnTo>
                    <a:pt x="98392" y="41961"/>
                  </a:lnTo>
                  <a:lnTo>
                    <a:pt x="85707" y="52515"/>
                  </a:lnTo>
                  <a:lnTo>
                    <a:pt x="73744" y="63057"/>
                  </a:lnTo>
                  <a:lnTo>
                    <a:pt x="63432" y="73591"/>
                  </a:lnTo>
                  <a:lnTo>
                    <a:pt x="54220" y="84119"/>
                  </a:lnTo>
                  <a:lnTo>
                    <a:pt x="45741" y="94644"/>
                  </a:lnTo>
                  <a:lnTo>
                    <a:pt x="37751" y="106335"/>
                  </a:lnTo>
                  <a:lnTo>
                    <a:pt x="30088" y="118803"/>
                  </a:lnTo>
                  <a:lnTo>
                    <a:pt x="22641" y="131790"/>
                  </a:lnTo>
                  <a:lnTo>
                    <a:pt x="16508" y="145122"/>
                  </a:lnTo>
                  <a:lnTo>
                    <a:pt x="11251" y="158685"/>
                  </a:lnTo>
                  <a:lnTo>
                    <a:pt x="6578" y="172401"/>
                  </a:lnTo>
                  <a:lnTo>
                    <a:pt x="3462" y="188557"/>
                  </a:lnTo>
                  <a:lnTo>
                    <a:pt x="1385" y="206340"/>
                  </a:lnTo>
                  <a:lnTo>
                    <a:pt x="0" y="225206"/>
                  </a:lnTo>
                  <a:lnTo>
                    <a:pt x="246" y="241290"/>
                  </a:lnTo>
                  <a:lnTo>
                    <a:pt x="1578" y="255518"/>
                  </a:lnTo>
                  <a:lnTo>
                    <a:pt x="3635" y="268510"/>
                  </a:lnTo>
                  <a:lnTo>
                    <a:pt x="8512" y="280677"/>
                  </a:lnTo>
                  <a:lnTo>
                    <a:pt x="15269" y="292294"/>
                  </a:lnTo>
                  <a:lnTo>
                    <a:pt x="23280" y="303544"/>
                  </a:lnTo>
                  <a:lnTo>
                    <a:pt x="34463" y="311045"/>
                  </a:lnTo>
                  <a:lnTo>
                    <a:pt x="47762" y="316045"/>
                  </a:lnTo>
                  <a:lnTo>
                    <a:pt x="62471" y="319378"/>
                  </a:lnTo>
                  <a:lnTo>
                    <a:pt x="76952" y="321601"/>
                  </a:lnTo>
                  <a:lnTo>
                    <a:pt x="91280" y="323082"/>
                  </a:lnTo>
                  <a:lnTo>
                    <a:pt x="105506" y="324070"/>
                  </a:lnTo>
                  <a:lnTo>
                    <a:pt x="118497" y="323560"/>
                  </a:lnTo>
                  <a:lnTo>
                    <a:pt x="130663" y="322051"/>
                  </a:lnTo>
                  <a:lnTo>
                    <a:pt x="142279" y="319877"/>
                  </a:lnTo>
                  <a:lnTo>
                    <a:pt x="153529" y="317258"/>
                  </a:lnTo>
                  <a:lnTo>
                    <a:pt x="164535" y="314344"/>
                  </a:lnTo>
                  <a:lnTo>
                    <a:pt x="218100" y="2944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46087" y="1072795"/>
              <a:ext cx="178800" cy="190084"/>
            </a:xfrm>
            <a:custGeom>
              <a:avLst/>
              <a:gdLst/>
              <a:ahLst/>
              <a:cxnLst/>
              <a:rect l="0" t="0" r="0" b="0"/>
              <a:pathLst>
                <a:path w="178800" h="190084">
                  <a:moveTo>
                    <a:pt x="0" y="0"/>
                  </a:moveTo>
                  <a:lnTo>
                    <a:pt x="5583" y="27917"/>
                  </a:lnTo>
                  <a:lnTo>
                    <a:pt x="8396" y="39646"/>
                  </a:lnTo>
                  <a:lnTo>
                    <a:pt x="11440" y="50972"/>
                  </a:lnTo>
                  <a:lnTo>
                    <a:pt x="14639" y="62028"/>
                  </a:lnTo>
                  <a:lnTo>
                    <a:pt x="16771" y="75242"/>
                  </a:lnTo>
                  <a:lnTo>
                    <a:pt x="18192" y="89894"/>
                  </a:lnTo>
                  <a:lnTo>
                    <a:pt x="19140" y="105506"/>
                  </a:lnTo>
                  <a:lnTo>
                    <a:pt x="20940" y="120588"/>
                  </a:lnTo>
                  <a:lnTo>
                    <a:pt x="23309" y="135317"/>
                  </a:lnTo>
                  <a:lnTo>
                    <a:pt x="26057" y="149811"/>
                  </a:lnTo>
                  <a:lnTo>
                    <a:pt x="29057" y="162979"/>
                  </a:lnTo>
                  <a:lnTo>
                    <a:pt x="32226" y="175264"/>
                  </a:lnTo>
                  <a:lnTo>
                    <a:pt x="35507" y="186960"/>
                  </a:lnTo>
                  <a:lnTo>
                    <a:pt x="36526" y="190083"/>
                  </a:lnTo>
                  <a:lnTo>
                    <a:pt x="36037" y="187490"/>
                  </a:lnTo>
                  <a:lnTo>
                    <a:pt x="26855" y="149742"/>
                  </a:lnTo>
                  <a:lnTo>
                    <a:pt x="26083" y="136055"/>
                  </a:lnTo>
                  <a:lnTo>
                    <a:pt x="26738" y="121087"/>
                  </a:lnTo>
                  <a:lnTo>
                    <a:pt x="28343" y="105266"/>
                  </a:lnTo>
                  <a:lnTo>
                    <a:pt x="31750" y="91212"/>
                  </a:lnTo>
                  <a:lnTo>
                    <a:pt x="36358" y="78337"/>
                  </a:lnTo>
                  <a:lnTo>
                    <a:pt x="41768" y="66248"/>
                  </a:lnTo>
                  <a:lnTo>
                    <a:pt x="48880" y="55852"/>
                  </a:lnTo>
                  <a:lnTo>
                    <a:pt x="57128" y="46583"/>
                  </a:lnTo>
                  <a:lnTo>
                    <a:pt x="66132" y="38067"/>
                  </a:lnTo>
                  <a:lnTo>
                    <a:pt x="76809" y="31221"/>
                  </a:lnTo>
                  <a:lnTo>
                    <a:pt x="88602" y="25488"/>
                  </a:lnTo>
                  <a:lnTo>
                    <a:pt x="101138" y="20498"/>
                  </a:lnTo>
                  <a:lnTo>
                    <a:pt x="115339" y="19508"/>
                  </a:lnTo>
                  <a:lnTo>
                    <a:pt x="130649" y="21186"/>
                  </a:lnTo>
                  <a:lnTo>
                    <a:pt x="178799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49782" y="1080322"/>
              <a:ext cx="206492" cy="181790"/>
            </a:xfrm>
            <a:custGeom>
              <a:avLst/>
              <a:gdLst/>
              <a:ahLst/>
              <a:cxnLst/>
              <a:rect l="0" t="0" r="0" b="0"/>
              <a:pathLst>
                <a:path w="206492" h="181790">
                  <a:moveTo>
                    <a:pt x="17174" y="181789"/>
                  </a:moveTo>
                  <a:lnTo>
                    <a:pt x="28341" y="159456"/>
                  </a:lnTo>
                  <a:lnTo>
                    <a:pt x="35136" y="149371"/>
                  </a:lnTo>
                  <a:lnTo>
                    <a:pt x="43172" y="139142"/>
                  </a:lnTo>
                  <a:lnTo>
                    <a:pt x="52036" y="128817"/>
                  </a:lnTo>
                  <a:lnTo>
                    <a:pt x="61450" y="119596"/>
                  </a:lnTo>
                  <a:lnTo>
                    <a:pt x="71233" y="111111"/>
                  </a:lnTo>
                  <a:lnTo>
                    <a:pt x="81260" y="103118"/>
                  </a:lnTo>
                  <a:lnTo>
                    <a:pt x="90282" y="95452"/>
                  </a:lnTo>
                  <a:lnTo>
                    <a:pt x="98634" y="88004"/>
                  </a:lnTo>
                  <a:lnTo>
                    <a:pt x="106539" y="80701"/>
                  </a:lnTo>
                  <a:lnTo>
                    <a:pt x="114147" y="72327"/>
                  </a:lnTo>
                  <a:lnTo>
                    <a:pt x="121556" y="63238"/>
                  </a:lnTo>
                  <a:lnTo>
                    <a:pt x="128832" y="53673"/>
                  </a:lnTo>
                  <a:lnTo>
                    <a:pt x="132515" y="42622"/>
                  </a:lnTo>
                  <a:lnTo>
                    <a:pt x="133801" y="30580"/>
                  </a:lnTo>
                  <a:lnTo>
                    <a:pt x="133490" y="17877"/>
                  </a:lnTo>
                  <a:lnTo>
                    <a:pt x="128608" y="9409"/>
                  </a:lnTo>
                  <a:lnTo>
                    <a:pt x="120679" y="3764"/>
                  </a:lnTo>
                  <a:lnTo>
                    <a:pt x="110718" y="0"/>
                  </a:lnTo>
                  <a:lnTo>
                    <a:pt x="99403" y="997"/>
                  </a:lnTo>
                  <a:lnTo>
                    <a:pt x="87186" y="5167"/>
                  </a:lnTo>
                  <a:lnTo>
                    <a:pt x="74366" y="11453"/>
                  </a:lnTo>
                  <a:lnTo>
                    <a:pt x="61145" y="19150"/>
                  </a:lnTo>
                  <a:lnTo>
                    <a:pt x="47657" y="27787"/>
                  </a:lnTo>
                  <a:lnTo>
                    <a:pt x="33990" y="37050"/>
                  </a:lnTo>
                  <a:lnTo>
                    <a:pt x="23710" y="46732"/>
                  </a:lnTo>
                  <a:lnTo>
                    <a:pt x="15688" y="56693"/>
                  </a:lnTo>
                  <a:lnTo>
                    <a:pt x="9172" y="66839"/>
                  </a:lnTo>
                  <a:lnTo>
                    <a:pt x="4827" y="78277"/>
                  </a:lnTo>
                  <a:lnTo>
                    <a:pt x="1931" y="90578"/>
                  </a:lnTo>
                  <a:lnTo>
                    <a:pt x="0" y="103452"/>
                  </a:lnTo>
                  <a:lnTo>
                    <a:pt x="1051" y="115541"/>
                  </a:lnTo>
                  <a:lnTo>
                    <a:pt x="4088" y="127106"/>
                  </a:lnTo>
                  <a:lnTo>
                    <a:pt x="8450" y="138322"/>
                  </a:lnTo>
                  <a:lnTo>
                    <a:pt x="13695" y="148137"/>
                  </a:lnTo>
                  <a:lnTo>
                    <a:pt x="19529" y="157017"/>
                  </a:lnTo>
                  <a:lnTo>
                    <a:pt x="25756" y="165274"/>
                  </a:lnTo>
                  <a:lnTo>
                    <a:pt x="35750" y="170779"/>
                  </a:lnTo>
                  <a:lnTo>
                    <a:pt x="48256" y="174449"/>
                  </a:lnTo>
                  <a:lnTo>
                    <a:pt x="62436" y="176896"/>
                  </a:lnTo>
                  <a:lnTo>
                    <a:pt x="75396" y="177358"/>
                  </a:lnTo>
                  <a:lnTo>
                    <a:pt x="87541" y="176498"/>
                  </a:lnTo>
                  <a:lnTo>
                    <a:pt x="99144" y="174756"/>
                  </a:lnTo>
                  <a:lnTo>
                    <a:pt x="110385" y="172426"/>
                  </a:lnTo>
                  <a:lnTo>
                    <a:pt x="121385" y="169704"/>
                  </a:lnTo>
                  <a:lnTo>
                    <a:pt x="132225" y="166721"/>
                  </a:lnTo>
                  <a:lnTo>
                    <a:pt x="153617" y="160290"/>
                  </a:lnTo>
                  <a:lnTo>
                    <a:pt x="206491" y="1502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73966" y="1072795"/>
              <a:ext cx="171625" cy="162449"/>
            </a:xfrm>
            <a:custGeom>
              <a:avLst/>
              <a:gdLst/>
              <a:ahLst/>
              <a:cxnLst/>
              <a:rect l="0" t="0" r="0" b="0"/>
              <a:pathLst>
                <a:path w="171625" h="162449">
                  <a:moveTo>
                    <a:pt x="108518" y="0"/>
                  </a:moveTo>
                  <a:lnTo>
                    <a:pt x="86184" y="5583"/>
                  </a:lnTo>
                  <a:lnTo>
                    <a:pt x="77268" y="10734"/>
                  </a:lnTo>
                  <a:lnTo>
                    <a:pt x="68987" y="17673"/>
                  </a:lnTo>
                  <a:lnTo>
                    <a:pt x="38902" y="48418"/>
                  </a:lnTo>
                  <a:lnTo>
                    <a:pt x="31723" y="57988"/>
                  </a:lnTo>
                  <a:lnTo>
                    <a:pt x="24600" y="69043"/>
                  </a:lnTo>
                  <a:lnTo>
                    <a:pt x="17514" y="81087"/>
                  </a:lnTo>
                  <a:lnTo>
                    <a:pt x="11621" y="93791"/>
                  </a:lnTo>
                  <a:lnTo>
                    <a:pt x="6524" y="106935"/>
                  </a:lnTo>
                  <a:lnTo>
                    <a:pt x="1958" y="120372"/>
                  </a:lnTo>
                  <a:lnTo>
                    <a:pt x="82" y="132836"/>
                  </a:lnTo>
                  <a:lnTo>
                    <a:pt x="0" y="144651"/>
                  </a:lnTo>
                  <a:lnTo>
                    <a:pt x="1114" y="156033"/>
                  </a:lnTo>
                  <a:lnTo>
                    <a:pt x="6531" y="161285"/>
                  </a:lnTo>
                  <a:lnTo>
                    <a:pt x="14817" y="162448"/>
                  </a:lnTo>
                  <a:lnTo>
                    <a:pt x="25016" y="160887"/>
                  </a:lnTo>
                  <a:lnTo>
                    <a:pt x="34152" y="157508"/>
                  </a:lnTo>
                  <a:lnTo>
                    <a:pt x="42580" y="152919"/>
                  </a:lnTo>
                  <a:lnTo>
                    <a:pt x="50536" y="147522"/>
                  </a:lnTo>
                  <a:lnTo>
                    <a:pt x="59345" y="140418"/>
                  </a:lnTo>
                  <a:lnTo>
                    <a:pt x="68725" y="132177"/>
                  </a:lnTo>
                  <a:lnTo>
                    <a:pt x="78483" y="123176"/>
                  </a:lnTo>
                  <a:lnTo>
                    <a:pt x="87326" y="112502"/>
                  </a:lnTo>
                  <a:lnTo>
                    <a:pt x="95559" y="100711"/>
                  </a:lnTo>
                  <a:lnTo>
                    <a:pt x="103384" y="88175"/>
                  </a:lnTo>
                  <a:lnTo>
                    <a:pt x="109770" y="76313"/>
                  </a:lnTo>
                  <a:lnTo>
                    <a:pt x="115196" y="64899"/>
                  </a:lnTo>
                  <a:lnTo>
                    <a:pt x="119981" y="53783"/>
                  </a:lnTo>
                  <a:lnTo>
                    <a:pt x="122003" y="42867"/>
                  </a:lnTo>
                  <a:lnTo>
                    <a:pt x="122183" y="32084"/>
                  </a:lnTo>
                  <a:lnTo>
                    <a:pt x="121134" y="21389"/>
                  </a:lnTo>
                  <a:lnTo>
                    <a:pt x="119266" y="17765"/>
                  </a:lnTo>
                  <a:lnTo>
                    <a:pt x="116852" y="18855"/>
                  </a:lnTo>
                  <a:lnTo>
                    <a:pt x="114074" y="23087"/>
                  </a:lnTo>
                  <a:lnTo>
                    <a:pt x="112222" y="30584"/>
                  </a:lnTo>
                  <a:lnTo>
                    <a:pt x="110987" y="40255"/>
                  </a:lnTo>
                  <a:lnTo>
                    <a:pt x="110164" y="51378"/>
                  </a:lnTo>
                  <a:lnTo>
                    <a:pt x="109615" y="63467"/>
                  </a:lnTo>
                  <a:lnTo>
                    <a:pt x="109006" y="89365"/>
                  </a:lnTo>
                  <a:lnTo>
                    <a:pt x="111180" y="101647"/>
                  </a:lnTo>
                  <a:lnTo>
                    <a:pt x="114967" y="113341"/>
                  </a:lnTo>
                  <a:lnTo>
                    <a:pt x="119829" y="124643"/>
                  </a:lnTo>
                  <a:lnTo>
                    <a:pt x="125408" y="134514"/>
                  </a:lnTo>
                  <a:lnTo>
                    <a:pt x="131464" y="143433"/>
                  </a:lnTo>
                  <a:lnTo>
                    <a:pt x="171624" y="1577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250766" y="1051759"/>
              <a:ext cx="10518" cy="178800"/>
            </a:xfrm>
            <a:custGeom>
              <a:avLst/>
              <a:gdLst/>
              <a:ahLst/>
              <a:cxnLst/>
              <a:rect l="0" t="0" r="0" b="0"/>
              <a:pathLst>
                <a:path w="10518" h="178800">
                  <a:moveTo>
                    <a:pt x="10517" y="0"/>
                  </a:moveTo>
                  <a:lnTo>
                    <a:pt x="4934" y="16751"/>
                  </a:lnTo>
                  <a:lnTo>
                    <a:pt x="3289" y="28697"/>
                  </a:lnTo>
                  <a:lnTo>
                    <a:pt x="2193" y="43672"/>
                  </a:lnTo>
                  <a:lnTo>
                    <a:pt x="1462" y="60668"/>
                  </a:lnTo>
                  <a:lnTo>
                    <a:pt x="649" y="95133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87660" y="1095532"/>
              <a:ext cx="273458" cy="118003"/>
            </a:xfrm>
            <a:custGeom>
              <a:avLst/>
              <a:gdLst/>
              <a:ahLst/>
              <a:cxnLst/>
              <a:rect l="0" t="0" r="0" b="0"/>
              <a:pathLst>
                <a:path w="273458" h="118003">
                  <a:moveTo>
                    <a:pt x="0" y="61403"/>
                  </a:moveTo>
                  <a:lnTo>
                    <a:pt x="22334" y="66987"/>
                  </a:lnTo>
                  <a:lnTo>
                    <a:pt x="35924" y="67463"/>
                  </a:lnTo>
                  <a:lnTo>
                    <a:pt x="51996" y="66612"/>
                  </a:lnTo>
                  <a:lnTo>
                    <a:pt x="69723" y="64876"/>
                  </a:lnTo>
                  <a:lnTo>
                    <a:pt x="86215" y="63718"/>
                  </a:lnTo>
                  <a:lnTo>
                    <a:pt x="101884" y="62947"/>
                  </a:lnTo>
                  <a:lnTo>
                    <a:pt x="117005" y="62432"/>
                  </a:lnTo>
                  <a:lnTo>
                    <a:pt x="130591" y="60921"/>
                  </a:lnTo>
                  <a:lnTo>
                    <a:pt x="143155" y="58744"/>
                  </a:lnTo>
                  <a:lnTo>
                    <a:pt x="155036" y="56125"/>
                  </a:lnTo>
                  <a:lnTo>
                    <a:pt x="166463" y="53210"/>
                  </a:lnTo>
                  <a:lnTo>
                    <a:pt x="177587" y="50098"/>
                  </a:lnTo>
                  <a:lnTo>
                    <a:pt x="188509" y="46855"/>
                  </a:lnTo>
                  <a:lnTo>
                    <a:pt x="196958" y="41187"/>
                  </a:lnTo>
                  <a:lnTo>
                    <a:pt x="203760" y="33902"/>
                  </a:lnTo>
                  <a:lnTo>
                    <a:pt x="209463" y="25540"/>
                  </a:lnTo>
                  <a:lnTo>
                    <a:pt x="210928" y="17628"/>
                  </a:lnTo>
                  <a:lnTo>
                    <a:pt x="209568" y="10016"/>
                  </a:lnTo>
                  <a:lnTo>
                    <a:pt x="206323" y="2604"/>
                  </a:lnTo>
                  <a:lnTo>
                    <a:pt x="200654" y="0"/>
                  </a:lnTo>
                  <a:lnTo>
                    <a:pt x="193369" y="601"/>
                  </a:lnTo>
                  <a:lnTo>
                    <a:pt x="185007" y="3339"/>
                  </a:lnTo>
                  <a:lnTo>
                    <a:pt x="174757" y="8670"/>
                  </a:lnTo>
                  <a:lnTo>
                    <a:pt x="163249" y="15730"/>
                  </a:lnTo>
                  <a:lnTo>
                    <a:pt x="150904" y="23943"/>
                  </a:lnTo>
                  <a:lnTo>
                    <a:pt x="140335" y="34093"/>
                  </a:lnTo>
                  <a:lnTo>
                    <a:pt x="130953" y="45533"/>
                  </a:lnTo>
                  <a:lnTo>
                    <a:pt x="122361" y="57835"/>
                  </a:lnTo>
                  <a:lnTo>
                    <a:pt x="117801" y="70711"/>
                  </a:lnTo>
                  <a:lnTo>
                    <a:pt x="115930" y="83969"/>
                  </a:lnTo>
                  <a:lnTo>
                    <a:pt x="115851" y="97482"/>
                  </a:lnTo>
                  <a:lnTo>
                    <a:pt x="122810" y="106491"/>
                  </a:lnTo>
                  <a:lnTo>
                    <a:pt x="134462" y="112497"/>
                  </a:lnTo>
                  <a:lnTo>
                    <a:pt x="149241" y="116501"/>
                  </a:lnTo>
                  <a:lnTo>
                    <a:pt x="163768" y="118002"/>
                  </a:lnTo>
                  <a:lnTo>
                    <a:pt x="178127" y="117834"/>
                  </a:lnTo>
                  <a:lnTo>
                    <a:pt x="192375" y="116553"/>
                  </a:lnTo>
                  <a:lnTo>
                    <a:pt x="205379" y="114530"/>
                  </a:lnTo>
                  <a:lnTo>
                    <a:pt x="217554" y="112013"/>
                  </a:lnTo>
                  <a:lnTo>
                    <a:pt x="273457" y="929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71304" y="988654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0" y="0"/>
                  </a:moveTo>
                  <a:lnTo>
                    <a:pt x="0" y="138256"/>
                  </a:lnTo>
                  <a:lnTo>
                    <a:pt x="1168" y="157614"/>
                  </a:lnTo>
                  <a:lnTo>
                    <a:pt x="3116" y="176362"/>
                  </a:lnTo>
                  <a:lnTo>
                    <a:pt x="5583" y="194703"/>
                  </a:lnTo>
                  <a:lnTo>
                    <a:pt x="8397" y="210437"/>
                  </a:lnTo>
                  <a:lnTo>
                    <a:pt x="11441" y="224432"/>
                  </a:lnTo>
                  <a:lnTo>
                    <a:pt x="21035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45093" y="1093830"/>
              <a:ext cx="305011" cy="31554"/>
            </a:xfrm>
            <a:custGeom>
              <a:avLst/>
              <a:gdLst/>
              <a:ahLst/>
              <a:cxnLst/>
              <a:rect l="0" t="0" r="0" b="0"/>
              <a:pathLst>
                <a:path w="305011" h="31554">
                  <a:moveTo>
                    <a:pt x="0" y="31553"/>
                  </a:moveTo>
                  <a:lnTo>
                    <a:pt x="22333" y="31553"/>
                  </a:lnTo>
                  <a:lnTo>
                    <a:pt x="33587" y="30384"/>
                  </a:lnTo>
                  <a:lnTo>
                    <a:pt x="45763" y="28436"/>
                  </a:lnTo>
                  <a:lnTo>
                    <a:pt x="58556" y="25969"/>
                  </a:lnTo>
                  <a:lnTo>
                    <a:pt x="72927" y="24324"/>
                  </a:lnTo>
                  <a:lnTo>
                    <a:pt x="88351" y="23228"/>
                  </a:lnTo>
                  <a:lnTo>
                    <a:pt x="119902" y="22010"/>
                  </a:lnTo>
                  <a:lnTo>
                    <a:pt x="149506" y="21468"/>
                  </a:lnTo>
                  <a:lnTo>
                    <a:pt x="163945" y="20155"/>
                  </a:lnTo>
                  <a:lnTo>
                    <a:pt x="178245" y="18111"/>
                  </a:lnTo>
                  <a:lnTo>
                    <a:pt x="192453" y="15580"/>
                  </a:lnTo>
                  <a:lnTo>
                    <a:pt x="206600" y="13892"/>
                  </a:lnTo>
                  <a:lnTo>
                    <a:pt x="220705" y="12767"/>
                  </a:lnTo>
                  <a:lnTo>
                    <a:pt x="234783" y="12017"/>
                  </a:lnTo>
                  <a:lnTo>
                    <a:pt x="248843" y="10349"/>
                  </a:lnTo>
                  <a:lnTo>
                    <a:pt x="262891" y="8068"/>
                  </a:lnTo>
                  <a:lnTo>
                    <a:pt x="30501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13551" y="915031"/>
              <a:ext cx="120694" cy="336564"/>
            </a:xfrm>
            <a:custGeom>
              <a:avLst/>
              <a:gdLst/>
              <a:ahLst/>
              <a:cxnLst/>
              <a:rect l="0" t="0" r="0" b="0"/>
              <a:pathLst>
                <a:path w="120694" h="336564">
                  <a:moveTo>
                    <a:pt x="26034" y="0"/>
                  </a:moveTo>
                  <a:lnTo>
                    <a:pt x="26034" y="119062"/>
                  </a:lnTo>
                  <a:lnTo>
                    <a:pt x="24866" y="133131"/>
                  </a:lnTo>
                  <a:lnTo>
                    <a:pt x="22918" y="147185"/>
                  </a:lnTo>
                  <a:lnTo>
                    <a:pt x="20451" y="161229"/>
                  </a:lnTo>
                  <a:lnTo>
                    <a:pt x="18806" y="175266"/>
                  </a:lnTo>
                  <a:lnTo>
                    <a:pt x="17710" y="189298"/>
                  </a:lnTo>
                  <a:lnTo>
                    <a:pt x="16979" y="203328"/>
                  </a:lnTo>
                  <a:lnTo>
                    <a:pt x="15323" y="219693"/>
                  </a:lnTo>
                  <a:lnTo>
                    <a:pt x="13050" y="237614"/>
                  </a:lnTo>
                  <a:lnTo>
                    <a:pt x="10367" y="256574"/>
                  </a:lnTo>
                  <a:lnTo>
                    <a:pt x="7409" y="273888"/>
                  </a:lnTo>
                  <a:lnTo>
                    <a:pt x="4268" y="290105"/>
                  </a:lnTo>
                  <a:lnTo>
                    <a:pt x="1006" y="305591"/>
                  </a:lnTo>
                  <a:lnTo>
                    <a:pt x="0" y="312409"/>
                  </a:lnTo>
                  <a:lnTo>
                    <a:pt x="498" y="313448"/>
                  </a:lnTo>
                  <a:lnTo>
                    <a:pt x="1998" y="310636"/>
                  </a:lnTo>
                  <a:lnTo>
                    <a:pt x="4167" y="302917"/>
                  </a:lnTo>
                  <a:lnTo>
                    <a:pt x="6782" y="291929"/>
                  </a:lnTo>
                  <a:lnTo>
                    <a:pt x="9694" y="278760"/>
                  </a:lnTo>
                  <a:lnTo>
                    <a:pt x="13972" y="267643"/>
                  </a:lnTo>
                  <a:lnTo>
                    <a:pt x="19162" y="257895"/>
                  </a:lnTo>
                  <a:lnTo>
                    <a:pt x="24958" y="249059"/>
                  </a:lnTo>
                  <a:lnTo>
                    <a:pt x="31160" y="240831"/>
                  </a:lnTo>
                  <a:lnTo>
                    <a:pt x="37632" y="233008"/>
                  </a:lnTo>
                  <a:lnTo>
                    <a:pt x="44284" y="225456"/>
                  </a:lnTo>
                  <a:lnTo>
                    <a:pt x="51055" y="216915"/>
                  </a:lnTo>
                  <a:lnTo>
                    <a:pt x="57907" y="207716"/>
                  </a:lnTo>
                  <a:lnTo>
                    <a:pt x="64812" y="198077"/>
                  </a:lnTo>
                  <a:lnTo>
                    <a:pt x="71753" y="195157"/>
                  </a:lnTo>
                  <a:lnTo>
                    <a:pt x="78717" y="196716"/>
                  </a:lnTo>
                  <a:lnTo>
                    <a:pt x="85697" y="201261"/>
                  </a:lnTo>
                  <a:lnTo>
                    <a:pt x="90351" y="210134"/>
                  </a:lnTo>
                  <a:lnTo>
                    <a:pt x="93453" y="221893"/>
                  </a:lnTo>
                  <a:lnTo>
                    <a:pt x="95521" y="235575"/>
                  </a:lnTo>
                  <a:lnTo>
                    <a:pt x="100935" y="266359"/>
                  </a:lnTo>
                  <a:lnTo>
                    <a:pt x="120693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197060" y="1083352"/>
              <a:ext cx="179089" cy="147207"/>
            </a:xfrm>
            <a:custGeom>
              <a:avLst/>
              <a:gdLst/>
              <a:ahLst/>
              <a:cxnLst/>
              <a:rect l="0" t="0" r="0" b="0"/>
              <a:pathLst>
                <a:path w="179089" h="147207">
                  <a:moveTo>
                    <a:pt x="31842" y="105136"/>
                  </a:moveTo>
                  <a:lnTo>
                    <a:pt x="48592" y="93969"/>
                  </a:lnTo>
                  <a:lnTo>
                    <a:pt x="57032" y="89511"/>
                  </a:lnTo>
                  <a:lnTo>
                    <a:pt x="66165" y="85371"/>
                  </a:lnTo>
                  <a:lnTo>
                    <a:pt x="75759" y="81442"/>
                  </a:lnTo>
                  <a:lnTo>
                    <a:pt x="84493" y="76485"/>
                  </a:lnTo>
                  <a:lnTo>
                    <a:pt x="92653" y="70843"/>
                  </a:lnTo>
                  <a:lnTo>
                    <a:pt x="100429" y="64745"/>
                  </a:lnTo>
                  <a:lnTo>
                    <a:pt x="105614" y="56005"/>
                  </a:lnTo>
                  <a:lnTo>
                    <a:pt x="109071" y="45504"/>
                  </a:lnTo>
                  <a:lnTo>
                    <a:pt x="111375" y="33828"/>
                  </a:lnTo>
                  <a:lnTo>
                    <a:pt x="109405" y="23708"/>
                  </a:lnTo>
                  <a:lnTo>
                    <a:pt x="104586" y="14623"/>
                  </a:lnTo>
                  <a:lnTo>
                    <a:pt x="97867" y="6230"/>
                  </a:lnTo>
                  <a:lnTo>
                    <a:pt x="87545" y="1803"/>
                  </a:lnTo>
                  <a:lnTo>
                    <a:pt x="74821" y="20"/>
                  </a:lnTo>
                  <a:lnTo>
                    <a:pt x="60495" y="0"/>
                  </a:lnTo>
                  <a:lnTo>
                    <a:pt x="47438" y="3492"/>
                  </a:lnTo>
                  <a:lnTo>
                    <a:pt x="35228" y="9327"/>
                  </a:lnTo>
                  <a:lnTo>
                    <a:pt x="23582" y="16722"/>
                  </a:lnTo>
                  <a:lnTo>
                    <a:pt x="14649" y="26327"/>
                  </a:lnTo>
                  <a:lnTo>
                    <a:pt x="7525" y="37405"/>
                  </a:lnTo>
                  <a:lnTo>
                    <a:pt x="1608" y="49464"/>
                  </a:lnTo>
                  <a:lnTo>
                    <a:pt x="0" y="61010"/>
                  </a:lnTo>
                  <a:lnTo>
                    <a:pt x="1265" y="72213"/>
                  </a:lnTo>
                  <a:lnTo>
                    <a:pt x="4446" y="83187"/>
                  </a:lnTo>
                  <a:lnTo>
                    <a:pt x="10072" y="94009"/>
                  </a:lnTo>
                  <a:lnTo>
                    <a:pt x="17329" y="104730"/>
                  </a:lnTo>
                  <a:lnTo>
                    <a:pt x="25672" y="115383"/>
                  </a:lnTo>
                  <a:lnTo>
                    <a:pt x="38246" y="123654"/>
                  </a:lnTo>
                  <a:lnTo>
                    <a:pt x="53641" y="130336"/>
                  </a:lnTo>
                  <a:lnTo>
                    <a:pt x="70916" y="135960"/>
                  </a:lnTo>
                  <a:lnTo>
                    <a:pt x="88275" y="139709"/>
                  </a:lnTo>
                  <a:lnTo>
                    <a:pt x="105691" y="142208"/>
                  </a:lnTo>
                  <a:lnTo>
                    <a:pt x="179088" y="1472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70641" y="889885"/>
            <a:ext cx="694163" cy="372227"/>
            <a:chOff x="3670641" y="889885"/>
            <a:chExt cx="694163" cy="372227"/>
          </a:xfrm>
        </p:grpSpPr>
        <p:sp>
          <p:nvSpPr>
            <p:cNvPr id="23" name="Freeform 22"/>
            <p:cNvSpPr/>
            <p:nvPr/>
          </p:nvSpPr>
          <p:spPr>
            <a:xfrm>
              <a:off x="3783236" y="889885"/>
              <a:ext cx="139829" cy="372227"/>
            </a:xfrm>
            <a:custGeom>
              <a:avLst/>
              <a:gdLst/>
              <a:ahLst/>
              <a:cxnLst/>
              <a:rect l="0" t="0" r="0" b="0"/>
              <a:pathLst>
                <a:path w="139829" h="372227">
                  <a:moveTo>
                    <a:pt x="139828" y="25146"/>
                  </a:moveTo>
                  <a:lnTo>
                    <a:pt x="128661" y="13979"/>
                  </a:lnTo>
                  <a:lnTo>
                    <a:pt x="121865" y="9521"/>
                  </a:lnTo>
                  <a:lnTo>
                    <a:pt x="113830" y="5380"/>
                  </a:lnTo>
                  <a:lnTo>
                    <a:pt x="104966" y="1451"/>
                  </a:lnTo>
                  <a:lnTo>
                    <a:pt x="95552" y="0"/>
                  </a:lnTo>
                  <a:lnTo>
                    <a:pt x="85769" y="202"/>
                  </a:lnTo>
                  <a:lnTo>
                    <a:pt x="75742" y="1505"/>
                  </a:lnTo>
                  <a:lnTo>
                    <a:pt x="65551" y="4710"/>
                  </a:lnTo>
                  <a:lnTo>
                    <a:pt x="55251" y="9185"/>
                  </a:lnTo>
                  <a:lnTo>
                    <a:pt x="44879" y="14505"/>
                  </a:lnTo>
                  <a:lnTo>
                    <a:pt x="35627" y="20389"/>
                  </a:lnTo>
                  <a:lnTo>
                    <a:pt x="27122" y="26649"/>
                  </a:lnTo>
                  <a:lnTo>
                    <a:pt x="19114" y="33160"/>
                  </a:lnTo>
                  <a:lnTo>
                    <a:pt x="12607" y="42174"/>
                  </a:lnTo>
                  <a:lnTo>
                    <a:pt x="7101" y="52859"/>
                  </a:lnTo>
                  <a:lnTo>
                    <a:pt x="2261" y="64656"/>
                  </a:lnTo>
                  <a:lnTo>
                    <a:pt x="203" y="79533"/>
                  </a:lnTo>
                  <a:lnTo>
                    <a:pt x="0" y="96462"/>
                  </a:lnTo>
                  <a:lnTo>
                    <a:pt x="1033" y="114761"/>
                  </a:lnTo>
                  <a:lnTo>
                    <a:pt x="2890" y="132802"/>
                  </a:lnTo>
                  <a:lnTo>
                    <a:pt x="5297" y="150673"/>
                  </a:lnTo>
                  <a:lnTo>
                    <a:pt x="8070" y="168431"/>
                  </a:lnTo>
                  <a:lnTo>
                    <a:pt x="11088" y="183774"/>
                  </a:lnTo>
                  <a:lnTo>
                    <a:pt x="14268" y="197510"/>
                  </a:lnTo>
                  <a:lnTo>
                    <a:pt x="17557" y="210172"/>
                  </a:lnTo>
                  <a:lnTo>
                    <a:pt x="20918" y="222120"/>
                  </a:lnTo>
                  <a:lnTo>
                    <a:pt x="27768" y="244744"/>
                  </a:lnTo>
                  <a:lnTo>
                    <a:pt x="31231" y="258023"/>
                  </a:lnTo>
                  <a:lnTo>
                    <a:pt x="38196" y="288358"/>
                  </a:lnTo>
                  <a:lnTo>
                    <a:pt x="39351" y="302291"/>
                  </a:lnTo>
                  <a:lnTo>
                    <a:pt x="38953" y="315085"/>
                  </a:lnTo>
                  <a:lnTo>
                    <a:pt x="24134" y="3722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670641" y="1125383"/>
              <a:ext cx="252424" cy="21036"/>
            </a:xfrm>
            <a:custGeom>
              <a:avLst/>
              <a:gdLst/>
              <a:ahLst/>
              <a:cxnLst/>
              <a:rect l="0" t="0" r="0" b="0"/>
              <a:pathLst>
                <a:path w="252424" h="21036">
                  <a:moveTo>
                    <a:pt x="0" y="21035"/>
                  </a:moveTo>
                  <a:lnTo>
                    <a:pt x="22334" y="15451"/>
                  </a:lnTo>
                  <a:lnTo>
                    <a:pt x="37093" y="13807"/>
                  </a:lnTo>
                  <a:lnTo>
                    <a:pt x="55113" y="12710"/>
                  </a:lnTo>
                  <a:lnTo>
                    <a:pt x="75307" y="11979"/>
                  </a:lnTo>
                  <a:lnTo>
                    <a:pt x="92275" y="10323"/>
                  </a:lnTo>
                  <a:lnTo>
                    <a:pt x="107093" y="8051"/>
                  </a:lnTo>
                  <a:lnTo>
                    <a:pt x="120477" y="5367"/>
                  </a:lnTo>
                  <a:lnTo>
                    <a:pt x="134075" y="3578"/>
                  </a:lnTo>
                  <a:lnTo>
                    <a:pt x="147815" y="2385"/>
                  </a:lnTo>
                  <a:lnTo>
                    <a:pt x="161649" y="1590"/>
                  </a:lnTo>
                  <a:lnTo>
                    <a:pt x="192602" y="706"/>
                  </a:lnTo>
                  <a:lnTo>
                    <a:pt x="2524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65134" y="1062277"/>
              <a:ext cx="10519" cy="189318"/>
            </a:xfrm>
            <a:custGeom>
              <a:avLst/>
              <a:gdLst/>
              <a:ahLst/>
              <a:cxnLst/>
              <a:rect l="0" t="0" r="0" b="0"/>
              <a:pathLst>
                <a:path w="10519" h="189318">
                  <a:moveTo>
                    <a:pt x="0" y="0"/>
                  </a:moveTo>
                  <a:lnTo>
                    <a:pt x="5584" y="22334"/>
                  </a:lnTo>
                  <a:lnTo>
                    <a:pt x="7228" y="33587"/>
                  </a:lnTo>
                  <a:lnTo>
                    <a:pt x="8325" y="45764"/>
                  </a:lnTo>
                  <a:lnTo>
                    <a:pt x="9056" y="58556"/>
                  </a:lnTo>
                  <a:lnTo>
                    <a:pt x="9868" y="88351"/>
                  </a:lnTo>
                  <a:lnTo>
                    <a:pt x="10518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49275" y="1093830"/>
              <a:ext cx="94659" cy="148055"/>
            </a:xfrm>
            <a:custGeom>
              <a:avLst/>
              <a:gdLst/>
              <a:ahLst/>
              <a:cxnLst/>
              <a:rect l="0" t="0" r="0" b="0"/>
              <a:pathLst>
                <a:path w="94659" h="148055">
                  <a:moveTo>
                    <a:pt x="0" y="0"/>
                  </a:moveTo>
                  <a:lnTo>
                    <a:pt x="0" y="22333"/>
                  </a:lnTo>
                  <a:lnTo>
                    <a:pt x="1168" y="34755"/>
                  </a:lnTo>
                  <a:lnTo>
                    <a:pt x="3116" y="48880"/>
                  </a:lnTo>
                  <a:lnTo>
                    <a:pt x="5583" y="64139"/>
                  </a:lnTo>
                  <a:lnTo>
                    <a:pt x="8397" y="78987"/>
                  </a:lnTo>
                  <a:lnTo>
                    <a:pt x="14639" y="107949"/>
                  </a:lnTo>
                  <a:lnTo>
                    <a:pt x="17939" y="121048"/>
                  </a:lnTo>
                  <a:lnTo>
                    <a:pt x="21309" y="133287"/>
                  </a:lnTo>
                  <a:lnTo>
                    <a:pt x="24723" y="144952"/>
                  </a:lnTo>
                  <a:lnTo>
                    <a:pt x="29337" y="148054"/>
                  </a:lnTo>
                  <a:lnTo>
                    <a:pt x="34750" y="145447"/>
                  </a:lnTo>
                  <a:lnTo>
                    <a:pt x="40696" y="139035"/>
                  </a:lnTo>
                  <a:lnTo>
                    <a:pt x="45829" y="130086"/>
                  </a:lnTo>
                  <a:lnTo>
                    <a:pt x="50419" y="119445"/>
                  </a:lnTo>
                  <a:lnTo>
                    <a:pt x="54648" y="107677"/>
                  </a:lnTo>
                  <a:lnTo>
                    <a:pt x="59804" y="95157"/>
                  </a:lnTo>
                  <a:lnTo>
                    <a:pt x="65579" y="82136"/>
                  </a:lnTo>
                  <a:lnTo>
                    <a:pt x="71766" y="68781"/>
                  </a:lnTo>
                  <a:lnTo>
                    <a:pt x="77060" y="56371"/>
                  </a:lnTo>
                  <a:lnTo>
                    <a:pt x="81758" y="44593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207039" y="1085881"/>
              <a:ext cx="157765" cy="147524"/>
            </a:xfrm>
            <a:custGeom>
              <a:avLst/>
              <a:gdLst/>
              <a:ahLst/>
              <a:cxnLst/>
              <a:rect l="0" t="0" r="0" b="0"/>
              <a:pathLst>
                <a:path w="157765" h="147524">
                  <a:moveTo>
                    <a:pt x="0" y="123642"/>
                  </a:moveTo>
                  <a:lnTo>
                    <a:pt x="22334" y="112475"/>
                  </a:lnTo>
                  <a:lnTo>
                    <a:pt x="31250" y="106849"/>
                  </a:lnTo>
                  <a:lnTo>
                    <a:pt x="39531" y="100760"/>
                  </a:lnTo>
                  <a:lnTo>
                    <a:pt x="47390" y="94364"/>
                  </a:lnTo>
                  <a:lnTo>
                    <a:pt x="54965" y="87763"/>
                  </a:lnTo>
                  <a:lnTo>
                    <a:pt x="62353" y="81025"/>
                  </a:lnTo>
                  <a:lnTo>
                    <a:pt x="69616" y="74195"/>
                  </a:lnTo>
                  <a:lnTo>
                    <a:pt x="76795" y="66137"/>
                  </a:lnTo>
                  <a:lnTo>
                    <a:pt x="83918" y="57258"/>
                  </a:lnTo>
                  <a:lnTo>
                    <a:pt x="91004" y="47834"/>
                  </a:lnTo>
                  <a:lnTo>
                    <a:pt x="95728" y="36876"/>
                  </a:lnTo>
                  <a:lnTo>
                    <a:pt x="98877" y="24896"/>
                  </a:lnTo>
                  <a:lnTo>
                    <a:pt x="100977" y="12235"/>
                  </a:lnTo>
                  <a:lnTo>
                    <a:pt x="96533" y="4963"/>
                  </a:lnTo>
                  <a:lnTo>
                    <a:pt x="87728" y="1284"/>
                  </a:lnTo>
                  <a:lnTo>
                    <a:pt x="76015" y="0"/>
                  </a:lnTo>
                  <a:lnTo>
                    <a:pt x="65868" y="3818"/>
                  </a:lnTo>
                  <a:lnTo>
                    <a:pt x="56767" y="11038"/>
                  </a:lnTo>
                  <a:lnTo>
                    <a:pt x="48362" y="20526"/>
                  </a:lnTo>
                  <a:lnTo>
                    <a:pt x="40422" y="31526"/>
                  </a:lnTo>
                  <a:lnTo>
                    <a:pt x="32791" y="43533"/>
                  </a:lnTo>
                  <a:lnTo>
                    <a:pt x="25366" y="56213"/>
                  </a:lnTo>
                  <a:lnTo>
                    <a:pt x="21585" y="69340"/>
                  </a:lnTo>
                  <a:lnTo>
                    <a:pt x="20233" y="82767"/>
                  </a:lnTo>
                  <a:lnTo>
                    <a:pt x="20501" y="96392"/>
                  </a:lnTo>
                  <a:lnTo>
                    <a:pt x="23016" y="107813"/>
                  </a:lnTo>
                  <a:lnTo>
                    <a:pt x="27030" y="117764"/>
                  </a:lnTo>
                  <a:lnTo>
                    <a:pt x="32044" y="126735"/>
                  </a:lnTo>
                  <a:lnTo>
                    <a:pt x="40060" y="133884"/>
                  </a:lnTo>
                  <a:lnTo>
                    <a:pt x="50079" y="139819"/>
                  </a:lnTo>
                  <a:lnTo>
                    <a:pt x="61433" y="144945"/>
                  </a:lnTo>
                  <a:lnTo>
                    <a:pt x="73677" y="147193"/>
                  </a:lnTo>
                  <a:lnTo>
                    <a:pt x="86514" y="147523"/>
                  </a:lnTo>
                  <a:lnTo>
                    <a:pt x="99746" y="146575"/>
                  </a:lnTo>
                  <a:lnTo>
                    <a:pt x="112074" y="144774"/>
                  </a:lnTo>
                  <a:lnTo>
                    <a:pt x="123798" y="142404"/>
                  </a:lnTo>
                  <a:lnTo>
                    <a:pt x="157764" y="13416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44099" y="893995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701370" y="883478"/>
            <a:ext cx="3226823" cy="602942"/>
            <a:chOff x="4701370" y="883478"/>
            <a:chExt cx="3226823" cy="602942"/>
          </a:xfrm>
        </p:grpSpPr>
        <p:sp>
          <p:nvSpPr>
            <p:cNvPr id="30" name="Freeform 29"/>
            <p:cNvSpPr/>
            <p:nvPr/>
          </p:nvSpPr>
          <p:spPr>
            <a:xfrm>
              <a:off x="4701370" y="999171"/>
              <a:ext cx="147243" cy="241906"/>
            </a:xfrm>
            <a:custGeom>
              <a:avLst/>
              <a:gdLst/>
              <a:ahLst/>
              <a:cxnLst/>
              <a:rect l="0" t="0" r="0" b="0"/>
              <a:pathLst>
                <a:path w="147243" h="241906">
                  <a:moveTo>
                    <a:pt x="10514" y="0"/>
                  </a:moveTo>
                  <a:lnTo>
                    <a:pt x="4930" y="22334"/>
                  </a:lnTo>
                  <a:lnTo>
                    <a:pt x="3285" y="35925"/>
                  </a:lnTo>
                  <a:lnTo>
                    <a:pt x="2189" y="51997"/>
                  </a:lnTo>
                  <a:lnTo>
                    <a:pt x="1458" y="69723"/>
                  </a:lnTo>
                  <a:lnTo>
                    <a:pt x="646" y="108117"/>
                  </a:lnTo>
                  <a:lnTo>
                    <a:pt x="21" y="236719"/>
                  </a:lnTo>
                  <a:lnTo>
                    <a:pt x="0" y="175895"/>
                  </a:lnTo>
                  <a:lnTo>
                    <a:pt x="1167" y="155828"/>
                  </a:lnTo>
                  <a:lnTo>
                    <a:pt x="3114" y="135438"/>
                  </a:lnTo>
                  <a:lnTo>
                    <a:pt x="5580" y="114833"/>
                  </a:lnTo>
                  <a:lnTo>
                    <a:pt x="9562" y="97591"/>
                  </a:lnTo>
                  <a:lnTo>
                    <a:pt x="14554" y="82590"/>
                  </a:lnTo>
                  <a:lnTo>
                    <a:pt x="20219" y="69084"/>
                  </a:lnTo>
                  <a:lnTo>
                    <a:pt x="26333" y="57742"/>
                  </a:lnTo>
                  <a:lnTo>
                    <a:pt x="32746" y="47844"/>
                  </a:lnTo>
                  <a:lnTo>
                    <a:pt x="39358" y="38908"/>
                  </a:lnTo>
                  <a:lnTo>
                    <a:pt x="47273" y="35288"/>
                  </a:lnTo>
                  <a:lnTo>
                    <a:pt x="56055" y="35211"/>
                  </a:lnTo>
                  <a:lnTo>
                    <a:pt x="65416" y="37498"/>
                  </a:lnTo>
                  <a:lnTo>
                    <a:pt x="75162" y="44865"/>
                  </a:lnTo>
                  <a:lnTo>
                    <a:pt x="85165" y="55620"/>
                  </a:lnTo>
                  <a:lnTo>
                    <a:pt x="95340" y="68633"/>
                  </a:lnTo>
                  <a:lnTo>
                    <a:pt x="103292" y="83151"/>
                  </a:lnTo>
                  <a:lnTo>
                    <a:pt x="109762" y="98673"/>
                  </a:lnTo>
                  <a:lnTo>
                    <a:pt x="128542" y="154402"/>
                  </a:lnTo>
                  <a:lnTo>
                    <a:pt x="132438" y="167209"/>
                  </a:lnTo>
                  <a:lnTo>
                    <a:pt x="136204" y="180422"/>
                  </a:lnTo>
                  <a:lnTo>
                    <a:pt x="147242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890683" y="1041242"/>
              <a:ext cx="157765" cy="178800"/>
            </a:xfrm>
            <a:custGeom>
              <a:avLst/>
              <a:gdLst/>
              <a:ahLst/>
              <a:cxnLst/>
              <a:rect l="0" t="0" r="0" b="0"/>
              <a:pathLst>
                <a:path w="157765" h="178800">
                  <a:moveTo>
                    <a:pt x="0" y="0"/>
                  </a:moveTo>
                  <a:lnTo>
                    <a:pt x="0" y="64139"/>
                  </a:lnTo>
                  <a:lnTo>
                    <a:pt x="1169" y="80155"/>
                  </a:lnTo>
                  <a:lnTo>
                    <a:pt x="3116" y="96676"/>
                  </a:lnTo>
                  <a:lnTo>
                    <a:pt x="5584" y="113533"/>
                  </a:lnTo>
                  <a:lnTo>
                    <a:pt x="8397" y="128276"/>
                  </a:lnTo>
                  <a:lnTo>
                    <a:pt x="11441" y="141611"/>
                  </a:lnTo>
                  <a:lnTo>
                    <a:pt x="14639" y="154007"/>
                  </a:lnTo>
                  <a:lnTo>
                    <a:pt x="20277" y="161103"/>
                  </a:lnTo>
                  <a:lnTo>
                    <a:pt x="27541" y="164664"/>
                  </a:lnTo>
                  <a:lnTo>
                    <a:pt x="35890" y="165870"/>
                  </a:lnTo>
                  <a:lnTo>
                    <a:pt x="43793" y="160831"/>
                  </a:lnTo>
                  <a:lnTo>
                    <a:pt x="51399" y="151628"/>
                  </a:lnTo>
                  <a:lnTo>
                    <a:pt x="58807" y="139650"/>
                  </a:lnTo>
                  <a:lnTo>
                    <a:pt x="64915" y="125821"/>
                  </a:lnTo>
                  <a:lnTo>
                    <a:pt x="70155" y="110759"/>
                  </a:lnTo>
                  <a:lnTo>
                    <a:pt x="79093" y="80779"/>
                  </a:lnTo>
                  <a:lnTo>
                    <a:pt x="86962" y="55768"/>
                  </a:lnTo>
                  <a:lnTo>
                    <a:pt x="89527" y="52371"/>
                  </a:lnTo>
                  <a:lnTo>
                    <a:pt x="91238" y="54780"/>
                  </a:lnTo>
                  <a:lnTo>
                    <a:pt x="96761" y="83622"/>
                  </a:lnTo>
                  <a:lnTo>
                    <a:pt x="99566" y="97818"/>
                  </a:lnTo>
                  <a:lnTo>
                    <a:pt x="102605" y="110788"/>
                  </a:lnTo>
                  <a:lnTo>
                    <a:pt x="105799" y="122941"/>
                  </a:lnTo>
                  <a:lnTo>
                    <a:pt x="109097" y="134549"/>
                  </a:lnTo>
                  <a:lnTo>
                    <a:pt x="114802" y="144624"/>
                  </a:lnTo>
                  <a:lnTo>
                    <a:pt x="122111" y="153679"/>
                  </a:lnTo>
                  <a:lnTo>
                    <a:pt x="157764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090517" y="1051759"/>
              <a:ext cx="241906" cy="189318"/>
            </a:xfrm>
            <a:custGeom>
              <a:avLst/>
              <a:gdLst/>
              <a:ahLst/>
              <a:cxnLst/>
              <a:rect l="0" t="0" r="0" b="0"/>
              <a:pathLst>
                <a:path w="241906" h="189318">
                  <a:moveTo>
                    <a:pt x="0" y="0"/>
                  </a:moveTo>
                  <a:lnTo>
                    <a:pt x="0" y="22334"/>
                  </a:lnTo>
                  <a:lnTo>
                    <a:pt x="1169" y="35925"/>
                  </a:lnTo>
                  <a:lnTo>
                    <a:pt x="3117" y="51997"/>
                  </a:lnTo>
                  <a:lnTo>
                    <a:pt x="5583" y="69723"/>
                  </a:lnTo>
                  <a:lnTo>
                    <a:pt x="11441" y="105001"/>
                  </a:lnTo>
                  <a:lnTo>
                    <a:pt x="14639" y="122589"/>
                  </a:lnTo>
                  <a:lnTo>
                    <a:pt x="17940" y="137820"/>
                  </a:lnTo>
                  <a:lnTo>
                    <a:pt x="21308" y="151480"/>
                  </a:lnTo>
                  <a:lnTo>
                    <a:pt x="24723" y="164092"/>
                  </a:lnTo>
                  <a:lnTo>
                    <a:pt x="25831" y="168995"/>
                  </a:lnTo>
                  <a:lnTo>
                    <a:pt x="25401" y="168757"/>
                  </a:lnTo>
                  <a:lnTo>
                    <a:pt x="23946" y="165093"/>
                  </a:lnTo>
                  <a:lnTo>
                    <a:pt x="19212" y="151672"/>
                  </a:lnTo>
                  <a:lnTo>
                    <a:pt x="16314" y="143185"/>
                  </a:lnTo>
                  <a:lnTo>
                    <a:pt x="14382" y="131684"/>
                  </a:lnTo>
                  <a:lnTo>
                    <a:pt x="13094" y="118174"/>
                  </a:lnTo>
                  <a:lnTo>
                    <a:pt x="12235" y="103324"/>
                  </a:lnTo>
                  <a:lnTo>
                    <a:pt x="12831" y="88749"/>
                  </a:lnTo>
                  <a:lnTo>
                    <a:pt x="14397" y="74358"/>
                  </a:lnTo>
                  <a:lnTo>
                    <a:pt x="16610" y="60090"/>
                  </a:lnTo>
                  <a:lnTo>
                    <a:pt x="20422" y="48241"/>
                  </a:lnTo>
                  <a:lnTo>
                    <a:pt x="25301" y="38004"/>
                  </a:lnTo>
                  <a:lnTo>
                    <a:pt x="30891" y="28842"/>
                  </a:lnTo>
                  <a:lnTo>
                    <a:pt x="36955" y="26240"/>
                  </a:lnTo>
                  <a:lnTo>
                    <a:pt x="43335" y="28011"/>
                  </a:lnTo>
                  <a:lnTo>
                    <a:pt x="49925" y="32697"/>
                  </a:lnTo>
                  <a:lnTo>
                    <a:pt x="56656" y="38159"/>
                  </a:lnTo>
                  <a:lnTo>
                    <a:pt x="63480" y="44137"/>
                  </a:lnTo>
                  <a:lnTo>
                    <a:pt x="70367" y="50460"/>
                  </a:lnTo>
                  <a:lnTo>
                    <a:pt x="76127" y="58181"/>
                  </a:lnTo>
                  <a:lnTo>
                    <a:pt x="81135" y="66835"/>
                  </a:lnTo>
                  <a:lnTo>
                    <a:pt x="103154" y="111496"/>
                  </a:lnTo>
                  <a:lnTo>
                    <a:pt x="108503" y="124582"/>
                  </a:lnTo>
                  <a:lnTo>
                    <a:pt x="113237" y="137980"/>
                  </a:lnTo>
                  <a:lnTo>
                    <a:pt x="117562" y="151586"/>
                  </a:lnTo>
                  <a:lnTo>
                    <a:pt x="120445" y="154814"/>
                  </a:lnTo>
                  <a:lnTo>
                    <a:pt x="122367" y="151123"/>
                  </a:lnTo>
                  <a:lnTo>
                    <a:pt x="123648" y="142819"/>
                  </a:lnTo>
                  <a:lnTo>
                    <a:pt x="124503" y="132609"/>
                  </a:lnTo>
                  <a:lnTo>
                    <a:pt x="125073" y="121127"/>
                  </a:lnTo>
                  <a:lnTo>
                    <a:pt x="125452" y="108799"/>
                  </a:lnTo>
                  <a:lnTo>
                    <a:pt x="126874" y="94736"/>
                  </a:lnTo>
                  <a:lnTo>
                    <a:pt x="128990" y="79518"/>
                  </a:lnTo>
                  <a:lnTo>
                    <a:pt x="131570" y="63530"/>
                  </a:lnTo>
                  <a:lnTo>
                    <a:pt x="134458" y="49365"/>
                  </a:lnTo>
                  <a:lnTo>
                    <a:pt x="137553" y="36416"/>
                  </a:lnTo>
                  <a:lnTo>
                    <a:pt x="140784" y="24278"/>
                  </a:lnTo>
                  <a:lnTo>
                    <a:pt x="147612" y="18522"/>
                  </a:lnTo>
                  <a:lnTo>
                    <a:pt x="156839" y="17023"/>
                  </a:lnTo>
                  <a:lnTo>
                    <a:pt x="167665" y="18360"/>
                  </a:lnTo>
                  <a:lnTo>
                    <a:pt x="177219" y="23927"/>
                  </a:lnTo>
                  <a:lnTo>
                    <a:pt x="185926" y="32312"/>
                  </a:lnTo>
                  <a:lnTo>
                    <a:pt x="194068" y="42577"/>
                  </a:lnTo>
                  <a:lnTo>
                    <a:pt x="200665" y="52926"/>
                  </a:lnTo>
                  <a:lnTo>
                    <a:pt x="206231" y="63331"/>
                  </a:lnTo>
                  <a:lnTo>
                    <a:pt x="211111" y="73773"/>
                  </a:lnTo>
                  <a:lnTo>
                    <a:pt x="215533" y="86578"/>
                  </a:lnTo>
                  <a:lnTo>
                    <a:pt x="219649" y="100958"/>
                  </a:lnTo>
                  <a:lnTo>
                    <a:pt x="223562" y="116388"/>
                  </a:lnTo>
                  <a:lnTo>
                    <a:pt x="226170" y="131348"/>
                  </a:lnTo>
                  <a:lnTo>
                    <a:pt x="227909" y="145997"/>
                  </a:lnTo>
                  <a:lnTo>
                    <a:pt x="241905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374492" y="883478"/>
              <a:ext cx="129011" cy="336564"/>
            </a:xfrm>
            <a:custGeom>
              <a:avLst/>
              <a:gdLst/>
              <a:ahLst/>
              <a:cxnLst/>
              <a:rect l="0" t="0" r="0" b="0"/>
              <a:pathLst>
                <a:path w="129011" h="336564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7229" y="71759"/>
                  </a:lnTo>
                  <a:lnTo>
                    <a:pt x="8325" y="85235"/>
                  </a:lnTo>
                  <a:lnTo>
                    <a:pt x="9056" y="98894"/>
                  </a:lnTo>
                  <a:lnTo>
                    <a:pt x="9868" y="126535"/>
                  </a:lnTo>
                  <a:lnTo>
                    <a:pt x="10461" y="210380"/>
                  </a:lnTo>
                  <a:lnTo>
                    <a:pt x="10511" y="271124"/>
                  </a:lnTo>
                  <a:lnTo>
                    <a:pt x="10514" y="263850"/>
                  </a:lnTo>
                  <a:lnTo>
                    <a:pt x="12853" y="255366"/>
                  </a:lnTo>
                  <a:lnTo>
                    <a:pt x="16749" y="245036"/>
                  </a:lnTo>
                  <a:lnTo>
                    <a:pt x="21684" y="233475"/>
                  </a:lnTo>
                  <a:lnTo>
                    <a:pt x="27311" y="223430"/>
                  </a:lnTo>
                  <a:lnTo>
                    <a:pt x="33399" y="214396"/>
                  </a:lnTo>
                  <a:lnTo>
                    <a:pt x="39796" y="206036"/>
                  </a:lnTo>
                  <a:lnTo>
                    <a:pt x="49903" y="201632"/>
                  </a:lnTo>
                  <a:lnTo>
                    <a:pt x="62484" y="199864"/>
                  </a:lnTo>
                  <a:lnTo>
                    <a:pt x="76715" y="199854"/>
                  </a:lnTo>
                  <a:lnTo>
                    <a:pt x="88539" y="203353"/>
                  </a:lnTo>
                  <a:lnTo>
                    <a:pt x="98759" y="209192"/>
                  </a:lnTo>
                  <a:lnTo>
                    <a:pt x="107910" y="216590"/>
                  </a:lnTo>
                  <a:lnTo>
                    <a:pt x="115179" y="225028"/>
                  </a:lnTo>
                  <a:lnTo>
                    <a:pt x="121194" y="234160"/>
                  </a:lnTo>
                  <a:lnTo>
                    <a:pt x="126373" y="243753"/>
                  </a:lnTo>
                  <a:lnTo>
                    <a:pt x="128656" y="254823"/>
                  </a:lnTo>
                  <a:lnTo>
                    <a:pt x="129010" y="266878"/>
                  </a:lnTo>
                  <a:lnTo>
                    <a:pt x="128077" y="279588"/>
                  </a:lnTo>
                  <a:lnTo>
                    <a:pt x="123949" y="290400"/>
                  </a:lnTo>
                  <a:lnTo>
                    <a:pt x="117692" y="299944"/>
                  </a:lnTo>
                  <a:lnTo>
                    <a:pt x="110014" y="308645"/>
                  </a:lnTo>
                  <a:lnTo>
                    <a:pt x="100221" y="315614"/>
                  </a:lnTo>
                  <a:lnTo>
                    <a:pt x="89018" y="321428"/>
                  </a:lnTo>
                  <a:lnTo>
                    <a:pt x="31553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511221" y="1030117"/>
              <a:ext cx="177034" cy="162148"/>
            </a:xfrm>
            <a:custGeom>
              <a:avLst/>
              <a:gdLst/>
              <a:ahLst/>
              <a:cxnLst/>
              <a:rect l="0" t="0" r="0" b="0"/>
              <a:pathLst>
                <a:path w="177034" h="162148">
                  <a:moveTo>
                    <a:pt x="0" y="84748"/>
                  </a:moveTo>
                  <a:lnTo>
                    <a:pt x="58556" y="84748"/>
                  </a:lnTo>
                  <a:lnTo>
                    <a:pt x="70590" y="83579"/>
                  </a:lnTo>
                  <a:lnTo>
                    <a:pt x="82119" y="81632"/>
                  </a:lnTo>
                  <a:lnTo>
                    <a:pt x="105446" y="76351"/>
                  </a:lnTo>
                  <a:lnTo>
                    <a:pt x="131395" y="70109"/>
                  </a:lnTo>
                  <a:lnTo>
                    <a:pt x="143691" y="65640"/>
                  </a:lnTo>
                  <a:lnTo>
                    <a:pt x="155394" y="60323"/>
                  </a:lnTo>
                  <a:lnTo>
                    <a:pt x="166702" y="54441"/>
                  </a:lnTo>
                  <a:lnTo>
                    <a:pt x="173071" y="47014"/>
                  </a:lnTo>
                  <a:lnTo>
                    <a:pt x="176150" y="38557"/>
                  </a:lnTo>
                  <a:lnTo>
                    <a:pt x="177033" y="29413"/>
                  </a:lnTo>
                  <a:lnTo>
                    <a:pt x="175285" y="20979"/>
                  </a:lnTo>
                  <a:lnTo>
                    <a:pt x="171782" y="13020"/>
                  </a:lnTo>
                  <a:lnTo>
                    <a:pt x="167109" y="5377"/>
                  </a:lnTo>
                  <a:lnTo>
                    <a:pt x="158151" y="1449"/>
                  </a:lnTo>
                  <a:lnTo>
                    <a:pt x="146336" y="0"/>
                  </a:lnTo>
                  <a:lnTo>
                    <a:pt x="132616" y="202"/>
                  </a:lnTo>
                  <a:lnTo>
                    <a:pt x="118795" y="3843"/>
                  </a:lnTo>
                  <a:lnTo>
                    <a:pt x="104906" y="9776"/>
                  </a:lnTo>
                  <a:lnTo>
                    <a:pt x="90973" y="17238"/>
                  </a:lnTo>
                  <a:lnTo>
                    <a:pt x="79347" y="24549"/>
                  </a:lnTo>
                  <a:lnTo>
                    <a:pt x="69258" y="31760"/>
                  </a:lnTo>
                  <a:lnTo>
                    <a:pt x="60196" y="38905"/>
                  </a:lnTo>
                  <a:lnTo>
                    <a:pt x="51817" y="48343"/>
                  </a:lnTo>
                  <a:lnTo>
                    <a:pt x="43894" y="59309"/>
                  </a:lnTo>
                  <a:lnTo>
                    <a:pt x="36274" y="71295"/>
                  </a:lnTo>
                  <a:lnTo>
                    <a:pt x="32363" y="83960"/>
                  </a:lnTo>
                  <a:lnTo>
                    <a:pt x="30925" y="97077"/>
                  </a:lnTo>
                  <a:lnTo>
                    <a:pt x="31134" y="110497"/>
                  </a:lnTo>
                  <a:lnTo>
                    <a:pt x="33611" y="122949"/>
                  </a:lnTo>
                  <a:lnTo>
                    <a:pt x="37599" y="134756"/>
                  </a:lnTo>
                  <a:lnTo>
                    <a:pt x="42596" y="146134"/>
                  </a:lnTo>
                  <a:lnTo>
                    <a:pt x="50601" y="153719"/>
                  </a:lnTo>
                  <a:lnTo>
                    <a:pt x="60612" y="158775"/>
                  </a:lnTo>
                  <a:lnTo>
                    <a:pt x="71961" y="162147"/>
                  </a:lnTo>
                  <a:lnTo>
                    <a:pt x="84201" y="162057"/>
                  </a:lnTo>
                  <a:lnTo>
                    <a:pt x="97036" y="159659"/>
                  </a:lnTo>
                  <a:lnTo>
                    <a:pt x="147247" y="1373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21573" y="1007547"/>
              <a:ext cx="115695" cy="176917"/>
            </a:xfrm>
            <a:custGeom>
              <a:avLst/>
              <a:gdLst/>
              <a:ahLst/>
              <a:cxnLst/>
              <a:rect l="0" t="0" r="0" b="0"/>
              <a:pathLst>
                <a:path w="115695" h="176917">
                  <a:moveTo>
                    <a:pt x="0" y="2142"/>
                  </a:moveTo>
                  <a:lnTo>
                    <a:pt x="0" y="35643"/>
                  </a:lnTo>
                  <a:lnTo>
                    <a:pt x="1169" y="49017"/>
                  </a:lnTo>
                  <a:lnTo>
                    <a:pt x="3117" y="61439"/>
                  </a:lnTo>
                  <a:lnTo>
                    <a:pt x="5584" y="73226"/>
                  </a:lnTo>
                  <a:lnTo>
                    <a:pt x="17940" y="140187"/>
                  </a:lnTo>
                  <a:lnTo>
                    <a:pt x="25831" y="176916"/>
                  </a:lnTo>
                  <a:lnTo>
                    <a:pt x="25401" y="175921"/>
                  </a:lnTo>
                  <a:lnTo>
                    <a:pt x="23946" y="170583"/>
                  </a:lnTo>
                  <a:lnTo>
                    <a:pt x="19213" y="155302"/>
                  </a:lnTo>
                  <a:lnTo>
                    <a:pt x="16314" y="146319"/>
                  </a:lnTo>
                  <a:lnTo>
                    <a:pt x="14382" y="134487"/>
                  </a:lnTo>
                  <a:lnTo>
                    <a:pt x="13094" y="120756"/>
                  </a:lnTo>
                  <a:lnTo>
                    <a:pt x="12235" y="105759"/>
                  </a:lnTo>
                  <a:lnTo>
                    <a:pt x="12831" y="91087"/>
                  </a:lnTo>
                  <a:lnTo>
                    <a:pt x="14397" y="76631"/>
                  </a:lnTo>
                  <a:lnTo>
                    <a:pt x="16610" y="62319"/>
                  </a:lnTo>
                  <a:lnTo>
                    <a:pt x="20422" y="49271"/>
                  </a:lnTo>
                  <a:lnTo>
                    <a:pt x="25301" y="37067"/>
                  </a:lnTo>
                  <a:lnTo>
                    <a:pt x="30891" y="25426"/>
                  </a:lnTo>
                  <a:lnTo>
                    <a:pt x="38123" y="16496"/>
                  </a:lnTo>
                  <a:lnTo>
                    <a:pt x="46451" y="9374"/>
                  </a:lnTo>
                  <a:lnTo>
                    <a:pt x="55508" y="3457"/>
                  </a:lnTo>
                  <a:lnTo>
                    <a:pt x="66221" y="682"/>
                  </a:lnTo>
                  <a:lnTo>
                    <a:pt x="78037" y="0"/>
                  </a:lnTo>
                  <a:lnTo>
                    <a:pt x="115694" y="21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110255" y="985638"/>
              <a:ext cx="157511" cy="226603"/>
            </a:xfrm>
            <a:custGeom>
              <a:avLst/>
              <a:gdLst/>
              <a:ahLst/>
              <a:cxnLst/>
              <a:rect l="0" t="0" r="0" b="0"/>
              <a:pathLst>
                <a:path w="157511" h="226603">
                  <a:moveTo>
                    <a:pt x="116163" y="13533"/>
                  </a:moveTo>
                  <a:lnTo>
                    <a:pt x="93829" y="2366"/>
                  </a:lnTo>
                  <a:lnTo>
                    <a:pt x="82576" y="246"/>
                  </a:lnTo>
                  <a:lnTo>
                    <a:pt x="70399" y="0"/>
                  </a:lnTo>
                  <a:lnTo>
                    <a:pt x="57606" y="1006"/>
                  </a:lnTo>
                  <a:lnTo>
                    <a:pt x="45572" y="2844"/>
                  </a:lnTo>
                  <a:lnTo>
                    <a:pt x="34044" y="5239"/>
                  </a:lnTo>
                  <a:lnTo>
                    <a:pt x="22852" y="8004"/>
                  </a:lnTo>
                  <a:lnTo>
                    <a:pt x="14223" y="13353"/>
                  </a:lnTo>
                  <a:lnTo>
                    <a:pt x="7301" y="20425"/>
                  </a:lnTo>
                  <a:lnTo>
                    <a:pt x="1518" y="28645"/>
                  </a:lnTo>
                  <a:lnTo>
                    <a:pt x="0" y="37631"/>
                  </a:lnTo>
                  <a:lnTo>
                    <a:pt x="1325" y="47128"/>
                  </a:lnTo>
                  <a:lnTo>
                    <a:pt x="4545" y="56965"/>
                  </a:lnTo>
                  <a:lnTo>
                    <a:pt x="10198" y="65860"/>
                  </a:lnTo>
                  <a:lnTo>
                    <a:pt x="17473" y="74128"/>
                  </a:lnTo>
                  <a:lnTo>
                    <a:pt x="33736" y="89546"/>
                  </a:lnTo>
                  <a:lnTo>
                    <a:pt x="48755" y="104190"/>
                  </a:lnTo>
                  <a:lnTo>
                    <a:pt x="57201" y="110198"/>
                  </a:lnTo>
                  <a:lnTo>
                    <a:pt x="66337" y="115372"/>
                  </a:lnTo>
                  <a:lnTo>
                    <a:pt x="75934" y="119991"/>
                  </a:lnTo>
                  <a:lnTo>
                    <a:pt x="84669" y="125407"/>
                  </a:lnTo>
                  <a:lnTo>
                    <a:pt x="92830" y="131355"/>
                  </a:lnTo>
                  <a:lnTo>
                    <a:pt x="100607" y="137657"/>
                  </a:lnTo>
                  <a:lnTo>
                    <a:pt x="108130" y="144196"/>
                  </a:lnTo>
                  <a:lnTo>
                    <a:pt x="115482" y="150893"/>
                  </a:lnTo>
                  <a:lnTo>
                    <a:pt x="122721" y="157694"/>
                  </a:lnTo>
                  <a:lnTo>
                    <a:pt x="131052" y="164566"/>
                  </a:lnTo>
                  <a:lnTo>
                    <a:pt x="140112" y="171484"/>
                  </a:lnTo>
                  <a:lnTo>
                    <a:pt x="149659" y="178434"/>
                  </a:lnTo>
                  <a:lnTo>
                    <a:pt x="154854" y="186572"/>
                  </a:lnTo>
                  <a:lnTo>
                    <a:pt x="157149" y="195504"/>
                  </a:lnTo>
                  <a:lnTo>
                    <a:pt x="157510" y="204965"/>
                  </a:lnTo>
                  <a:lnTo>
                    <a:pt x="153077" y="212440"/>
                  </a:lnTo>
                  <a:lnTo>
                    <a:pt x="145447" y="218592"/>
                  </a:lnTo>
                  <a:lnTo>
                    <a:pt x="135685" y="223863"/>
                  </a:lnTo>
                  <a:lnTo>
                    <a:pt x="125672" y="226207"/>
                  </a:lnTo>
                  <a:lnTo>
                    <a:pt x="115491" y="226602"/>
                  </a:lnTo>
                  <a:lnTo>
                    <a:pt x="105197" y="225696"/>
                  </a:lnTo>
                  <a:lnTo>
                    <a:pt x="93660" y="225093"/>
                  </a:lnTo>
                  <a:lnTo>
                    <a:pt x="81295" y="224690"/>
                  </a:lnTo>
                  <a:lnTo>
                    <a:pt x="32022" y="2238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315493" y="1020207"/>
              <a:ext cx="205419" cy="189317"/>
            </a:xfrm>
            <a:custGeom>
              <a:avLst/>
              <a:gdLst/>
              <a:ahLst/>
              <a:cxnLst/>
              <a:rect l="0" t="0" r="0" b="0"/>
              <a:pathLst>
                <a:path w="205419" h="189317">
                  <a:moveTo>
                    <a:pt x="5583" y="0"/>
                  </a:moveTo>
                  <a:lnTo>
                    <a:pt x="5583" y="73195"/>
                  </a:lnTo>
                  <a:lnTo>
                    <a:pt x="4414" y="88529"/>
                  </a:lnTo>
                  <a:lnTo>
                    <a:pt x="2467" y="103427"/>
                  </a:lnTo>
                  <a:lnTo>
                    <a:pt x="0" y="118033"/>
                  </a:lnTo>
                  <a:lnTo>
                    <a:pt x="692" y="131277"/>
                  </a:lnTo>
                  <a:lnTo>
                    <a:pt x="3491" y="143612"/>
                  </a:lnTo>
                  <a:lnTo>
                    <a:pt x="7694" y="155341"/>
                  </a:lnTo>
                  <a:lnTo>
                    <a:pt x="15171" y="159654"/>
                  </a:lnTo>
                  <a:lnTo>
                    <a:pt x="24830" y="159024"/>
                  </a:lnTo>
                  <a:lnTo>
                    <a:pt x="35944" y="155098"/>
                  </a:lnTo>
                  <a:lnTo>
                    <a:pt x="45690" y="150143"/>
                  </a:lnTo>
                  <a:lnTo>
                    <a:pt x="54525" y="144503"/>
                  </a:lnTo>
                  <a:lnTo>
                    <a:pt x="62752" y="138406"/>
                  </a:lnTo>
                  <a:lnTo>
                    <a:pt x="71743" y="129666"/>
                  </a:lnTo>
                  <a:lnTo>
                    <a:pt x="81243" y="119165"/>
                  </a:lnTo>
                  <a:lnTo>
                    <a:pt x="91081" y="107490"/>
                  </a:lnTo>
                  <a:lnTo>
                    <a:pt x="98809" y="96201"/>
                  </a:lnTo>
                  <a:lnTo>
                    <a:pt x="105130" y="85169"/>
                  </a:lnTo>
                  <a:lnTo>
                    <a:pt x="110512" y="74309"/>
                  </a:lnTo>
                  <a:lnTo>
                    <a:pt x="114100" y="62394"/>
                  </a:lnTo>
                  <a:lnTo>
                    <a:pt x="116492" y="49776"/>
                  </a:lnTo>
                  <a:lnTo>
                    <a:pt x="118087" y="36690"/>
                  </a:lnTo>
                  <a:lnTo>
                    <a:pt x="119150" y="32640"/>
                  </a:lnTo>
                  <a:lnTo>
                    <a:pt x="119859" y="34615"/>
                  </a:lnTo>
                  <a:lnTo>
                    <a:pt x="120332" y="40606"/>
                  </a:lnTo>
                  <a:lnTo>
                    <a:pt x="121816" y="49274"/>
                  </a:lnTo>
                  <a:lnTo>
                    <a:pt x="123973" y="59728"/>
                  </a:lnTo>
                  <a:lnTo>
                    <a:pt x="126580" y="71371"/>
                  </a:lnTo>
                  <a:lnTo>
                    <a:pt x="130656" y="84976"/>
                  </a:lnTo>
                  <a:lnTo>
                    <a:pt x="135710" y="99890"/>
                  </a:lnTo>
                  <a:lnTo>
                    <a:pt x="141416" y="115675"/>
                  </a:lnTo>
                  <a:lnTo>
                    <a:pt x="147558" y="128536"/>
                  </a:lnTo>
                  <a:lnTo>
                    <a:pt x="153990" y="139447"/>
                  </a:lnTo>
                  <a:lnTo>
                    <a:pt x="160615" y="149058"/>
                  </a:lnTo>
                  <a:lnTo>
                    <a:pt x="168537" y="156635"/>
                  </a:lnTo>
                  <a:lnTo>
                    <a:pt x="177325" y="162854"/>
                  </a:lnTo>
                  <a:lnTo>
                    <a:pt x="205418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52463" y="1020207"/>
              <a:ext cx="252424" cy="189317"/>
            </a:xfrm>
            <a:custGeom>
              <a:avLst/>
              <a:gdLst/>
              <a:ahLst/>
              <a:cxnLst/>
              <a:rect l="0" t="0" r="0" b="0"/>
              <a:pathLst>
                <a:path w="252424" h="189317">
                  <a:moveTo>
                    <a:pt x="0" y="0"/>
                  </a:moveTo>
                  <a:lnTo>
                    <a:pt x="0" y="67611"/>
                  </a:lnTo>
                  <a:lnTo>
                    <a:pt x="1168" y="82470"/>
                  </a:lnTo>
                  <a:lnTo>
                    <a:pt x="3116" y="98219"/>
                  </a:lnTo>
                  <a:lnTo>
                    <a:pt x="5583" y="114561"/>
                  </a:lnTo>
                  <a:lnTo>
                    <a:pt x="6059" y="121950"/>
                  </a:lnTo>
                  <a:lnTo>
                    <a:pt x="5208" y="123370"/>
                  </a:lnTo>
                  <a:lnTo>
                    <a:pt x="3472" y="120811"/>
                  </a:lnTo>
                  <a:lnTo>
                    <a:pt x="2315" y="113262"/>
                  </a:lnTo>
                  <a:lnTo>
                    <a:pt x="1543" y="102386"/>
                  </a:lnTo>
                  <a:lnTo>
                    <a:pt x="1029" y="89293"/>
                  </a:lnTo>
                  <a:lnTo>
                    <a:pt x="1854" y="77058"/>
                  </a:lnTo>
                  <a:lnTo>
                    <a:pt x="3574" y="65395"/>
                  </a:lnTo>
                  <a:lnTo>
                    <a:pt x="5889" y="54114"/>
                  </a:lnTo>
                  <a:lnTo>
                    <a:pt x="10937" y="45425"/>
                  </a:lnTo>
                  <a:lnTo>
                    <a:pt x="17810" y="38463"/>
                  </a:lnTo>
                  <a:lnTo>
                    <a:pt x="25897" y="32654"/>
                  </a:lnTo>
                  <a:lnTo>
                    <a:pt x="35962" y="29949"/>
                  </a:lnTo>
                  <a:lnTo>
                    <a:pt x="47348" y="29315"/>
                  </a:lnTo>
                  <a:lnTo>
                    <a:pt x="59613" y="30061"/>
                  </a:lnTo>
                  <a:lnTo>
                    <a:pt x="70126" y="35233"/>
                  </a:lnTo>
                  <a:lnTo>
                    <a:pt x="79472" y="43355"/>
                  </a:lnTo>
                  <a:lnTo>
                    <a:pt x="88040" y="53444"/>
                  </a:lnTo>
                  <a:lnTo>
                    <a:pt x="94921" y="64845"/>
                  </a:lnTo>
                  <a:lnTo>
                    <a:pt x="100677" y="77120"/>
                  </a:lnTo>
                  <a:lnTo>
                    <a:pt x="105682" y="89978"/>
                  </a:lnTo>
                  <a:lnTo>
                    <a:pt x="110188" y="103224"/>
                  </a:lnTo>
                  <a:lnTo>
                    <a:pt x="114361" y="116729"/>
                  </a:lnTo>
                  <a:lnTo>
                    <a:pt x="118311" y="130407"/>
                  </a:lnTo>
                  <a:lnTo>
                    <a:pt x="119776" y="134852"/>
                  </a:lnTo>
                  <a:lnTo>
                    <a:pt x="119584" y="133140"/>
                  </a:lnTo>
                  <a:lnTo>
                    <a:pt x="118287" y="127324"/>
                  </a:lnTo>
                  <a:lnTo>
                    <a:pt x="118591" y="118773"/>
                  </a:lnTo>
                  <a:lnTo>
                    <a:pt x="119963" y="108397"/>
                  </a:lnTo>
                  <a:lnTo>
                    <a:pt x="122046" y="96806"/>
                  </a:lnTo>
                  <a:lnTo>
                    <a:pt x="126940" y="85572"/>
                  </a:lnTo>
                  <a:lnTo>
                    <a:pt x="133709" y="74577"/>
                  </a:lnTo>
                  <a:lnTo>
                    <a:pt x="141727" y="63742"/>
                  </a:lnTo>
                  <a:lnTo>
                    <a:pt x="151747" y="55349"/>
                  </a:lnTo>
                  <a:lnTo>
                    <a:pt x="163102" y="48585"/>
                  </a:lnTo>
                  <a:lnTo>
                    <a:pt x="175346" y="42908"/>
                  </a:lnTo>
                  <a:lnTo>
                    <a:pt x="185846" y="41460"/>
                  </a:lnTo>
                  <a:lnTo>
                    <a:pt x="195184" y="42832"/>
                  </a:lnTo>
                  <a:lnTo>
                    <a:pt x="203745" y="46084"/>
                  </a:lnTo>
                  <a:lnTo>
                    <a:pt x="211791" y="51758"/>
                  </a:lnTo>
                  <a:lnTo>
                    <a:pt x="219492" y="59046"/>
                  </a:lnTo>
                  <a:lnTo>
                    <a:pt x="226963" y="67411"/>
                  </a:lnTo>
                  <a:lnTo>
                    <a:pt x="233112" y="77662"/>
                  </a:lnTo>
                  <a:lnTo>
                    <a:pt x="238381" y="89170"/>
                  </a:lnTo>
                  <a:lnTo>
                    <a:pt x="243061" y="101517"/>
                  </a:lnTo>
                  <a:lnTo>
                    <a:pt x="246182" y="115591"/>
                  </a:lnTo>
                  <a:lnTo>
                    <a:pt x="248262" y="130817"/>
                  </a:lnTo>
                  <a:lnTo>
                    <a:pt x="252423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920579" y="1055214"/>
              <a:ext cx="231389" cy="175345"/>
            </a:xfrm>
            <a:custGeom>
              <a:avLst/>
              <a:gdLst/>
              <a:ahLst/>
              <a:cxnLst/>
              <a:rect l="0" t="0" r="0" b="0"/>
              <a:pathLst>
                <a:path w="231389" h="175345">
                  <a:moveTo>
                    <a:pt x="0" y="7063"/>
                  </a:moveTo>
                  <a:lnTo>
                    <a:pt x="0" y="139703"/>
                  </a:lnTo>
                  <a:lnTo>
                    <a:pt x="0" y="133405"/>
                  </a:lnTo>
                  <a:lnTo>
                    <a:pt x="1169" y="126349"/>
                  </a:lnTo>
                  <a:lnTo>
                    <a:pt x="3117" y="118140"/>
                  </a:lnTo>
                  <a:lnTo>
                    <a:pt x="5584" y="109161"/>
                  </a:lnTo>
                  <a:lnTo>
                    <a:pt x="8398" y="97332"/>
                  </a:lnTo>
                  <a:lnTo>
                    <a:pt x="14639" y="68607"/>
                  </a:lnTo>
                  <a:lnTo>
                    <a:pt x="19109" y="55104"/>
                  </a:lnTo>
                  <a:lnTo>
                    <a:pt x="24426" y="42596"/>
                  </a:lnTo>
                  <a:lnTo>
                    <a:pt x="30307" y="30752"/>
                  </a:lnTo>
                  <a:lnTo>
                    <a:pt x="37735" y="21687"/>
                  </a:lnTo>
                  <a:lnTo>
                    <a:pt x="46192" y="14475"/>
                  </a:lnTo>
                  <a:lnTo>
                    <a:pt x="55336" y="8498"/>
                  </a:lnTo>
                  <a:lnTo>
                    <a:pt x="63769" y="6851"/>
                  </a:lnTo>
                  <a:lnTo>
                    <a:pt x="71729" y="8091"/>
                  </a:lnTo>
                  <a:lnTo>
                    <a:pt x="79372" y="11254"/>
                  </a:lnTo>
                  <a:lnTo>
                    <a:pt x="86804" y="18037"/>
                  </a:lnTo>
                  <a:lnTo>
                    <a:pt x="94097" y="27234"/>
                  </a:lnTo>
                  <a:lnTo>
                    <a:pt x="101296" y="38040"/>
                  </a:lnTo>
                  <a:lnTo>
                    <a:pt x="106095" y="49918"/>
                  </a:lnTo>
                  <a:lnTo>
                    <a:pt x="109295" y="62511"/>
                  </a:lnTo>
                  <a:lnTo>
                    <a:pt x="111428" y="75581"/>
                  </a:lnTo>
                  <a:lnTo>
                    <a:pt x="112850" y="88969"/>
                  </a:lnTo>
                  <a:lnTo>
                    <a:pt x="113797" y="102569"/>
                  </a:lnTo>
                  <a:lnTo>
                    <a:pt x="114430" y="116310"/>
                  </a:lnTo>
                  <a:lnTo>
                    <a:pt x="116020" y="121965"/>
                  </a:lnTo>
                  <a:lnTo>
                    <a:pt x="118248" y="122229"/>
                  </a:lnTo>
                  <a:lnTo>
                    <a:pt x="120902" y="118899"/>
                  </a:lnTo>
                  <a:lnTo>
                    <a:pt x="123841" y="113173"/>
                  </a:lnTo>
                  <a:lnTo>
                    <a:pt x="126969" y="105850"/>
                  </a:lnTo>
                  <a:lnTo>
                    <a:pt x="130222" y="97462"/>
                  </a:lnTo>
                  <a:lnTo>
                    <a:pt x="136953" y="78793"/>
                  </a:lnTo>
                  <a:lnTo>
                    <a:pt x="140384" y="68906"/>
                  </a:lnTo>
                  <a:lnTo>
                    <a:pt x="145009" y="57641"/>
                  </a:lnTo>
                  <a:lnTo>
                    <a:pt x="150429" y="45456"/>
                  </a:lnTo>
                  <a:lnTo>
                    <a:pt x="156380" y="32658"/>
                  </a:lnTo>
                  <a:lnTo>
                    <a:pt x="162684" y="21789"/>
                  </a:lnTo>
                  <a:lnTo>
                    <a:pt x="169225" y="12206"/>
                  </a:lnTo>
                  <a:lnTo>
                    <a:pt x="175922" y="3480"/>
                  </a:lnTo>
                  <a:lnTo>
                    <a:pt x="183893" y="0"/>
                  </a:lnTo>
                  <a:lnTo>
                    <a:pt x="192713" y="17"/>
                  </a:lnTo>
                  <a:lnTo>
                    <a:pt x="202099" y="2366"/>
                  </a:lnTo>
                  <a:lnTo>
                    <a:pt x="209524" y="8606"/>
                  </a:lnTo>
                  <a:lnTo>
                    <a:pt x="215644" y="17441"/>
                  </a:lnTo>
                  <a:lnTo>
                    <a:pt x="220892" y="28005"/>
                  </a:lnTo>
                  <a:lnTo>
                    <a:pt x="224391" y="40891"/>
                  </a:lnTo>
                  <a:lnTo>
                    <a:pt x="226723" y="55324"/>
                  </a:lnTo>
                  <a:lnTo>
                    <a:pt x="228278" y="70790"/>
                  </a:lnTo>
                  <a:lnTo>
                    <a:pt x="229314" y="85775"/>
                  </a:lnTo>
                  <a:lnTo>
                    <a:pt x="230006" y="100439"/>
                  </a:lnTo>
                  <a:lnTo>
                    <a:pt x="231388" y="1753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240563" y="1083312"/>
              <a:ext cx="184862" cy="157765"/>
            </a:xfrm>
            <a:custGeom>
              <a:avLst/>
              <a:gdLst/>
              <a:ahLst/>
              <a:cxnLst/>
              <a:rect l="0" t="0" r="0" b="0"/>
              <a:pathLst>
                <a:path w="184862" h="157765">
                  <a:moveTo>
                    <a:pt x="121755" y="0"/>
                  </a:moveTo>
                  <a:lnTo>
                    <a:pt x="99422" y="0"/>
                  </a:lnTo>
                  <a:lnTo>
                    <a:pt x="88168" y="2337"/>
                  </a:lnTo>
                  <a:lnTo>
                    <a:pt x="75991" y="6233"/>
                  </a:lnTo>
                  <a:lnTo>
                    <a:pt x="63199" y="11167"/>
                  </a:lnTo>
                  <a:lnTo>
                    <a:pt x="52334" y="17962"/>
                  </a:lnTo>
                  <a:lnTo>
                    <a:pt x="42753" y="25998"/>
                  </a:lnTo>
                  <a:lnTo>
                    <a:pt x="34028" y="34862"/>
                  </a:lnTo>
                  <a:lnTo>
                    <a:pt x="25875" y="45445"/>
                  </a:lnTo>
                  <a:lnTo>
                    <a:pt x="18102" y="57175"/>
                  </a:lnTo>
                  <a:lnTo>
                    <a:pt x="10583" y="69669"/>
                  </a:lnTo>
                  <a:lnTo>
                    <a:pt x="5570" y="83842"/>
                  </a:lnTo>
                  <a:lnTo>
                    <a:pt x="2229" y="99134"/>
                  </a:lnTo>
                  <a:lnTo>
                    <a:pt x="0" y="115171"/>
                  </a:lnTo>
                  <a:lnTo>
                    <a:pt x="3190" y="125863"/>
                  </a:lnTo>
                  <a:lnTo>
                    <a:pt x="9990" y="132991"/>
                  </a:lnTo>
                  <a:lnTo>
                    <a:pt x="19198" y="137743"/>
                  </a:lnTo>
                  <a:lnTo>
                    <a:pt x="28843" y="139742"/>
                  </a:lnTo>
                  <a:lnTo>
                    <a:pt x="38778" y="139906"/>
                  </a:lnTo>
                  <a:lnTo>
                    <a:pt x="48909" y="138847"/>
                  </a:lnTo>
                  <a:lnTo>
                    <a:pt x="57999" y="135804"/>
                  </a:lnTo>
                  <a:lnTo>
                    <a:pt x="66396" y="131438"/>
                  </a:lnTo>
                  <a:lnTo>
                    <a:pt x="74332" y="126190"/>
                  </a:lnTo>
                  <a:lnTo>
                    <a:pt x="81959" y="119185"/>
                  </a:lnTo>
                  <a:lnTo>
                    <a:pt x="89381" y="111010"/>
                  </a:lnTo>
                  <a:lnTo>
                    <a:pt x="96667" y="102053"/>
                  </a:lnTo>
                  <a:lnTo>
                    <a:pt x="102692" y="92577"/>
                  </a:lnTo>
                  <a:lnTo>
                    <a:pt x="107878" y="82753"/>
                  </a:lnTo>
                  <a:lnTo>
                    <a:pt x="112504" y="72698"/>
                  </a:lnTo>
                  <a:lnTo>
                    <a:pt x="116756" y="62489"/>
                  </a:lnTo>
                  <a:lnTo>
                    <a:pt x="120760" y="52177"/>
                  </a:lnTo>
                  <a:lnTo>
                    <a:pt x="124598" y="41796"/>
                  </a:lnTo>
                  <a:lnTo>
                    <a:pt x="125988" y="39551"/>
                  </a:lnTo>
                  <a:lnTo>
                    <a:pt x="125745" y="42728"/>
                  </a:lnTo>
                  <a:lnTo>
                    <a:pt x="124415" y="49520"/>
                  </a:lnTo>
                  <a:lnTo>
                    <a:pt x="124697" y="58723"/>
                  </a:lnTo>
                  <a:lnTo>
                    <a:pt x="126054" y="69533"/>
                  </a:lnTo>
                  <a:lnTo>
                    <a:pt x="128127" y="81414"/>
                  </a:lnTo>
                  <a:lnTo>
                    <a:pt x="131846" y="94009"/>
                  </a:lnTo>
                  <a:lnTo>
                    <a:pt x="136664" y="107081"/>
                  </a:lnTo>
                  <a:lnTo>
                    <a:pt x="142211" y="120469"/>
                  </a:lnTo>
                  <a:lnTo>
                    <a:pt x="149416" y="130564"/>
                  </a:lnTo>
                  <a:lnTo>
                    <a:pt x="157725" y="138462"/>
                  </a:lnTo>
                  <a:lnTo>
                    <a:pt x="184861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488530" y="1051759"/>
              <a:ext cx="439663" cy="434661"/>
            </a:xfrm>
            <a:custGeom>
              <a:avLst/>
              <a:gdLst/>
              <a:ahLst/>
              <a:cxnLst/>
              <a:rect l="0" t="0" r="0" b="0"/>
              <a:pathLst>
                <a:path w="439663" h="434661">
                  <a:moveTo>
                    <a:pt x="0" y="0"/>
                  </a:moveTo>
                  <a:lnTo>
                    <a:pt x="5583" y="27917"/>
                  </a:lnTo>
                  <a:lnTo>
                    <a:pt x="11440" y="54089"/>
                  </a:lnTo>
                  <a:lnTo>
                    <a:pt x="17939" y="82471"/>
                  </a:lnTo>
                  <a:lnTo>
                    <a:pt x="24723" y="114562"/>
                  </a:lnTo>
                  <a:lnTo>
                    <a:pt x="25831" y="128963"/>
                  </a:lnTo>
                  <a:lnTo>
                    <a:pt x="25401" y="142069"/>
                  </a:lnTo>
                  <a:lnTo>
                    <a:pt x="23945" y="154313"/>
                  </a:lnTo>
                  <a:lnTo>
                    <a:pt x="21806" y="158969"/>
                  </a:lnTo>
                  <a:lnTo>
                    <a:pt x="19212" y="158567"/>
                  </a:lnTo>
                  <a:lnTo>
                    <a:pt x="16314" y="154794"/>
                  </a:lnTo>
                  <a:lnTo>
                    <a:pt x="14381" y="147604"/>
                  </a:lnTo>
                  <a:lnTo>
                    <a:pt x="13093" y="138136"/>
                  </a:lnTo>
                  <a:lnTo>
                    <a:pt x="12234" y="127149"/>
                  </a:lnTo>
                  <a:lnTo>
                    <a:pt x="12831" y="115150"/>
                  </a:lnTo>
                  <a:lnTo>
                    <a:pt x="14397" y="102477"/>
                  </a:lnTo>
                  <a:lnTo>
                    <a:pt x="16610" y="89353"/>
                  </a:lnTo>
                  <a:lnTo>
                    <a:pt x="21591" y="78267"/>
                  </a:lnTo>
                  <a:lnTo>
                    <a:pt x="28417" y="68539"/>
                  </a:lnTo>
                  <a:lnTo>
                    <a:pt x="36474" y="59716"/>
                  </a:lnTo>
                  <a:lnTo>
                    <a:pt x="45352" y="51497"/>
                  </a:lnTo>
                  <a:lnTo>
                    <a:pt x="54776" y="43680"/>
                  </a:lnTo>
                  <a:lnTo>
                    <a:pt x="64564" y="36132"/>
                  </a:lnTo>
                  <a:lnTo>
                    <a:pt x="75764" y="31100"/>
                  </a:lnTo>
                  <a:lnTo>
                    <a:pt x="87905" y="27745"/>
                  </a:lnTo>
                  <a:lnTo>
                    <a:pt x="100674" y="25509"/>
                  </a:lnTo>
                  <a:lnTo>
                    <a:pt x="113860" y="24018"/>
                  </a:lnTo>
                  <a:lnTo>
                    <a:pt x="127326" y="23024"/>
                  </a:lnTo>
                  <a:lnTo>
                    <a:pt x="140978" y="22361"/>
                  </a:lnTo>
                  <a:lnTo>
                    <a:pt x="153585" y="23088"/>
                  </a:lnTo>
                  <a:lnTo>
                    <a:pt x="165495" y="24741"/>
                  </a:lnTo>
                  <a:lnTo>
                    <a:pt x="176942" y="27012"/>
                  </a:lnTo>
                  <a:lnTo>
                    <a:pt x="183404" y="32031"/>
                  </a:lnTo>
                  <a:lnTo>
                    <a:pt x="186544" y="38884"/>
                  </a:lnTo>
                  <a:lnTo>
                    <a:pt x="187468" y="46958"/>
                  </a:lnTo>
                  <a:lnTo>
                    <a:pt x="186915" y="57015"/>
                  </a:lnTo>
                  <a:lnTo>
                    <a:pt x="185379" y="68394"/>
                  </a:lnTo>
                  <a:lnTo>
                    <a:pt x="183185" y="80655"/>
                  </a:lnTo>
                  <a:lnTo>
                    <a:pt x="182892" y="92335"/>
                  </a:lnTo>
                  <a:lnTo>
                    <a:pt x="183865" y="103627"/>
                  </a:lnTo>
                  <a:lnTo>
                    <a:pt x="185682" y="114661"/>
                  </a:lnTo>
                  <a:lnTo>
                    <a:pt x="189230" y="125523"/>
                  </a:lnTo>
                  <a:lnTo>
                    <a:pt x="193933" y="136270"/>
                  </a:lnTo>
                  <a:lnTo>
                    <a:pt x="199406" y="146941"/>
                  </a:lnTo>
                  <a:lnTo>
                    <a:pt x="208897" y="155223"/>
                  </a:lnTo>
                  <a:lnTo>
                    <a:pt x="221068" y="161913"/>
                  </a:lnTo>
                  <a:lnTo>
                    <a:pt x="235025" y="167542"/>
                  </a:lnTo>
                  <a:lnTo>
                    <a:pt x="249005" y="170126"/>
                  </a:lnTo>
                  <a:lnTo>
                    <a:pt x="262999" y="170680"/>
                  </a:lnTo>
                  <a:lnTo>
                    <a:pt x="277002" y="169881"/>
                  </a:lnTo>
                  <a:lnTo>
                    <a:pt x="288675" y="167010"/>
                  </a:lnTo>
                  <a:lnTo>
                    <a:pt x="298795" y="162760"/>
                  </a:lnTo>
                  <a:lnTo>
                    <a:pt x="307878" y="157589"/>
                  </a:lnTo>
                  <a:lnTo>
                    <a:pt x="316271" y="151804"/>
                  </a:lnTo>
                  <a:lnTo>
                    <a:pt x="324203" y="145611"/>
                  </a:lnTo>
                  <a:lnTo>
                    <a:pt x="331829" y="139144"/>
                  </a:lnTo>
                  <a:lnTo>
                    <a:pt x="339250" y="132496"/>
                  </a:lnTo>
                  <a:lnTo>
                    <a:pt x="353728" y="118877"/>
                  </a:lnTo>
                  <a:lnTo>
                    <a:pt x="359693" y="108467"/>
                  </a:lnTo>
                  <a:lnTo>
                    <a:pt x="364837" y="95684"/>
                  </a:lnTo>
                  <a:lnTo>
                    <a:pt x="369436" y="81319"/>
                  </a:lnTo>
                  <a:lnTo>
                    <a:pt x="372502" y="67067"/>
                  </a:lnTo>
                  <a:lnTo>
                    <a:pt x="374546" y="52892"/>
                  </a:lnTo>
                  <a:lnTo>
                    <a:pt x="375908" y="38767"/>
                  </a:lnTo>
                  <a:lnTo>
                    <a:pt x="375648" y="32857"/>
                  </a:lnTo>
                  <a:lnTo>
                    <a:pt x="374306" y="32422"/>
                  </a:lnTo>
                  <a:lnTo>
                    <a:pt x="372242" y="35638"/>
                  </a:lnTo>
                  <a:lnTo>
                    <a:pt x="372035" y="43626"/>
                  </a:lnTo>
                  <a:lnTo>
                    <a:pt x="373066" y="54793"/>
                  </a:lnTo>
                  <a:lnTo>
                    <a:pt x="374922" y="68082"/>
                  </a:lnTo>
                  <a:lnTo>
                    <a:pt x="376159" y="81615"/>
                  </a:lnTo>
                  <a:lnTo>
                    <a:pt x="376984" y="95312"/>
                  </a:lnTo>
                  <a:lnTo>
                    <a:pt x="377534" y="109118"/>
                  </a:lnTo>
                  <a:lnTo>
                    <a:pt x="379069" y="122996"/>
                  </a:lnTo>
                  <a:lnTo>
                    <a:pt x="381261" y="136923"/>
                  </a:lnTo>
                  <a:lnTo>
                    <a:pt x="383891" y="150882"/>
                  </a:lnTo>
                  <a:lnTo>
                    <a:pt x="386813" y="163693"/>
                  </a:lnTo>
                  <a:lnTo>
                    <a:pt x="389930" y="175741"/>
                  </a:lnTo>
                  <a:lnTo>
                    <a:pt x="396509" y="199644"/>
                  </a:lnTo>
                  <a:lnTo>
                    <a:pt x="417229" y="279592"/>
                  </a:lnTo>
                  <a:lnTo>
                    <a:pt x="424223" y="303063"/>
                  </a:lnTo>
                  <a:lnTo>
                    <a:pt x="434731" y="335986"/>
                  </a:lnTo>
                  <a:lnTo>
                    <a:pt x="437067" y="349033"/>
                  </a:lnTo>
                  <a:lnTo>
                    <a:pt x="438624" y="363575"/>
                  </a:lnTo>
                  <a:lnTo>
                    <a:pt x="439662" y="379112"/>
                  </a:lnTo>
                  <a:lnTo>
                    <a:pt x="438017" y="392976"/>
                  </a:lnTo>
                  <a:lnTo>
                    <a:pt x="434584" y="405725"/>
                  </a:lnTo>
                  <a:lnTo>
                    <a:pt x="429957" y="417730"/>
                  </a:lnTo>
                  <a:lnTo>
                    <a:pt x="421029" y="425733"/>
                  </a:lnTo>
                  <a:lnTo>
                    <a:pt x="409235" y="431068"/>
                  </a:lnTo>
                  <a:lnTo>
                    <a:pt x="395529" y="434626"/>
                  </a:lnTo>
                  <a:lnTo>
                    <a:pt x="380547" y="434660"/>
                  </a:lnTo>
                  <a:lnTo>
                    <a:pt x="364717" y="432345"/>
                  </a:lnTo>
                  <a:lnTo>
                    <a:pt x="348321" y="428465"/>
                  </a:lnTo>
                  <a:lnTo>
                    <a:pt x="335052" y="423541"/>
                  </a:lnTo>
                  <a:lnTo>
                    <a:pt x="323870" y="417921"/>
                  </a:lnTo>
                  <a:lnTo>
                    <a:pt x="304043" y="405444"/>
                  </a:lnTo>
                  <a:lnTo>
                    <a:pt x="231387" y="3575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23018" y="1657273"/>
            <a:ext cx="632574" cy="456523"/>
            <a:chOff x="423018" y="1657273"/>
            <a:chExt cx="632574" cy="456523"/>
          </a:xfrm>
        </p:grpSpPr>
        <p:sp>
          <p:nvSpPr>
            <p:cNvPr id="43" name="Freeform 42"/>
            <p:cNvSpPr/>
            <p:nvPr/>
          </p:nvSpPr>
          <p:spPr>
            <a:xfrm>
              <a:off x="652091" y="1761506"/>
              <a:ext cx="210353" cy="215897"/>
            </a:xfrm>
            <a:custGeom>
              <a:avLst/>
              <a:gdLst/>
              <a:ahLst/>
              <a:cxnLst/>
              <a:rect l="0" t="0" r="0" b="0"/>
              <a:pathLst>
                <a:path w="210353" h="215897">
                  <a:moveTo>
                    <a:pt x="0" y="37003"/>
                  </a:moveTo>
                  <a:lnTo>
                    <a:pt x="5583" y="14669"/>
                  </a:lnTo>
                  <a:lnTo>
                    <a:pt x="11902" y="8090"/>
                  </a:lnTo>
                  <a:lnTo>
                    <a:pt x="20790" y="3704"/>
                  </a:lnTo>
                  <a:lnTo>
                    <a:pt x="31389" y="780"/>
                  </a:lnTo>
                  <a:lnTo>
                    <a:pt x="43130" y="0"/>
                  </a:lnTo>
                  <a:lnTo>
                    <a:pt x="55631" y="648"/>
                  </a:lnTo>
                  <a:lnTo>
                    <a:pt x="68640" y="2248"/>
                  </a:lnTo>
                  <a:lnTo>
                    <a:pt x="79650" y="6821"/>
                  </a:lnTo>
                  <a:lnTo>
                    <a:pt x="89327" y="13376"/>
                  </a:lnTo>
                  <a:lnTo>
                    <a:pt x="98116" y="21252"/>
                  </a:lnTo>
                  <a:lnTo>
                    <a:pt x="105144" y="30008"/>
                  </a:lnTo>
                  <a:lnTo>
                    <a:pt x="110997" y="39351"/>
                  </a:lnTo>
                  <a:lnTo>
                    <a:pt x="116068" y="49086"/>
                  </a:lnTo>
                  <a:lnTo>
                    <a:pt x="118281" y="60250"/>
                  </a:lnTo>
                  <a:lnTo>
                    <a:pt x="118587" y="72368"/>
                  </a:lnTo>
                  <a:lnTo>
                    <a:pt x="117622" y="85121"/>
                  </a:lnTo>
                  <a:lnTo>
                    <a:pt x="114642" y="95960"/>
                  </a:lnTo>
                  <a:lnTo>
                    <a:pt x="110318" y="105523"/>
                  </a:lnTo>
                  <a:lnTo>
                    <a:pt x="105098" y="114236"/>
                  </a:lnTo>
                  <a:lnTo>
                    <a:pt x="98112" y="124719"/>
                  </a:lnTo>
                  <a:lnTo>
                    <a:pt x="81001" y="148832"/>
                  </a:lnTo>
                  <a:lnTo>
                    <a:pt x="71530" y="160638"/>
                  </a:lnTo>
                  <a:lnTo>
                    <a:pt x="61710" y="172014"/>
                  </a:lnTo>
                  <a:lnTo>
                    <a:pt x="51657" y="183104"/>
                  </a:lnTo>
                  <a:lnTo>
                    <a:pt x="40281" y="192835"/>
                  </a:lnTo>
                  <a:lnTo>
                    <a:pt x="28023" y="201659"/>
                  </a:lnTo>
                  <a:lnTo>
                    <a:pt x="15176" y="209879"/>
                  </a:lnTo>
                  <a:lnTo>
                    <a:pt x="12454" y="214191"/>
                  </a:lnTo>
                  <a:lnTo>
                    <a:pt x="16483" y="215896"/>
                  </a:lnTo>
                  <a:lnTo>
                    <a:pt x="210352" y="2158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23018" y="1657273"/>
              <a:ext cx="632574" cy="456523"/>
            </a:xfrm>
            <a:custGeom>
              <a:avLst/>
              <a:gdLst/>
              <a:ahLst/>
              <a:cxnLst/>
              <a:rect l="0" t="0" r="0" b="0"/>
              <a:pathLst>
                <a:path w="632574" h="456523">
                  <a:moveTo>
                    <a:pt x="397354" y="36060"/>
                  </a:moveTo>
                  <a:lnTo>
                    <a:pt x="375020" y="24893"/>
                  </a:lnTo>
                  <a:lnTo>
                    <a:pt x="364936" y="20435"/>
                  </a:lnTo>
                  <a:lnTo>
                    <a:pt x="354707" y="16294"/>
                  </a:lnTo>
                  <a:lnTo>
                    <a:pt x="344382" y="12365"/>
                  </a:lnTo>
                  <a:lnTo>
                    <a:pt x="332823" y="8577"/>
                  </a:lnTo>
                  <a:lnTo>
                    <a:pt x="320444" y="4883"/>
                  </a:lnTo>
                  <a:lnTo>
                    <a:pt x="307516" y="1252"/>
                  </a:lnTo>
                  <a:lnTo>
                    <a:pt x="290717" y="0"/>
                  </a:lnTo>
                  <a:lnTo>
                    <a:pt x="271338" y="334"/>
                  </a:lnTo>
                  <a:lnTo>
                    <a:pt x="250238" y="1725"/>
                  </a:lnTo>
                  <a:lnTo>
                    <a:pt x="231496" y="3821"/>
                  </a:lnTo>
                  <a:lnTo>
                    <a:pt x="214328" y="6387"/>
                  </a:lnTo>
                  <a:lnTo>
                    <a:pt x="198207" y="9266"/>
                  </a:lnTo>
                  <a:lnTo>
                    <a:pt x="183955" y="13523"/>
                  </a:lnTo>
                  <a:lnTo>
                    <a:pt x="170947" y="18698"/>
                  </a:lnTo>
                  <a:lnTo>
                    <a:pt x="158769" y="24485"/>
                  </a:lnTo>
                  <a:lnTo>
                    <a:pt x="147145" y="30681"/>
                  </a:lnTo>
                  <a:lnTo>
                    <a:pt x="135890" y="37148"/>
                  </a:lnTo>
                  <a:lnTo>
                    <a:pt x="124880" y="43797"/>
                  </a:lnTo>
                  <a:lnTo>
                    <a:pt x="114035" y="51736"/>
                  </a:lnTo>
                  <a:lnTo>
                    <a:pt x="103299" y="60534"/>
                  </a:lnTo>
                  <a:lnTo>
                    <a:pt x="92635" y="69905"/>
                  </a:lnTo>
                  <a:lnTo>
                    <a:pt x="82021" y="79659"/>
                  </a:lnTo>
                  <a:lnTo>
                    <a:pt x="60877" y="99845"/>
                  </a:lnTo>
                  <a:lnTo>
                    <a:pt x="51500" y="110136"/>
                  </a:lnTo>
                  <a:lnTo>
                    <a:pt x="42911" y="120502"/>
                  </a:lnTo>
                  <a:lnTo>
                    <a:pt x="34847" y="130919"/>
                  </a:lnTo>
                  <a:lnTo>
                    <a:pt x="28303" y="141370"/>
                  </a:lnTo>
                  <a:lnTo>
                    <a:pt x="22772" y="151843"/>
                  </a:lnTo>
                  <a:lnTo>
                    <a:pt x="17915" y="162331"/>
                  </a:lnTo>
                  <a:lnTo>
                    <a:pt x="13509" y="173997"/>
                  </a:lnTo>
                  <a:lnTo>
                    <a:pt x="9403" y="186449"/>
                  </a:lnTo>
                  <a:lnTo>
                    <a:pt x="5497" y="199425"/>
                  </a:lnTo>
                  <a:lnTo>
                    <a:pt x="2893" y="212750"/>
                  </a:lnTo>
                  <a:lnTo>
                    <a:pt x="1157" y="226308"/>
                  </a:lnTo>
                  <a:lnTo>
                    <a:pt x="0" y="240021"/>
                  </a:lnTo>
                  <a:lnTo>
                    <a:pt x="397" y="252669"/>
                  </a:lnTo>
                  <a:lnTo>
                    <a:pt x="1831" y="264607"/>
                  </a:lnTo>
                  <a:lnTo>
                    <a:pt x="3955" y="276071"/>
                  </a:lnTo>
                  <a:lnTo>
                    <a:pt x="9431" y="301274"/>
                  </a:lnTo>
                  <a:lnTo>
                    <a:pt x="12528" y="314540"/>
                  </a:lnTo>
                  <a:lnTo>
                    <a:pt x="18098" y="326889"/>
                  </a:lnTo>
                  <a:lnTo>
                    <a:pt x="25317" y="338628"/>
                  </a:lnTo>
                  <a:lnTo>
                    <a:pt x="33636" y="349959"/>
                  </a:lnTo>
                  <a:lnTo>
                    <a:pt x="43856" y="361020"/>
                  </a:lnTo>
                  <a:lnTo>
                    <a:pt x="55344" y="371899"/>
                  </a:lnTo>
                  <a:lnTo>
                    <a:pt x="67677" y="382658"/>
                  </a:lnTo>
                  <a:lnTo>
                    <a:pt x="80574" y="392168"/>
                  </a:lnTo>
                  <a:lnTo>
                    <a:pt x="93846" y="400845"/>
                  </a:lnTo>
                  <a:lnTo>
                    <a:pt x="107369" y="408967"/>
                  </a:lnTo>
                  <a:lnTo>
                    <a:pt x="122227" y="416719"/>
                  </a:lnTo>
                  <a:lnTo>
                    <a:pt x="137976" y="424224"/>
                  </a:lnTo>
                  <a:lnTo>
                    <a:pt x="154318" y="431565"/>
                  </a:lnTo>
                  <a:lnTo>
                    <a:pt x="171056" y="437627"/>
                  </a:lnTo>
                  <a:lnTo>
                    <a:pt x="188057" y="442837"/>
                  </a:lnTo>
                  <a:lnTo>
                    <a:pt x="205235" y="447479"/>
                  </a:lnTo>
                  <a:lnTo>
                    <a:pt x="223698" y="450574"/>
                  </a:lnTo>
                  <a:lnTo>
                    <a:pt x="243019" y="452637"/>
                  </a:lnTo>
                  <a:lnTo>
                    <a:pt x="262911" y="454013"/>
                  </a:lnTo>
                  <a:lnTo>
                    <a:pt x="282016" y="454930"/>
                  </a:lnTo>
                  <a:lnTo>
                    <a:pt x="318825" y="455949"/>
                  </a:lnTo>
                  <a:lnTo>
                    <a:pt x="377982" y="456522"/>
                  </a:lnTo>
                  <a:lnTo>
                    <a:pt x="397294" y="455434"/>
                  </a:lnTo>
                  <a:lnTo>
                    <a:pt x="416012" y="453540"/>
                  </a:lnTo>
                  <a:lnTo>
                    <a:pt x="434334" y="451109"/>
                  </a:lnTo>
                  <a:lnTo>
                    <a:pt x="452391" y="447151"/>
                  </a:lnTo>
                  <a:lnTo>
                    <a:pt x="470273" y="442175"/>
                  </a:lnTo>
                  <a:lnTo>
                    <a:pt x="488037" y="436520"/>
                  </a:lnTo>
                  <a:lnTo>
                    <a:pt x="503386" y="430413"/>
                  </a:lnTo>
                  <a:lnTo>
                    <a:pt x="517124" y="424005"/>
                  </a:lnTo>
                  <a:lnTo>
                    <a:pt x="529789" y="417395"/>
                  </a:lnTo>
                  <a:lnTo>
                    <a:pt x="541738" y="409483"/>
                  </a:lnTo>
                  <a:lnTo>
                    <a:pt x="553210" y="400702"/>
                  </a:lnTo>
                  <a:lnTo>
                    <a:pt x="564363" y="391342"/>
                  </a:lnTo>
                  <a:lnTo>
                    <a:pt x="575305" y="381597"/>
                  </a:lnTo>
                  <a:lnTo>
                    <a:pt x="596811" y="361419"/>
                  </a:lnTo>
                  <a:lnTo>
                    <a:pt x="605118" y="351130"/>
                  </a:lnTo>
                  <a:lnTo>
                    <a:pt x="611823" y="340765"/>
                  </a:lnTo>
                  <a:lnTo>
                    <a:pt x="617463" y="330349"/>
                  </a:lnTo>
                  <a:lnTo>
                    <a:pt x="622391" y="319900"/>
                  </a:lnTo>
                  <a:lnTo>
                    <a:pt x="626845" y="309427"/>
                  </a:lnTo>
                  <a:lnTo>
                    <a:pt x="630983" y="298940"/>
                  </a:lnTo>
                  <a:lnTo>
                    <a:pt x="632573" y="283768"/>
                  </a:lnTo>
                  <a:lnTo>
                    <a:pt x="632464" y="265473"/>
                  </a:lnTo>
                  <a:lnTo>
                    <a:pt x="631223" y="245095"/>
                  </a:lnTo>
                  <a:lnTo>
                    <a:pt x="628059" y="228005"/>
                  </a:lnTo>
                  <a:lnTo>
                    <a:pt x="623612" y="213105"/>
                  </a:lnTo>
                  <a:lnTo>
                    <a:pt x="618310" y="199666"/>
                  </a:lnTo>
                  <a:lnTo>
                    <a:pt x="611270" y="187201"/>
                  </a:lnTo>
                  <a:lnTo>
                    <a:pt x="603070" y="175385"/>
                  </a:lnTo>
                  <a:lnTo>
                    <a:pt x="594098" y="164002"/>
                  </a:lnTo>
                  <a:lnTo>
                    <a:pt x="584610" y="152907"/>
                  </a:lnTo>
                  <a:lnTo>
                    <a:pt x="574780" y="142005"/>
                  </a:lnTo>
                  <a:lnTo>
                    <a:pt x="564720" y="131231"/>
                  </a:lnTo>
                  <a:lnTo>
                    <a:pt x="553339" y="121711"/>
                  </a:lnTo>
                  <a:lnTo>
                    <a:pt x="541077" y="113027"/>
                  </a:lnTo>
                  <a:lnTo>
                    <a:pt x="528228" y="104901"/>
                  </a:lnTo>
                  <a:lnTo>
                    <a:pt x="514988" y="97146"/>
                  </a:lnTo>
                  <a:lnTo>
                    <a:pt x="501486" y="89639"/>
                  </a:lnTo>
                  <a:lnTo>
                    <a:pt x="487811" y="82297"/>
                  </a:lnTo>
                  <a:lnTo>
                    <a:pt x="474019" y="76233"/>
                  </a:lnTo>
                  <a:lnTo>
                    <a:pt x="460150" y="71023"/>
                  </a:lnTo>
                  <a:lnTo>
                    <a:pt x="446230" y="66380"/>
                  </a:lnTo>
                  <a:lnTo>
                    <a:pt x="432275" y="63285"/>
                  </a:lnTo>
                  <a:lnTo>
                    <a:pt x="418298" y="61222"/>
                  </a:lnTo>
                  <a:lnTo>
                    <a:pt x="376319" y="5709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432655" y="1609192"/>
            <a:ext cx="7510083" cy="1030450"/>
            <a:chOff x="1432655" y="1609192"/>
            <a:chExt cx="7510083" cy="1030450"/>
          </a:xfrm>
        </p:grpSpPr>
        <p:sp>
          <p:nvSpPr>
            <p:cNvPr id="46" name="Freeform 45"/>
            <p:cNvSpPr/>
            <p:nvPr/>
          </p:nvSpPr>
          <p:spPr>
            <a:xfrm>
              <a:off x="1432655" y="1690026"/>
              <a:ext cx="197573" cy="364537"/>
            </a:xfrm>
            <a:custGeom>
              <a:avLst/>
              <a:gdLst/>
              <a:ahLst/>
              <a:cxnLst/>
              <a:rect l="0" t="0" r="0" b="0"/>
              <a:pathLst>
                <a:path w="197573" h="364537">
                  <a:moveTo>
                    <a:pt x="197572" y="45377"/>
                  </a:moveTo>
                  <a:lnTo>
                    <a:pt x="191989" y="17460"/>
                  </a:lnTo>
                  <a:lnTo>
                    <a:pt x="185670" y="9236"/>
                  </a:lnTo>
                  <a:lnTo>
                    <a:pt x="176782" y="3754"/>
                  </a:lnTo>
                  <a:lnTo>
                    <a:pt x="166183" y="99"/>
                  </a:lnTo>
                  <a:lnTo>
                    <a:pt x="154442" y="0"/>
                  </a:lnTo>
                  <a:lnTo>
                    <a:pt x="141941" y="2271"/>
                  </a:lnTo>
                  <a:lnTo>
                    <a:pt x="128932" y="6122"/>
                  </a:lnTo>
                  <a:lnTo>
                    <a:pt x="117922" y="11027"/>
                  </a:lnTo>
                  <a:lnTo>
                    <a:pt x="108245" y="16634"/>
                  </a:lnTo>
                  <a:lnTo>
                    <a:pt x="99456" y="22709"/>
                  </a:lnTo>
                  <a:lnTo>
                    <a:pt x="91260" y="29097"/>
                  </a:lnTo>
                  <a:lnTo>
                    <a:pt x="83458" y="35692"/>
                  </a:lnTo>
                  <a:lnTo>
                    <a:pt x="75920" y="42426"/>
                  </a:lnTo>
                  <a:lnTo>
                    <a:pt x="68557" y="50422"/>
                  </a:lnTo>
                  <a:lnTo>
                    <a:pt x="61312" y="59258"/>
                  </a:lnTo>
                  <a:lnTo>
                    <a:pt x="54144" y="68654"/>
                  </a:lnTo>
                  <a:lnTo>
                    <a:pt x="47028" y="78425"/>
                  </a:lnTo>
                  <a:lnTo>
                    <a:pt x="32889" y="98630"/>
                  </a:lnTo>
                  <a:lnTo>
                    <a:pt x="27015" y="108926"/>
                  </a:lnTo>
                  <a:lnTo>
                    <a:pt x="21931" y="119296"/>
                  </a:lnTo>
                  <a:lnTo>
                    <a:pt x="17372" y="129715"/>
                  </a:lnTo>
                  <a:lnTo>
                    <a:pt x="13165" y="140167"/>
                  </a:lnTo>
                  <a:lnTo>
                    <a:pt x="5373" y="161129"/>
                  </a:lnTo>
                  <a:lnTo>
                    <a:pt x="2828" y="172796"/>
                  </a:lnTo>
                  <a:lnTo>
                    <a:pt x="1131" y="185248"/>
                  </a:lnTo>
                  <a:lnTo>
                    <a:pt x="0" y="198224"/>
                  </a:lnTo>
                  <a:lnTo>
                    <a:pt x="415" y="213887"/>
                  </a:lnTo>
                  <a:lnTo>
                    <a:pt x="1860" y="231340"/>
                  </a:lnTo>
                  <a:lnTo>
                    <a:pt x="3992" y="249987"/>
                  </a:lnTo>
                  <a:lnTo>
                    <a:pt x="8919" y="267093"/>
                  </a:lnTo>
                  <a:lnTo>
                    <a:pt x="15709" y="283172"/>
                  </a:lnTo>
                  <a:lnTo>
                    <a:pt x="23742" y="298565"/>
                  </a:lnTo>
                  <a:lnTo>
                    <a:pt x="31435" y="311165"/>
                  </a:lnTo>
                  <a:lnTo>
                    <a:pt x="38901" y="321902"/>
                  </a:lnTo>
                  <a:lnTo>
                    <a:pt x="46215" y="331397"/>
                  </a:lnTo>
                  <a:lnTo>
                    <a:pt x="55766" y="340065"/>
                  </a:lnTo>
                  <a:lnTo>
                    <a:pt x="66807" y="348180"/>
                  </a:lnTo>
                  <a:lnTo>
                    <a:pt x="78843" y="355928"/>
                  </a:lnTo>
                  <a:lnTo>
                    <a:pt x="92710" y="361093"/>
                  </a:lnTo>
                  <a:lnTo>
                    <a:pt x="107797" y="364536"/>
                  </a:lnTo>
                  <a:lnTo>
                    <a:pt x="176537" y="360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703851" y="1809026"/>
              <a:ext cx="136729" cy="205687"/>
            </a:xfrm>
            <a:custGeom>
              <a:avLst/>
              <a:gdLst/>
              <a:ahLst/>
              <a:cxnLst/>
              <a:rect l="0" t="0" r="0" b="0"/>
              <a:pathLst>
                <a:path w="136729" h="205687">
                  <a:moveTo>
                    <a:pt x="0" y="0"/>
                  </a:moveTo>
                  <a:lnTo>
                    <a:pt x="5583" y="27918"/>
                  </a:lnTo>
                  <a:lnTo>
                    <a:pt x="8396" y="39647"/>
                  </a:lnTo>
                  <a:lnTo>
                    <a:pt x="11441" y="50973"/>
                  </a:lnTo>
                  <a:lnTo>
                    <a:pt x="14639" y="62029"/>
                  </a:lnTo>
                  <a:lnTo>
                    <a:pt x="17939" y="75243"/>
                  </a:lnTo>
                  <a:lnTo>
                    <a:pt x="24723" y="105506"/>
                  </a:lnTo>
                  <a:lnTo>
                    <a:pt x="35112" y="155395"/>
                  </a:lnTo>
                  <a:lnTo>
                    <a:pt x="37431" y="171377"/>
                  </a:lnTo>
                  <a:lnTo>
                    <a:pt x="38978" y="186706"/>
                  </a:lnTo>
                  <a:lnTo>
                    <a:pt x="40008" y="201600"/>
                  </a:lnTo>
                  <a:lnTo>
                    <a:pt x="39527" y="205686"/>
                  </a:lnTo>
                  <a:lnTo>
                    <a:pt x="38037" y="202567"/>
                  </a:lnTo>
                  <a:lnTo>
                    <a:pt x="33266" y="184688"/>
                  </a:lnTo>
                  <a:lnTo>
                    <a:pt x="27250" y="161161"/>
                  </a:lnTo>
                  <a:lnTo>
                    <a:pt x="25178" y="148342"/>
                  </a:lnTo>
                  <a:lnTo>
                    <a:pt x="23797" y="135122"/>
                  </a:lnTo>
                  <a:lnTo>
                    <a:pt x="22876" y="121635"/>
                  </a:lnTo>
                  <a:lnTo>
                    <a:pt x="23431" y="107968"/>
                  </a:lnTo>
                  <a:lnTo>
                    <a:pt x="24970" y="94183"/>
                  </a:lnTo>
                  <a:lnTo>
                    <a:pt x="27164" y="80318"/>
                  </a:lnTo>
                  <a:lnTo>
                    <a:pt x="30964" y="67569"/>
                  </a:lnTo>
                  <a:lnTo>
                    <a:pt x="35835" y="55564"/>
                  </a:lnTo>
                  <a:lnTo>
                    <a:pt x="41419" y="44054"/>
                  </a:lnTo>
                  <a:lnTo>
                    <a:pt x="49816" y="35213"/>
                  </a:lnTo>
                  <a:lnTo>
                    <a:pt x="60089" y="28150"/>
                  </a:lnTo>
                  <a:lnTo>
                    <a:pt x="71612" y="22273"/>
                  </a:lnTo>
                  <a:lnTo>
                    <a:pt x="82800" y="19523"/>
                  </a:lnTo>
                  <a:lnTo>
                    <a:pt x="93764" y="18859"/>
                  </a:lnTo>
                  <a:lnTo>
                    <a:pt x="136728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882650" y="1828703"/>
              <a:ext cx="157765" cy="190676"/>
            </a:xfrm>
            <a:custGeom>
              <a:avLst/>
              <a:gdLst/>
              <a:ahLst/>
              <a:cxnLst/>
              <a:rect l="0" t="0" r="0" b="0"/>
              <a:pathLst>
                <a:path w="157765" h="190676">
                  <a:moveTo>
                    <a:pt x="0" y="96017"/>
                  </a:moveTo>
                  <a:lnTo>
                    <a:pt x="11167" y="79267"/>
                  </a:lnTo>
                  <a:lnTo>
                    <a:pt x="16793" y="71995"/>
                  </a:lnTo>
                  <a:lnTo>
                    <a:pt x="22882" y="64811"/>
                  </a:lnTo>
                  <a:lnTo>
                    <a:pt x="29278" y="57683"/>
                  </a:lnTo>
                  <a:lnTo>
                    <a:pt x="37048" y="51763"/>
                  </a:lnTo>
                  <a:lnTo>
                    <a:pt x="45733" y="46648"/>
                  </a:lnTo>
                  <a:lnTo>
                    <a:pt x="55030" y="42069"/>
                  </a:lnTo>
                  <a:lnTo>
                    <a:pt x="64733" y="36679"/>
                  </a:lnTo>
                  <a:lnTo>
                    <a:pt x="74708" y="30749"/>
                  </a:lnTo>
                  <a:lnTo>
                    <a:pt x="84864" y="24458"/>
                  </a:lnTo>
                  <a:lnTo>
                    <a:pt x="89297" y="17927"/>
                  </a:lnTo>
                  <a:lnTo>
                    <a:pt x="89916" y="11236"/>
                  </a:lnTo>
                  <a:lnTo>
                    <a:pt x="87991" y="4437"/>
                  </a:lnTo>
                  <a:lnTo>
                    <a:pt x="83201" y="1074"/>
                  </a:lnTo>
                  <a:lnTo>
                    <a:pt x="76503" y="0"/>
                  </a:lnTo>
                  <a:lnTo>
                    <a:pt x="68531" y="453"/>
                  </a:lnTo>
                  <a:lnTo>
                    <a:pt x="58542" y="4261"/>
                  </a:lnTo>
                  <a:lnTo>
                    <a:pt x="47208" y="10305"/>
                  </a:lnTo>
                  <a:lnTo>
                    <a:pt x="34978" y="17840"/>
                  </a:lnTo>
                  <a:lnTo>
                    <a:pt x="25656" y="27539"/>
                  </a:lnTo>
                  <a:lnTo>
                    <a:pt x="18272" y="38678"/>
                  </a:lnTo>
                  <a:lnTo>
                    <a:pt x="12182" y="50780"/>
                  </a:lnTo>
                  <a:lnTo>
                    <a:pt x="8121" y="63522"/>
                  </a:lnTo>
                  <a:lnTo>
                    <a:pt x="5414" y="76691"/>
                  </a:lnTo>
                  <a:lnTo>
                    <a:pt x="3609" y="90144"/>
                  </a:lnTo>
                  <a:lnTo>
                    <a:pt x="3575" y="103788"/>
                  </a:lnTo>
                  <a:lnTo>
                    <a:pt x="4720" y="117559"/>
                  </a:lnTo>
                  <a:lnTo>
                    <a:pt x="6653" y="131413"/>
                  </a:lnTo>
                  <a:lnTo>
                    <a:pt x="12615" y="142987"/>
                  </a:lnTo>
                  <a:lnTo>
                    <a:pt x="21265" y="153040"/>
                  </a:lnTo>
                  <a:lnTo>
                    <a:pt x="31706" y="162079"/>
                  </a:lnTo>
                  <a:lnTo>
                    <a:pt x="42172" y="169274"/>
                  </a:lnTo>
                  <a:lnTo>
                    <a:pt x="52656" y="175239"/>
                  </a:lnTo>
                  <a:lnTo>
                    <a:pt x="63151" y="180385"/>
                  </a:lnTo>
                  <a:lnTo>
                    <a:pt x="75990" y="183815"/>
                  </a:lnTo>
                  <a:lnTo>
                    <a:pt x="90393" y="186102"/>
                  </a:lnTo>
                  <a:lnTo>
                    <a:pt x="157764" y="1906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088741" y="1839757"/>
              <a:ext cx="183061" cy="179622"/>
            </a:xfrm>
            <a:custGeom>
              <a:avLst/>
              <a:gdLst/>
              <a:ahLst/>
              <a:cxnLst/>
              <a:rect l="0" t="0" r="0" b="0"/>
              <a:pathLst>
                <a:path w="183061" h="179622">
                  <a:moveTo>
                    <a:pt x="119954" y="21857"/>
                  </a:moveTo>
                  <a:lnTo>
                    <a:pt x="114371" y="5107"/>
                  </a:lnTo>
                  <a:lnTo>
                    <a:pt x="109220" y="1342"/>
                  </a:lnTo>
                  <a:lnTo>
                    <a:pt x="102281" y="0"/>
                  </a:lnTo>
                  <a:lnTo>
                    <a:pt x="94148" y="274"/>
                  </a:lnTo>
                  <a:lnTo>
                    <a:pt x="86389" y="5131"/>
                  </a:lnTo>
                  <a:lnTo>
                    <a:pt x="78880" y="13044"/>
                  </a:lnTo>
                  <a:lnTo>
                    <a:pt x="71536" y="22994"/>
                  </a:lnTo>
                  <a:lnTo>
                    <a:pt x="64303" y="31964"/>
                  </a:lnTo>
                  <a:lnTo>
                    <a:pt x="57144" y="40281"/>
                  </a:lnTo>
                  <a:lnTo>
                    <a:pt x="50034" y="48164"/>
                  </a:lnTo>
                  <a:lnTo>
                    <a:pt x="35901" y="63154"/>
                  </a:lnTo>
                  <a:lnTo>
                    <a:pt x="28860" y="70424"/>
                  </a:lnTo>
                  <a:lnTo>
                    <a:pt x="22997" y="78776"/>
                  </a:lnTo>
                  <a:lnTo>
                    <a:pt x="17920" y="87850"/>
                  </a:lnTo>
                  <a:lnTo>
                    <a:pt x="13367" y="97405"/>
                  </a:lnTo>
                  <a:lnTo>
                    <a:pt x="9163" y="108450"/>
                  </a:lnTo>
                  <a:lnTo>
                    <a:pt x="5192" y="120488"/>
                  </a:lnTo>
                  <a:lnTo>
                    <a:pt x="1375" y="133187"/>
                  </a:lnTo>
                  <a:lnTo>
                    <a:pt x="0" y="145159"/>
                  </a:lnTo>
                  <a:lnTo>
                    <a:pt x="252" y="156647"/>
                  </a:lnTo>
                  <a:lnTo>
                    <a:pt x="1588" y="167811"/>
                  </a:lnTo>
                  <a:lnTo>
                    <a:pt x="5985" y="172916"/>
                  </a:lnTo>
                  <a:lnTo>
                    <a:pt x="12422" y="173983"/>
                  </a:lnTo>
                  <a:lnTo>
                    <a:pt x="20219" y="172356"/>
                  </a:lnTo>
                  <a:lnTo>
                    <a:pt x="27754" y="165429"/>
                  </a:lnTo>
                  <a:lnTo>
                    <a:pt x="35115" y="154968"/>
                  </a:lnTo>
                  <a:lnTo>
                    <a:pt x="42360" y="142150"/>
                  </a:lnTo>
                  <a:lnTo>
                    <a:pt x="49527" y="131268"/>
                  </a:lnTo>
                  <a:lnTo>
                    <a:pt x="56642" y="121676"/>
                  </a:lnTo>
                  <a:lnTo>
                    <a:pt x="63722" y="112944"/>
                  </a:lnTo>
                  <a:lnTo>
                    <a:pt x="69612" y="103617"/>
                  </a:lnTo>
                  <a:lnTo>
                    <a:pt x="74706" y="93893"/>
                  </a:lnTo>
                  <a:lnTo>
                    <a:pt x="79271" y="83905"/>
                  </a:lnTo>
                  <a:lnTo>
                    <a:pt x="96863" y="47513"/>
                  </a:lnTo>
                  <a:lnTo>
                    <a:pt x="101054" y="34287"/>
                  </a:lnTo>
                  <a:lnTo>
                    <a:pt x="103848" y="20795"/>
                  </a:lnTo>
                  <a:lnTo>
                    <a:pt x="105711" y="7126"/>
                  </a:lnTo>
                  <a:lnTo>
                    <a:pt x="105784" y="2687"/>
                  </a:lnTo>
                  <a:lnTo>
                    <a:pt x="104664" y="4403"/>
                  </a:lnTo>
                  <a:lnTo>
                    <a:pt x="102749" y="10221"/>
                  </a:lnTo>
                  <a:lnTo>
                    <a:pt x="101472" y="21111"/>
                  </a:lnTo>
                  <a:lnTo>
                    <a:pt x="100621" y="35383"/>
                  </a:lnTo>
                  <a:lnTo>
                    <a:pt x="100054" y="51910"/>
                  </a:lnTo>
                  <a:lnTo>
                    <a:pt x="102013" y="67602"/>
                  </a:lnTo>
                  <a:lnTo>
                    <a:pt x="105656" y="82738"/>
                  </a:lnTo>
                  <a:lnTo>
                    <a:pt x="110422" y="97503"/>
                  </a:lnTo>
                  <a:lnTo>
                    <a:pt x="115937" y="110853"/>
                  </a:lnTo>
                  <a:lnTo>
                    <a:pt x="121950" y="123258"/>
                  </a:lnTo>
                  <a:lnTo>
                    <a:pt x="128297" y="135034"/>
                  </a:lnTo>
                  <a:lnTo>
                    <a:pt x="134865" y="145222"/>
                  </a:lnTo>
                  <a:lnTo>
                    <a:pt x="141581" y="154351"/>
                  </a:lnTo>
                  <a:lnTo>
                    <a:pt x="183060" y="1796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356375" y="1766956"/>
              <a:ext cx="20603" cy="252423"/>
            </a:xfrm>
            <a:custGeom>
              <a:avLst/>
              <a:gdLst/>
              <a:ahLst/>
              <a:cxnLst/>
              <a:rect l="0" t="0" r="0" b="0"/>
              <a:pathLst>
                <a:path w="20603" h="252423">
                  <a:moveTo>
                    <a:pt x="10084" y="0"/>
                  </a:moveTo>
                  <a:lnTo>
                    <a:pt x="4501" y="27917"/>
                  </a:lnTo>
                  <a:lnTo>
                    <a:pt x="2856" y="41984"/>
                  </a:lnTo>
                  <a:lnTo>
                    <a:pt x="1759" y="57205"/>
                  </a:lnTo>
                  <a:lnTo>
                    <a:pt x="1028" y="73195"/>
                  </a:lnTo>
                  <a:lnTo>
                    <a:pt x="216" y="106544"/>
                  </a:lnTo>
                  <a:lnTo>
                    <a:pt x="0" y="123617"/>
                  </a:lnTo>
                  <a:lnTo>
                    <a:pt x="1024" y="138505"/>
                  </a:lnTo>
                  <a:lnTo>
                    <a:pt x="2875" y="151936"/>
                  </a:lnTo>
                  <a:lnTo>
                    <a:pt x="5278" y="164397"/>
                  </a:lnTo>
                  <a:lnTo>
                    <a:pt x="6880" y="177378"/>
                  </a:lnTo>
                  <a:lnTo>
                    <a:pt x="7948" y="190706"/>
                  </a:lnTo>
                  <a:lnTo>
                    <a:pt x="20602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292836" y="1823353"/>
              <a:ext cx="283976" cy="164526"/>
            </a:xfrm>
            <a:custGeom>
              <a:avLst/>
              <a:gdLst/>
              <a:ahLst/>
              <a:cxnLst/>
              <a:rect l="0" t="0" r="0" b="0"/>
              <a:pathLst>
                <a:path w="283976" h="164526">
                  <a:moveTo>
                    <a:pt x="0" y="101367"/>
                  </a:moveTo>
                  <a:lnTo>
                    <a:pt x="138256" y="101367"/>
                  </a:lnTo>
                  <a:lnTo>
                    <a:pt x="155276" y="100198"/>
                  </a:lnTo>
                  <a:lnTo>
                    <a:pt x="170129" y="98251"/>
                  </a:lnTo>
                  <a:lnTo>
                    <a:pt x="183537" y="95784"/>
                  </a:lnTo>
                  <a:lnTo>
                    <a:pt x="195981" y="92970"/>
                  </a:lnTo>
                  <a:lnTo>
                    <a:pt x="207783" y="89926"/>
                  </a:lnTo>
                  <a:lnTo>
                    <a:pt x="219157" y="86728"/>
                  </a:lnTo>
                  <a:lnTo>
                    <a:pt x="230246" y="82259"/>
                  </a:lnTo>
                  <a:lnTo>
                    <a:pt x="241144" y="76942"/>
                  </a:lnTo>
                  <a:lnTo>
                    <a:pt x="251915" y="71060"/>
                  </a:lnTo>
                  <a:lnTo>
                    <a:pt x="259096" y="61296"/>
                  </a:lnTo>
                  <a:lnTo>
                    <a:pt x="263883" y="48943"/>
                  </a:lnTo>
                  <a:lnTo>
                    <a:pt x="267075" y="34865"/>
                  </a:lnTo>
                  <a:lnTo>
                    <a:pt x="266865" y="23142"/>
                  </a:lnTo>
                  <a:lnTo>
                    <a:pt x="264388" y="12990"/>
                  </a:lnTo>
                  <a:lnTo>
                    <a:pt x="260400" y="3885"/>
                  </a:lnTo>
                  <a:lnTo>
                    <a:pt x="253066" y="151"/>
                  </a:lnTo>
                  <a:lnTo>
                    <a:pt x="243502" y="0"/>
                  </a:lnTo>
                  <a:lnTo>
                    <a:pt x="232452" y="2236"/>
                  </a:lnTo>
                  <a:lnTo>
                    <a:pt x="222748" y="8402"/>
                  </a:lnTo>
                  <a:lnTo>
                    <a:pt x="213942" y="17186"/>
                  </a:lnTo>
                  <a:lnTo>
                    <a:pt x="205733" y="27717"/>
                  </a:lnTo>
                  <a:lnTo>
                    <a:pt x="199093" y="38244"/>
                  </a:lnTo>
                  <a:lnTo>
                    <a:pt x="193497" y="48767"/>
                  </a:lnTo>
                  <a:lnTo>
                    <a:pt x="188598" y="59289"/>
                  </a:lnTo>
                  <a:lnTo>
                    <a:pt x="185331" y="70978"/>
                  </a:lnTo>
                  <a:lnTo>
                    <a:pt x="183154" y="83445"/>
                  </a:lnTo>
                  <a:lnTo>
                    <a:pt x="181702" y="96430"/>
                  </a:lnTo>
                  <a:lnTo>
                    <a:pt x="181903" y="108594"/>
                  </a:lnTo>
                  <a:lnTo>
                    <a:pt x="183206" y="120208"/>
                  </a:lnTo>
                  <a:lnTo>
                    <a:pt x="185243" y="131457"/>
                  </a:lnTo>
                  <a:lnTo>
                    <a:pt x="188938" y="141294"/>
                  </a:lnTo>
                  <a:lnTo>
                    <a:pt x="193739" y="150189"/>
                  </a:lnTo>
                  <a:lnTo>
                    <a:pt x="199277" y="158456"/>
                  </a:lnTo>
                  <a:lnTo>
                    <a:pt x="206474" y="162799"/>
                  </a:lnTo>
                  <a:lnTo>
                    <a:pt x="214779" y="164525"/>
                  </a:lnTo>
                  <a:lnTo>
                    <a:pt x="223821" y="164508"/>
                  </a:lnTo>
                  <a:lnTo>
                    <a:pt x="233354" y="163327"/>
                  </a:lnTo>
                  <a:lnTo>
                    <a:pt x="243216" y="161372"/>
                  </a:lnTo>
                  <a:lnTo>
                    <a:pt x="283975" y="14343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80904" y="1824002"/>
              <a:ext cx="226964" cy="160654"/>
            </a:xfrm>
            <a:custGeom>
              <a:avLst/>
              <a:gdLst/>
              <a:ahLst/>
              <a:cxnLst/>
              <a:rect l="0" t="0" r="0" b="0"/>
              <a:pathLst>
                <a:path w="226964" h="160654">
                  <a:moveTo>
                    <a:pt x="163857" y="6060"/>
                  </a:moveTo>
                  <a:lnTo>
                    <a:pt x="147107" y="476"/>
                  </a:lnTo>
                  <a:lnTo>
                    <a:pt x="138667" y="0"/>
                  </a:lnTo>
                  <a:lnTo>
                    <a:pt x="129534" y="851"/>
                  </a:lnTo>
                  <a:lnTo>
                    <a:pt x="119940" y="2587"/>
                  </a:lnTo>
                  <a:lnTo>
                    <a:pt x="111207" y="6082"/>
                  </a:lnTo>
                  <a:lnTo>
                    <a:pt x="103047" y="10749"/>
                  </a:lnTo>
                  <a:lnTo>
                    <a:pt x="95270" y="16198"/>
                  </a:lnTo>
                  <a:lnTo>
                    <a:pt x="61992" y="40616"/>
                  </a:lnTo>
                  <a:lnTo>
                    <a:pt x="51539" y="50133"/>
                  </a:lnTo>
                  <a:lnTo>
                    <a:pt x="42234" y="59983"/>
                  </a:lnTo>
                  <a:lnTo>
                    <a:pt x="33693" y="70055"/>
                  </a:lnTo>
                  <a:lnTo>
                    <a:pt x="25662" y="81445"/>
                  </a:lnTo>
                  <a:lnTo>
                    <a:pt x="17971" y="93712"/>
                  </a:lnTo>
                  <a:lnTo>
                    <a:pt x="10506" y="106565"/>
                  </a:lnTo>
                  <a:lnTo>
                    <a:pt x="5529" y="119808"/>
                  </a:lnTo>
                  <a:lnTo>
                    <a:pt x="2211" y="133311"/>
                  </a:lnTo>
                  <a:lnTo>
                    <a:pt x="0" y="146988"/>
                  </a:lnTo>
                  <a:lnTo>
                    <a:pt x="4368" y="154937"/>
                  </a:lnTo>
                  <a:lnTo>
                    <a:pt x="13124" y="159068"/>
                  </a:lnTo>
                  <a:lnTo>
                    <a:pt x="24804" y="160653"/>
                  </a:lnTo>
                  <a:lnTo>
                    <a:pt x="34928" y="159373"/>
                  </a:lnTo>
                  <a:lnTo>
                    <a:pt x="44014" y="156182"/>
                  </a:lnTo>
                  <a:lnTo>
                    <a:pt x="52409" y="151717"/>
                  </a:lnTo>
                  <a:lnTo>
                    <a:pt x="60343" y="146404"/>
                  </a:lnTo>
                  <a:lnTo>
                    <a:pt x="67969" y="140524"/>
                  </a:lnTo>
                  <a:lnTo>
                    <a:pt x="75391" y="134267"/>
                  </a:lnTo>
                  <a:lnTo>
                    <a:pt x="82676" y="124253"/>
                  </a:lnTo>
                  <a:lnTo>
                    <a:pt x="89870" y="111733"/>
                  </a:lnTo>
                  <a:lnTo>
                    <a:pt x="97003" y="97544"/>
                  </a:lnTo>
                  <a:lnTo>
                    <a:pt x="102927" y="83410"/>
                  </a:lnTo>
                  <a:lnTo>
                    <a:pt x="108045" y="69313"/>
                  </a:lnTo>
                  <a:lnTo>
                    <a:pt x="126037" y="14476"/>
                  </a:lnTo>
                  <a:lnTo>
                    <a:pt x="124455" y="19149"/>
                  </a:lnTo>
                  <a:lnTo>
                    <a:pt x="123566" y="26472"/>
                  </a:lnTo>
                  <a:lnTo>
                    <a:pt x="122973" y="36029"/>
                  </a:lnTo>
                  <a:lnTo>
                    <a:pt x="122578" y="47074"/>
                  </a:lnTo>
                  <a:lnTo>
                    <a:pt x="124651" y="59112"/>
                  </a:lnTo>
                  <a:lnTo>
                    <a:pt x="128371" y="71812"/>
                  </a:lnTo>
                  <a:lnTo>
                    <a:pt x="133188" y="84953"/>
                  </a:lnTo>
                  <a:lnTo>
                    <a:pt x="139905" y="97220"/>
                  </a:lnTo>
                  <a:lnTo>
                    <a:pt x="147889" y="108904"/>
                  </a:lnTo>
                  <a:lnTo>
                    <a:pt x="156718" y="120199"/>
                  </a:lnTo>
                  <a:lnTo>
                    <a:pt x="167278" y="127729"/>
                  </a:lnTo>
                  <a:lnTo>
                    <a:pt x="178993" y="132749"/>
                  </a:lnTo>
                  <a:lnTo>
                    <a:pt x="226963" y="1427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441150" y="1757136"/>
              <a:ext cx="145352" cy="177648"/>
            </a:xfrm>
            <a:custGeom>
              <a:avLst/>
              <a:gdLst/>
              <a:ahLst/>
              <a:cxnLst/>
              <a:rect l="0" t="0" r="0" b="0"/>
              <a:pathLst>
                <a:path w="145352" h="177648">
                  <a:moveTo>
                    <a:pt x="19139" y="72926"/>
                  </a:moveTo>
                  <a:lnTo>
                    <a:pt x="19139" y="171819"/>
                  </a:lnTo>
                  <a:lnTo>
                    <a:pt x="17971" y="177419"/>
                  </a:lnTo>
                  <a:lnTo>
                    <a:pt x="16023" y="177647"/>
                  </a:lnTo>
                  <a:lnTo>
                    <a:pt x="13556" y="174293"/>
                  </a:lnTo>
                  <a:lnTo>
                    <a:pt x="10743" y="166213"/>
                  </a:lnTo>
                  <a:lnTo>
                    <a:pt x="7698" y="154984"/>
                  </a:lnTo>
                  <a:lnTo>
                    <a:pt x="4500" y="141655"/>
                  </a:lnTo>
                  <a:lnTo>
                    <a:pt x="2368" y="125757"/>
                  </a:lnTo>
                  <a:lnTo>
                    <a:pt x="947" y="108146"/>
                  </a:lnTo>
                  <a:lnTo>
                    <a:pt x="0" y="89394"/>
                  </a:lnTo>
                  <a:lnTo>
                    <a:pt x="536" y="72219"/>
                  </a:lnTo>
                  <a:lnTo>
                    <a:pt x="2063" y="56094"/>
                  </a:lnTo>
                  <a:lnTo>
                    <a:pt x="4249" y="40669"/>
                  </a:lnTo>
                  <a:lnTo>
                    <a:pt x="8044" y="28049"/>
                  </a:lnTo>
                  <a:lnTo>
                    <a:pt x="12911" y="17298"/>
                  </a:lnTo>
                  <a:lnTo>
                    <a:pt x="18493" y="7794"/>
                  </a:lnTo>
                  <a:lnTo>
                    <a:pt x="26889" y="2626"/>
                  </a:lnTo>
                  <a:lnTo>
                    <a:pt x="37160" y="349"/>
                  </a:lnTo>
                  <a:lnTo>
                    <a:pt x="48683" y="0"/>
                  </a:lnTo>
                  <a:lnTo>
                    <a:pt x="58701" y="3274"/>
                  </a:lnTo>
                  <a:lnTo>
                    <a:pt x="67718" y="8962"/>
                  </a:lnTo>
                  <a:lnTo>
                    <a:pt x="76066" y="16260"/>
                  </a:lnTo>
                  <a:lnTo>
                    <a:pt x="83969" y="23462"/>
                  </a:lnTo>
                  <a:lnTo>
                    <a:pt x="98982" y="37698"/>
                  </a:lnTo>
                  <a:lnTo>
                    <a:pt x="105089" y="45934"/>
                  </a:lnTo>
                  <a:lnTo>
                    <a:pt x="110329" y="54932"/>
                  </a:lnTo>
                  <a:lnTo>
                    <a:pt x="114991" y="64435"/>
                  </a:lnTo>
                  <a:lnTo>
                    <a:pt x="119268" y="75446"/>
                  </a:lnTo>
                  <a:lnTo>
                    <a:pt x="123288" y="87461"/>
                  </a:lnTo>
                  <a:lnTo>
                    <a:pt x="134529" y="123588"/>
                  </a:lnTo>
                  <a:lnTo>
                    <a:pt x="145351" y="16758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650039" y="1745921"/>
              <a:ext cx="209920" cy="231388"/>
            </a:xfrm>
            <a:custGeom>
              <a:avLst/>
              <a:gdLst/>
              <a:ahLst/>
              <a:cxnLst/>
              <a:rect l="0" t="0" r="0" b="0"/>
              <a:pathLst>
                <a:path w="209920" h="231388">
                  <a:moveTo>
                    <a:pt x="10085" y="0"/>
                  </a:moveTo>
                  <a:lnTo>
                    <a:pt x="4501" y="22334"/>
                  </a:lnTo>
                  <a:lnTo>
                    <a:pt x="2857" y="34756"/>
                  </a:lnTo>
                  <a:lnTo>
                    <a:pt x="1760" y="48880"/>
                  </a:lnTo>
                  <a:lnTo>
                    <a:pt x="1029" y="64139"/>
                  </a:lnTo>
                  <a:lnTo>
                    <a:pt x="217" y="96676"/>
                  </a:lnTo>
                  <a:lnTo>
                    <a:pt x="0" y="113533"/>
                  </a:lnTo>
                  <a:lnTo>
                    <a:pt x="1024" y="128277"/>
                  </a:lnTo>
                  <a:lnTo>
                    <a:pt x="2876" y="141611"/>
                  </a:lnTo>
                  <a:lnTo>
                    <a:pt x="5279" y="154007"/>
                  </a:lnTo>
                  <a:lnTo>
                    <a:pt x="9218" y="164608"/>
                  </a:lnTo>
                  <a:lnTo>
                    <a:pt x="14181" y="174013"/>
                  </a:lnTo>
                  <a:lnTo>
                    <a:pt x="19828" y="182620"/>
                  </a:lnTo>
                  <a:lnTo>
                    <a:pt x="25929" y="186021"/>
                  </a:lnTo>
                  <a:lnTo>
                    <a:pt x="32334" y="185951"/>
                  </a:lnTo>
                  <a:lnTo>
                    <a:pt x="38941" y="183567"/>
                  </a:lnTo>
                  <a:lnTo>
                    <a:pt x="46852" y="178472"/>
                  </a:lnTo>
                  <a:lnTo>
                    <a:pt x="55631" y="171569"/>
                  </a:lnTo>
                  <a:lnTo>
                    <a:pt x="64990" y="163461"/>
                  </a:lnTo>
                  <a:lnTo>
                    <a:pt x="73567" y="153382"/>
                  </a:lnTo>
                  <a:lnTo>
                    <a:pt x="81621" y="141988"/>
                  </a:lnTo>
                  <a:lnTo>
                    <a:pt x="89329" y="129717"/>
                  </a:lnTo>
                  <a:lnTo>
                    <a:pt x="95635" y="116862"/>
                  </a:lnTo>
                  <a:lnTo>
                    <a:pt x="101009" y="103618"/>
                  </a:lnTo>
                  <a:lnTo>
                    <a:pt x="105760" y="90114"/>
                  </a:lnTo>
                  <a:lnTo>
                    <a:pt x="110095" y="85785"/>
                  </a:lnTo>
                  <a:lnTo>
                    <a:pt x="114154" y="87575"/>
                  </a:lnTo>
                  <a:lnTo>
                    <a:pt x="118029" y="93442"/>
                  </a:lnTo>
                  <a:lnTo>
                    <a:pt x="121781" y="103196"/>
                  </a:lnTo>
                  <a:lnTo>
                    <a:pt x="125451" y="115542"/>
                  </a:lnTo>
                  <a:lnTo>
                    <a:pt x="129066" y="129616"/>
                  </a:lnTo>
                  <a:lnTo>
                    <a:pt x="133813" y="143673"/>
                  </a:lnTo>
                  <a:lnTo>
                    <a:pt x="139315" y="157719"/>
                  </a:lnTo>
                  <a:lnTo>
                    <a:pt x="145321" y="171757"/>
                  </a:lnTo>
                  <a:lnTo>
                    <a:pt x="151661" y="183454"/>
                  </a:lnTo>
                  <a:lnTo>
                    <a:pt x="158226" y="193588"/>
                  </a:lnTo>
                  <a:lnTo>
                    <a:pt x="164939" y="202682"/>
                  </a:lnTo>
                  <a:lnTo>
                    <a:pt x="172921" y="209913"/>
                  </a:lnTo>
                  <a:lnTo>
                    <a:pt x="181748" y="215903"/>
                  </a:lnTo>
                  <a:lnTo>
                    <a:pt x="209919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991602" y="1777474"/>
              <a:ext cx="257508" cy="188795"/>
            </a:xfrm>
            <a:custGeom>
              <a:avLst/>
              <a:gdLst/>
              <a:ahLst/>
              <a:cxnLst/>
              <a:rect l="0" t="0" r="0" b="0"/>
              <a:pathLst>
                <a:path w="257508" h="188795">
                  <a:moveTo>
                    <a:pt x="15603" y="0"/>
                  </a:moveTo>
                  <a:lnTo>
                    <a:pt x="10019" y="16750"/>
                  </a:lnTo>
                  <a:lnTo>
                    <a:pt x="7206" y="27527"/>
                  </a:lnTo>
                  <a:lnTo>
                    <a:pt x="963" y="55084"/>
                  </a:lnTo>
                  <a:lnTo>
                    <a:pt x="0" y="70612"/>
                  </a:lnTo>
                  <a:lnTo>
                    <a:pt x="526" y="86808"/>
                  </a:lnTo>
                  <a:lnTo>
                    <a:pt x="2046" y="103448"/>
                  </a:lnTo>
                  <a:lnTo>
                    <a:pt x="4227" y="119216"/>
                  </a:lnTo>
                  <a:lnTo>
                    <a:pt x="6850" y="134402"/>
                  </a:lnTo>
                  <a:lnTo>
                    <a:pt x="9768" y="149201"/>
                  </a:lnTo>
                  <a:lnTo>
                    <a:pt x="12881" y="162573"/>
                  </a:lnTo>
                  <a:lnTo>
                    <a:pt x="16126" y="174993"/>
                  </a:lnTo>
                  <a:lnTo>
                    <a:pt x="19457" y="186779"/>
                  </a:lnTo>
                  <a:lnTo>
                    <a:pt x="22847" y="188794"/>
                  </a:lnTo>
                  <a:lnTo>
                    <a:pt x="26275" y="184293"/>
                  </a:lnTo>
                  <a:lnTo>
                    <a:pt x="29730" y="175450"/>
                  </a:lnTo>
                  <a:lnTo>
                    <a:pt x="30864" y="166049"/>
                  </a:lnTo>
                  <a:lnTo>
                    <a:pt x="30451" y="156275"/>
                  </a:lnTo>
                  <a:lnTo>
                    <a:pt x="29008" y="146254"/>
                  </a:lnTo>
                  <a:lnTo>
                    <a:pt x="28045" y="132561"/>
                  </a:lnTo>
                  <a:lnTo>
                    <a:pt x="27403" y="116421"/>
                  </a:lnTo>
                  <a:lnTo>
                    <a:pt x="26976" y="98649"/>
                  </a:lnTo>
                  <a:lnTo>
                    <a:pt x="27859" y="82127"/>
                  </a:lnTo>
                  <a:lnTo>
                    <a:pt x="29617" y="66437"/>
                  </a:lnTo>
                  <a:lnTo>
                    <a:pt x="31957" y="51303"/>
                  </a:lnTo>
                  <a:lnTo>
                    <a:pt x="35854" y="37708"/>
                  </a:lnTo>
                  <a:lnTo>
                    <a:pt x="40790" y="25138"/>
                  </a:lnTo>
                  <a:lnTo>
                    <a:pt x="46418" y="13253"/>
                  </a:lnTo>
                  <a:lnTo>
                    <a:pt x="52506" y="7667"/>
                  </a:lnTo>
                  <a:lnTo>
                    <a:pt x="58903" y="6279"/>
                  </a:lnTo>
                  <a:lnTo>
                    <a:pt x="65505" y="7692"/>
                  </a:lnTo>
                  <a:lnTo>
                    <a:pt x="72243" y="13308"/>
                  </a:lnTo>
                  <a:lnTo>
                    <a:pt x="79073" y="21727"/>
                  </a:lnTo>
                  <a:lnTo>
                    <a:pt x="85963" y="32014"/>
                  </a:lnTo>
                  <a:lnTo>
                    <a:pt x="92894" y="44715"/>
                  </a:lnTo>
                  <a:lnTo>
                    <a:pt x="99852" y="59025"/>
                  </a:lnTo>
                  <a:lnTo>
                    <a:pt x="106827" y="74409"/>
                  </a:lnTo>
                  <a:lnTo>
                    <a:pt x="112646" y="89339"/>
                  </a:lnTo>
                  <a:lnTo>
                    <a:pt x="117694" y="103967"/>
                  </a:lnTo>
                  <a:lnTo>
                    <a:pt x="135565" y="159725"/>
                  </a:lnTo>
                  <a:lnTo>
                    <a:pt x="133972" y="155130"/>
                  </a:lnTo>
                  <a:lnTo>
                    <a:pt x="134249" y="146659"/>
                  </a:lnTo>
                  <a:lnTo>
                    <a:pt x="135602" y="135168"/>
                  </a:lnTo>
                  <a:lnTo>
                    <a:pt x="146170" y="69159"/>
                  </a:lnTo>
                  <a:lnTo>
                    <a:pt x="149392" y="51949"/>
                  </a:lnTo>
                  <a:lnTo>
                    <a:pt x="156089" y="20361"/>
                  </a:lnTo>
                  <a:lnTo>
                    <a:pt x="160680" y="12406"/>
                  </a:lnTo>
                  <a:lnTo>
                    <a:pt x="166077" y="9439"/>
                  </a:lnTo>
                  <a:lnTo>
                    <a:pt x="172013" y="9798"/>
                  </a:lnTo>
                  <a:lnTo>
                    <a:pt x="178307" y="15881"/>
                  </a:lnTo>
                  <a:lnTo>
                    <a:pt x="184841" y="25779"/>
                  </a:lnTo>
                  <a:lnTo>
                    <a:pt x="198333" y="51190"/>
                  </a:lnTo>
                  <a:lnTo>
                    <a:pt x="226039" y="105592"/>
                  </a:lnTo>
                  <a:lnTo>
                    <a:pt x="257507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312215" y="1609192"/>
              <a:ext cx="164056" cy="347499"/>
            </a:xfrm>
            <a:custGeom>
              <a:avLst/>
              <a:gdLst/>
              <a:ahLst/>
              <a:cxnLst/>
              <a:rect l="0" t="0" r="0" b="0"/>
              <a:pathLst>
                <a:path w="164056" h="347499">
                  <a:moveTo>
                    <a:pt x="0" y="0"/>
                  </a:moveTo>
                  <a:lnTo>
                    <a:pt x="0" y="58556"/>
                  </a:lnTo>
                  <a:lnTo>
                    <a:pt x="1169" y="71759"/>
                  </a:lnTo>
                  <a:lnTo>
                    <a:pt x="3116" y="85235"/>
                  </a:lnTo>
                  <a:lnTo>
                    <a:pt x="5583" y="98894"/>
                  </a:lnTo>
                  <a:lnTo>
                    <a:pt x="7228" y="112674"/>
                  </a:lnTo>
                  <a:lnTo>
                    <a:pt x="8325" y="126535"/>
                  </a:lnTo>
                  <a:lnTo>
                    <a:pt x="9056" y="140451"/>
                  </a:lnTo>
                  <a:lnTo>
                    <a:pt x="9868" y="168378"/>
                  </a:lnTo>
                  <a:lnTo>
                    <a:pt x="10084" y="182369"/>
                  </a:lnTo>
                  <a:lnTo>
                    <a:pt x="11397" y="196371"/>
                  </a:lnTo>
                  <a:lnTo>
                    <a:pt x="13441" y="210381"/>
                  </a:lnTo>
                  <a:lnTo>
                    <a:pt x="15973" y="224394"/>
                  </a:lnTo>
                  <a:lnTo>
                    <a:pt x="17660" y="240749"/>
                  </a:lnTo>
                  <a:lnTo>
                    <a:pt x="18785" y="258663"/>
                  </a:lnTo>
                  <a:lnTo>
                    <a:pt x="19535" y="277618"/>
                  </a:lnTo>
                  <a:lnTo>
                    <a:pt x="21204" y="285580"/>
                  </a:lnTo>
                  <a:lnTo>
                    <a:pt x="23485" y="286214"/>
                  </a:lnTo>
                  <a:lnTo>
                    <a:pt x="26174" y="281962"/>
                  </a:lnTo>
                  <a:lnTo>
                    <a:pt x="29136" y="275621"/>
                  </a:lnTo>
                  <a:lnTo>
                    <a:pt x="32279" y="267888"/>
                  </a:lnTo>
                  <a:lnTo>
                    <a:pt x="35542" y="259227"/>
                  </a:lnTo>
                  <a:lnTo>
                    <a:pt x="40056" y="248779"/>
                  </a:lnTo>
                  <a:lnTo>
                    <a:pt x="51303" y="224704"/>
                  </a:lnTo>
                  <a:lnTo>
                    <a:pt x="59911" y="215245"/>
                  </a:lnTo>
                  <a:lnTo>
                    <a:pt x="70325" y="207771"/>
                  </a:lnTo>
                  <a:lnTo>
                    <a:pt x="81942" y="201620"/>
                  </a:lnTo>
                  <a:lnTo>
                    <a:pt x="92024" y="201025"/>
                  </a:lnTo>
                  <a:lnTo>
                    <a:pt x="101083" y="204134"/>
                  </a:lnTo>
                  <a:lnTo>
                    <a:pt x="109459" y="209712"/>
                  </a:lnTo>
                  <a:lnTo>
                    <a:pt x="117380" y="215769"/>
                  </a:lnTo>
                  <a:lnTo>
                    <a:pt x="124998" y="222143"/>
                  </a:lnTo>
                  <a:lnTo>
                    <a:pt x="132414" y="228731"/>
                  </a:lnTo>
                  <a:lnTo>
                    <a:pt x="139696" y="237797"/>
                  </a:lnTo>
                  <a:lnTo>
                    <a:pt x="146887" y="248515"/>
                  </a:lnTo>
                  <a:lnTo>
                    <a:pt x="154018" y="260335"/>
                  </a:lnTo>
                  <a:lnTo>
                    <a:pt x="158773" y="272890"/>
                  </a:lnTo>
                  <a:lnTo>
                    <a:pt x="161942" y="285934"/>
                  </a:lnTo>
                  <a:lnTo>
                    <a:pt x="164055" y="299304"/>
                  </a:lnTo>
                  <a:lnTo>
                    <a:pt x="163127" y="311724"/>
                  </a:lnTo>
                  <a:lnTo>
                    <a:pt x="160170" y="323510"/>
                  </a:lnTo>
                  <a:lnTo>
                    <a:pt x="155863" y="334873"/>
                  </a:lnTo>
                  <a:lnTo>
                    <a:pt x="148316" y="342448"/>
                  </a:lnTo>
                  <a:lnTo>
                    <a:pt x="138611" y="347498"/>
                  </a:lnTo>
                  <a:lnTo>
                    <a:pt x="84141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491014" y="1807723"/>
              <a:ext cx="168283" cy="143909"/>
            </a:xfrm>
            <a:custGeom>
              <a:avLst/>
              <a:gdLst/>
              <a:ahLst/>
              <a:cxnLst/>
              <a:rect l="0" t="0" r="0" b="0"/>
              <a:pathLst>
                <a:path w="168283" h="143909">
                  <a:moveTo>
                    <a:pt x="0" y="64409"/>
                  </a:moveTo>
                  <a:lnTo>
                    <a:pt x="64140" y="64409"/>
                  </a:lnTo>
                  <a:lnTo>
                    <a:pt x="77819" y="63240"/>
                  </a:lnTo>
                  <a:lnTo>
                    <a:pt x="90444" y="61293"/>
                  </a:lnTo>
                  <a:lnTo>
                    <a:pt x="102366" y="58826"/>
                  </a:lnTo>
                  <a:lnTo>
                    <a:pt x="112652" y="54844"/>
                  </a:lnTo>
                  <a:lnTo>
                    <a:pt x="121846" y="49852"/>
                  </a:lnTo>
                  <a:lnTo>
                    <a:pt x="130313" y="44187"/>
                  </a:lnTo>
                  <a:lnTo>
                    <a:pt x="133620" y="36904"/>
                  </a:lnTo>
                  <a:lnTo>
                    <a:pt x="133488" y="28543"/>
                  </a:lnTo>
                  <a:lnTo>
                    <a:pt x="131062" y="19463"/>
                  </a:lnTo>
                  <a:lnTo>
                    <a:pt x="124771" y="12241"/>
                  </a:lnTo>
                  <a:lnTo>
                    <a:pt x="115902" y="6258"/>
                  </a:lnTo>
                  <a:lnTo>
                    <a:pt x="105315" y="1101"/>
                  </a:lnTo>
                  <a:lnTo>
                    <a:pt x="94751" y="0"/>
                  </a:lnTo>
                  <a:lnTo>
                    <a:pt x="84202" y="1603"/>
                  </a:lnTo>
                  <a:lnTo>
                    <a:pt x="73664" y="5009"/>
                  </a:lnTo>
                  <a:lnTo>
                    <a:pt x="64302" y="11954"/>
                  </a:lnTo>
                  <a:lnTo>
                    <a:pt x="55723" y="21259"/>
                  </a:lnTo>
                  <a:lnTo>
                    <a:pt x="47666" y="32136"/>
                  </a:lnTo>
                  <a:lnTo>
                    <a:pt x="41126" y="42894"/>
                  </a:lnTo>
                  <a:lnTo>
                    <a:pt x="35598" y="53571"/>
                  </a:lnTo>
                  <a:lnTo>
                    <a:pt x="30744" y="64196"/>
                  </a:lnTo>
                  <a:lnTo>
                    <a:pt x="29845" y="75953"/>
                  </a:lnTo>
                  <a:lnTo>
                    <a:pt x="31583" y="88466"/>
                  </a:lnTo>
                  <a:lnTo>
                    <a:pt x="35079" y="101482"/>
                  </a:lnTo>
                  <a:lnTo>
                    <a:pt x="39747" y="112497"/>
                  </a:lnTo>
                  <a:lnTo>
                    <a:pt x="45195" y="122177"/>
                  </a:lnTo>
                  <a:lnTo>
                    <a:pt x="51166" y="130968"/>
                  </a:lnTo>
                  <a:lnTo>
                    <a:pt x="59820" y="136829"/>
                  </a:lnTo>
                  <a:lnTo>
                    <a:pt x="70264" y="140736"/>
                  </a:lnTo>
                  <a:lnTo>
                    <a:pt x="81901" y="143340"/>
                  </a:lnTo>
                  <a:lnTo>
                    <a:pt x="95503" y="143908"/>
                  </a:lnTo>
                  <a:lnTo>
                    <a:pt x="110414" y="143118"/>
                  </a:lnTo>
                  <a:lnTo>
                    <a:pt x="168282" y="1380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744898" y="1787991"/>
              <a:ext cx="145786" cy="155969"/>
            </a:xfrm>
            <a:custGeom>
              <a:avLst/>
              <a:gdLst/>
              <a:ahLst/>
              <a:cxnLst/>
              <a:rect l="0" t="0" r="0" b="0"/>
              <a:pathLst>
                <a:path w="145786" h="155969">
                  <a:moveTo>
                    <a:pt x="9056" y="0"/>
                  </a:moveTo>
                  <a:lnTo>
                    <a:pt x="3473" y="22334"/>
                  </a:lnTo>
                  <a:lnTo>
                    <a:pt x="1828" y="35924"/>
                  </a:lnTo>
                  <a:lnTo>
                    <a:pt x="731" y="51997"/>
                  </a:lnTo>
                  <a:lnTo>
                    <a:pt x="0" y="69723"/>
                  </a:lnTo>
                  <a:lnTo>
                    <a:pt x="682" y="85047"/>
                  </a:lnTo>
                  <a:lnTo>
                    <a:pt x="2305" y="98768"/>
                  </a:lnTo>
                  <a:lnTo>
                    <a:pt x="4555" y="111422"/>
                  </a:lnTo>
                  <a:lnTo>
                    <a:pt x="6055" y="124532"/>
                  </a:lnTo>
                  <a:lnTo>
                    <a:pt x="7055" y="137947"/>
                  </a:lnTo>
                  <a:lnTo>
                    <a:pt x="7722" y="151564"/>
                  </a:lnTo>
                  <a:lnTo>
                    <a:pt x="8167" y="155968"/>
                  </a:lnTo>
                  <a:lnTo>
                    <a:pt x="8463" y="154230"/>
                  </a:lnTo>
                  <a:lnTo>
                    <a:pt x="8661" y="148396"/>
                  </a:lnTo>
                  <a:lnTo>
                    <a:pt x="8939" y="106685"/>
                  </a:lnTo>
                  <a:lnTo>
                    <a:pt x="10147" y="92159"/>
                  </a:lnTo>
                  <a:lnTo>
                    <a:pt x="12120" y="78969"/>
                  </a:lnTo>
                  <a:lnTo>
                    <a:pt x="14605" y="66669"/>
                  </a:lnTo>
                  <a:lnTo>
                    <a:pt x="18598" y="54964"/>
                  </a:lnTo>
                  <a:lnTo>
                    <a:pt x="23598" y="43654"/>
                  </a:lnTo>
                  <a:lnTo>
                    <a:pt x="29268" y="32609"/>
                  </a:lnTo>
                  <a:lnTo>
                    <a:pt x="38891" y="25245"/>
                  </a:lnTo>
                  <a:lnTo>
                    <a:pt x="51150" y="20336"/>
                  </a:lnTo>
                  <a:lnTo>
                    <a:pt x="65166" y="17063"/>
                  </a:lnTo>
                  <a:lnTo>
                    <a:pt x="79184" y="16050"/>
                  </a:lnTo>
                  <a:lnTo>
                    <a:pt x="93204" y="16543"/>
                  </a:lnTo>
                  <a:lnTo>
                    <a:pt x="145785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090517" y="1630227"/>
              <a:ext cx="52589" cy="326047"/>
            </a:xfrm>
            <a:custGeom>
              <a:avLst/>
              <a:gdLst/>
              <a:ahLst/>
              <a:cxnLst/>
              <a:rect l="0" t="0" r="0" b="0"/>
              <a:pathLst>
                <a:path w="52589" h="326047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3" y="58556"/>
                  </a:lnTo>
                  <a:lnTo>
                    <a:pt x="7228" y="71759"/>
                  </a:lnTo>
                  <a:lnTo>
                    <a:pt x="8325" y="85235"/>
                  </a:lnTo>
                  <a:lnTo>
                    <a:pt x="9056" y="98894"/>
                  </a:lnTo>
                  <a:lnTo>
                    <a:pt x="10711" y="112674"/>
                  </a:lnTo>
                  <a:lnTo>
                    <a:pt x="12984" y="126536"/>
                  </a:lnTo>
                  <a:lnTo>
                    <a:pt x="15668" y="140451"/>
                  </a:lnTo>
                  <a:lnTo>
                    <a:pt x="18626" y="153234"/>
                  </a:lnTo>
                  <a:lnTo>
                    <a:pt x="21766" y="165262"/>
                  </a:lnTo>
                  <a:lnTo>
                    <a:pt x="25028" y="176786"/>
                  </a:lnTo>
                  <a:lnTo>
                    <a:pt x="27203" y="189143"/>
                  </a:lnTo>
                  <a:lnTo>
                    <a:pt x="28653" y="202056"/>
                  </a:lnTo>
                  <a:lnTo>
                    <a:pt x="29620" y="215339"/>
                  </a:lnTo>
                  <a:lnTo>
                    <a:pt x="31433" y="228869"/>
                  </a:lnTo>
                  <a:lnTo>
                    <a:pt x="33810" y="242563"/>
                  </a:lnTo>
                  <a:lnTo>
                    <a:pt x="36563" y="256367"/>
                  </a:lnTo>
                  <a:lnTo>
                    <a:pt x="39568" y="269076"/>
                  </a:lnTo>
                  <a:lnTo>
                    <a:pt x="42740" y="281054"/>
                  </a:lnTo>
                  <a:lnTo>
                    <a:pt x="52588" y="3260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237764" y="1766956"/>
              <a:ext cx="31553" cy="189318"/>
            </a:xfrm>
            <a:custGeom>
              <a:avLst/>
              <a:gdLst/>
              <a:ahLst/>
              <a:cxnLst/>
              <a:rect l="0" t="0" r="0" b="0"/>
              <a:pathLst>
                <a:path w="31553" h="189318">
                  <a:moveTo>
                    <a:pt x="0" y="0"/>
                  </a:moveTo>
                  <a:lnTo>
                    <a:pt x="5583" y="16750"/>
                  </a:lnTo>
                  <a:lnTo>
                    <a:pt x="8396" y="26359"/>
                  </a:lnTo>
                  <a:lnTo>
                    <a:pt x="14639" y="49500"/>
                  </a:lnTo>
                  <a:lnTo>
                    <a:pt x="21308" y="78484"/>
                  </a:lnTo>
                  <a:lnTo>
                    <a:pt x="24723" y="94393"/>
                  </a:lnTo>
                  <a:lnTo>
                    <a:pt x="26999" y="109674"/>
                  </a:lnTo>
                  <a:lnTo>
                    <a:pt x="28517" y="124535"/>
                  </a:lnTo>
                  <a:lnTo>
                    <a:pt x="31552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363975" y="1777474"/>
              <a:ext cx="126212" cy="185690"/>
            </a:xfrm>
            <a:custGeom>
              <a:avLst/>
              <a:gdLst/>
              <a:ahLst/>
              <a:cxnLst/>
              <a:rect l="0" t="0" r="0" b="0"/>
              <a:pathLst>
                <a:path w="126212" h="185690">
                  <a:moveTo>
                    <a:pt x="0" y="0"/>
                  </a:moveTo>
                  <a:lnTo>
                    <a:pt x="0" y="185689"/>
                  </a:lnTo>
                  <a:lnTo>
                    <a:pt x="0" y="179134"/>
                  </a:lnTo>
                  <a:lnTo>
                    <a:pt x="1169" y="172011"/>
                  </a:lnTo>
                  <a:lnTo>
                    <a:pt x="3116" y="163756"/>
                  </a:lnTo>
                  <a:lnTo>
                    <a:pt x="5584" y="154747"/>
                  </a:lnTo>
                  <a:lnTo>
                    <a:pt x="7228" y="141729"/>
                  </a:lnTo>
                  <a:lnTo>
                    <a:pt x="8324" y="126039"/>
                  </a:lnTo>
                  <a:lnTo>
                    <a:pt x="9055" y="108567"/>
                  </a:lnTo>
                  <a:lnTo>
                    <a:pt x="10712" y="93413"/>
                  </a:lnTo>
                  <a:lnTo>
                    <a:pt x="12984" y="79805"/>
                  </a:lnTo>
                  <a:lnTo>
                    <a:pt x="15668" y="67226"/>
                  </a:lnTo>
                  <a:lnTo>
                    <a:pt x="19794" y="54166"/>
                  </a:lnTo>
                  <a:lnTo>
                    <a:pt x="24882" y="40785"/>
                  </a:lnTo>
                  <a:lnTo>
                    <a:pt x="30611" y="27190"/>
                  </a:lnTo>
                  <a:lnTo>
                    <a:pt x="39106" y="20464"/>
                  </a:lnTo>
                  <a:lnTo>
                    <a:pt x="49443" y="18317"/>
                  </a:lnTo>
                  <a:lnTo>
                    <a:pt x="61008" y="19223"/>
                  </a:lnTo>
                  <a:lnTo>
                    <a:pt x="71056" y="24501"/>
                  </a:lnTo>
                  <a:lnTo>
                    <a:pt x="80092" y="32695"/>
                  </a:lnTo>
                  <a:lnTo>
                    <a:pt x="88453" y="42832"/>
                  </a:lnTo>
                  <a:lnTo>
                    <a:pt x="95196" y="55433"/>
                  </a:lnTo>
                  <a:lnTo>
                    <a:pt x="100860" y="69676"/>
                  </a:lnTo>
                  <a:lnTo>
                    <a:pt x="105805" y="85015"/>
                  </a:lnTo>
                  <a:lnTo>
                    <a:pt x="110269" y="99916"/>
                  </a:lnTo>
                  <a:lnTo>
                    <a:pt x="114415" y="114524"/>
                  </a:lnTo>
                  <a:lnTo>
                    <a:pt x="126211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536546" y="1746610"/>
              <a:ext cx="132440" cy="188603"/>
            </a:xfrm>
            <a:custGeom>
              <a:avLst/>
              <a:gdLst/>
              <a:ahLst/>
              <a:cxnLst/>
              <a:rect l="0" t="0" r="0" b="0"/>
              <a:pathLst>
                <a:path w="132440" h="188603">
                  <a:moveTo>
                    <a:pt x="27263" y="93969"/>
                  </a:moveTo>
                  <a:lnTo>
                    <a:pt x="44013" y="77219"/>
                  </a:lnTo>
                  <a:lnTo>
                    <a:pt x="52453" y="69948"/>
                  </a:lnTo>
                  <a:lnTo>
                    <a:pt x="61586" y="62763"/>
                  </a:lnTo>
                  <a:lnTo>
                    <a:pt x="71180" y="55636"/>
                  </a:lnTo>
                  <a:lnTo>
                    <a:pt x="79913" y="48547"/>
                  </a:lnTo>
                  <a:lnTo>
                    <a:pt x="88073" y="41484"/>
                  </a:lnTo>
                  <a:lnTo>
                    <a:pt x="95850" y="34438"/>
                  </a:lnTo>
                  <a:lnTo>
                    <a:pt x="99866" y="26235"/>
                  </a:lnTo>
                  <a:lnTo>
                    <a:pt x="101374" y="17260"/>
                  </a:lnTo>
                  <a:lnTo>
                    <a:pt x="101212" y="7771"/>
                  </a:lnTo>
                  <a:lnTo>
                    <a:pt x="97598" y="2614"/>
                  </a:lnTo>
                  <a:lnTo>
                    <a:pt x="91682" y="344"/>
                  </a:lnTo>
                  <a:lnTo>
                    <a:pt x="84233" y="0"/>
                  </a:lnTo>
                  <a:lnTo>
                    <a:pt x="75760" y="3276"/>
                  </a:lnTo>
                  <a:lnTo>
                    <a:pt x="66606" y="8966"/>
                  </a:lnTo>
                  <a:lnTo>
                    <a:pt x="56998" y="16265"/>
                  </a:lnTo>
                  <a:lnTo>
                    <a:pt x="48255" y="23469"/>
                  </a:lnTo>
                  <a:lnTo>
                    <a:pt x="40089" y="30608"/>
                  </a:lnTo>
                  <a:lnTo>
                    <a:pt x="32308" y="37705"/>
                  </a:lnTo>
                  <a:lnTo>
                    <a:pt x="24783" y="48279"/>
                  </a:lnTo>
                  <a:lnTo>
                    <a:pt x="17429" y="61172"/>
                  </a:lnTo>
                  <a:lnTo>
                    <a:pt x="10190" y="75610"/>
                  </a:lnTo>
                  <a:lnTo>
                    <a:pt x="5363" y="89910"/>
                  </a:lnTo>
                  <a:lnTo>
                    <a:pt x="2146" y="104118"/>
                  </a:lnTo>
                  <a:lnTo>
                    <a:pt x="0" y="118265"/>
                  </a:lnTo>
                  <a:lnTo>
                    <a:pt x="908" y="131201"/>
                  </a:lnTo>
                  <a:lnTo>
                    <a:pt x="3850" y="143332"/>
                  </a:lnTo>
                  <a:lnTo>
                    <a:pt x="8148" y="154924"/>
                  </a:lnTo>
                  <a:lnTo>
                    <a:pt x="15689" y="164990"/>
                  </a:lnTo>
                  <a:lnTo>
                    <a:pt x="25390" y="174038"/>
                  </a:lnTo>
                  <a:lnTo>
                    <a:pt x="36532" y="182407"/>
                  </a:lnTo>
                  <a:lnTo>
                    <a:pt x="47466" y="186818"/>
                  </a:lnTo>
                  <a:lnTo>
                    <a:pt x="58261" y="188590"/>
                  </a:lnTo>
                  <a:lnTo>
                    <a:pt x="68963" y="188602"/>
                  </a:lnTo>
                  <a:lnTo>
                    <a:pt x="79604" y="186273"/>
                  </a:lnTo>
                  <a:lnTo>
                    <a:pt x="90204" y="182384"/>
                  </a:lnTo>
                  <a:lnTo>
                    <a:pt x="132439" y="1570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005548" y="1766956"/>
              <a:ext cx="31554" cy="241906"/>
            </a:xfrm>
            <a:custGeom>
              <a:avLst/>
              <a:gdLst/>
              <a:ahLst/>
              <a:cxnLst/>
              <a:rect l="0" t="0" r="0" b="0"/>
              <a:pathLst>
                <a:path w="31554" h="241906">
                  <a:moveTo>
                    <a:pt x="0" y="0"/>
                  </a:moveTo>
                  <a:lnTo>
                    <a:pt x="5584" y="22334"/>
                  </a:lnTo>
                  <a:lnTo>
                    <a:pt x="7229" y="33587"/>
                  </a:lnTo>
                  <a:lnTo>
                    <a:pt x="8325" y="45764"/>
                  </a:lnTo>
                  <a:lnTo>
                    <a:pt x="9056" y="58556"/>
                  </a:lnTo>
                  <a:lnTo>
                    <a:pt x="9868" y="85235"/>
                  </a:lnTo>
                  <a:lnTo>
                    <a:pt x="10085" y="98894"/>
                  </a:lnTo>
                  <a:lnTo>
                    <a:pt x="11397" y="115011"/>
                  </a:lnTo>
                  <a:lnTo>
                    <a:pt x="13442" y="132768"/>
                  </a:lnTo>
                  <a:lnTo>
                    <a:pt x="15973" y="151618"/>
                  </a:lnTo>
                  <a:lnTo>
                    <a:pt x="18829" y="168858"/>
                  </a:lnTo>
                  <a:lnTo>
                    <a:pt x="21902" y="185027"/>
                  </a:lnTo>
                  <a:lnTo>
                    <a:pt x="31553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931925" y="1830062"/>
              <a:ext cx="241906" cy="31120"/>
            </a:xfrm>
            <a:custGeom>
              <a:avLst/>
              <a:gdLst/>
              <a:ahLst/>
              <a:cxnLst/>
              <a:rect l="0" t="0" r="0" b="0"/>
              <a:pathLst>
                <a:path w="241906" h="31120">
                  <a:moveTo>
                    <a:pt x="0" y="21035"/>
                  </a:moveTo>
                  <a:lnTo>
                    <a:pt x="16750" y="26618"/>
                  </a:lnTo>
                  <a:lnTo>
                    <a:pt x="28696" y="28263"/>
                  </a:lnTo>
                  <a:lnTo>
                    <a:pt x="43672" y="29359"/>
                  </a:lnTo>
                  <a:lnTo>
                    <a:pt x="76672" y="30578"/>
                  </a:lnTo>
                  <a:lnTo>
                    <a:pt x="106921" y="31119"/>
                  </a:lnTo>
                  <a:lnTo>
                    <a:pt x="125037" y="30095"/>
                  </a:lnTo>
                  <a:lnTo>
                    <a:pt x="145295" y="28243"/>
                  </a:lnTo>
                  <a:lnTo>
                    <a:pt x="166981" y="25841"/>
                  </a:lnTo>
                  <a:lnTo>
                    <a:pt x="184944" y="21901"/>
                  </a:lnTo>
                  <a:lnTo>
                    <a:pt x="200425" y="16938"/>
                  </a:lnTo>
                  <a:lnTo>
                    <a:pt x="24190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209841" y="1630227"/>
              <a:ext cx="174342" cy="336564"/>
            </a:xfrm>
            <a:custGeom>
              <a:avLst/>
              <a:gdLst/>
              <a:ahLst/>
              <a:cxnLst/>
              <a:rect l="0" t="0" r="0" b="0"/>
              <a:pathLst>
                <a:path w="174342" h="336564">
                  <a:moveTo>
                    <a:pt x="6059" y="0"/>
                  </a:moveTo>
                  <a:lnTo>
                    <a:pt x="476" y="27917"/>
                  </a:lnTo>
                  <a:lnTo>
                    <a:pt x="0" y="39647"/>
                  </a:lnTo>
                  <a:lnTo>
                    <a:pt x="851" y="50972"/>
                  </a:lnTo>
                  <a:lnTo>
                    <a:pt x="2587" y="62029"/>
                  </a:lnTo>
                  <a:lnTo>
                    <a:pt x="3745" y="74074"/>
                  </a:lnTo>
                  <a:lnTo>
                    <a:pt x="4516" y="86779"/>
                  </a:lnTo>
                  <a:lnTo>
                    <a:pt x="5031" y="99923"/>
                  </a:lnTo>
                  <a:lnTo>
                    <a:pt x="6542" y="113360"/>
                  </a:lnTo>
                  <a:lnTo>
                    <a:pt x="8718" y="126993"/>
                  </a:lnTo>
                  <a:lnTo>
                    <a:pt x="11338" y="140756"/>
                  </a:lnTo>
                  <a:lnTo>
                    <a:pt x="14253" y="153437"/>
                  </a:lnTo>
                  <a:lnTo>
                    <a:pt x="17365" y="165397"/>
                  </a:lnTo>
                  <a:lnTo>
                    <a:pt x="20608" y="176876"/>
                  </a:lnTo>
                  <a:lnTo>
                    <a:pt x="22770" y="189203"/>
                  </a:lnTo>
                  <a:lnTo>
                    <a:pt x="24212" y="202096"/>
                  </a:lnTo>
                  <a:lnTo>
                    <a:pt x="25173" y="215366"/>
                  </a:lnTo>
                  <a:lnTo>
                    <a:pt x="26982" y="228887"/>
                  </a:lnTo>
                  <a:lnTo>
                    <a:pt x="29357" y="242575"/>
                  </a:lnTo>
                  <a:lnTo>
                    <a:pt x="32109" y="256375"/>
                  </a:lnTo>
                  <a:lnTo>
                    <a:pt x="33943" y="271418"/>
                  </a:lnTo>
                  <a:lnTo>
                    <a:pt x="35166" y="287290"/>
                  </a:lnTo>
                  <a:lnTo>
                    <a:pt x="35981" y="303715"/>
                  </a:lnTo>
                  <a:lnTo>
                    <a:pt x="36525" y="309990"/>
                  </a:lnTo>
                  <a:lnTo>
                    <a:pt x="36887" y="309499"/>
                  </a:lnTo>
                  <a:lnTo>
                    <a:pt x="37129" y="304497"/>
                  </a:lnTo>
                  <a:lnTo>
                    <a:pt x="38458" y="294150"/>
                  </a:lnTo>
                  <a:lnTo>
                    <a:pt x="43052" y="263956"/>
                  </a:lnTo>
                  <a:lnTo>
                    <a:pt x="47082" y="249594"/>
                  </a:lnTo>
                  <a:lnTo>
                    <a:pt x="52105" y="236514"/>
                  </a:lnTo>
                  <a:lnTo>
                    <a:pt x="57792" y="224287"/>
                  </a:lnTo>
                  <a:lnTo>
                    <a:pt x="65089" y="214968"/>
                  </a:lnTo>
                  <a:lnTo>
                    <a:pt x="73459" y="207586"/>
                  </a:lnTo>
                  <a:lnTo>
                    <a:pt x="82545" y="201496"/>
                  </a:lnTo>
                  <a:lnTo>
                    <a:pt x="90940" y="199774"/>
                  </a:lnTo>
                  <a:lnTo>
                    <a:pt x="98874" y="200963"/>
                  </a:lnTo>
                  <a:lnTo>
                    <a:pt x="106500" y="204093"/>
                  </a:lnTo>
                  <a:lnTo>
                    <a:pt x="113922" y="210854"/>
                  </a:lnTo>
                  <a:lnTo>
                    <a:pt x="121206" y="220036"/>
                  </a:lnTo>
                  <a:lnTo>
                    <a:pt x="128400" y="230831"/>
                  </a:lnTo>
                  <a:lnTo>
                    <a:pt x="134365" y="242703"/>
                  </a:lnTo>
                  <a:lnTo>
                    <a:pt x="139510" y="255292"/>
                  </a:lnTo>
                  <a:lnTo>
                    <a:pt x="152335" y="292227"/>
                  </a:lnTo>
                  <a:lnTo>
                    <a:pt x="174341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85567" y="1809026"/>
              <a:ext cx="161556" cy="177272"/>
            </a:xfrm>
            <a:custGeom>
              <a:avLst/>
              <a:gdLst/>
              <a:ahLst/>
              <a:cxnLst/>
              <a:rect l="0" t="0" r="0" b="0"/>
              <a:pathLst>
                <a:path w="161556" h="177272">
                  <a:moveTo>
                    <a:pt x="98449" y="0"/>
                  </a:moveTo>
                  <a:lnTo>
                    <a:pt x="70532" y="11167"/>
                  </a:lnTo>
                  <a:lnTo>
                    <a:pt x="58802" y="19131"/>
                  </a:lnTo>
                  <a:lnTo>
                    <a:pt x="47476" y="29115"/>
                  </a:lnTo>
                  <a:lnTo>
                    <a:pt x="36420" y="40445"/>
                  </a:lnTo>
                  <a:lnTo>
                    <a:pt x="27881" y="51505"/>
                  </a:lnTo>
                  <a:lnTo>
                    <a:pt x="21020" y="62384"/>
                  </a:lnTo>
                  <a:lnTo>
                    <a:pt x="15277" y="73142"/>
                  </a:lnTo>
                  <a:lnTo>
                    <a:pt x="10279" y="86157"/>
                  </a:lnTo>
                  <a:lnTo>
                    <a:pt x="5779" y="100677"/>
                  </a:lnTo>
                  <a:lnTo>
                    <a:pt x="1611" y="116201"/>
                  </a:lnTo>
                  <a:lnTo>
                    <a:pt x="0" y="130055"/>
                  </a:lnTo>
                  <a:lnTo>
                    <a:pt x="95" y="142797"/>
                  </a:lnTo>
                  <a:lnTo>
                    <a:pt x="1327" y="154798"/>
                  </a:lnTo>
                  <a:lnTo>
                    <a:pt x="5654" y="163967"/>
                  </a:lnTo>
                  <a:lnTo>
                    <a:pt x="12044" y="171249"/>
                  </a:lnTo>
                  <a:lnTo>
                    <a:pt x="19811" y="177271"/>
                  </a:lnTo>
                  <a:lnTo>
                    <a:pt x="27326" y="176612"/>
                  </a:lnTo>
                  <a:lnTo>
                    <a:pt x="34672" y="171498"/>
                  </a:lnTo>
                  <a:lnTo>
                    <a:pt x="41908" y="163414"/>
                  </a:lnTo>
                  <a:lnTo>
                    <a:pt x="47900" y="154519"/>
                  </a:lnTo>
                  <a:lnTo>
                    <a:pt x="53063" y="145083"/>
                  </a:lnTo>
                  <a:lnTo>
                    <a:pt x="57674" y="135287"/>
                  </a:lnTo>
                  <a:lnTo>
                    <a:pt x="61917" y="125250"/>
                  </a:lnTo>
                  <a:lnTo>
                    <a:pt x="65914" y="115053"/>
                  </a:lnTo>
                  <a:lnTo>
                    <a:pt x="69747" y="104749"/>
                  </a:lnTo>
                  <a:lnTo>
                    <a:pt x="73472" y="90868"/>
                  </a:lnTo>
                  <a:lnTo>
                    <a:pt x="77123" y="74602"/>
                  </a:lnTo>
                  <a:lnTo>
                    <a:pt x="80725" y="56747"/>
                  </a:lnTo>
                  <a:lnTo>
                    <a:pt x="81959" y="41337"/>
                  </a:lnTo>
                  <a:lnTo>
                    <a:pt x="81612" y="27558"/>
                  </a:lnTo>
                  <a:lnTo>
                    <a:pt x="80212" y="14866"/>
                  </a:lnTo>
                  <a:lnTo>
                    <a:pt x="79280" y="11080"/>
                  </a:lnTo>
                  <a:lnTo>
                    <a:pt x="78657" y="13230"/>
                  </a:lnTo>
                  <a:lnTo>
                    <a:pt x="78243" y="19337"/>
                  </a:lnTo>
                  <a:lnTo>
                    <a:pt x="77782" y="38589"/>
                  </a:lnTo>
                  <a:lnTo>
                    <a:pt x="77660" y="50268"/>
                  </a:lnTo>
                  <a:lnTo>
                    <a:pt x="79915" y="62727"/>
                  </a:lnTo>
                  <a:lnTo>
                    <a:pt x="83756" y="75708"/>
                  </a:lnTo>
                  <a:lnTo>
                    <a:pt x="88654" y="89037"/>
                  </a:lnTo>
                  <a:lnTo>
                    <a:pt x="95425" y="101428"/>
                  </a:lnTo>
                  <a:lnTo>
                    <a:pt x="103445" y="113195"/>
                  </a:lnTo>
                  <a:lnTo>
                    <a:pt x="161555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731262" y="1745921"/>
              <a:ext cx="10519" cy="241906"/>
            </a:xfrm>
            <a:custGeom>
              <a:avLst/>
              <a:gdLst/>
              <a:ahLst/>
              <a:cxnLst/>
              <a:rect l="0" t="0" r="0" b="0"/>
              <a:pathLst>
                <a:path w="10519" h="241906">
                  <a:moveTo>
                    <a:pt x="0" y="0"/>
                  </a:moveTo>
                  <a:lnTo>
                    <a:pt x="0" y="138256"/>
                  </a:lnTo>
                  <a:lnTo>
                    <a:pt x="1168" y="157613"/>
                  </a:lnTo>
                  <a:lnTo>
                    <a:pt x="10518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78675" y="1861614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0"/>
                  </a:moveTo>
                  <a:lnTo>
                    <a:pt x="22333" y="5584"/>
                  </a:lnTo>
                  <a:lnTo>
                    <a:pt x="32418" y="8397"/>
                  </a:lnTo>
                  <a:lnTo>
                    <a:pt x="52972" y="14640"/>
                  </a:lnTo>
                  <a:lnTo>
                    <a:pt x="66867" y="17940"/>
                  </a:lnTo>
                  <a:lnTo>
                    <a:pt x="83142" y="21309"/>
                  </a:lnTo>
                  <a:lnTo>
                    <a:pt x="136729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099379" y="1766956"/>
              <a:ext cx="147247" cy="217830"/>
            </a:xfrm>
            <a:custGeom>
              <a:avLst/>
              <a:gdLst/>
              <a:ahLst/>
              <a:cxnLst/>
              <a:rect l="0" t="0" r="0" b="0"/>
              <a:pathLst>
                <a:path w="147247" h="217830">
                  <a:moveTo>
                    <a:pt x="0" y="0"/>
                  </a:moveTo>
                  <a:lnTo>
                    <a:pt x="5583" y="16750"/>
                  </a:lnTo>
                  <a:lnTo>
                    <a:pt x="8397" y="28696"/>
                  </a:lnTo>
                  <a:lnTo>
                    <a:pt x="11440" y="43672"/>
                  </a:lnTo>
                  <a:lnTo>
                    <a:pt x="21308" y="98249"/>
                  </a:lnTo>
                  <a:lnTo>
                    <a:pt x="24723" y="118087"/>
                  </a:lnTo>
                  <a:lnTo>
                    <a:pt x="26999" y="137156"/>
                  </a:lnTo>
                  <a:lnTo>
                    <a:pt x="28517" y="155712"/>
                  </a:lnTo>
                  <a:lnTo>
                    <a:pt x="29529" y="173925"/>
                  </a:lnTo>
                  <a:lnTo>
                    <a:pt x="29034" y="189573"/>
                  </a:lnTo>
                  <a:lnTo>
                    <a:pt x="27537" y="203511"/>
                  </a:lnTo>
                  <a:lnTo>
                    <a:pt x="25369" y="216309"/>
                  </a:lnTo>
                  <a:lnTo>
                    <a:pt x="23924" y="217829"/>
                  </a:lnTo>
                  <a:lnTo>
                    <a:pt x="22961" y="211831"/>
                  </a:lnTo>
                  <a:lnTo>
                    <a:pt x="22319" y="200820"/>
                  </a:lnTo>
                  <a:lnTo>
                    <a:pt x="20722" y="189974"/>
                  </a:lnTo>
                  <a:lnTo>
                    <a:pt x="18489" y="179237"/>
                  </a:lnTo>
                  <a:lnTo>
                    <a:pt x="15832" y="168574"/>
                  </a:lnTo>
                  <a:lnTo>
                    <a:pt x="12892" y="154453"/>
                  </a:lnTo>
                  <a:lnTo>
                    <a:pt x="6508" y="120065"/>
                  </a:lnTo>
                  <a:lnTo>
                    <a:pt x="5507" y="102247"/>
                  </a:lnTo>
                  <a:lnTo>
                    <a:pt x="6009" y="84525"/>
                  </a:lnTo>
                  <a:lnTo>
                    <a:pt x="7512" y="66868"/>
                  </a:lnTo>
                  <a:lnTo>
                    <a:pt x="10851" y="52759"/>
                  </a:lnTo>
                  <a:lnTo>
                    <a:pt x="15414" y="41016"/>
                  </a:lnTo>
                  <a:lnTo>
                    <a:pt x="20793" y="30850"/>
                  </a:lnTo>
                  <a:lnTo>
                    <a:pt x="29054" y="24072"/>
                  </a:lnTo>
                  <a:lnTo>
                    <a:pt x="39236" y="19554"/>
                  </a:lnTo>
                  <a:lnTo>
                    <a:pt x="50698" y="16542"/>
                  </a:lnTo>
                  <a:lnTo>
                    <a:pt x="61845" y="15703"/>
                  </a:lnTo>
                  <a:lnTo>
                    <a:pt x="72783" y="16311"/>
                  </a:lnTo>
                  <a:lnTo>
                    <a:pt x="83581" y="17886"/>
                  </a:lnTo>
                  <a:lnTo>
                    <a:pt x="95453" y="21273"/>
                  </a:lnTo>
                  <a:lnTo>
                    <a:pt x="108043" y="25868"/>
                  </a:lnTo>
                  <a:lnTo>
                    <a:pt x="147246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267660" y="1746627"/>
              <a:ext cx="178800" cy="209647"/>
            </a:xfrm>
            <a:custGeom>
              <a:avLst/>
              <a:gdLst/>
              <a:ahLst/>
              <a:cxnLst/>
              <a:rect l="0" t="0" r="0" b="0"/>
              <a:pathLst>
                <a:path w="178800" h="209647">
                  <a:moveTo>
                    <a:pt x="0" y="157058"/>
                  </a:moveTo>
                  <a:lnTo>
                    <a:pt x="11167" y="140308"/>
                  </a:lnTo>
                  <a:lnTo>
                    <a:pt x="25998" y="119619"/>
                  </a:lnTo>
                  <a:lnTo>
                    <a:pt x="34861" y="107557"/>
                  </a:lnTo>
                  <a:lnTo>
                    <a:pt x="43107" y="97179"/>
                  </a:lnTo>
                  <a:lnTo>
                    <a:pt x="50942" y="87923"/>
                  </a:lnTo>
                  <a:lnTo>
                    <a:pt x="58502" y="79415"/>
                  </a:lnTo>
                  <a:lnTo>
                    <a:pt x="73135" y="63729"/>
                  </a:lnTo>
                  <a:lnTo>
                    <a:pt x="101573" y="34615"/>
                  </a:lnTo>
                  <a:lnTo>
                    <a:pt x="108617" y="26347"/>
                  </a:lnTo>
                  <a:lnTo>
                    <a:pt x="115650" y="17329"/>
                  </a:lnTo>
                  <a:lnTo>
                    <a:pt x="122677" y="7812"/>
                  </a:lnTo>
                  <a:lnTo>
                    <a:pt x="123855" y="2635"/>
                  </a:lnTo>
                  <a:lnTo>
                    <a:pt x="121134" y="353"/>
                  </a:lnTo>
                  <a:lnTo>
                    <a:pt x="115815" y="0"/>
                  </a:lnTo>
                  <a:lnTo>
                    <a:pt x="109931" y="2102"/>
                  </a:lnTo>
                  <a:lnTo>
                    <a:pt x="103672" y="5840"/>
                  </a:lnTo>
                  <a:lnTo>
                    <a:pt x="97161" y="10670"/>
                  </a:lnTo>
                  <a:lnTo>
                    <a:pt x="91652" y="17395"/>
                  </a:lnTo>
                  <a:lnTo>
                    <a:pt x="86812" y="25385"/>
                  </a:lnTo>
                  <a:lnTo>
                    <a:pt x="82416" y="34217"/>
                  </a:lnTo>
                  <a:lnTo>
                    <a:pt x="77147" y="45949"/>
                  </a:lnTo>
                  <a:lnTo>
                    <a:pt x="65062" y="74565"/>
                  </a:lnTo>
                  <a:lnTo>
                    <a:pt x="62072" y="90376"/>
                  </a:lnTo>
                  <a:lnTo>
                    <a:pt x="61248" y="106760"/>
                  </a:lnTo>
                  <a:lnTo>
                    <a:pt x="61867" y="123526"/>
                  </a:lnTo>
                  <a:lnTo>
                    <a:pt x="65786" y="139378"/>
                  </a:lnTo>
                  <a:lnTo>
                    <a:pt x="71904" y="154620"/>
                  </a:lnTo>
                  <a:lnTo>
                    <a:pt x="79489" y="169456"/>
                  </a:lnTo>
                  <a:lnTo>
                    <a:pt x="90388" y="180515"/>
                  </a:lnTo>
                  <a:lnTo>
                    <a:pt x="103498" y="189057"/>
                  </a:lnTo>
                  <a:lnTo>
                    <a:pt x="178799" y="2096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552069" y="1735403"/>
              <a:ext cx="106102" cy="321538"/>
            </a:xfrm>
            <a:custGeom>
              <a:avLst/>
              <a:gdLst/>
              <a:ahLst/>
              <a:cxnLst/>
              <a:rect l="0" t="0" r="0" b="0"/>
              <a:pathLst>
                <a:path w="106102" h="321538">
                  <a:moveTo>
                    <a:pt x="10084" y="0"/>
                  </a:moveTo>
                  <a:lnTo>
                    <a:pt x="4500" y="22334"/>
                  </a:lnTo>
                  <a:lnTo>
                    <a:pt x="2856" y="37093"/>
                  </a:lnTo>
                  <a:lnTo>
                    <a:pt x="1760" y="55113"/>
                  </a:lnTo>
                  <a:lnTo>
                    <a:pt x="542" y="93444"/>
                  </a:lnTo>
                  <a:lnTo>
                    <a:pt x="0" y="126061"/>
                  </a:lnTo>
                  <a:lnTo>
                    <a:pt x="1024" y="140135"/>
                  </a:lnTo>
                  <a:lnTo>
                    <a:pt x="2876" y="153023"/>
                  </a:lnTo>
                  <a:lnTo>
                    <a:pt x="5279" y="165121"/>
                  </a:lnTo>
                  <a:lnTo>
                    <a:pt x="6880" y="179029"/>
                  </a:lnTo>
                  <a:lnTo>
                    <a:pt x="7948" y="194145"/>
                  </a:lnTo>
                  <a:lnTo>
                    <a:pt x="8660" y="210065"/>
                  </a:lnTo>
                  <a:lnTo>
                    <a:pt x="9450" y="246452"/>
                  </a:lnTo>
                  <a:lnTo>
                    <a:pt x="9662" y="265971"/>
                  </a:lnTo>
                  <a:lnTo>
                    <a:pt x="10971" y="283659"/>
                  </a:lnTo>
                  <a:lnTo>
                    <a:pt x="13013" y="300125"/>
                  </a:lnTo>
                  <a:lnTo>
                    <a:pt x="15542" y="315777"/>
                  </a:lnTo>
                  <a:lnTo>
                    <a:pt x="17229" y="321537"/>
                  </a:lnTo>
                  <a:lnTo>
                    <a:pt x="18354" y="320703"/>
                  </a:lnTo>
                  <a:lnTo>
                    <a:pt x="19103" y="315472"/>
                  </a:lnTo>
                  <a:lnTo>
                    <a:pt x="19602" y="307310"/>
                  </a:lnTo>
                  <a:lnTo>
                    <a:pt x="20157" y="285777"/>
                  </a:lnTo>
                  <a:lnTo>
                    <a:pt x="20470" y="247373"/>
                  </a:lnTo>
                  <a:lnTo>
                    <a:pt x="19345" y="232695"/>
                  </a:lnTo>
                  <a:lnTo>
                    <a:pt x="17427" y="217067"/>
                  </a:lnTo>
                  <a:lnTo>
                    <a:pt x="14979" y="200805"/>
                  </a:lnTo>
                  <a:lnTo>
                    <a:pt x="13348" y="185290"/>
                  </a:lnTo>
                  <a:lnTo>
                    <a:pt x="12259" y="170272"/>
                  </a:lnTo>
                  <a:lnTo>
                    <a:pt x="11535" y="155585"/>
                  </a:lnTo>
                  <a:lnTo>
                    <a:pt x="10729" y="123685"/>
                  </a:lnTo>
                  <a:lnTo>
                    <a:pt x="10211" y="50012"/>
                  </a:lnTo>
                  <a:lnTo>
                    <a:pt x="13675" y="38016"/>
                  </a:lnTo>
                  <a:lnTo>
                    <a:pt x="19490" y="31187"/>
                  </a:lnTo>
                  <a:lnTo>
                    <a:pt x="26872" y="27803"/>
                  </a:lnTo>
                  <a:lnTo>
                    <a:pt x="34131" y="29053"/>
                  </a:lnTo>
                  <a:lnTo>
                    <a:pt x="41307" y="33392"/>
                  </a:lnTo>
                  <a:lnTo>
                    <a:pt x="48429" y="39791"/>
                  </a:lnTo>
                  <a:lnTo>
                    <a:pt x="54345" y="47563"/>
                  </a:lnTo>
                  <a:lnTo>
                    <a:pt x="59457" y="56250"/>
                  </a:lnTo>
                  <a:lnTo>
                    <a:pt x="64035" y="65547"/>
                  </a:lnTo>
                  <a:lnTo>
                    <a:pt x="69423" y="75251"/>
                  </a:lnTo>
                  <a:lnTo>
                    <a:pt x="75353" y="85226"/>
                  </a:lnTo>
                  <a:lnTo>
                    <a:pt x="81644" y="95382"/>
                  </a:lnTo>
                  <a:lnTo>
                    <a:pt x="88174" y="106827"/>
                  </a:lnTo>
                  <a:lnTo>
                    <a:pt x="101664" y="132009"/>
                  </a:lnTo>
                  <a:lnTo>
                    <a:pt x="105027" y="145269"/>
                  </a:lnTo>
                  <a:lnTo>
                    <a:pt x="106101" y="158783"/>
                  </a:lnTo>
                  <a:lnTo>
                    <a:pt x="105648" y="172467"/>
                  </a:lnTo>
                  <a:lnTo>
                    <a:pt x="100671" y="182758"/>
                  </a:lnTo>
                  <a:lnTo>
                    <a:pt x="92679" y="190787"/>
                  </a:lnTo>
                  <a:lnTo>
                    <a:pt x="82677" y="197309"/>
                  </a:lnTo>
                  <a:lnTo>
                    <a:pt x="71334" y="199319"/>
                  </a:lnTo>
                  <a:lnTo>
                    <a:pt x="59098" y="198323"/>
                  </a:lnTo>
                  <a:lnTo>
                    <a:pt x="10084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719917" y="1756438"/>
              <a:ext cx="157765" cy="178160"/>
            </a:xfrm>
            <a:custGeom>
              <a:avLst/>
              <a:gdLst/>
              <a:ahLst/>
              <a:cxnLst/>
              <a:rect l="0" t="0" r="0" b="0"/>
              <a:pathLst>
                <a:path w="157765" h="178160">
                  <a:moveTo>
                    <a:pt x="0" y="0"/>
                  </a:moveTo>
                  <a:lnTo>
                    <a:pt x="14639" y="43917"/>
                  </a:lnTo>
                  <a:lnTo>
                    <a:pt x="16771" y="57325"/>
                  </a:lnTo>
                  <a:lnTo>
                    <a:pt x="18192" y="73276"/>
                  </a:lnTo>
                  <a:lnTo>
                    <a:pt x="19140" y="90921"/>
                  </a:lnTo>
                  <a:lnTo>
                    <a:pt x="20192" y="122992"/>
                  </a:lnTo>
                  <a:lnTo>
                    <a:pt x="20473" y="138089"/>
                  </a:lnTo>
                  <a:lnTo>
                    <a:pt x="19492" y="151659"/>
                  </a:lnTo>
                  <a:lnTo>
                    <a:pt x="17669" y="164212"/>
                  </a:lnTo>
                  <a:lnTo>
                    <a:pt x="15286" y="176086"/>
                  </a:lnTo>
                  <a:lnTo>
                    <a:pt x="13696" y="178159"/>
                  </a:lnTo>
                  <a:lnTo>
                    <a:pt x="12637" y="173698"/>
                  </a:lnTo>
                  <a:lnTo>
                    <a:pt x="11930" y="164881"/>
                  </a:lnTo>
                  <a:lnTo>
                    <a:pt x="12628" y="151991"/>
                  </a:lnTo>
                  <a:lnTo>
                    <a:pt x="14262" y="136386"/>
                  </a:lnTo>
                  <a:lnTo>
                    <a:pt x="16520" y="118971"/>
                  </a:lnTo>
                  <a:lnTo>
                    <a:pt x="19193" y="101518"/>
                  </a:lnTo>
                  <a:lnTo>
                    <a:pt x="25280" y="66544"/>
                  </a:lnTo>
                  <a:lnTo>
                    <a:pt x="28540" y="51375"/>
                  </a:lnTo>
                  <a:lnTo>
                    <a:pt x="31881" y="37756"/>
                  </a:lnTo>
                  <a:lnTo>
                    <a:pt x="35277" y="25171"/>
                  </a:lnTo>
                  <a:lnTo>
                    <a:pt x="43385" y="17949"/>
                  </a:lnTo>
                  <a:lnTo>
                    <a:pt x="54633" y="14304"/>
                  </a:lnTo>
                  <a:lnTo>
                    <a:pt x="67975" y="13042"/>
                  </a:lnTo>
                  <a:lnTo>
                    <a:pt x="80375" y="13369"/>
                  </a:lnTo>
                  <a:lnTo>
                    <a:pt x="92148" y="14756"/>
                  </a:lnTo>
                  <a:lnTo>
                    <a:pt x="103503" y="16849"/>
                  </a:lnTo>
                  <a:lnTo>
                    <a:pt x="114578" y="20582"/>
                  </a:lnTo>
                  <a:lnTo>
                    <a:pt x="125467" y="25408"/>
                  </a:lnTo>
                  <a:lnTo>
                    <a:pt x="157764" y="420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867163" y="1770007"/>
              <a:ext cx="126212" cy="175749"/>
            </a:xfrm>
            <a:custGeom>
              <a:avLst/>
              <a:gdLst/>
              <a:ahLst/>
              <a:cxnLst/>
              <a:rect l="0" t="0" r="0" b="0"/>
              <a:pathLst>
                <a:path w="126212" h="175749">
                  <a:moveTo>
                    <a:pt x="0" y="154713"/>
                  </a:moveTo>
                  <a:lnTo>
                    <a:pt x="16751" y="137963"/>
                  </a:lnTo>
                  <a:lnTo>
                    <a:pt x="26359" y="129523"/>
                  </a:lnTo>
                  <a:lnTo>
                    <a:pt x="37439" y="120390"/>
                  </a:lnTo>
                  <a:lnTo>
                    <a:pt x="49501" y="110796"/>
                  </a:lnTo>
                  <a:lnTo>
                    <a:pt x="59879" y="102063"/>
                  </a:lnTo>
                  <a:lnTo>
                    <a:pt x="69135" y="93903"/>
                  </a:lnTo>
                  <a:lnTo>
                    <a:pt x="77642" y="86126"/>
                  </a:lnTo>
                  <a:lnTo>
                    <a:pt x="85652" y="76267"/>
                  </a:lnTo>
                  <a:lnTo>
                    <a:pt x="93328" y="65020"/>
                  </a:lnTo>
                  <a:lnTo>
                    <a:pt x="100783" y="52847"/>
                  </a:lnTo>
                  <a:lnTo>
                    <a:pt x="105753" y="40057"/>
                  </a:lnTo>
                  <a:lnTo>
                    <a:pt x="109067" y="26857"/>
                  </a:lnTo>
                  <a:lnTo>
                    <a:pt x="111276" y="13382"/>
                  </a:lnTo>
                  <a:lnTo>
                    <a:pt x="106905" y="5567"/>
                  </a:lnTo>
                  <a:lnTo>
                    <a:pt x="98149" y="1525"/>
                  </a:lnTo>
                  <a:lnTo>
                    <a:pt x="86468" y="0"/>
                  </a:lnTo>
                  <a:lnTo>
                    <a:pt x="76343" y="3657"/>
                  </a:lnTo>
                  <a:lnTo>
                    <a:pt x="67257" y="10770"/>
                  </a:lnTo>
                  <a:lnTo>
                    <a:pt x="58861" y="20187"/>
                  </a:lnTo>
                  <a:lnTo>
                    <a:pt x="52096" y="29970"/>
                  </a:lnTo>
                  <a:lnTo>
                    <a:pt x="46417" y="39998"/>
                  </a:lnTo>
                  <a:lnTo>
                    <a:pt x="41462" y="50190"/>
                  </a:lnTo>
                  <a:lnTo>
                    <a:pt x="39328" y="61658"/>
                  </a:lnTo>
                  <a:lnTo>
                    <a:pt x="39073" y="73979"/>
                  </a:lnTo>
                  <a:lnTo>
                    <a:pt x="40072" y="86867"/>
                  </a:lnTo>
                  <a:lnTo>
                    <a:pt x="41907" y="98965"/>
                  </a:lnTo>
                  <a:lnTo>
                    <a:pt x="44299" y="110536"/>
                  </a:lnTo>
                  <a:lnTo>
                    <a:pt x="47062" y="121756"/>
                  </a:lnTo>
                  <a:lnTo>
                    <a:pt x="52410" y="131573"/>
                  </a:lnTo>
                  <a:lnTo>
                    <a:pt x="59481" y="140455"/>
                  </a:lnTo>
                  <a:lnTo>
                    <a:pt x="67701" y="148713"/>
                  </a:lnTo>
                  <a:lnTo>
                    <a:pt x="76687" y="155388"/>
                  </a:lnTo>
                  <a:lnTo>
                    <a:pt x="86184" y="161006"/>
                  </a:lnTo>
                  <a:lnTo>
                    <a:pt x="126211" y="17574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67323" y="1732388"/>
              <a:ext cx="145297" cy="246069"/>
            </a:xfrm>
            <a:custGeom>
              <a:avLst/>
              <a:gdLst/>
              <a:ahLst/>
              <a:cxnLst/>
              <a:rect l="0" t="0" r="0" b="0"/>
              <a:pathLst>
                <a:path w="145297" h="246069">
                  <a:moveTo>
                    <a:pt x="94333" y="13533"/>
                  </a:moveTo>
                  <a:lnTo>
                    <a:pt x="77582" y="2366"/>
                  </a:lnTo>
                  <a:lnTo>
                    <a:pt x="69143" y="245"/>
                  </a:lnTo>
                  <a:lnTo>
                    <a:pt x="60010" y="0"/>
                  </a:lnTo>
                  <a:lnTo>
                    <a:pt x="50416" y="1005"/>
                  </a:lnTo>
                  <a:lnTo>
                    <a:pt x="40514" y="5181"/>
                  </a:lnTo>
                  <a:lnTo>
                    <a:pt x="30406" y="11471"/>
                  </a:lnTo>
                  <a:lnTo>
                    <a:pt x="20163" y="19170"/>
                  </a:lnTo>
                  <a:lnTo>
                    <a:pt x="12165" y="28977"/>
                  </a:lnTo>
                  <a:lnTo>
                    <a:pt x="5664" y="40190"/>
                  </a:lnTo>
                  <a:lnTo>
                    <a:pt x="162" y="52339"/>
                  </a:lnTo>
                  <a:lnTo>
                    <a:pt x="0" y="65113"/>
                  </a:lnTo>
                  <a:lnTo>
                    <a:pt x="3397" y="78304"/>
                  </a:lnTo>
                  <a:lnTo>
                    <a:pt x="9168" y="91772"/>
                  </a:lnTo>
                  <a:lnTo>
                    <a:pt x="15352" y="103088"/>
                  </a:lnTo>
                  <a:lnTo>
                    <a:pt x="21813" y="112970"/>
                  </a:lnTo>
                  <a:lnTo>
                    <a:pt x="28457" y="121894"/>
                  </a:lnTo>
                  <a:lnTo>
                    <a:pt x="37561" y="131350"/>
                  </a:lnTo>
                  <a:lnTo>
                    <a:pt x="48304" y="141160"/>
                  </a:lnTo>
                  <a:lnTo>
                    <a:pt x="60142" y="151205"/>
                  </a:lnTo>
                  <a:lnTo>
                    <a:pt x="71539" y="160240"/>
                  </a:lnTo>
                  <a:lnTo>
                    <a:pt x="82643" y="168600"/>
                  </a:lnTo>
                  <a:lnTo>
                    <a:pt x="93551" y="176511"/>
                  </a:lnTo>
                  <a:lnTo>
                    <a:pt x="103161" y="184122"/>
                  </a:lnTo>
                  <a:lnTo>
                    <a:pt x="111904" y="191533"/>
                  </a:lnTo>
                  <a:lnTo>
                    <a:pt x="120071" y="198811"/>
                  </a:lnTo>
                  <a:lnTo>
                    <a:pt x="135377" y="213131"/>
                  </a:lnTo>
                  <a:lnTo>
                    <a:pt x="142731" y="220221"/>
                  </a:lnTo>
                  <a:lnTo>
                    <a:pt x="145296" y="227285"/>
                  </a:lnTo>
                  <a:lnTo>
                    <a:pt x="144669" y="234332"/>
                  </a:lnTo>
                  <a:lnTo>
                    <a:pt x="141914" y="241367"/>
                  </a:lnTo>
                  <a:lnTo>
                    <a:pt x="134234" y="244889"/>
                  </a:lnTo>
                  <a:lnTo>
                    <a:pt x="123271" y="246068"/>
                  </a:lnTo>
                  <a:lnTo>
                    <a:pt x="110119" y="245685"/>
                  </a:lnTo>
                  <a:lnTo>
                    <a:pt x="96677" y="243093"/>
                  </a:lnTo>
                  <a:lnTo>
                    <a:pt x="83041" y="239027"/>
                  </a:lnTo>
                  <a:lnTo>
                    <a:pt x="69275" y="233980"/>
                  </a:lnTo>
                  <a:lnTo>
                    <a:pt x="57761" y="228277"/>
                  </a:lnTo>
                  <a:lnTo>
                    <a:pt x="47749" y="222139"/>
                  </a:lnTo>
                  <a:lnTo>
                    <a:pt x="20710" y="20285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193209" y="1767147"/>
              <a:ext cx="473293" cy="170521"/>
            </a:xfrm>
            <a:custGeom>
              <a:avLst/>
              <a:gdLst/>
              <a:ahLst/>
              <a:cxnLst/>
              <a:rect l="0" t="0" r="0" b="0"/>
              <a:pathLst>
                <a:path w="473293" h="170521">
                  <a:moveTo>
                    <a:pt x="0" y="73432"/>
                  </a:moveTo>
                  <a:lnTo>
                    <a:pt x="22333" y="67849"/>
                  </a:lnTo>
                  <a:lnTo>
                    <a:pt x="35924" y="65035"/>
                  </a:lnTo>
                  <a:lnTo>
                    <a:pt x="69723" y="58793"/>
                  </a:lnTo>
                  <a:lnTo>
                    <a:pt x="85046" y="54324"/>
                  </a:lnTo>
                  <a:lnTo>
                    <a:pt x="98767" y="49007"/>
                  </a:lnTo>
                  <a:lnTo>
                    <a:pt x="111421" y="43125"/>
                  </a:lnTo>
                  <a:lnTo>
                    <a:pt x="123363" y="38036"/>
                  </a:lnTo>
                  <a:lnTo>
                    <a:pt x="134830" y="33474"/>
                  </a:lnTo>
                  <a:lnTo>
                    <a:pt x="145981" y="29264"/>
                  </a:lnTo>
                  <a:lnTo>
                    <a:pt x="151077" y="22952"/>
                  </a:lnTo>
                  <a:lnTo>
                    <a:pt x="152138" y="15237"/>
                  </a:lnTo>
                  <a:lnTo>
                    <a:pt x="150507" y="6589"/>
                  </a:lnTo>
                  <a:lnTo>
                    <a:pt x="144745" y="1991"/>
                  </a:lnTo>
                  <a:lnTo>
                    <a:pt x="136229" y="95"/>
                  </a:lnTo>
                  <a:lnTo>
                    <a:pt x="125878" y="0"/>
                  </a:lnTo>
                  <a:lnTo>
                    <a:pt x="116640" y="2274"/>
                  </a:lnTo>
                  <a:lnTo>
                    <a:pt x="108143" y="6126"/>
                  </a:lnTo>
                  <a:lnTo>
                    <a:pt x="100142" y="11033"/>
                  </a:lnTo>
                  <a:lnTo>
                    <a:pt x="92471" y="16640"/>
                  </a:lnTo>
                  <a:lnTo>
                    <a:pt x="85019" y="22716"/>
                  </a:lnTo>
                  <a:lnTo>
                    <a:pt x="77714" y="29104"/>
                  </a:lnTo>
                  <a:lnTo>
                    <a:pt x="71676" y="38037"/>
                  </a:lnTo>
                  <a:lnTo>
                    <a:pt x="66482" y="48667"/>
                  </a:lnTo>
                  <a:lnTo>
                    <a:pt x="61851" y="60428"/>
                  </a:lnTo>
                  <a:lnTo>
                    <a:pt x="59932" y="74112"/>
                  </a:lnTo>
                  <a:lnTo>
                    <a:pt x="59821" y="89077"/>
                  </a:lnTo>
                  <a:lnTo>
                    <a:pt x="60915" y="104897"/>
                  </a:lnTo>
                  <a:lnTo>
                    <a:pt x="65152" y="120119"/>
                  </a:lnTo>
                  <a:lnTo>
                    <a:pt x="71481" y="134941"/>
                  </a:lnTo>
                  <a:lnTo>
                    <a:pt x="79206" y="149497"/>
                  </a:lnTo>
                  <a:lnTo>
                    <a:pt x="90200" y="159200"/>
                  </a:lnTo>
                  <a:lnTo>
                    <a:pt x="103372" y="165670"/>
                  </a:lnTo>
                  <a:lnTo>
                    <a:pt x="117996" y="169983"/>
                  </a:lnTo>
                  <a:lnTo>
                    <a:pt x="132421" y="170520"/>
                  </a:lnTo>
                  <a:lnTo>
                    <a:pt x="146712" y="168542"/>
                  </a:lnTo>
                  <a:lnTo>
                    <a:pt x="160913" y="164886"/>
                  </a:lnTo>
                  <a:lnTo>
                    <a:pt x="172719" y="160111"/>
                  </a:lnTo>
                  <a:lnTo>
                    <a:pt x="182926" y="154590"/>
                  </a:lnTo>
                  <a:lnTo>
                    <a:pt x="192068" y="148573"/>
                  </a:lnTo>
                  <a:lnTo>
                    <a:pt x="199331" y="141055"/>
                  </a:lnTo>
                  <a:lnTo>
                    <a:pt x="205342" y="132538"/>
                  </a:lnTo>
                  <a:lnTo>
                    <a:pt x="210518" y="123354"/>
                  </a:lnTo>
                  <a:lnTo>
                    <a:pt x="215137" y="113725"/>
                  </a:lnTo>
                  <a:lnTo>
                    <a:pt x="219385" y="103800"/>
                  </a:lnTo>
                  <a:lnTo>
                    <a:pt x="223386" y="93677"/>
                  </a:lnTo>
                  <a:lnTo>
                    <a:pt x="230947" y="73081"/>
                  </a:lnTo>
                  <a:lnTo>
                    <a:pt x="234599" y="62681"/>
                  </a:lnTo>
                  <a:lnTo>
                    <a:pt x="238203" y="51072"/>
                  </a:lnTo>
                  <a:lnTo>
                    <a:pt x="245323" y="25709"/>
                  </a:lnTo>
                  <a:lnTo>
                    <a:pt x="246521" y="20582"/>
                  </a:lnTo>
                  <a:lnTo>
                    <a:pt x="246151" y="20669"/>
                  </a:lnTo>
                  <a:lnTo>
                    <a:pt x="244735" y="24233"/>
                  </a:lnTo>
                  <a:lnTo>
                    <a:pt x="244960" y="33621"/>
                  </a:lnTo>
                  <a:lnTo>
                    <a:pt x="246278" y="46892"/>
                  </a:lnTo>
                  <a:lnTo>
                    <a:pt x="248326" y="62750"/>
                  </a:lnTo>
                  <a:lnTo>
                    <a:pt x="249691" y="79166"/>
                  </a:lnTo>
                  <a:lnTo>
                    <a:pt x="250601" y="95953"/>
                  </a:lnTo>
                  <a:lnTo>
                    <a:pt x="251208" y="112987"/>
                  </a:lnTo>
                  <a:lnTo>
                    <a:pt x="250444" y="129018"/>
                  </a:lnTo>
                  <a:lnTo>
                    <a:pt x="248766" y="144379"/>
                  </a:lnTo>
                  <a:lnTo>
                    <a:pt x="246479" y="159295"/>
                  </a:lnTo>
                  <a:lnTo>
                    <a:pt x="246123" y="163395"/>
                  </a:lnTo>
                  <a:lnTo>
                    <a:pt x="247054" y="160286"/>
                  </a:lnTo>
                  <a:lnTo>
                    <a:pt x="248843" y="152370"/>
                  </a:lnTo>
                  <a:lnTo>
                    <a:pt x="251205" y="143587"/>
                  </a:lnTo>
                  <a:lnTo>
                    <a:pt x="256944" y="124479"/>
                  </a:lnTo>
                  <a:lnTo>
                    <a:pt x="260112" y="110969"/>
                  </a:lnTo>
                  <a:lnTo>
                    <a:pt x="263391" y="94951"/>
                  </a:lnTo>
                  <a:lnTo>
                    <a:pt x="266746" y="77260"/>
                  </a:lnTo>
                  <a:lnTo>
                    <a:pt x="273591" y="45139"/>
                  </a:lnTo>
                  <a:lnTo>
                    <a:pt x="277052" y="30029"/>
                  </a:lnTo>
                  <a:lnTo>
                    <a:pt x="281696" y="22293"/>
                  </a:lnTo>
                  <a:lnTo>
                    <a:pt x="287131" y="19473"/>
                  </a:lnTo>
                  <a:lnTo>
                    <a:pt x="293090" y="19930"/>
                  </a:lnTo>
                  <a:lnTo>
                    <a:pt x="298233" y="23741"/>
                  </a:lnTo>
                  <a:lnTo>
                    <a:pt x="302829" y="29787"/>
                  </a:lnTo>
                  <a:lnTo>
                    <a:pt x="307062" y="37324"/>
                  </a:lnTo>
                  <a:lnTo>
                    <a:pt x="329770" y="75848"/>
                  </a:lnTo>
                  <a:lnTo>
                    <a:pt x="337878" y="87898"/>
                  </a:lnTo>
                  <a:lnTo>
                    <a:pt x="345620" y="98268"/>
                  </a:lnTo>
                  <a:lnTo>
                    <a:pt x="353118" y="107519"/>
                  </a:lnTo>
                  <a:lnTo>
                    <a:pt x="361623" y="117192"/>
                  </a:lnTo>
                  <a:lnTo>
                    <a:pt x="370799" y="127146"/>
                  </a:lnTo>
                  <a:lnTo>
                    <a:pt x="380422" y="137289"/>
                  </a:lnTo>
                  <a:lnTo>
                    <a:pt x="391512" y="144050"/>
                  </a:lnTo>
                  <a:lnTo>
                    <a:pt x="403580" y="148558"/>
                  </a:lnTo>
                  <a:lnTo>
                    <a:pt x="416299" y="151563"/>
                  </a:lnTo>
                  <a:lnTo>
                    <a:pt x="427116" y="151229"/>
                  </a:lnTo>
                  <a:lnTo>
                    <a:pt x="436665" y="148669"/>
                  </a:lnTo>
                  <a:lnTo>
                    <a:pt x="473292" y="12602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677451" y="1651262"/>
              <a:ext cx="20604" cy="262941"/>
            </a:xfrm>
            <a:custGeom>
              <a:avLst/>
              <a:gdLst/>
              <a:ahLst/>
              <a:cxnLst/>
              <a:rect l="0" t="0" r="0" b="0"/>
              <a:pathLst>
                <a:path w="20604" h="262941">
                  <a:moveTo>
                    <a:pt x="10085" y="0"/>
                  </a:moveTo>
                  <a:lnTo>
                    <a:pt x="4502" y="27918"/>
                  </a:lnTo>
                  <a:lnTo>
                    <a:pt x="2857" y="43153"/>
                  </a:lnTo>
                  <a:lnTo>
                    <a:pt x="1761" y="60322"/>
                  </a:lnTo>
                  <a:lnTo>
                    <a:pt x="542" y="95759"/>
                  </a:lnTo>
                  <a:lnTo>
                    <a:pt x="0" y="127090"/>
                  </a:lnTo>
                  <a:lnTo>
                    <a:pt x="1025" y="140821"/>
                  </a:lnTo>
                  <a:lnTo>
                    <a:pt x="2876" y="153480"/>
                  </a:lnTo>
                  <a:lnTo>
                    <a:pt x="5279" y="165426"/>
                  </a:lnTo>
                  <a:lnTo>
                    <a:pt x="11065" y="197397"/>
                  </a:lnTo>
                  <a:lnTo>
                    <a:pt x="20603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634948" y="1766956"/>
              <a:ext cx="157765" cy="94659"/>
            </a:xfrm>
            <a:custGeom>
              <a:avLst/>
              <a:gdLst/>
              <a:ahLst/>
              <a:cxnLst/>
              <a:rect l="0" t="0" r="0" b="0"/>
              <a:pathLst>
                <a:path w="157765" h="94659">
                  <a:moveTo>
                    <a:pt x="0" y="94658"/>
                  </a:moveTo>
                  <a:lnTo>
                    <a:pt x="5583" y="72325"/>
                  </a:lnTo>
                  <a:lnTo>
                    <a:pt x="11902" y="64577"/>
                  </a:lnTo>
                  <a:lnTo>
                    <a:pt x="20790" y="58244"/>
                  </a:lnTo>
                  <a:lnTo>
                    <a:pt x="31389" y="52853"/>
                  </a:lnTo>
                  <a:lnTo>
                    <a:pt x="44298" y="46921"/>
                  </a:lnTo>
                  <a:lnTo>
                    <a:pt x="89216" y="27407"/>
                  </a:lnTo>
                  <a:lnTo>
                    <a:pt x="103885" y="20608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40853" y="1660179"/>
              <a:ext cx="101885" cy="218207"/>
            </a:xfrm>
            <a:custGeom>
              <a:avLst/>
              <a:gdLst/>
              <a:ahLst/>
              <a:cxnLst/>
              <a:rect l="0" t="0" r="0" b="0"/>
              <a:pathLst>
                <a:path w="101885" h="218207">
                  <a:moveTo>
                    <a:pt x="88588" y="12119"/>
                  </a:moveTo>
                  <a:lnTo>
                    <a:pt x="71837" y="952"/>
                  </a:lnTo>
                  <a:lnTo>
                    <a:pt x="63398" y="0"/>
                  </a:lnTo>
                  <a:lnTo>
                    <a:pt x="54266" y="1702"/>
                  </a:lnTo>
                  <a:lnTo>
                    <a:pt x="44671" y="5174"/>
                  </a:lnTo>
                  <a:lnTo>
                    <a:pt x="34769" y="10995"/>
                  </a:lnTo>
                  <a:lnTo>
                    <a:pt x="24661" y="18381"/>
                  </a:lnTo>
                  <a:lnTo>
                    <a:pt x="14418" y="26811"/>
                  </a:lnTo>
                  <a:lnTo>
                    <a:pt x="7588" y="37106"/>
                  </a:lnTo>
                  <a:lnTo>
                    <a:pt x="3035" y="48643"/>
                  </a:lnTo>
                  <a:lnTo>
                    <a:pt x="0" y="61009"/>
                  </a:lnTo>
                  <a:lnTo>
                    <a:pt x="314" y="72759"/>
                  </a:lnTo>
                  <a:lnTo>
                    <a:pt x="2859" y="84099"/>
                  </a:lnTo>
                  <a:lnTo>
                    <a:pt x="6895" y="95164"/>
                  </a:lnTo>
                  <a:lnTo>
                    <a:pt x="11922" y="106047"/>
                  </a:lnTo>
                  <a:lnTo>
                    <a:pt x="17610" y="116808"/>
                  </a:lnTo>
                  <a:lnTo>
                    <a:pt x="23740" y="127488"/>
                  </a:lnTo>
                  <a:lnTo>
                    <a:pt x="30164" y="136945"/>
                  </a:lnTo>
                  <a:lnTo>
                    <a:pt x="36784" y="145587"/>
                  </a:lnTo>
                  <a:lnTo>
                    <a:pt x="43534" y="153686"/>
                  </a:lnTo>
                  <a:lnTo>
                    <a:pt x="51540" y="162590"/>
                  </a:lnTo>
                  <a:lnTo>
                    <a:pt x="69785" y="181834"/>
                  </a:lnTo>
                  <a:lnTo>
                    <a:pt x="79559" y="190705"/>
                  </a:lnTo>
                  <a:lnTo>
                    <a:pt x="89580" y="198956"/>
                  </a:lnTo>
                  <a:lnTo>
                    <a:pt x="99767" y="206795"/>
                  </a:lnTo>
                  <a:lnTo>
                    <a:pt x="101884" y="212020"/>
                  </a:lnTo>
                  <a:lnTo>
                    <a:pt x="98620" y="215504"/>
                  </a:lnTo>
                  <a:lnTo>
                    <a:pt x="91770" y="217826"/>
                  </a:lnTo>
                  <a:lnTo>
                    <a:pt x="82529" y="218206"/>
                  </a:lnTo>
                  <a:lnTo>
                    <a:pt x="4447" y="2119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467378" y="2187660"/>
              <a:ext cx="254832" cy="398913"/>
            </a:xfrm>
            <a:custGeom>
              <a:avLst/>
              <a:gdLst/>
              <a:ahLst/>
              <a:cxnLst/>
              <a:rect l="0" t="0" r="0" b="0"/>
              <a:pathLst>
                <a:path w="254832" h="398913">
                  <a:moveTo>
                    <a:pt x="15603" y="0"/>
                  </a:moveTo>
                  <a:lnTo>
                    <a:pt x="10019" y="16750"/>
                  </a:lnTo>
                  <a:lnTo>
                    <a:pt x="7206" y="27528"/>
                  </a:lnTo>
                  <a:lnTo>
                    <a:pt x="964" y="55084"/>
                  </a:lnTo>
                  <a:lnTo>
                    <a:pt x="0" y="69444"/>
                  </a:lnTo>
                  <a:lnTo>
                    <a:pt x="527" y="83692"/>
                  </a:lnTo>
                  <a:lnTo>
                    <a:pt x="2046" y="97865"/>
                  </a:lnTo>
                  <a:lnTo>
                    <a:pt x="5397" y="110820"/>
                  </a:lnTo>
                  <a:lnTo>
                    <a:pt x="9967" y="122962"/>
                  </a:lnTo>
                  <a:lnTo>
                    <a:pt x="15352" y="134562"/>
                  </a:lnTo>
                  <a:lnTo>
                    <a:pt x="22447" y="141128"/>
                  </a:lnTo>
                  <a:lnTo>
                    <a:pt x="30683" y="144336"/>
                  </a:lnTo>
                  <a:lnTo>
                    <a:pt x="39680" y="145306"/>
                  </a:lnTo>
                  <a:lnTo>
                    <a:pt x="48015" y="143616"/>
                  </a:lnTo>
                  <a:lnTo>
                    <a:pt x="55909" y="140151"/>
                  </a:lnTo>
                  <a:lnTo>
                    <a:pt x="63509" y="135505"/>
                  </a:lnTo>
                  <a:lnTo>
                    <a:pt x="70913" y="130070"/>
                  </a:lnTo>
                  <a:lnTo>
                    <a:pt x="78186" y="124109"/>
                  </a:lnTo>
                  <a:lnTo>
                    <a:pt x="85372" y="117798"/>
                  </a:lnTo>
                  <a:lnTo>
                    <a:pt x="92500" y="111253"/>
                  </a:lnTo>
                  <a:lnTo>
                    <a:pt x="106652" y="97749"/>
                  </a:lnTo>
                  <a:lnTo>
                    <a:pt x="127760" y="77006"/>
                  </a:lnTo>
                  <a:lnTo>
                    <a:pt x="134782" y="67698"/>
                  </a:lnTo>
                  <a:lnTo>
                    <a:pt x="141800" y="56818"/>
                  </a:lnTo>
                  <a:lnTo>
                    <a:pt x="148817" y="44891"/>
                  </a:lnTo>
                  <a:lnTo>
                    <a:pt x="152326" y="33433"/>
                  </a:lnTo>
                  <a:lnTo>
                    <a:pt x="153496" y="22289"/>
                  </a:lnTo>
                  <a:lnTo>
                    <a:pt x="153108" y="11353"/>
                  </a:lnTo>
                  <a:lnTo>
                    <a:pt x="152849" y="11075"/>
                  </a:lnTo>
                  <a:lnTo>
                    <a:pt x="152677" y="17901"/>
                  </a:lnTo>
                  <a:lnTo>
                    <a:pt x="152562" y="29463"/>
                  </a:lnTo>
                  <a:lnTo>
                    <a:pt x="153654" y="41846"/>
                  </a:lnTo>
                  <a:lnTo>
                    <a:pt x="155550" y="54775"/>
                  </a:lnTo>
                  <a:lnTo>
                    <a:pt x="157983" y="68070"/>
                  </a:lnTo>
                  <a:lnTo>
                    <a:pt x="160774" y="81607"/>
                  </a:lnTo>
                  <a:lnTo>
                    <a:pt x="166991" y="109114"/>
                  </a:lnTo>
                  <a:lnTo>
                    <a:pt x="177061" y="150880"/>
                  </a:lnTo>
                  <a:lnTo>
                    <a:pt x="181673" y="164861"/>
                  </a:lnTo>
                  <a:lnTo>
                    <a:pt x="187084" y="178856"/>
                  </a:lnTo>
                  <a:lnTo>
                    <a:pt x="193029" y="192861"/>
                  </a:lnTo>
                  <a:lnTo>
                    <a:pt x="205868" y="220886"/>
                  </a:lnTo>
                  <a:lnTo>
                    <a:pt x="233154" y="276967"/>
                  </a:lnTo>
                  <a:lnTo>
                    <a:pt x="238935" y="289820"/>
                  </a:lnTo>
                  <a:lnTo>
                    <a:pt x="243957" y="301895"/>
                  </a:lnTo>
                  <a:lnTo>
                    <a:pt x="248474" y="313451"/>
                  </a:lnTo>
                  <a:lnTo>
                    <a:pt x="251485" y="326998"/>
                  </a:lnTo>
                  <a:lnTo>
                    <a:pt x="253493" y="341873"/>
                  </a:lnTo>
                  <a:lnTo>
                    <a:pt x="254831" y="357632"/>
                  </a:lnTo>
                  <a:lnTo>
                    <a:pt x="253386" y="370476"/>
                  </a:lnTo>
                  <a:lnTo>
                    <a:pt x="250085" y="381376"/>
                  </a:lnTo>
                  <a:lnTo>
                    <a:pt x="245548" y="390979"/>
                  </a:lnTo>
                  <a:lnTo>
                    <a:pt x="235511" y="396213"/>
                  </a:lnTo>
                  <a:lnTo>
                    <a:pt x="221808" y="398534"/>
                  </a:lnTo>
                  <a:lnTo>
                    <a:pt x="205661" y="398912"/>
                  </a:lnTo>
                  <a:lnTo>
                    <a:pt x="192559" y="395658"/>
                  </a:lnTo>
                  <a:lnTo>
                    <a:pt x="181487" y="389983"/>
                  </a:lnTo>
                  <a:lnTo>
                    <a:pt x="171769" y="382694"/>
                  </a:lnTo>
                  <a:lnTo>
                    <a:pt x="151621" y="368363"/>
                  </a:lnTo>
                  <a:lnTo>
                    <a:pt x="141341" y="361269"/>
                  </a:lnTo>
                  <a:lnTo>
                    <a:pt x="132149" y="353033"/>
                  </a:lnTo>
                  <a:lnTo>
                    <a:pt x="123685" y="344037"/>
                  </a:lnTo>
                  <a:lnTo>
                    <a:pt x="115704" y="334534"/>
                  </a:lnTo>
                  <a:lnTo>
                    <a:pt x="108047" y="323524"/>
                  </a:lnTo>
                  <a:lnTo>
                    <a:pt x="100605" y="311510"/>
                  </a:lnTo>
                  <a:lnTo>
                    <a:pt x="78709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739322" y="2208695"/>
              <a:ext cx="117847" cy="154363"/>
            </a:xfrm>
            <a:custGeom>
              <a:avLst/>
              <a:gdLst/>
              <a:ahLst/>
              <a:cxnLst/>
              <a:rect l="0" t="0" r="0" b="0"/>
              <a:pathLst>
                <a:path w="117847" h="154363">
                  <a:moveTo>
                    <a:pt x="48669" y="0"/>
                  </a:moveTo>
                  <a:lnTo>
                    <a:pt x="43086" y="16750"/>
                  </a:lnTo>
                  <a:lnTo>
                    <a:pt x="34112" y="40556"/>
                  </a:lnTo>
                  <a:lnTo>
                    <a:pt x="28447" y="55084"/>
                  </a:lnTo>
                  <a:lnTo>
                    <a:pt x="22333" y="69444"/>
                  </a:lnTo>
                  <a:lnTo>
                    <a:pt x="9307" y="97865"/>
                  </a:lnTo>
                  <a:lnTo>
                    <a:pt x="4898" y="111988"/>
                  </a:lnTo>
                  <a:lnTo>
                    <a:pt x="1959" y="126078"/>
                  </a:lnTo>
                  <a:lnTo>
                    <a:pt x="0" y="140146"/>
                  </a:lnTo>
                  <a:lnTo>
                    <a:pt x="3368" y="148356"/>
                  </a:lnTo>
                  <a:lnTo>
                    <a:pt x="10288" y="152661"/>
                  </a:lnTo>
                  <a:lnTo>
                    <a:pt x="19576" y="154362"/>
                  </a:lnTo>
                  <a:lnTo>
                    <a:pt x="30442" y="151990"/>
                  </a:lnTo>
                  <a:lnTo>
                    <a:pt x="42361" y="146903"/>
                  </a:lnTo>
                  <a:lnTo>
                    <a:pt x="54982" y="140006"/>
                  </a:lnTo>
                  <a:lnTo>
                    <a:pt x="65732" y="131902"/>
                  </a:lnTo>
                  <a:lnTo>
                    <a:pt x="75237" y="122993"/>
                  </a:lnTo>
                  <a:lnTo>
                    <a:pt x="83910" y="113548"/>
                  </a:lnTo>
                  <a:lnTo>
                    <a:pt x="92030" y="102577"/>
                  </a:lnTo>
                  <a:lnTo>
                    <a:pt x="99780" y="90589"/>
                  </a:lnTo>
                  <a:lnTo>
                    <a:pt x="107284" y="77922"/>
                  </a:lnTo>
                  <a:lnTo>
                    <a:pt x="112287" y="64803"/>
                  </a:lnTo>
                  <a:lnTo>
                    <a:pt x="115622" y="51382"/>
                  </a:lnTo>
                  <a:lnTo>
                    <a:pt x="117846" y="37761"/>
                  </a:lnTo>
                  <a:lnTo>
                    <a:pt x="116991" y="26343"/>
                  </a:lnTo>
                  <a:lnTo>
                    <a:pt x="114083" y="16393"/>
                  </a:lnTo>
                  <a:lnTo>
                    <a:pt x="109808" y="7423"/>
                  </a:lnTo>
                  <a:lnTo>
                    <a:pt x="103452" y="2611"/>
                  </a:lnTo>
                  <a:lnTo>
                    <a:pt x="95709" y="572"/>
                  </a:lnTo>
                  <a:lnTo>
                    <a:pt x="6970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03685" y="2230351"/>
              <a:ext cx="315529" cy="146619"/>
            </a:xfrm>
            <a:custGeom>
              <a:avLst/>
              <a:gdLst/>
              <a:ahLst/>
              <a:cxnLst/>
              <a:rect l="0" t="0" r="0" b="0"/>
              <a:pathLst>
                <a:path w="315529" h="146619">
                  <a:moveTo>
                    <a:pt x="0" y="20415"/>
                  </a:moveTo>
                  <a:lnTo>
                    <a:pt x="11167" y="31582"/>
                  </a:lnTo>
                  <a:lnTo>
                    <a:pt x="15625" y="38377"/>
                  </a:lnTo>
                  <a:lnTo>
                    <a:pt x="19765" y="46413"/>
                  </a:lnTo>
                  <a:lnTo>
                    <a:pt x="23695" y="55276"/>
                  </a:lnTo>
                  <a:lnTo>
                    <a:pt x="27482" y="65859"/>
                  </a:lnTo>
                  <a:lnTo>
                    <a:pt x="31176" y="77589"/>
                  </a:lnTo>
                  <a:lnTo>
                    <a:pt x="38397" y="101919"/>
                  </a:lnTo>
                  <a:lnTo>
                    <a:pt x="45502" y="124419"/>
                  </a:lnTo>
                  <a:lnTo>
                    <a:pt x="51370" y="130653"/>
                  </a:lnTo>
                  <a:lnTo>
                    <a:pt x="58787" y="133640"/>
                  </a:lnTo>
                  <a:lnTo>
                    <a:pt x="67238" y="134462"/>
                  </a:lnTo>
                  <a:lnTo>
                    <a:pt x="77547" y="131505"/>
                  </a:lnTo>
                  <a:lnTo>
                    <a:pt x="89094" y="126028"/>
                  </a:lnTo>
                  <a:lnTo>
                    <a:pt x="101466" y="118870"/>
                  </a:lnTo>
                  <a:lnTo>
                    <a:pt x="113220" y="109424"/>
                  </a:lnTo>
                  <a:lnTo>
                    <a:pt x="124562" y="98452"/>
                  </a:lnTo>
                  <a:lnTo>
                    <a:pt x="135630" y="86463"/>
                  </a:lnTo>
                  <a:lnTo>
                    <a:pt x="145345" y="73796"/>
                  </a:lnTo>
                  <a:lnTo>
                    <a:pt x="154159" y="60677"/>
                  </a:lnTo>
                  <a:lnTo>
                    <a:pt x="162372" y="47256"/>
                  </a:lnTo>
                  <a:lnTo>
                    <a:pt x="167848" y="33634"/>
                  </a:lnTo>
                  <a:lnTo>
                    <a:pt x="171498" y="19879"/>
                  </a:lnTo>
                  <a:lnTo>
                    <a:pt x="173932" y="6034"/>
                  </a:lnTo>
                  <a:lnTo>
                    <a:pt x="174386" y="310"/>
                  </a:lnTo>
                  <a:lnTo>
                    <a:pt x="173519" y="0"/>
                  </a:lnTo>
                  <a:lnTo>
                    <a:pt x="171773" y="3299"/>
                  </a:lnTo>
                  <a:lnTo>
                    <a:pt x="170609" y="11341"/>
                  </a:lnTo>
                  <a:lnTo>
                    <a:pt x="169833" y="22546"/>
                  </a:lnTo>
                  <a:lnTo>
                    <a:pt x="168971" y="49409"/>
                  </a:lnTo>
                  <a:lnTo>
                    <a:pt x="168588" y="76930"/>
                  </a:lnTo>
                  <a:lnTo>
                    <a:pt x="171992" y="89644"/>
                  </a:lnTo>
                  <a:lnTo>
                    <a:pt x="177767" y="101626"/>
                  </a:lnTo>
                  <a:lnTo>
                    <a:pt x="185122" y="113120"/>
                  </a:lnTo>
                  <a:lnTo>
                    <a:pt x="194701" y="123120"/>
                  </a:lnTo>
                  <a:lnTo>
                    <a:pt x="205761" y="132124"/>
                  </a:lnTo>
                  <a:lnTo>
                    <a:pt x="217809" y="140464"/>
                  </a:lnTo>
                  <a:lnTo>
                    <a:pt x="229347" y="144855"/>
                  </a:lnTo>
                  <a:lnTo>
                    <a:pt x="240544" y="146614"/>
                  </a:lnTo>
                  <a:lnTo>
                    <a:pt x="251515" y="146618"/>
                  </a:lnTo>
                  <a:lnTo>
                    <a:pt x="262335" y="143114"/>
                  </a:lnTo>
                  <a:lnTo>
                    <a:pt x="273054" y="137273"/>
                  </a:lnTo>
                  <a:lnTo>
                    <a:pt x="315528" y="10455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210157" y="2208695"/>
              <a:ext cx="124750" cy="179938"/>
            </a:xfrm>
            <a:custGeom>
              <a:avLst/>
              <a:gdLst/>
              <a:ahLst/>
              <a:cxnLst/>
              <a:rect l="0" t="0" r="0" b="0"/>
              <a:pathLst>
                <a:path w="124750" h="179938">
                  <a:moveTo>
                    <a:pt x="9056" y="0"/>
                  </a:moveTo>
                  <a:lnTo>
                    <a:pt x="3472" y="16750"/>
                  </a:lnTo>
                  <a:lnTo>
                    <a:pt x="1828" y="28696"/>
                  </a:lnTo>
                  <a:lnTo>
                    <a:pt x="731" y="43672"/>
                  </a:lnTo>
                  <a:lnTo>
                    <a:pt x="0" y="60668"/>
                  </a:lnTo>
                  <a:lnTo>
                    <a:pt x="681" y="75504"/>
                  </a:lnTo>
                  <a:lnTo>
                    <a:pt x="2304" y="88900"/>
                  </a:lnTo>
                  <a:lnTo>
                    <a:pt x="4555" y="101337"/>
                  </a:lnTo>
                  <a:lnTo>
                    <a:pt x="6055" y="114303"/>
                  </a:lnTo>
                  <a:lnTo>
                    <a:pt x="7055" y="127622"/>
                  </a:lnTo>
                  <a:lnTo>
                    <a:pt x="7722" y="141175"/>
                  </a:lnTo>
                  <a:lnTo>
                    <a:pt x="9336" y="153716"/>
                  </a:lnTo>
                  <a:lnTo>
                    <a:pt x="11579" y="165583"/>
                  </a:lnTo>
                  <a:lnTo>
                    <a:pt x="14244" y="177001"/>
                  </a:lnTo>
                  <a:lnTo>
                    <a:pt x="14852" y="179937"/>
                  </a:lnTo>
                  <a:lnTo>
                    <a:pt x="14089" y="177221"/>
                  </a:lnTo>
                  <a:lnTo>
                    <a:pt x="4466" y="139274"/>
                  </a:lnTo>
                  <a:lnTo>
                    <a:pt x="2490" y="125571"/>
                  </a:lnTo>
                  <a:lnTo>
                    <a:pt x="1173" y="110592"/>
                  </a:lnTo>
                  <a:lnTo>
                    <a:pt x="295" y="94763"/>
                  </a:lnTo>
                  <a:lnTo>
                    <a:pt x="878" y="80705"/>
                  </a:lnTo>
                  <a:lnTo>
                    <a:pt x="2435" y="67827"/>
                  </a:lnTo>
                  <a:lnTo>
                    <a:pt x="4642" y="55735"/>
                  </a:lnTo>
                  <a:lnTo>
                    <a:pt x="9619" y="45337"/>
                  </a:lnTo>
                  <a:lnTo>
                    <a:pt x="16443" y="36068"/>
                  </a:lnTo>
                  <a:lnTo>
                    <a:pt x="24498" y="27551"/>
                  </a:lnTo>
                  <a:lnTo>
                    <a:pt x="34543" y="21874"/>
                  </a:lnTo>
                  <a:lnTo>
                    <a:pt x="45914" y="18088"/>
                  </a:lnTo>
                  <a:lnTo>
                    <a:pt x="58169" y="15565"/>
                  </a:lnTo>
                  <a:lnTo>
                    <a:pt x="71013" y="15051"/>
                  </a:lnTo>
                  <a:lnTo>
                    <a:pt x="84251" y="15877"/>
                  </a:lnTo>
                  <a:lnTo>
                    <a:pt x="124749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681592" y="2267307"/>
              <a:ext cx="146814" cy="214867"/>
            </a:xfrm>
            <a:custGeom>
              <a:avLst/>
              <a:gdLst/>
              <a:ahLst/>
              <a:cxnLst/>
              <a:rect l="0" t="0" r="0" b="0"/>
              <a:pathLst>
                <a:path w="146814" h="214867">
                  <a:moveTo>
                    <a:pt x="10084" y="25529"/>
                  </a:moveTo>
                  <a:lnTo>
                    <a:pt x="10084" y="47863"/>
                  </a:lnTo>
                  <a:lnTo>
                    <a:pt x="8916" y="59116"/>
                  </a:lnTo>
                  <a:lnTo>
                    <a:pt x="6968" y="71293"/>
                  </a:lnTo>
                  <a:lnTo>
                    <a:pt x="4501" y="84085"/>
                  </a:lnTo>
                  <a:lnTo>
                    <a:pt x="2856" y="97288"/>
                  </a:lnTo>
                  <a:lnTo>
                    <a:pt x="1759" y="110764"/>
                  </a:lnTo>
                  <a:lnTo>
                    <a:pt x="1029" y="124423"/>
                  </a:lnTo>
                  <a:lnTo>
                    <a:pt x="216" y="155181"/>
                  </a:lnTo>
                  <a:lnTo>
                    <a:pt x="0" y="171563"/>
                  </a:lnTo>
                  <a:lnTo>
                    <a:pt x="1024" y="185991"/>
                  </a:lnTo>
                  <a:lnTo>
                    <a:pt x="2876" y="199115"/>
                  </a:lnTo>
                  <a:lnTo>
                    <a:pt x="5279" y="211370"/>
                  </a:lnTo>
                  <a:lnTo>
                    <a:pt x="6880" y="214866"/>
                  </a:lnTo>
                  <a:lnTo>
                    <a:pt x="7948" y="212522"/>
                  </a:lnTo>
                  <a:lnTo>
                    <a:pt x="8660" y="206285"/>
                  </a:lnTo>
                  <a:lnTo>
                    <a:pt x="15246" y="164006"/>
                  </a:lnTo>
                  <a:lnTo>
                    <a:pt x="15863" y="149400"/>
                  </a:lnTo>
                  <a:lnTo>
                    <a:pt x="15105" y="136156"/>
                  </a:lnTo>
                  <a:lnTo>
                    <a:pt x="13432" y="123822"/>
                  </a:lnTo>
                  <a:lnTo>
                    <a:pt x="13484" y="110924"/>
                  </a:lnTo>
                  <a:lnTo>
                    <a:pt x="14688" y="97651"/>
                  </a:lnTo>
                  <a:lnTo>
                    <a:pt x="16660" y="84128"/>
                  </a:lnTo>
                  <a:lnTo>
                    <a:pt x="21966" y="53521"/>
                  </a:lnTo>
                  <a:lnTo>
                    <a:pt x="25017" y="37178"/>
                  </a:lnTo>
                  <a:lnTo>
                    <a:pt x="29389" y="23946"/>
                  </a:lnTo>
                  <a:lnTo>
                    <a:pt x="34640" y="12788"/>
                  </a:lnTo>
                  <a:lnTo>
                    <a:pt x="40478" y="3011"/>
                  </a:lnTo>
                  <a:lnTo>
                    <a:pt x="45539" y="0"/>
                  </a:lnTo>
                  <a:lnTo>
                    <a:pt x="50082" y="1498"/>
                  </a:lnTo>
                  <a:lnTo>
                    <a:pt x="54279" y="6002"/>
                  </a:lnTo>
                  <a:lnTo>
                    <a:pt x="58246" y="13680"/>
                  </a:lnTo>
                  <a:lnTo>
                    <a:pt x="62058" y="23473"/>
                  </a:lnTo>
                  <a:lnTo>
                    <a:pt x="76575" y="67193"/>
                  </a:lnTo>
                  <a:lnTo>
                    <a:pt x="81290" y="79015"/>
                  </a:lnTo>
                  <a:lnTo>
                    <a:pt x="86771" y="91570"/>
                  </a:lnTo>
                  <a:lnTo>
                    <a:pt x="92761" y="104615"/>
                  </a:lnTo>
                  <a:lnTo>
                    <a:pt x="99093" y="116818"/>
                  </a:lnTo>
                  <a:lnTo>
                    <a:pt x="105651" y="128459"/>
                  </a:lnTo>
                  <a:lnTo>
                    <a:pt x="146813" y="1622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861420" y="2250766"/>
              <a:ext cx="229927" cy="147247"/>
            </a:xfrm>
            <a:custGeom>
              <a:avLst/>
              <a:gdLst/>
              <a:ahLst/>
              <a:cxnLst/>
              <a:rect l="0" t="0" r="0" b="0"/>
              <a:pathLst>
                <a:path w="229927" h="147247">
                  <a:moveTo>
                    <a:pt x="9056" y="0"/>
                  </a:moveTo>
                  <a:lnTo>
                    <a:pt x="3472" y="22333"/>
                  </a:lnTo>
                  <a:lnTo>
                    <a:pt x="1827" y="33587"/>
                  </a:lnTo>
                  <a:lnTo>
                    <a:pt x="731" y="45763"/>
                  </a:lnTo>
                  <a:lnTo>
                    <a:pt x="0" y="58556"/>
                  </a:lnTo>
                  <a:lnTo>
                    <a:pt x="681" y="70590"/>
                  </a:lnTo>
                  <a:lnTo>
                    <a:pt x="2305" y="82118"/>
                  </a:lnTo>
                  <a:lnTo>
                    <a:pt x="4555" y="93310"/>
                  </a:lnTo>
                  <a:lnTo>
                    <a:pt x="8393" y="104277"/>
                  </a:lnTo>
                  <a:lnTo>
                    <a:pt x="13288" y="115094"/>
                  </a:lnTo>
                  <a:lnTo>
                    <a:pt x="18889" y="125811"/>
                  </a:lnTo>
                  <a:lnTo>
                    <a:pt x="27298" y="130619"/>
                  </a:lnTo>
                  <a:lnTo>
                    <a:pt x="37578" y="131487"/>
                  </a:lnTo>
                  <a:lnTo>
                    <a:pt x="49106" y="129728"/>
                  </a:lnTo>
                  <a:lnTo>
                    <a:pt x="59128" y="123881"/>
                  </a:lnTo>
                  <a:lnTo>
                    <a:pt x="68147" y="115309"/>
                  </a:lnTo>
                  <a:lnTo>
                    <a:pt x="76497" y="104919"/>
                  </a:lnTo>
                  <a:lnTo>
                    <a:pt x="83232" y="94487"/>
                  </a:lnTo>
                  <a:lnTo>
                    <a:pt x="88891" y="84026"/>
                  </a:lnTo>
                  <a:lnTo>
                    <a:pt x="93832" y="73547"/>
                  </a:lnTo>
                  <a:lnTo>
                    <a:pt x="97126" y="61886"/>
                  </a:lnTo>
                  <a:lnTo>
                    <a:pt x="99322" y="49437"/>
                  </a:lnTo>
                  <a:lnTo>
                    <a:pt x="100786" y="36464"/>
                  </a:lnTo>
                  <a:lnTo>
                    <a:pt x="101762" y="33658"/>
                  </a:lnTo>
                  <a:lnTo>
                    <a:pt x="102413" y="37631"/>
                  </a:lnTo>
                  <a:lnTo>
                    <a:pt x="102847" y="46122"/>
                  </a:lnTo>
                  <a:lnTo>
                    <a:pt x="104304" y="56458"/>
                  </a:lnTo>
                  <a:lnTo>
                    <a:pt x="106445" y="68023"/>
                  </a:lnTo>
                  <a:lnTo>
                    <a:pt x="109041" y="80407"/>
                  </a:lnTo>
                  <a:lnTo>
                    <a:pt x="114277" y="92169"/>
                  </a:lnTo>
                  <a:lnTo>
                    <a:pt x="121274" y="103516"/>
                  </a:lnTo>
                  <a:lnTo>
                    <a:pt x="129444" y="114587"/>
                  </a:lnTo>
                  <a:lnTo>
                    <a:pt x="139565" y="123136"/>
                  </a:lnTo>
                  <a:lnTo>
                    <a:pt x="150987" y="130004"/>
                  </a:lnTo>
                  <a:lnTo>
                    <a:pt x="163276" y="135751"/>
                  </a:lnTo>
                  <a:lnTo>
                    <a:pt x="176144" y="139583"/>
                  </a:lnTo>
                  <a:lnTo>
                    <a:pt x="189397" y="142137"/>
                  </a:lnTo>
                  <a:lnTo>
                    <a:pt x="229926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124360" y="2219213"/>
              <a:ext cx="303549" cy="199835"/>
            </a:xfrm>
            <a:custGeom>
              <a:avLst/>
              <a:gdLst/>
              <a:ahLst/>
              <a:cxnLst/>
              <a:rect l="0" t="0" r="0" b="0"/>
              <a:pathLst>
                <a:path w="303549" h="199835">
                  <a:moveTo>
                    <a:pt x="9056" y="0"/>
                  </a:moveTo>
                  <a:lnTo>
                    <a:pt x="3472" y="27917"/>
                  </a:lnTo>
                  <a:lnTo>
                    <a:pt x="1828" y="43152"/>
                  </a:lnTo>
                  <a:lnTo>
                    <a:pt x="731" y="60321"/>
                  </a:lnTo>
                  <a:lnTo>
                    <a:pt x="0" y="78778"/>
                  </a:lnTo>
                  <a:lnTo>
                    <a:pt x="682" y="96927"/>
                  </a:lnTo>
                  <a:lnTo>
                    <a:pt x="2304" y="114868"/>
                  </a:lnTo>
                  <a:lnTo>
                    <a:pt x="4555" y="132673"/>
                  </a:lnTo>
                  <a:lnTo>
                    <a:pt x="7224" y="149217"/>
                  </a:lnTo>
                  <a:lnTo>
                    <a:pt x="10172" y="164921"/>
                  </a:lnTo>
                  <a:lnTo>
                    <a:pt x="13306" y="180064"/>
                  </a:lnTo>
                  <a:lnTo>
                    <a:pt x="15395" y="184317"/>
                  </a:lnTo>
                  <a:lnTo>
                    <a:pt x="16788" y="181309"/>
                  </a:lnTo>
                  <a:lnTo>
                    <a:pt x="17716" y="173461"/>
                  </a:lnTo>
                  <a:lnTo>
                    <a:pt x="17167" y="164722"/>
                  </a:lnTo>
                  <a:lnTo>
                    <a:pt x="15632" y="155391"/>
                  </a:lnTo>
                  <a:lnTo>
                    <a:pt x="13440" y="145664"/>
                  </a:lnTo>
                  <a:lnTo>
                    <a:pt x="13147" y="133337"/>
                  </a:lnTo>
                  <a:lnTo>
                    <a:pt x="14120" y="119275"/>
                  </a:lnTo>
                  <a:lnTo>
                    <a:pt x="15938" y="104058"/>
                  </a:lnTo>
                  <a:lnTo>
                    <a:pt x="20655" y="96250"/>
                  </a:lnTo>
                  <a:lnTo>
                    <a:pt x="27307" y="93382"/>
                  </a:lnTo>
                  <a:lnTo>
                    <a:pt x="35246" y="93808"/>
                  </a:lnTo>
                  <a:lnTo>
                    <a:pt x="41708" y="97597"/>
                  </a:lnTo>
                  <a:lnTo>
                    <a:pt x="47185" y="103629"/>
                  </a:lnTo>
                  <a:lnTo>
                    <a:pt x="52004" y="111156"/>
                  </a:lnTo>
                  <a:lnTo>
                    <a:pt x="56386" y="119680"/>
                  </a:lnTo>
                  <a:lnTo>
                    <a:pt x="60476" y="128869"/>
                  </a:lnTo>
                  <a:lnTo>
                    <a:pt x="64371" y="138501"/>
                  </a:lnTo>
                  <a:lnTo>
                    <a:pt x="70474" y="140247"/>
                  </a:lnTo>
                  <a:lnTo>
                    <a:pt x="78048" y="136737"/>
                  </a:lnTo>
                  <a:lnTo>
                    <a:pt x="86603" y="129723"/>
                  </a:lnTo>
                  <a:lnTo>
                    <a:pt x="93475" y="119203"/>
                  </a:lnTo>
                  <a:lnTo>
                    <a:pt x="99225" y="106347"/>
                  </a:lnTo>
                  <a:lnTo>
                    <a:pt x="104228" y="91933"/>
                  </a:lnTo>
                  <a:lnTo>
                    <a:pt x="109899" y="77649"/>
                  </a:lnTo>
                  <a:lnTo>
                    <a:pt x="116018" y="63452"/>
                  </a:lnTo>
                  <a:lnTo>
                    <a:pt x="122434" y="49313"/>
                  </a:lnTo>
                  <a:lnTo>
                    <a:pt x="127880" y="43393"/>
                  </a:lnTo>
                  <a:lnTo>
                    <a:pt x="132680" y="42952"/>
                  </a:lnTo>
                  <a:lnTo>
                    <a:pt x="137048" y="46164"/>
                  </a:lnTo>
                  <a:lnTo>
                    <a:pt x="141129" y="52980"/>
                  </a:lnTo>
                  <a:lnTo>
                    <a:pt x="145018" y="62198"/>
                  </a:lnTo>
                  <a:lnTo>
                    <a:pt x="148779" y="73018"/>
                  </a:lnTo>
                  <a:lnTo>
                    <a:pt x="153625" y="84906"/>
                  </a:lnTo>
                  <a:lnTo>
                    <a:pt x="159191" y="97506"/>
                  </a:lnTo>
                  <a:lnTo>
                    <a:pt x="165240" y="110580"/>
                  </a:lnTo>
                  <a:lnTo>
                    <a:pt x="171610" y="121633"/>
                  </a:lnTo>
                  <a:lnTo>
                    <a:pt x="178194" y="131340"/>
                  </a:lnTo>
                  <a:lnTo>
                    <a:pt x="184920" y="140148"/>
                  </a:lnTo>
                  <a:lnTo>
                    <a:pt x="191741" y="148357"/>
                  </a:lnTo>
                  <a:lnTo>
                    <a:pt x="198626" y="156167"/>
                  </a:lnTo>
                  <a:lnTo>
                    <a:pt x="205554" y="163711"/>
                  </a:lnTo>
                  <a:lnTo>
                    <a:pt x="213677" y="169909"/>
                  </a:lnTo>
                  <a:lnTo>
                    <a:pt x="222599" y="175210"/>
                  </a:lnTo>
                  <a:lnTo>
                    <a:pt x="232053" y="179912"/>
                  </a:lnTo>
                  <a:lnTo>
                    <a:pt x="243030" y="184215"/>
                  </a:lnTo>
                  <a:lnTo>
                    <a:pt x="255023" y="188253"/>
                  </a:lnTo>
                  <a:lnTo>
                    <a:pt x="303548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375754" y="2135072"/>
              <a:ext cx="41638" cy="241906"/>
            </a:xfrm>
            <a:custGeom>
              <a:avLst/>
              <a:gdLst/>
              <a:ahLst/>
              <a:cxnLst/>
              <a:rect l="0" t="0" r="0" b="0"/>
              <a:pathLst>
                <a:path w="41638" h="241906">
                  <a:moveTo>
                    <a:pt x="10084" y="0"/>
                  </a:moveTo>
                  <a:lnTo>
                    <a:pt x="4501" y="27917"/>
                  </a:lnTo>
                  <a:lnTo>
                    <a:pt x="2856" y="41984"/>
                  </a:lnTo>
                  <a:lnTo>
                    <a:pt x="1759" y="57205"/>
                  </a:lnTo>
                  <a:lnTo>
                    <a:pt x="541" y="88530"/>
                  </a:lnTo>
                  <a:lnTo>
                    <a:pt x="0" y="118034"/>
                  </a:lnTo>
                  <a:lnTo>
                    <a:pt x="1024" y="131277"/>
                  </a:lnTo>
                  <a:lnTo>
                    <a:pt x="2875" y="143612"/>
                  </a:lnTo>
                  <a:lnTo>
                    <a:pt x="5278" y="155341"/>
                  </a:lnTo>
                  <a:lnTo>
                    <a:pt x="8048" y="166666"/>
                  </a:lnTo>
                  <a:lnTo>
                    <a:pt x="11065" y="177722"/>
                  </a:lnTo>
                  <a:lnTo>
                    <a:pt x="17531" y="199356"/>
                  </a:lnTo>
                  <a:lnTo>
                    <a:pt x="31206" y="241810"/>
                  </a:lnTo>
                  <a:lnTo>
                    <a:pt x="41637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417391" y="2334906"/>
              <a:ext cx="109287" cy="91826"/>
            </a:xfrm>
            <a:custGeom>
              <a:avLst/>
              <a:gdLst/>
              <a:ahLst/>
              <a:cxnLst/>
              <a:rect l="0" t="0" r="0" b="0"/>
              <a:pathLst>
                <a:path w="109287" h="91826">
                  <a:moveTo>
                    <a:pt x="84141" y="0"/>
                  </a:moveTo>
                  <a:lnTo>
                    <a:pt x="95307" y="11167"/>
                  </a:lnTo>
                  <a:lnTo>
                    <a:pt x="99766" y="19131"/>
                  </a:lnTo>
                  <a:lnTo>
                    <a:pt x="103906" y="29115"/>
                  </a:lnTo>
                  <a:lnTo>
                    <a:pt x="107835" y="40445"/>
                  </a:lnTo>
                  <a:lnTo>
                    <a:pt x="109286" y="51505"/>
                  </a:lnTo>
                  <a:lnTo>
                    <a:pt x="109085" y="62384"/>
                  </a:lnTo>
                  <a:lnTo>
                    <a:pt x="107782" y="73142"/>
                  </a:lnTo>
                  <a:lnTo>
                    <a:pt x="102238" y="80314"/>
                  </a:lnTo>
                  <a:lnTo>
                    <a:pt x="93869" y="85096"/>
                  </a:lnTo>
                  <a:lnTo>
                    <a:pt x="83614" y="88283"/>
                  </a:lnTo>
                  <a:lnTo>
                    <a:pt x="72103" y="90408"/>
                  </a:lnTo>
                  <a:lnTo>
                    <a:pt x="59755" y="91825"/>
                  </a:lnTo>
                  <a:lnTo>
                    <a:pt x="0" y="841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448944" y="2239198"/>
              <a:ext cx="399669" cy="179575"/>
            </a:xfrm>
            <a:custGeom>
              <a:avLst/>
              <a:gdLst/>
              <a:ahLst/>
              <a:cxnLst/>
              <a:rect l="0" t="0" r="0" b="0"/>
              <a:pathLst>
                <a:path w="399669" h="179575">
                  <a:moveTo>
                    <a:pt x="0" y="106226"/>
                  </a:moveTo>
                  <a:lnTo>
                    <a:pt x="22333" y="106226"/>
                  </a:lnTo>
                  <a:lnTo>
                    <a:pt x="35924" y="105057"/>
                  </a:lnTo>
                  <a:lnTo>
                    <a:pt x="51996" y="103110"/>
                  </a:lnTo>
                  <a:lnTo>
                    <a:pt x="88552" y="97829"/>
                  </a:lnTo>
                  <a:lnTo>
                    <a:pt x="128171" y="91587"/>
                  </a:lnTo>
                  <a:lnTo>
                    <a:pt x="145047" y="88286"/>
                  </a:lnTo>
                  <a:lnTo>
                    <a:pt x="159804" y="84917"/>
                  </a:lnTo>
                  <a:lnTo>
                    <a:pt x="173147" y="81503"/>
                  </a:lnTo>
                  <a:lnTo>
                    <a:pt x="185549" y="76889"/>
                  </a:lnTo>
                  <a:lnTo>
                    <a:pt x="197322" y="71476"/>
                  </a:lnTo>
                  <a:lnTo>
                    <a:pt x="208677" y="65530"/>
                  </a:lnTo>
                  <a:lnTo>
                    <a:pt x="217416" y="58060"/>
                  </a:lnTo>
                  <a:lnTo>
                    <a:pt x="224410" y="49574"/>
                  </a:lnTo>
                  <a:lnTo>
                    <a:pt x="230241" y="40411"/>
                  </a:lnTo>
                  <a:lnTo>
                    <a:pt x="231792" y="31965"/>
                  </a:lnTo>
                  <a:lnTo>
                    <a:pt x="230488" y="23997"/>
                  </a:lnTo>
                  <a:lnTo>
                    <a:pt x="227282" y="16348"/>
                  </a:lnTo>
                  <a:lnTo>
                    <a:pt x="221639" y="10080"/>
                  </a:lnTo>
                  <a:lnTo>
                    <a:pt x="214370" y="4733"/>
                  </a:lnTo>
                  <a:lnTo>
                    <a:pt x="206019" y="0"/>
                  </a:lnTo>
                  <a:lnTo>
                    <a:pt x="195777" y="350"/>
                  </a:lnTo>
                  <a:lnTo>
                    <a:pt x="184275" y="4089"/>
                  </a:lnTo>
                  <a:lnTo>
                    <a:pt x="171932" y="10088"/>
                  </a:lnTo>
                  <a:lnTo>
                    <a:pt x="161366" y="18761"/>
                  </a:lnTo>
                  <a:lnTo>
                    <a:pt x="151985" y="29218"/>
                  </a:lnTo>
                  <a:lnTo>
                    <a:pt x="143393" y="40864"/>
                  </a:lnTo>
                  <a:lnTo>
                    <a:pt x="136497" y="52134"/>
                  </a:lnTo>
                  <a:lnTo>
                    <a:pt x="130731" y="63153"/>
                  </a:lnTo>
                  <a:lnTo>
                    <a:pt x="125719" y="74005"/>
                  </a:lnTo>
                  <a:lnTo>
                    <a:pt x="123545" y="84745"/>
                  </a:lnTo>
                  <a:lnTo>
                    <a:pt x="123265" y="95411"/>
                  </a:lnTo>
                  <a:lnTo>
                    <a:pt x="124247" y="106028"/>
                  </a:lnTo>
                  <a:lnTo>
                    <a:pt x="127239" y="117780"/>
                  </a:lnTo>
                  <a:lnTo>
                    <a:pt x="131571" y="130289"/>
                  </a:lnTo>
                  <a:lnTo>
                    <a:pt x="136796" y="143304"/>
                  </a:lnTo>
                  <a:lnTo>
                    <a:pt x="146122" y="154317"/>
                  </a:lnTo>
                  <a:lnTo>
                    <a:pt x="158183" y="163996"/>
                  </a:lnTo>
                  <a:lnTo>
                    <a:pt x="172067" y="172786"/>
                  </a:lnTo>
                  <a:lnTo>
                    <a:pt x="185997" y="177478"/>
                  </a:lnTo>
                  <a:lnTo>
                    <a:pt x="199958" y="179437"/>
                  </a:lnTo>
                  <a:lnTo>
                    <a:pt x="213940" y="179574"/>
                  </a:lnTo>
                  <a:lnTo>
                    <a:pt x="227936" y="176160"/>
                  </a:lnTo>
                  <a:lnTo>
                    <a:pt x="241941" y="170378"/>
                  </a:lnTo>
                  <a:lnTo>
                    <a:pt x="255952" y="163017"/>
                  </a:lnTo>
                  <a:lnTo>
                    <a:pt x="266462" y="154605"/>
                  </a:lnTo>
                  <a:lnTo>
                    <a:pt x="274637" y="145490"/>
                  </a:lnTo>
                  <a:lnTo>
                    <a:pt x="281256" y="135908"/>
                  </a:lnTo>
                  <a:lnTo>
                    <a:pt x="286836" y="123677"/>
                  </a:lnTo>
                  <a:lnTo>
                    <a:pt x="291726" y="109679"/>
                  </a:lnTo>
                  <a:lnTo>
                    <a:pt x="296154" y="94505"/>
                  </a:lnTo>
                  <a:lnTo>
                    <a:pt x="297937" y="79714"/>
                  </a:lnTo>
                  <a:lnTo>
                    <a:pt x="297958" y="65179"/>
                  </a:lnTo>
                  <a:lnTo>
                    <a:pt x="296803" y="50814"/>
                  </a:lnTo>
                  <a:lnTo>
                    <a:pt x="294864" y="45912"/>
                  </a:lnTo>
                  <a:lnTo>
                    <a:pt x="292403" y="47319"/>
                  </a:lnTo>
                  <a:lnTo>
                    <a:pt x="289594" y="52931"/>
                  </a:lnTo>
                  <a:lnTo>
                    <a:pt x="287721" y="62516"/>
                  </a:lnTo>
                  <a:lnTo>
                    <a:pt x="286472" y="74748"/>
                  </a:lnTo>
                  <a:lnTo>
                    <a:pt x="285640" y="88747"/>
                  </a:lnTo>
                  <a:lnTo>
                    <a:pt x="284715" y="116766"/>
                  </a:lnTo>
                  <a:lnTo>
                    <a:pt x="284468" y="130782"/>
                  </a:lnTo>
                  <a:lnTo>
                    <a:pt x="283135" y="135452"/>
                  </a:lnTo>
                  <a:lnTo>
                    <a:pt x="281078" y="133890"/>
                  </a:lnTo>
                  <a:lnTo>
                    <a:pt x="278538" y="128174"/>
                  </a:lnTo>
                  <a:lnTo>
                    <a:pt x="278013" y="119690"/>
                  </a:lnTo>
                  <a:lnTo>
                    <a:pt x="278832" y="109359"/>
                  </a:lnTo>
                  <a:lnTo>
                    <a:pt x="280546" y="97797"/>
                  </a:lnTo>
                  <a:lnTo>
                    <a:pt x="284026" y="85414"/>
                  </a:lnTo>
                  <a:lnTo>
                    <a:pt x="288684" y="72485"/>
                  </a:lnTo>
                  <a:lnTo>
                    <a:pt x="294126" y="59191"/>
                  </a:lnTo>
                  <a:lnTo>
                    <a:pt x="301260" y="49159"/>
                  </a:lnTo>
                  <a:lnTo>
                    <a:pt x="309522" y="41303"/>
                  </a:lnTo>
                  <a:lnTo>
                    <a:pt x="318535" y="34897"/>
                  </a:lnTo>
                  <a:lnTo>
                    <a:pt x="329219" y="31795"/>
                  </a:lnTo>
                  <a:lnTo>
                    <a:pt x="341016" y="30896"/>
                  </a:lnTo>
                  <a:lnTo>
                    <a:pt x="353555" y="31465"/>
                  </a:lnTo>
                  <a:lnTo>
                    <a:pt x="364252" y="34181"/>
                  </a:lnTo>
                  <a:lnTo>
                    <a:pt x="373720" y="38330"/>
                  </a:lnTo>
                  <a:lnTo>
                    <a:pt x="399668" y="536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067952" y="2243172"/>
              <a:ext cx="113607" cy="237715"/>
            </a:xfrm>
            <a:custGeom>
              <a:avLst/>
              <a:gdLst/>
              <a:ahLst/>
              <a:cxnLst/>
              <a:rect l="0" t="0" r="0" b="0"/>
              <a:pathLst>
                <a:path w="113607" h="237715">
                  <a:moveTo>
                    <a:pt x="96188" y="18111"/>
                  </a:moveTo>
                  <a:lnTo>
                    <a:pt x="79438" y="6944"/>
                  </a:lnTo>
                  <a:lnTo>
                    <a:pt x="69830" y="3655"/>
                  </a:lnTo>
                  <a:lnTo>
                    <a:pt x="58749" y="1462"/>
                  </a:lnTo>
                  <a:lnTo>
                    <a:pt x="46688" y="0"/>
                  </a:lnTo>
                  <a:lnTo>
                    <a:pt x="36310" y="1363"/>
                  </a:lnTo>
                  <a:lnTo>
                    <a:pt x="27054" y="4608"/>
                  </a:lnTo>
                  <a:lnTo>
                    <a:pt x="18546" y="9109"/>
                  </a:lnTo>
                  <a:lnTo>
                    <a:pt x="11705" y="15616"/>
                  </a:lnTo>
                  <a:lnTo>
                    <a:pt x="5976" y="23459"/>
                  </a:lnTo>
                  <a:lnTo>
                    <a:pt x="988" y="32194"/>
                  </a:lnTo>
                  <a:lnTo>
                    <a:pt x="0" y="43861"/>
                  </a:lnTo>
                  <a:lnTo>
                    <a:pt x="1679" y="57481"/>
                  </a:lnTo>
                  <a:lnTo>
                    <a:pt x="5135" y="72405"/>
                  </a:lnTo>
                  <a:lnTo>
                    <a:pt x="9776" y="85860"/>
                  </a:lnTo>
                  <a:lnTo>
                    <a:pt x="15208" y="98336"/>
                  </a:lnTo>
                  <a:lnTo>
                    <a:pt x="21166" y="110159"/>
                  </a:lnTo>
                  <a:lnTo>
                    <a:pt x="28644" y="120378"/>
                  </a:lnTo>
                  <a:lnTo>
                    <a:pt x="37136" y="129528"/>
                  </a:lnTo>
                  <a:lnTo>
                    <a:pt x="46302" y="137965"/>
                  </a:lnTo>
                  <a:lnTo>
                    <a:pt x="54751" y="147096"/>
                  </a:lnTo>
                  <a:lnTo>
                    <a:pt x="62720" y="156689"/>
                  </a:lnTo>
                  <a:lnTo>
                    <a:pt x="70370" y="166590"/>
                  </a:lnTo>
                  <a:lnTo>
                    <a:pt x="77808" y="176697"/>
                  </a:lnTo>
                  <a:lnTo>
                    <a:pt x="92304" y="197276"/>
                  </a:lnTo>
                  <a:lnTo>
                    <a:pt x="113606" y="228571"/>
                  </a:lnTo>
                  <a:lnTo>
                    <a:pt x="112474" y="234378"/>
                  </a:lnTo>
                  <a:lnTo>
                    <a:pt x="105877" y="237081"/>
                  </a:lnTo>
                  <a:lnTo>
                    <a:pt x="95636" y="237714"/>
                  </a:lnTo>
                  <a:lnTo>
                    <a:pt x="82965" y="234631"/>
                  </a:lnTo>
                  <a:lnTo>
                    <a:pt x="68675" y="229069"/>
                  </a:lnTo>
                  <a:lnTo>
                    <a:pt x="53305" y="221855"/>
                  </a:lnTo>
                  <a:lnTo>
                    <a:pt x="40721" y="214709"/>
                  </a:lnTo>
                  <a:lnTo>
                    <a:pt x="29995" y="207607"/>
                  </a:lnTo>
                  <a:lnTo>
                    <a:pt x="1530" y="1863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279834" y="2271373"/>
              <a:ext cx="252423" cy="167824"/>
            </a:xfrm>
            <a:custGeom>
              <a:avLst/>
              <a:gdLst/>
              <a:ahLst/>
              <a:cxnLst/>
              <a:rect l="0" t="0" r="0" b="0"/>
              <a:pathLst>
                <a:path w="252423" h="167824">
                  <a:moveTo>
                    <a:pt x="0" y="428"/>
                  </a:moveTo>
                  <a:lnTo>
                    <a:pt x="0" y="108377"/>
                  </a:lnTo>
                  <a:lnTo>
                    <a:pt x="2337" y="121476"/>
                  </a:lnTo>
                  <a:lnTo>
                    <a:pt x="6232" y="133715"/>
                  </a:lnTo>
                  <a:lnTo>
                    <a:pt x="11167" y="145380"/>
                  </a:lnTo>
                  <a:lnTo>
                    <a:pt x="17962" y="154325"/>
                  </a:lnTo>
                  <a:lnTo>
                    <a:pt x="25998" y="161457"/>
                  </a:lnTo>
                  <a:lnTo>
                    <a:pt x="34861" y="167380"/>
                  </a:lnTo>
                  <a:lnTo>
                    <a:pt x="44276" y="167823"/>
                  </a:lnTo>
                  <a:lnTo>
                    <a:pt x="54059" y="164613"/>
                  </a:lnTo>
                  <a:lnTo>
                    <a:pt x="64086" y="158967"/>
                  </a:lnTo>
                  <a:lnTo>
                    <a:pt x="73108" y="152865"/>
                  </a:lnTo>
                  <a:lnTo>
                    <a:pt x="81460" y="146460"/>
                  </a:lnTo>
                  <a:lnTo>
                    <a:pt x="89366" y="139853"/>
                  </a:lnTo>
                  <a:lnTo>
                    <a:pt x="95804" y="131943"/>
                  </a:lnTo>
                  <a:lnTo>
                    <a:pt x="101265" y="123163"/>
                  </a:lnTo>
                  <a:lnTo>
                    <a:pt x="106075" y="113804"/>
                  </a:lnTo>
                  <a:lnTo>
                    <a:pt x="110450" y="104059"/>
                  </a:lnTo>
                  <a:lnTo>
                    <a:pt x="114535" y="94056"/>
                  </a:lnTo>
                  <a:lnTo>
                    <a:pt x="118427" y="83882"/>
                  </a:lnTo>
                  <a:lnTo>
                    <a:pt x="121021" y="71256"/>
                  </a:lnTo>
                  <a:lnTo>
                    <a:pt x="122752" y="56996"/>
                  </a:lnTo>
                  <a:lnTo>
                    <a:pt x="123905" y="41646"/>
                  </a:lnTo>
                  <a:lnTo>
                    <a:pt x="123505" y="27906"/>
                  </a:lnTo>
                  <a:lnTo>
                    <a:pt x="122070" y="15241"/>
                  </a:lnTo>
                  <a:lnTo>
                    <a:pt x="119944" y="3292"/>
                  </a:lnTo>
                  <a:lnTo>
                    <a:pt x="117359" y="0"/>
                  </a:lnTo>
                  <a:lnTo>
                    <a:pt x="114466" y="2480"/>
                  </a:lnTo>
                  <a:lnTo>
                    <a:pt x="111370" y="8807"/>
                  </a:lnTo>
                  <a:lnTo>
                    <a:pt x="110474" y="18869"/>
                  </a:lnTo>
                  <a:lnTo>
                    <a:pt x="111045" y="31420"/>
                  </a:lnTo>
                  <a:lnTo>
                    <a:pt x="112594" y="45630"/>
                  </a:lnTo>
                  <a:lnTo>
                    <a:pt x="117133" y="60947"/>
                  </a:lnTo>
                  <a:lnTo>
                    <a:pt x="123665" y="77001"/>
                  </a:lnTo>
                  <a:lnTo>
                    <a:pt x="131526" y="93547"/>
                  </a:lnTo>
                  <a:lnTo>
                    <a:pt x="139103" y="106915"/>
                  </a:lnTo>
                  <a:lnTo>
                    <a:pt x="146492" y="118164"/>
                  </a:lnTo>
                  <a:lnTo>
                    <a:pt x="153755" y="128001"/>
                  </a:lnTo>
                  <a:lnTo>
                    <a:pt x="163272" y="135727"/>
                  </a:lnTo>
                  <a:lnTo>
                    <a:pt x="174291" y="142047"/>
                  </a:lnTo>
                  <a:lnTo>
                    <a:pt x="186311" y="147428"/>
                  </a:lnTo>
                  <a:lnTo>
                    <a:pt x="197831" y="149848"/>
                  </a:lnTo>
                  <a:lnTo>
                    <a:pt x="209017" y="150292"/>
                  </a:lnTo>
                  <a:lnTo>
                    <a:pt x="252422" y="1371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547232" y="2250766"/>
              <a:ext cx="321589" cy="184318"/>
            </a:xfrm>
            <a:custGeom>
              <a:avLst/>
              <a:gdLst/>
              <a:ahLst/>
              <a:cxnLst/>
              <a:rect l="0" t="0" r="0" b="0"/>
              <a:pathLst>
                <a:path w="321589" h="184318">
                  <a:moveTo>
                    <a:pt x="6060" y="0"/>
                  </a:moveTo>
                  <a:lnTo>
                    <a:pt x="6060" y="184317"/>
                  </a:lnTo>
                  <a:lnTo>
                    <a:pt x="6060" y="173461"/>
                  </a:lnTo>
                  <a:lnTo>
                    <a:pt x="4891" y="161217"/>
                  </a:lnTo>
                  <a:lnTo>
                    <a:pt x="2943" y="146042"/>
                  </a:lnTo>
                  <a:lnTo>
                    <a:pt x="476" y="128914"/>
                  </a:lnTo>
                  <a:lnTo>
                    <a:pt x="0" y="113990"/>
                  </a:lnTo>
                  <a:lnTo>
                    <a:pt x="851" y="100534"/>
                  </a:lnTo>
                  <a:lnTo>
                    <a:pt x="2587" y="88058"/>
                  </a:lnTo>
                  <a:lnTo>
                    <a:pt x="3745" y="75066"/>
                  </a:lnTo>
                  <a:lnTo>
                    <a:pt x="4517" y="61730"/>
                  </a:lnTo>
                  <a:lnTo>
                    <a:pt x="5031" y="48165"/>
                  </a:lnTo>
                  <a:lnTo>
                    <a:pt x="8880" y="42627"/>
                  </a:lnTo>
                  <a:lnTo>
                    <a:pt x="14951" y="42442"/>
                  </a:lnTo>
                  <a:lnTo>
                    <a:pt x="22505" y="45824"/>
                  </a:lnTo>
                  <a:lnTo>
                    <a:pt x="29878" y="52753"/>
                  </a:lnTo>
                  <a:lnTo>
                    <a:pt x="37131" y="62047"/>
                  </a:lnTo>
                  <a:lnTo>
                    <a:pt x="44303" y="72917"/>
                  </a:lnTo>
                  <a:lnTo>
                    <a:pt x="50253" y="83670"/>
                  </a:lnTo>
                  <a:lnTo>
                    <a:pt x="55388" y="94344"/>
                  </a:lnTo>
                  <a:lnTo>
                    <a:pt x="59981" y="104966"/>
                  </a:lnTo>
                  <a:lnTo>
                    <a:pt x="65380" y="115554"/>
                  </a:lnTo>
                  <a:lnTo>
                    <a:pt x="71316" y="126118"/>
                  </a:lnTo>
                  <a:lnTo>
                    <a:pt x="77611" y="136666"/>
                  </a:lnTo>
                  <a:lnTo>
                    <a:pt x="84144" y="146036"/>
                  </a:lnTo>
                  <a:lnTo>
                    <a:pt x="90837" y="154620"/>
                  </a:lnTo>
                  <a:lnTo>
                    <a:pt x="97637" y="162679"/>
                  </a:lnTo>
                  <a:lnTo>
                    <a:pt x="105676" y="164547"/>
                  </a:lnTo>
                  <a:lnTo>
                    <a:pt x="114541" y="162285"/>
                  </a:lnTo>
                  <a:lnTo>
                    <a:pt x="123957" y="157272"/>
                  </a:lnTo>
                  <a:lnTo>
                    <a:pt x="131403" y="150424"/>
                  </a:lnTo>
                  <a:lnTo>
                    <a:pt x="137535" y="142353"/>
                  </a:lnTo>
                  <a:lnTo>
                    <a:pt x="142792" y="133466"/>
                  </a:lnTo>
                  <a:lnTo>
                    <a:pt x="147465" y="124036"/>
                  </a:lnTo>
                  <a:lnTo>
                    <a:pt x="151749" y="114243"/>
                  </a:lnTo>
                  <a:lnTo>
                    <a:pt x="155774" y="104209"/>
                  </a:lnTo>
                  <a:lnTo>
                    <a:pt x="158457" y="91676"/>
                  </a:lnTo>
                  <a:lnTo>
                    <a:pt x="160246" y="77478"/>
                  </a:lnTo>
                  <a:lnTo>
                    <a:pt x="161439" y="62170"/>
                  </a:lnTo>
                  <a:lnTo>
                    <a:pt x="162234" y="47289"/>
                  </a:lnTo>
                  <a:lnTo>
                    <a:pt x="163352" y="13362"/>
                  </a:lnTo>
                  <a:lnTo>
                    <a:pt x="163509" y="14751"/>
                  </a:lnTo>
                  <a:lnTo>
                    <a:pt x="163614" y="20351"/>
                  </a:lnTo>
                  <a:lnTo>
                    <a:pt x="164853" y="27591"/>
                  </a:lnTo>
                  <a:lnTo>
                    <a:pt x="166847" y="35923"/>
                  </a:lnTo>
                  <a:lnTo>
                    <a:pt x="169345" y="44984"/>
                  </a:lnTo>
                  <a:lnTo>
                    <a:pt x="173347" y="56867"/>
                  </a:lnTo>
                  <a:lnTo>
                    <a:pt x="184027" y="85653"/>
                  </a:lnTo>
                  <a:lnTo>
                    <a:pt x="190148" y="99172"/>
                  </a:lnTo>
                  <a:lnTo>
                    <a:pt x="196565" y="111691"/>
                  </a:lnTo>
                  <a:lnTo>
                    <a:pt x="203180" y="123543"/>
                  </a:lnTo>
                  <a:lnTo>
                    <a:pt x="209928" y="133781"/>
                  </a:lnTo>
                  <a:lnTo>
                    <a:pt x="216764" y="142944"/>
                  </a:lnTo>
                  <a:lnTo>
                    <a:pt x="223658" y="151390"/>
                  </a:lnTo>
                  <a:lnTo>
                    <a:pt x="230592" y="159358"/>
                  </a:lnTo>
                  <a:lnTo>
                    <a:pt x="237551" y="167006"/>
                  </a:lnTo>
                  <a:lnTo>
                    <a:pt x="244528" y="174443"/>
                  </a:lnTo>
                  <a:lnTo>
                    <a:pt x="253854" y="179401"/>
                  </a:lnTo>
                  <a:lnTo>
                    <a:pt x="264746" y="182706"/>
                  </a:lnTo>
                  <a:lnTo>
                    <a:pt x="321588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880799" y="2229730"/>
              <a:ext cx="303550" cy="189318"/>
            </a:xfrm>
            <a:custGeom>
              <a:avLst/>
              <a:gdLst/>
              <a:ahLst/>
              <a:cxnLst/>
              <a:rect l="0" t="0" r="0" b="0"/>
              <a:pathLst>
                <a:path w="303550" h="189318">
                  <a:moveTo>
                    <a:pt x="9056" y="0"/>
                  </a:moveTo>
                  <a:lnTo>
                    <a:pt x="3472" y="16751"/>
                  </a:lnTo>
                  <a:lnTo>
                    <a:pt x="1827" y="26359"/>
                  </a:lnTo>
                  <a:lnTo>
                    <a:pt x="731" y="37439"/>
                  </a:lnTo>
                  <a:lnTo>
                    <a:pt x="0" y="49501"/>
                  </a:lnTo>
                  <a:lnTo>
                    <a:pt x="682" y="64553"/>
                  </a:lnTo>
                  <a:lnTo>
                    <a:pt x="2305" y="81600"/>
                  </a:lnTo>
                  <a:lnTo>
                    <a:pt x="4555" y="99977"/>
                  </a:lnTo>
                  <a:lnTo>
                    <a:pt x="6055" y="118071"/>
                  </a:lnTo>
                  <a:lnTo>
                    <a:pt x="7055" y="135976"/>
                  </a:lnTo>
                  <a:lnTo>
                    <a:pt x="7722" y="153757"/>
                  </a:lnTo>
                  <a:lnTo>
                    <a:pt x="9335" y="159767"/>
                  </a:lnTo>
                  <a:lnTo>
                    <a:pt x="11580" y="157931"/>
                  </a:lnTo>
                  <a:lnTo>
                    <a:pt x="14244" y="150864"/>
                  </a:lnTo>
                  <a:lnTo>
                    <a:pt x="16021" y="141478"/>
                  </a:lnTo>
                  <a:lnTo>
                    <a:pt x="17205" y="130546"/>
                  </a:lnTo>
                  <a:lnTo>
                    <a:pt x="17994" y="118584"/>
                  </a:lnTo>
                  <a:lnTo>
                    <a:pt x="19689" y="107103"/>
                  </a:lnTo>
                  <a:lnTo>
                    <a:pt x="21988" y="95943"/>
                  </a:lnTo>
                  <a:lnTo>
                    <a:pt x="24689" y="84997"/>
                  </a:lnTo>
                  <a:lnTo>
                    <a:pt x="26490" y="73026"/>
                  </a:lnTo>
                  <a:lnTo>
                    <a:pt x="27690" y="60370"/>
                  </a:lnTo>
                  <a:lnTo>
                    <a:pt x="28490" y="47259"/>
                  </a:lnTo>
                  <a:lnTo>
                    <a:pt x="30192" y="42023"/>
                  </a:lnTo>
                  <a:lnTo>
                    <a:pt x="32496" y="42039"/>
                  </a:lnTo>
                  <a:lnTo>
                    <a:pt x="35200" y="45556"/>
                  </a:lnTo>
                  <a:lnTo>
                    <a:pt x="38172" y="51406"/>
                  </a:lnTo>
                  <a:lnTo>
                    <a:pt x="41321" y="58812"/>
                  </a:lnTo>
                  <a:lnTo>
                    <a:pt x="60356" y="107055"/>
                  </a:lnTo>
                  <a:lnTo>
                    <a:pt x="67797" y="120452"/>
                  </a:lnTo>
                  <a:lnTo>
                    <a:pt x="76263" y="132890"/>
                  </a:lnTo>
                  <a:lnTo>
                    <a:pt x="85413" y="144687"/>
                  </a:lnTo>
                  <a:lnTo>
                    <a:pt x="95019" y="153721"/>
                  </a:lnTo>
                  <a:lnTo>
                    <a:pt x="104929" y="160912"/>
                  </a:lnTo>
                  <a:lnTo>
                    <a:pt x="115042" y="166874"/>
                  </a:lnTo>
                  <a:lnTo>
                    <a:pt x="124121" y="167344"/>
                  </a:lnTo>
                  <a:lnTo>
                    <a:pt x="132511" y="164151"/>
                  </a:lnTo>
                  <a:lnTo>
                    <a:pt x="140441" y="158516"/>
                  </a:lnTo>
                  <a:lnTo>
                    <a:pt x="148065" y="148916"/>
                  </a:lnTo>
                  <a:lnTo>
                    <a:pt x="155486" y="136674"/>
                  </a:lnTo>
                  <a:lnTo>
                    <a:pt x="162770" y="122669"/>
                  </a:lnTo>
                  <a:lnTo>
                    <a:pt x="167626" y="106320"/>
                  </a:lnTo>
                  <a:lnTo>
                    <a:pt x="170863" y="88410"/>
                  </a:lnTo>
                  <a:lnTo>
                    <a:pt x="173021" y="69457"/>
                  </a:lnTo>
                  <a:lnTo>
                    <a:pt x="173291" y="52148"/>
                  </a:lnTo>
                  <a:lnTo>
                    <a:pt x="172303" y="35934"/>
                  </a:lnTo>
                  <a:lnTo>
                    <a:pt x="170475" y="20451"/>
                  </a:lnTo>
                  <a:lnTo>
                    <a:pt x="168088" y="13634"/>
                  </a:lnTo>
                  <a:lnTo>
                    <a:pt x="165328" y="12595"/>
                  </a:lnTo>
                  <a:lnTo>
                    <a:pt x="162320" y="15409"/>
                  </a:lnTo>
                  <a:lnTo>
                    <a:pt x="161482" y="23127"/>
                  </a:lnTo>
                  <a:lnTo>
                    <a:pt x="162093" y="34116"/>
                  </a:lnTo>
                  <a:lnTo>
                    <a:pt x="163668" y="47285"/>
                  </a:lnTo>
                  <a:lnTo>
                    <a:pt x="168225" y="61908"/>
                  </a:lnTo>
                  <a:lnTo>
                    <a:pt x="174768" y="77499"/>
                  </a:lnTo>
                  <a:lnTo>
                    <a:pt x="182636" y="93737"/>
                  </a:lnTo>
                  <a:lnTo>
                    <a:pt x="190219" y="106899"/>
                  </a:lnTo>
                  <a:lnTo>
                    <a:pt x="197611" y="118011"/>
                  </a:lnTo>
                  <a:lnTo>
                    <a:pt x="204877" y="127756"/>
                  </a:lnTo>
                  <a:lnTo>
                    <a:pt x="212058" y="136590"/>
                  </a:lnTo>
                  <a:lnTo>
                    <a:pt x="219182" y="144817"/>
                  </a:lnTo>
                  <a:lnTo>
                    <a:pt x="226269" y="152639"/>
                  </a:lnTo>
                  <a:lnTo>
                    <a:pt x="234500" y="159022"/>
                  </a:lnTo>
                  <a:lnTo>
                    <a:pt x="243492" y="164446"/>
                  </a:lnTo>
                  <a:lnTo>
                    <a:pt x="252994" y="169230"/>
                  </a:lnTo>
                  <a:lnTo>
                    <a:pt x="262833" y="173589"/>
                  </a:lnTo>
                  <a:lnTo>
                    <a:pt x="272899" y="177663"/>
                  </a:lnTo>
                  <a:lnTo>
                    <a:pt x="303549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188071" y="2255700"/>
              <a:ext cx="238182" cy="173866"/>
            </a:xfrm>
            <a:custGeom>
              <a:avLst/>
              <a:gdLst/>
              <a:ahLst/>
              <a:cxnLst/>
              <a:rect l="0" t="0" r="0" b="0"/>
              <a:pathLst>
                <a:path w="238182" h="173866">
                  <a:moveTo>
                    <a:pt x="101452" y="5583"/>
                  </a:moveTo>
                  <a:lnTo>
                    <a:pt x="84702" y="0"/>
                  </a:lnTo>
                  <a:lnTo>
                    <a:pt x="77431" y="692"/>
                  </a:lnTo>
                  <a:lnTo>
                    <a:pt x="70246" y="3491"/>
                  </a:lnTo>
                  <a:lnTo>
                    <a:pt x="63119" y="7694"/>
                  </a:lnTo>
                  <a:lnTo>
                    <a:pt x="56030" y="12834"/>
                  </a:lnTo>
                  <a:lnTo>
                    <a:pt x="48967" y="18597"/>
                  </a:lnTo>
                  <a:lnTo>
                    <a:pt x="41921" y="24777"/>
                  </a:lnTo>
                  <a:lnTo>
                    <a:pt x="36056" y="32402"/>
                  </a:lnTo>
                  <a:lnTo>
                    <a:pt x="30976" y="40992"/>
                  </a:lnTo>
                  <a:lnTo>
                    <a:pt x="8844" y="85552"/>
                  </a:lnTo>
                  <a:lnTo>
                    <a:pt x="4655" y="98629"/>
                  </a:lnTo>
                  <a:lnTo>
                    <a:pt x="1862" y="112021"/>
                  </a:lnTo>
                  <a:lnTo>
                    <a:pt x="0" y="125624"/>
                  </a:lnTo>
                  <a:lnTo>
                    <a:pt x="1096" y="137030"/>
                  </a:lnTo>
                  <a:lnTo>
                    <a:pt x="4164" y="146971"/>
                  </a:lnTo>
                  <a:lnTo>
                    <a:pt x="8547" y="155935"/>
                  </a:lnTo>
                  <a:lnTo>
                    <a:pt x="16143" y="160743"/>
                  </a:lnTo>
                  <a:lnTo>
                    <a:pt x="25882" y="162780"/>
                  </a:lnTo>
                  <a:lnTo>
                    <a:pt x="37049" y="162969"/>
                  </a:lnTo>
                  <a:lnTo>
                    <a:pt x="46830" y="160758"/>
                  </a:lnTo>
                  <a:lnTo>
                    <a:pt x="55688" y="156946"/>
                  </a:lnTo>
                  <a:lnTo>
                    <a:pt x="63932" y="152068"/>
                  </a:lnTo>
                  <a:lnTo>
                    <a:pt x="71764" y="146479"/>
                  </a:lnTo>
                  <a:lnTo>
                    <a:pt x="79323" y="140415"/>
                  </a:lnTo>
                  <a:lnTo>
                    <a:pt x="86700" y="134036"/>
                  </a:lnTo>
                  <a:lnTo>
                    <a:pt x="93955" y="125108"/>
                  </a:lnTo>
                  <a:lnTo>
                    <a:pt x="101128" y="114482"/>
                  </a:lnTo>
                  <a:lnTo>
                    <a:pt x="108248" y="102724"/>
                  </a:lnTo>
                  <a:lnTo>
                    <a:pt x="112995" y="90210"/>
                  </a:lnTo>
                  <a:lnTo>
                    <a:pt x="116159" y="77193"/>
                  </a:lnTo>
                  <a:lnTo>
                    <a:pt x="118269" y="63841"/>
                  </a:lnTo>
                  <a:lnTo>
                    <a:pt x="118506" y="58445"/>
                  </a:lnTo>
                  <a:lnTo>
                    <a:pt x="117496" y="58354"/>
                  </a:lnTo>
                  <a:lnTo>
                    <a:pt x="115654" y="61799"/>
                  </a:lnTo>
                  <a:lnTo>
                    <a:pt x="116763" y="68770"/>
                  </a:lnTo>
                  <a:lnTo>
                    <a:pt x="119840" y="78092"/>
                  </a:lnTo>
                  <a:lnTo>
                    <a:pt x="124228" y="88981"/>
                  </a:lnTo>
                  <a:lnTo>
                    <a:pt x="130659" y="100915"/>
                  </a:lnTo>
                  <a:lnTo>
                    <a:pt x="138454" y="113545"/>
                  </a:lnTo>
                  <a:lnTo>
                    <a:pt x="147155" y="126640"/>
                  </a:lnTo>
                  <a:lnTo>
                    <a:pt x="157631" y="137707"/>
                  </a:lnTo>
                  <a:lnTo>
                    <a:pt x="169289" y="147422"/>
                  </a:lnTo>
                  <a:lnTo>
                    <a:pt x="238181" y="1738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472866" y="2229551"/>
              <a:ext cx="341794" cy="410091"/>
            </a:xfrm>
            <a:custGeom>
              <a:avLst/>
              <a:gdLst/>
              <a:ahLst/>
              <a:cxnLst/>
              <a:rect l="0" t="0" r="0" b="0"/>
              <a:pathLst>
                <a:path w="341794" h="410091">
                  <a:moveTo>
                    <a:pt x="16492" y="42250"/>
                  </a:moveTo>
                  <a:lnTo>
                    <a:pt x="10908" y="59000"/>
                  </a:lnTo>
                  <a:lnTo>
                    <a:pt x="9263" y="68609"/>
                  </a:lnTo>
                  <a:lnTo>
                    <a:pt x="8167" y="79689"/>
                  </a:lnTo>
                  <a:lnTo>
                    <a:pt x="7436" y="91750"/>
                  </a:lnTo>
                  <a:lnTo>
                    <a:pt x="6624" y="117617"/>
                  </a:lnTo>
                  <a:lnTo>
                    <a:pt x="6407" y="131059"/>
                  </a:lnTo>
                  <a:lnTo>
                    <a:pt x="5094" y="136515"/>
                  </a:lnTo>
                  <a:lnTo>
                    <a:pt x="3050" y="136646"/>
                  </a:lnTo>
                  <a:lnTo>
                    <a:pt x="519" y="133227"/>
                  </a:lnTo>
                  <a:lnTo>
                    <a:pt x="0" y="125105"/>
                  </a:lnTo>
                  <a:lnTo>
                    <a:pt x="823" y="113847"/>
                  </a:lnTo>
                  <a:lnTo>
                    <a:pt x="2540" y="100499"/>
                  </a:lnTo>
                  <a:lnTo>
                    <a:pt x="4853" y="88094"/>
                  </a:lnTo>
                  <a:lnTo>
                    <a:pt x="7564" y="76319"/>
                  </a:lnTo>
                  <a:lnTo>
                    <a:pt x="10540" y="64962"/>
                  </a:lnTo>
                  <a:lnTo>
                    <a:pt x="14861" y="53886"/>
                  </a:lnTo>
                  <a:lnTo>
                    <a:pt x="20079" y="42995"/>
                  </a:lnTo>
                  <a:lnTo>
                    <a:pt x="25895" y="32229"/>
                  </a:lnTo>
                  <a:lnTo>
                    <a:pt x="32109" y="22715"/>
                  </a:lnTo>
                  <a:lnTo>
                    <a:pt x="38590" y="14034"/>
                  </a:lnTo>
                  <a:lnTo>
                    <a:pt x="45247" y="5910"/>
                  </a:lnTo>
                  <a:lnTo>
                    <a:pt x="53191" y="1663"/>
                  </a:lnTo>
                  <a:lnTo>
                    <a:pt x="61994" y="0"/>
                  </a:lnTo>
                  <a:lnTo>
                    <a:pt x="71367" y="60"/>
                  </a:lnTo>
                  <a:lnTo>
                    <a:pt x="79954" y="2437"/>
                  </a:lnTo>
                  <a:lnTo>
                    <a:pt x="88015" y="6359"/>
                  </a:lnTo>
                  <a:lnTo>
                    <a:pt x="95727" y="11311"/>
                  </a:lnTo>
                  <a:lnTo>
                    <a:pt x="103206" y="20455"/>
                  </a:lnTo>
                  <a:lnTo>
                    <a:pt x="110529" y="32395"/>
                  </a:lnTo>
                  <a:lnTo>
                    <a:pt x="117747" y="46197"/>
                  </a:lnTo>
                  <a:lnTo>
                    <a:pt x="123729" y="60073"/>
                  </a:lnTo>
                  <a:lnTo>
                    <a:pt x="128886" y="73999"/>
                  </a:lnTo>
                  <a:lnTo>
                    <a:pt x="133491" y="87957"/>
                  </a:lnTo>
                  <a:lnTo>
                    <a:pt x="137731" y="103105"/>
                  </a:lnTo>
                  <a:lnTo>
                    <a:pt x="141725" y="119047"/>
                  </a:lnTo>
                  <a:lnTo>
                    <a:pt x="145557" y="135519"/>
                  </a:lnTo>
                  <a:lnTo>
                    <a:pt x="150449" y="148837"/>
                  </a:lnTo>
                  <a:lnTo>
                    <a:pt x="156047" y="160052"/>
                  </a:lnTo>
                  <a:lnTo>
                    <a:pt x="162117" y="169867"/>
                  </a:lnTo>
                  <a:lnTo>
                    <a:pt x="169669" y="172904"/>
                  </a:lnTo>
                  <a:lnTo>
                    <a:pt x="178210" y="171423"/>
                  </a:lnTo>
                  <a:lnTo>
                    <a:pt x="187409" y="166930"/>
                  </a:lnTo>
                  <a:lnTo>
                    <a:pt x="195880" y="160428"/>
                  </a:lnTo>
                  <a:lnTo>
                    <a:pt x="203864" y="152588"/>
                  </a:lnTo>
                  <a:lnTo>
                    <a:pt x="211524" y="143856"/>
                  </a:lnTo>
                  <a:lnTo>
                    <a:pt x="217799" y="134528"/>
                  </a:lnTo>
                  <a:lnTo>
                    <a:pt x="223151" y="124804"/>
                  </a:lnTo>
                  <a:lnTo>
                    <a:pt x="227888" y="114815"/>
                  </a:lnTo>
                  <a:lnTo>
                    <a:pt x="232214" y="104650"/>
                  </a:lnTo>
                  <a:lnTo>
                    <a:pt x="236267" y="94368"/>
                  </a:lnTo>
                  <a:lnTo>
                    <a:pt x="240138" y="84007"/>
                  </a:lnTo>
                  <a:lnTo>
                    <a:pt x="243886" y="71256"/>
                  </a:lnTo>
                  <a:lnTo>
                    <a:pt x="247554" y="56913"/>
                  </a:lnTo>
                  <a:lnTo>
                    <a:pt x="251168" y="41508"/>
                  </a:lnTo>
                  <a:lnTo>
                    <a:pt x="255915" y="37080"/>
                  </a:lnTo>
                  <a:lnTo>
                    <a:pt x="261416" y="39972"/>
                  </a:lnTo>
                  <a:lnTo>
                    <a:pt x="267421" y="47743"/>
                  </a:lnTo>
                  <a:lnTo>
                    <a:pt x="272593" y="56430"/>
                  </a:lnTo>
                  <a:lnTo>
                    <a:pt x="277210" y="65726"/>
                  </a:lnTo>
                  <a:lnTo>
                    <a:pt x="281456" y="75430"/>
                  </a:lnTo>
                  <a:lnTo>
                    <a:pt x="285456" y="86574"/>
                  </a:lnTo>
                  <a:lnTo>
                    <a:pt x="289291" y="98678"/>
                  </a:lnTo>
                  <a:lnTo>
                    <a:pt x="296668" y="124591"/>
                  </a:lnTo>
                  <a:lnTo>
                    <a:pt x="303843" y="151690"/>
                  </a:lnTo>
                  <a:lnTo>
                    <a:pt x="308561" y="165461"/>
                  </a:lnTo>
                  <a:lnTo>
                    <a:pt x="314043" y="179316"/>
                  </a:lnTo>
                  <a:lnTo>
                    <a:pt x="320035" y="193227"/>
                  </a:lnTo>
                  <a:lnTo>
                    <a:pt x="325199" y="207175"/>
                  </a:lnTo>
                  <a:lnTo>
                    <a:pt x="329810" y="221149"/>
                  </a:lnTo>
                  <a:lnTo>
                    <a:pt x="334053" y="235139"/>
                  </a:lnTo>
                  <a:lnTo>
                    <a:pt x="336881" y="249140"/>
                  </a:lnTo>
                  <a:lnTo>
                    <a:pt x="338767" y="263149"/>
                  </a:lnTo>
                  <a:lnTo>
                    <a:pt x="340024" y="277163"/>
                  </a:lnTo>
                  <a:lnTo>
                    <a:pt x="340862" y="293517"/>
                  </a:lnTo>
                  <a:lnTo>
                    <a:pt x="341793" y="330386"/>
                  </a:lnTo>
                  <a:lnTo>
                    <a:pt x="339704" y="346528"/>
                  </a:lnTo>
                  <a:lnTo>
                    <a:pt x="335974" y="360796"/>
                  </a:lnTo>
                  <a:lnTo>
                    <a:pt x="331150" y="373813"/>
                  </a:lnTo>
                  <a:lnTo>
                    <a:pt x="324429" y="384829"/>
                  </a:lnTo>
                  <a:lnTo>
                    <a:pt x="316442" y="394510"/>
                  </a:lnTo>
                  <a:lnTo>
                    <a:pt x="307611" y="403301"/>
                  </a:lnTo>
                  <a:lnTo>
                    <a:pt x="297050" y="407993"/>
                  </a:lnTo>
                  <a:lnTo>
                    <a:pt x="285334" y="409953"/>
                  </a:lnTo>
                  <a:lnTo>
                    <a:pt x="272849" y="410090"/>
                  </a:lnTo>
                  <a:lnTo>
                    <a:pt x="259851" y="407845"/>
                  </a:lnTo>
                  <a:lnTo>
                    <a:pt x="246511" y="404011"/>
                  </a:lnTo>
                  <a:lnTo>
                    <a:pt x="232944" y="399117"/>
                  </a:lnTo>
                  <a:lnTo>
                    <a:pt x="221561" y="393518"/>
                  </a:lnTo>
                  <a:lnTo>
                    <a:pt x="211636" y="387448"/>
                  </a:lnTo>
                  <a:lnTo>
                    <a:pt x="202682" y="381064"/>
                  </a:lnTo>
                  <a:lnTo>
                    <a:pt x="194375" y="374470"/>
                  </a:lnTo>
                  <a:lnTo>
                    <a:pt x="186501" y="367737"/>
                  </a:lnTo>
                  <a:lnTo>
                    <a:pt x="163738" y="34726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952132" y="2408530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49831" y="2789930"/>
            <a:ext cx="7191287" cy="691396"/>
            <a:chOff x="349831" y="2789930"/>
            <a:chExt cx="7191287" cy="691396"/>
          </a:xfrm>
        </p:grpSpPr>
        <p:sp>
          <p:nvSpPr>
            <p:cNvPr id="97" name="Freeform 96"/>
            <p:cNvSpPr/>
            <p:nvPr/>
          </p:nvSpPr>
          <p:spPr>
            <a:xfrm>
              <a:off x="546915" y="2936738"/>
              <a:ext cx="162854" cy="233048"/>
            </a:xfrm>
            <a:custGeom>
              <a:avLst/>
              <a:gdLst/>
              <a:ahLst/>
              <a:cxnLst/>
              <a:rect l="0" t="0" r="0" b="0"/>
              <a:pathLst>
                <a:path w="162854" h="233048">
                  <a:moveTo>
                    <a:pt x="0" y="29224"/>
                  </a:moveTo>
                  <a:lnTo>
                    <a:pt x="16750" y="18057"/>
                  </a:lnTo>
                  <a:lnTo>
                    <a:pt x="25190" y="13599"/>
                  </a:lnTo>
                  <a:lnTo>
                    <a:pt x="34322" y="9459"/>
                  </a:lnTo>
                  <a:lnTo>
                    <a:pt x="43917" y="5530"/>
                  </a:lnTo>
                  <a:lnTo>
                    <a:pt x="56156" y="2910"/>
                  </a:lnTo>
                  <a:lnTo>
                    <a:pt x="70159" y="1164"/>
                  </a:lnTo>
                  <a:lnTo>
                    <a:pt x="85337" y="0"/>
                  </a:lnTo>
                  <a:lnTo>
                    <a:pt x="98962" y="392"/>
                  </a:lnTo>
                  <a:lnTo>
                    <a:pt x="111550" y="1822"/>
                  </a:lnTo>
                  <a:lnTo>
                    <a:pt x="123449" y="3945"/>
                  </a:lnTo>
                  <a:lnTo>
                    <a:pt x="134887" y="7697"/>
                  </a:lnTo>
                  <a:lnTo>
                    <a:pt x="146019" y="12535"/>
                  </a:lnTo>
                  <a:lnTo>
                    <a:pt x="156945" y="18098"/>
                  </a:lnTo>
                  <a:lnTo>
                    <a:pt x="161893" y="26481"/>
                  </a:lnTo>
                  <a:lnTo>
                    <a:pt x="162853" y="36745"/>
                  </a:lnTo>
                  <a:lnTo>
                    <a:pt x="161157" y="48261"/>
                  </a:lnTo>
                  <a:lnTo>
                    <a:pt x="155351" y="59445"/>
                  </a:lnTo>
                  <a:lnTo>
                    <a:pt x="146806" y="70407"/>
                  </a:lnTo>
                  <a:lnTo>
                    <a:pt x="136435" y="81220"/>
                  </a:lnTo>
                  <a:lnTo>
                    <a:pt x="124847" y="90767"/>
                  </a:lnTo>
                  <a:lnTo>
                    <a:pt x="112447" y="99468"/>
                  </a:lnTo>
                  <a:lnTo>
                    <a:pt x="99505" y="107606"/>
                  </a:lnTo>
                  <a:lnTo>
                    <a:pt x="86203" y="114200"/>
                  </a:lnTo>
                  <a:lnTo>
                    <a:pt x="72661" y="119765"/>
                  </a:lnTo>
                  <a:lnTo>
                    <a:pt x="58958" y="124643"/>
                  </a:lnTo>
                  <a:lnTo>
                    <a:pt x="55666" y="127896"/>
                  </a:lnTo>
                  <a:lnTo>
                    <a:pt x="59314" y="130064"/>
                  </a:lnTo>
                  <a:lnTo>
                    <a:pt x="67590" y="131509"/>
                  </a:lnTo>
                  <a:lnTo>
                    <a:pt x="76612" y="133642"/>
                  </a:lnTo>
                  <a:lnTo>
                    <a:pt x="86134" y="136231"/>
                  </a:lnTo>
                  <a:lnTo>
                    <a:pt x="95987" y="139127"/>
                  </a:lnTo>
                  <a:lnTo>
                    <a:pt x="106061" y="143394"/>
                  </a:lnTo>
                  <a:lnTo>
                    <a:pt x="116284" y="148577"/>
                  </a:lnTo>
                  <a:lnTo>
                    <a:pt x="126604" y="154369"/>
                  </a:lnTo>
                  <a:lnTo>
                    <a:pt x="135822" y="160567"/>
                  </a:lnTo>
                  <a:lnTo>
                    <a:pt x="144305" y="167037"/>
                  </a:lnTo>
                  <a:lnTo>
                    <a:pt x="152297" y="173688"/>
                  </a:lnTo>
                  <a:lnTo>
                    <a:pt x="155288" y="181627"/>
                  </a:lnTo>
                  <a:lnTo>
                    <a:pt x="154944" y="190426"/>
                  </a:lnTo>
                  <a:lnTo>
                    <a:pt x="152378" y="199797"/>
                  </a:lnTo>
                  <a:lnTo>
                    <a:pt x="147162" y="207214"/>
                  </a:lnTo>
                  <a:lnTo>
                    <a:pt x="140178" y="213327"/>
                  </a:lnTo>
                  <a:lnTo>
                    <a:pt x="132016" y="218571"/>
                  </a:lnTo>
                  <a:lnTo>
                    <a:pt x="123069" y="223235"/>
                  </a:lnTo>
                  <a:lnTo>
                    <a:pt x="113599" y="227514"/>
                  </a:lnTo>
                  <a:lnTo>
                    <a:pt x="103779" y="231535"/>
                  </a:lnTo>
                  <a:lnTo>
                    <a:pt x="92559" y="233047"/>
                  </a:lnTo>
                  <a:lnTo>
                    <a:pt x="80404" y="232886"/>
                  </a:lnTo>
                  <a:lnTo>
                    <a:pt x="67626" y="231610"/>
                  </a:lnTo>
                  <a:lnTo>
                    <a:pt x="54433" y="229591"/>
                  </a:lnTo>
                  <a:lnTo>
                    <a:pt x="40963" y="227076"/>
                  </a:lnTo>
                  <a:lnTo>
                    <a:pt x="0" y="2185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49831" y="2789930"/>
              <a:ext cx="574728" cy="562868"/>
            </a:xfrm>
            <a:custGeom>
              <a:avLst/>
              <a:gdLst/>
              <a:ahLst/>
              <a:cxnLst/>
              <a:rect l="0" t="0" r="0" b="0"/>
              <a:pathLst>
                <a:path w="574728" h="562868">
                  <a:moveTo>
                    <a:pt x="207601" y="39304"/>
                  </a:moveTo>
                  <a:lnTo>
                    <a:pt x="179684" y="44887"/>
                  </a:lnTo>
                  <a:lnTo>
                    <a:pt x="166786" y="48869"/>
                  </a:lnTo>
                  <a:lnTo>
                    <a:pt x="153513" y="53861"/>
                  </a:lnTo>
                  <a:lnTo>
                    <a:pt x="139989" y="59526"/>
                  </a:lnTo>
                  <a:lnTo>
                    <a:pt x="127468" y="66809"/>
                  </a:lnTo>
                  <a:lnTo>
                    <a:pt x="115615" y="75170"/>
                  </a:lnTo>
                  <a:lnTo>
                    <a:pt x="104206" y="84249"/>
                  </a:lnTo>
                  <a:lnTo>
                    <a:pt x="93095" y="92640"/>
                  </a:lnTo>
                  <a:lnTo>
                    <a:pt x="71400" y="108195"/>
                  </a:lnTo>
                  <a:lnTo>
                    <a:pt x="61875" y="117953"/>
                  </a:lnTo>
                  <a:lnTo>
                    <a:pt x="53188" y="129132"/>
                  </a:lnTo>
                  <a:lnTo>
                    <a:pt x="22452" y="175078"/>
                  </a:lnTo>
                  <a:lnTo>
                    <a:pt x="16388" y="187083"/>
                  </a:lnTo>
                  <a:lnTo>
                    <a:pt x="11177" y="199760"/>
                  </a:lnTo>
                  <a:lnTo>
                    <a:pt x="6535" y="212886"/>
                  </a:lnTo>
                  <a:lnTo>
                    <a:pt x="3440" y="226311"/>
                  </a:lnTo>
                  <a:lnTo>
                    <a:pt x="1376" y="239936"/>
                  </a:lnTo>
                  <a:lnTo>
                    <a:pt x="0" y="253693"/>
                  </a:lnTo>
                  <a:lnTo>
                    <a:pt x="252" y="268708"/>
                  </a:lnTo>
                  <a:lnTo>
                    <a:pt x="1588" y="284561"/>
                  </a:lnTo>
                  <a:lnTo>
                    <a:pt x="3648" y="300973"/>
                  </a:lnTo>
                  <a:lnTo>
                    <a:pt x="7358" y="316588"/>
                  </a:lnTo>
                  <a:lnTo>
                    <a:pt x="12169" y="331673"/>
                  </a:lnTo>
                  <a:lnTo>
                    <a:pt x="17713" y="346404"/>
                  </a:lnTo>
                  <a:lnTo>
                    <a:pt x="24915" y="362068"/>
                  </a:lnTo>
                  <a:lnTo>
                    <a:pt x="33223" y="378354"/>
                  </a:lnTo>
                  <a:lnTo>
                    <a:pt x="42267" y="395054"/>
                  </a:lnTo>
                  <a:lnTo>
                    <a:pt x="51802" y="409694"/>
                  </a:lnTo>
                  <a:lnTo>
                    <a:pt x="61665" y="422959"/>
                  </a:lnTo>
                  <a:lnTo>
                    <a:pt x="71746" y="435308"/>
                  </a:lnTo>
                  <a:lnTo>
                    <a:pt x="84309" y="447047"/>
                  </a:lnTo>
                  <a:lnTo>
                    <a:pt x="98528" y="458379"/>
                  </a:lnTo>
                  <a:lnTo>
                    <a:pt x="113851" y="469440"/>
                  </a:lnTo>
                  <a:lnTo>
                    <a:pt x="129909" y="480319"/>
                  </a:lnTo>
                  <a:lnTo>
                    <a:pt x="163333" y="501756"/>
                  </a:lnTo>
                  <a:lnTo>
                    <a:pt x="180426" y="511213"/>
                  </a:lnTo>
                  <a:lnTo>
                    <a:pt x="197665" y="519854"/>
                  </a:lnTo>
                  <a:lnTo>
                    <a:pt x="215000" y="527952"/>
                  </a:lnTo>
                  <a:lnTo>
                    <a:pt x="232401" y="534519"/>
                  </a:lnTo>
                  <a:lnTo>
                    <a:pt x="249844" y="540066"/>
                  </a:lnTo>
                  <a:lnTo>
                    <a:pt x="267316" y="544933"/>
                  </a:lnTo>
                  <a:lnTo>
                    <a:pt x="285975" y="549346"/>
                  </a:lnTo>
                  <a:lnTo>
                    <a:pt x="305427" y="553456"/>
                  </a:lnTo>
                  <a:lnTo>
                    <a:pt x="325406" y="557365"/>
                  </a:lnTo>
                  <a:lnTo>
                    <a:pt x="344569" y="559971"/>
                  </a:lnTo>
                  <a:lnTo>
                    <a:pt x="363187" y="561708"/>
                  </a:lnTo>
                  <a:lnTo>
                    <a:pt x="381443" y="562867"/>
                  </a:lnTo>
                  <a:lnTo>
                    <a:pt x="399456" y="562470"/>
                  </a:lnTo>
                  <a:lnTo>
                    <a:pt x="417308" y="561037"/>
                  </a:lnTo>
                  <a:lnTo>
                    <a:pt x="435052" y="558914"/>
                  </a:lnTo>
                  <a:lnTo>
                    <a:pt x="450388" y="555160"/>
                  </a:lnTo>
                  <a:lnTo>
                    <a:pt x="464117" y="550321"/>
                  </a:lnTo>
                  <a:lnTo>
                    <a:pt x="476776" y="544757"/>
                  </a:lnTo>
                  <a:lnTo>
                    <a:pt x="488721" y="537543"/>
                  </a:lnTo>
                  <a:lnTo>
                    <a:pt x="500191" y="529227"/>
                  </a:lnTo>
                  <a:lnTo>
                    <a:pt x="511343" y="520178"/>
                  </a:lnTo>
                  <a:lnTo>
                    <a:pt x="522283" y="510639"/>
                  </a:lnTo>
                  <a:lnTo>
                    <a:pt x="533083" y="500773"/>
                  </a:lnTo>
                  <a:lnTo>
                    <a:pt x="543788" y="490691"/>
                  </a:lnTo>
                  <a:lnTo>
                    <a:pt x="552094" y="479294"/>
                  </a:lnTo>
                  <a:lnTo>
                    <a:pt x="558800" y="467022"/>
                  </a:lnTo>
                  <a:lnTo>
                    <a:pt x="564439" y="454166"/>
                  </a:lnTo>
                  <a:lnTo>
                    <a:pt x="568198" y="439753"/>
                  </a:lnTo>
                  <a:lnTo>
                    <a:pt x="570705" y="424300"/>
                  </a:lnTo>
                  <a:lnTo>
                    <a:pt x="572375" y="408156"/>
                  </a:lnTo>
                  <a:lnTo>
                    <a:pt x="573489" y="392718"/>
                  </a:lnTo>
                  <a:lnTo>
                    <a:pt x="574232" y="377752"/>
                  </a:lnTo>
                  <a:lnTo>
                    <a:pt x="574727" y="363100"/>
                  </a:lnTo>
                  <a:lnTo>
                    <a:pt x="573888" y="346320"/>
                  </a:lnTo>
                  <a:lnTo>
                    <a:pt x="572161" y="328122"/>
                  </a:lnTo>
                  <a:lnTo>
                    <a:pt x="569840" y="308978"/>
                  </a:lnTo>
                  <a:lnTo>
                    <a:pt x="567125" y="290373"/>
                  </a:lnTo>
                  <a:lnTo>
                    <a:pt x="560991" y="254118"/>
                  </a:lnTo>
                  <a:lnTo>
                    <a:pt x="556551" y="237438"/>
                  </a:lnTo>
                  <a:lnTo>
                    <a:pt x="551253" y="221644"/>
                  </a:lnTo>
                  <a:lnTo>
                    <a:pt x="545384" y="206440"/>
                  </a:lnTo>
                  <a:lnTo>
                    <a:pt x="537966" y="190461"/>
                  </a:lnTo>
                  <a:lnTo>
                    <a:pt x="529515" y="173965"/>
                  </a:lnTo>
                  <a:lnTo>
                    <a:pt x="520374" y="157125"/>
                  </a:lnTo>
                  <a:lnTo>
                    <a:pt x="510775" y="141224"/>
                  </a:lnTo>
                  <a:lnTo>
                    <a:pt x="500870" y="125948"/>
                  </a:lnTo>
                  <a:lnTo>
                    <a:pt x="490760" y="111090"/>
                  </a:lnTo>
                  <a:lnTo>
                    <a:pt x="479346" y="97679"/>
                  </a:lnTo>
                  <a:lnTo>
                    <a:pt x="467062" y="85232"/>
                  </a:lnTo>
                  <a:lnTo>
                    <a:pt x="454198" y="73428"/>
                  </a:lnTo>
                  <a:lnTo>
                    <a:pt x="440948" y="63222"/>
                  </a:lnTo>
                  <a:lnTo>
                    <a:pt x="427440" y="54081"/>
                  </a:lnTo>
                  <a:lnTo>
                    <a:pt x="413760" y="45649"/>
                  </a:lnTo>
                  <a:lnTo>
                    <a:pt x="399966" y="37691"/>
                  </a:lnTo>
                  <a:lnTo>
                    <a:pt x="372173" y="22615"/>
                  </a:lnTo>
                  <a:lnTo>
                    <a:pt x="358218" y="16492"/>
                  </a:lnTo>
                  <a:lnTo>
                    <a:pt x="344240" y="11241"/>
                  </a:lnTo>
                  <a:lnTo>
                    <a:pt x="330246" y="6572"/>
                  </a:lnTo>
                  <a:lnTo>
                    <a:pt x="313906" y="3459"/>
                  </a:lnTo>
                  <a:lnTo>
                    <a:pt x="296000" y="1384"/>
                  </a:lnTo>
                  <a:lnTo>
                    <a:pt x="277051" y="0"/>
                  </a:lnTo>
                  <a:lnTo>
                    <a:pt x="258576" y="1415"/>
                  </a:lnTo>
                  <a:lnTo>
                    <a:pt x="240416" y="4695"/>
                  </a:lnTo>
                  <a:lnTo>
                    <a:pt x="222466" y="9220"/>
                  </a:lnTo>
                  <a:lnTo>
                    <a:pt x="186940" y="17363"/>
                  </a:lnTo>
                  <a:lnTo>
                    <a:pt x="169286" y="21171"/>
                  </a:lnTo>
                  <a:lnTo>
                    <a:pt x="154011" y="26046"/>
                  </a:lnTo>
                  <a:lnTo>
                    <a:pt x="140321" y="31634"/>
                  </a:lnTo>
                  <a:lnTo>
                    <a:pt x="127689" y="37697"/>
                  </a:lnTo>
                  <a:lnTo>
                    <a:pt x="116931" y="44075"/>
                  </a:lnTo>
                  <a:lnTo>
                    <a:pt x="107421" y="50665"/>
                  </a:lnTo>
                  <a:lnTo>
                    <a:pt x="81390" y="708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306574" y="3018550"/>
              <a:ext cx="218478" cy="310002"/>
            </a:xfrm>
            <a:custGeom>
              <a:avLst/>
              <a:gdLst/>
              <a:ahLst/>
              <a:cxnLst/>
              <a:rect l="0" t="0" r="0" b="0"/>
              <a:pathLst>
                <a:path w="218478" h="310002">
                  <a:moveTo>
                    <a:pt x="165889" y="0"/>
                  </a:moveTo>
                  <a:lnTo>
                    <a:pt x="143556" y="5584"/>
                  </a:lnTo>
                  <a:lnTo>
                    <a:pt x="133471" y="8397"/>
                  </a:lnTo>
                  <a:lnTo>
                    <a:pt x="112917" y="14639"/>
                  </a:lnTo>
                  <a:lnTo>
                    <a:pt x="103696" y="20277"/>
                  </a:lnTo>
                  <a:lnTo>
                    <a:pt x="95211" y="27542"/>
                  </a:lnTo>
                  <a:lnTo>
                    <a:pt x="87218" y="35890"/>
                  </a:lnTo>
                  <a:lnTo>
                    <a:pt x="79552" y="44962"/>
                  </a:lnTo>
                  <a:lnTo>
                    <a:pt x="72104" y="54516"/>
                  </a:lnTo>
                  <a:lnTo>
                    <a:pt x="64801" y="64391"/>
                  </a:lnTo>
                  <a:lnTo>
                    <a:pt x="56427" y="74480"/>
                  </a:lnTo>
                  <a:lnTo>
                    <a:pt x="47338" y="84712"/>
                  </a:lnTo>
                  <a:lnTo>
                    <a:pt x="37773" y="95039"/>
                  </a:lnTo>
                  <a:lnTo>
                    <a:pt x="30228" y="106599"/>
                  </a:lnTo>
                  <a:lnTo>
                    <a:pt x="24029" y="118980"/>
                  </a:lnTo>
                  <a:lnTo>
                    <a:pt x="18728" y="131908"/>
                  </a:lnTo>
                  <a:lnTo>
                    <a:pt x="14025" y="145201"/>
                  </a:lnTo>
                  <a:lnTo>
                    <a:pt x="9721" y="158738"/>
                  </a:lnTo>
                  <a:lnTo>
                    <a:pt x="5683" y="172437"/>
                  </a:lnTo>
                  <a:lnTo>
                    <a:pt x="2991" y="187413"/>
                  </a:lnTo>
                  <a:lnTo>
                    <a:pt x="1197" y="203239"/>
                  </a:lnTo>
                  <a:lnTo>
                    <a:pt x="0" y="219634"/>
                  </a:lnTo>
                  <a:lnTo>
                    <a:pt x="372" y="234069"/>
                  </a:lnTo>
                  <a:lnTo>
                    <a:pt x="1787" y="247199"/>
                  </a:lnTo>
                  <a:lnTo>
                    <a:pt x="3900" y="259458"/>
                  </a:lnTo>
                  <a:lnTo>
                    <a:pt x="9983" y="271136"/>
                  </a:lnTo>
                  <a:lnTo>
                    <a:pt x="18713" y="282428"/>
                  </a:lnTo>
                  <a:lnTo>
                    <a:pt x="29207" y="293461"/>
                  </a:lnTo>
                  <a:lnTo>
                    <a:pt x="43215" y="300817"/>
                  </a:lnTo>
                  <a:lnTo>
                    <a:pt x="59565" y="305721"/>
                  </a:lnTo>
                  <a:lnTo>
                    <a:pt x="77477" y="308990"/>
                  </a:lnTo>
                  <a:lnTo>
                    <a:pt x="96430" y="310001"/>
                  </a:lnTo>
                  <a:lnTo>
                    <a:pt x="116078" y="309506"/>
                  </a:lnTo>
                  <a:lnTo>
                    <a:pt x="136187" y="308007"/>
                  </a:lnTo>
                  <a:lnTo>
                    <a:pt x="154268" y="304671"/>
                  </a:lnTo>
                  <a:lnTo>
                    <a:pt x="170997" y="300110"/>
                  </a:lnTo>
                  <a:lnTo>
                    <a:pt x="218477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577639" y="3113209"/>
              <a:ext cx="126213" cy="203810"/>
            </a:xfrm>
            <a:custGeom>
              <a:avLst/>
              <a:gdLst/>
              <a:ahLst/>
              <a:cxnLst/>
              <a:rect l="0" t="0" r="0" b="0"/>
              <a:pathLst>
                <a:path w="126213" h="203810">
                  <a:moveTo>
                    <a:pt x="0" y="0"/>
                  </a:moveTo>
                  <a:lnTo>
                    <a:pt x="0" y="93417"/>
                  </a:lnTo>
                  <a:lnTo>
                    <a:pt x="1169" y="113697"/>
                  </a:lnTo>
                  <a:lnTo>
                    <a:pt x="3117" y="133061"/>
                  </a:lnTo>
                  <a:lnTo>
                    <a:pt x="5584" y="151813"/>
                  </a:lnTo>
                  <a:lnTo>
                    <a:pt x="7229" y="168988"/>
                  </a:lnTo>
                  <a:lnTo>
                    <a:pt x="8325" y="185113"/>
                  </a:lnTo>
                  <a:lnTo>
                    <a:pt x="9056" y="200538"/>
                  </a:lnTo>
                  <a:lnTo>
                    <a:pt x="9543" y="203809"/>
                  </a:lnTo>
                  <a:lnTo>
                    <a:pt x="9868" y="198978"/>
                  </a:lnTo>
                  <a:lnTo>
                    <a:pt x="10229" y="174912"/>
                  </a:lnTo>
                  <a:lnTo>
                    <a:pt x="10390" y="140844"/>
                  </a:lnTo>
                  <a:lnTo>
                    <a:pt x="11601" y="124280"/>
                  </a:lnTo>
                  <a:lnTo>
                    <a:pt x="13577" y="108563"/>
                  </a:lnTo>
                  <a:lnTo>
                    <a:pt x="16063" y="93411"/>
                  </a:lnTo>
                  <a:lnTo>
                    <a:pt x="18889" y="78634"/>
                  </a:lnTo>
                  <a:lnTo>
                    <a:pt x="25146" y="49751"/>
                  </a:lnTo>
                  <a:lnTo>
                    <a:pt x="30787" y="39010"/>
                  </a:lnTo>
                  <a:lnTo>
                    <a:pt x="38054" y="30681"/>
                  </a:lnTo>
                  <a:lnTo>
                    <a:pt x="46405" y="23960"/>
                  </a:lnTo>
                  <a:lnTo>
                    <a:pt x="55478" y="21816"/>
                  </a:lnTo>
                  <a:lnTo>
                    <a:pt x="65032" y="22724"/>
                  </a:lnTo>
                  <a:lnTo>
                    <a:pt x="84997" y="28798"/>
                  </a:lnTo>
                  <a:lnTo>
                    <a:pt x="126212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713235" y="3116483"/>
              <a:ext cx="169416" cy="217596"/>
            </a:xfrm>
            <a:custGeom>
              <a:avLst/>
              <a:gdLst/>
              <a:ahLst/>
              <a:cxnLst/>
              <a:rect l="0" t="0" r="0" b="0"/>
              <a:pathLst>
                <a:path w="169416" h="217596">
                  <a:moveTo>
                    <a:pt x="85274" y="143972"/>
                  </a:moveTo>
                  <a:lnTo>
                    <a:pt x="90857" y="127222"/>
                  </a:lnTo>
                  <a:lnTo>
                    <a:pt x="94839" y="117613"/>
                  </a:lnTo>
                  <a:lnTo>
                    <a:pt x="99831" y="106533"/>
                  </a:lnTo>
                  <a:lnTo>
                    <a:pt x="105496" y="94472"/>
                  </a:lnTo>
                  <a:lnTo>
                    <a:pt x="110442" y="81756"/>
                  </a:lnTo>
                  <a:lnTo>
                    <a:pt x="114907" y="68605"/>
                  </a:lnTo>
                  <a:lnTo>
                    <a:pt x="119053" y="55163"/>
                  </a:lnTo>
                  <a:lnTo>
                    <a:pt x="121817" y="41527"/>
                  </a:lnTo>
                  <a:lnTo>
                    <a:pt x="123659" y="27762"/>
                  </a:lnTo>
                  <a:lnTo>
                    <a:pt x="124887" y="13911"/>
                  </a:lnTo>
                  <a:lnTo>
                    <a:pt x="121032" y="5845"/>
                  </a:lnTo>
                  <a:lnTo>
                    <a:pt x="113787" y="1637"/>
                  </a:lnTo>
                  <a:lnTo>
                    <a:pt x="104283" y="0"/>
                  </a:lnTo>
                  <a:lnTo>
                    <a:pt x="93272" y="2414"/>
                  </a:lnTo>
                  <a:lnTo>
                    <a:pt x="81257" y="7530"/>
                  </a:lnTo>
                  <a:lnTo>
                    <a:pt x="68572" y="14446"/>
                  </a:lnTo>
                  <a:lnTo>
                    <a:pt x="57779" y="21394"/>
                  </a:lnTo>
                  <a:lnTo>
                    <a:pt x="48246" y="28363"/>
                  </a:lnTo>
                  <a:lnTo>
                    <a:pt x="39553" y="35347"/>
                  </a:lnTo>
                  <a:lnTo>
                    <a:pt x="31421" y="43508"/>
                  </a:lnTo>
                  <a:lnTo>
                    <a:pt x="23662" y="52455"/>
                  </a:lnTo>
                  <a:lnTo>
                    <a:pt x="16153" y="61926"/>
                  </a:lnTo>
                  <a:lnTo>
                    <a:pt x="9977" y="74082"/>
                  </a:lnTo>
                  <a:lnTo>
                    <a:pt x="4692" y="88030"/>
                  </a:lnTo>
                  <a:lnTo>
                    <a:pt x="0" y="103171"/>
                  </a:lnTo>
                  <a:lnTo>
                    <a:pt x="378" y="119109"/>
                  </a:lnTo>
                  <a:lnTo>
                    <a:pt x="4135" y="135577"/>
                  </a:lnTo>
                  <a:lnTo>
                    <a:pt x="10146" y="152399"/>
                  </a:lnTo>
                  <a:lnTo>
                    <a:pt x="18828" y="165951"/>
                  </a:lnTo>
                  <a:lnTo>
                    <a:pt x="29291" y="177322"/>
                  </a:lnTo>
                  <a:lnTo>
                    <a:pt x="40940" y="187241"/>
                  </a:lnTo>
                  <a:lnTo>
                    <a:pt x="52212" y="195022"/>
                  </a:lnTo>
                  <a:lnTo>
                    <a:pt x="63233" y="201378"/>
                  </a:lnTo>
                  <a:lnTo>
                    <a:pt x="74086" y="206783"/>
                  </a:lnTo>
                  <a:lnTo>
                    <a:pt x="89501" y="210387"/>
                  </a:lnTo>
                  <a:lnTo>
                    <a:pt x="107959" y="212790"/>
                  </a:lnTo>
                  <a:lnTo>
                    <a:pt x="169415" y="21759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922985" y="3142795"/>
              <a:ext cx="243641" cy="159731"/>
            </a:xfrm>
            <a:custGeom>
              <a:avLst/>
              <a:gdLst/>
              <a:ahLst/>
              <a:cxnLst/>
              <a:rect l="0" t="0" r="0" b="0"/>
              <a:pathLst>
                <a:path w="243641" h="159731">
                  <a:moveTo>
                    <a:pt x="127946" y="33519"/>
                  </a:moveTo>
                  <a:lnTo>
                    <a:pt x="122363" y="16769"/>
                  </a:lnTo>
                  <a:lnTo>
                    <a:pt x="117212" y="10666"/>
                  </a:lnTo>
                  <a:lnTo>
                    <a:pt x="110273" y="5429"/>
                  </a:lnTo>
                  <a:lnTo>
                    <a:pt x="102140" y="769"/>
                  </a:lnTo>
                  <a:lnTo>
                    <a:pt x="93213" y="0"/>
                  </a:lnTo>
                  <a:lnTo>
                    <a:pt x="83756" y="1824"/>
                  </a:lnTo>
                  <a:lnTo>
                    <a:pt x="73945" y="5377"/>
                  </a:lnTo>
                  <a:lnTo>
                    <a:pt x="63898" y="12421"/>
                  </a:lnTo>
                  <a:lnTo>
                    <a:pt x="53695" y="21791"/>
                  </a:lnTo>
                  <a:lnTo>
                    <a:pt x="43387" y="32712"/>
                  </a:lnTo>
                  <a:lnTo>
                    <a:pt x="34177" y="45836"/>
                  </a:lnTo>
                  <a:lnTo>
                    <a:pt x="25700" y="60428"/>
                  </a:lnTo>
                  <a:lnTo>
                    <a:pt x="17712" y="76000"/>
                  </a:lnTo>
                  <a:lnTo>
                    <a:pt x="11218" y="89886"/>
                  </a:lnTo>
                  <a:lnTo>
                    <a:pt x="5719" y="102650"/>
                  </a:lnTo>
                  <a:lnTo>
                    <a:pt x="885" y="114665"/>
                  </a:lnTo>
                  <a:lnTo>
                    <a:pt x="0" y="125012"/>
                  </a:lnTo>
                  <a:lnTo>
                    <a:pt x="1747" y="134248"/>
                  </a:lnTo>
                  <a:lnTo>
                    <a:pt x="5249" y="142742"/>
                  </a:lnTo>
                  <a:lnTo>
                    <a:pt x="12258" y="147236"/>
                  </a:lnTo>
                  <a:lnTo>
                    <a:pt x="21605" y="149064"/>
                  </a:lnTo>
                  <a:lnTo>
                    <a:pt x="32511" y="149114"/>
                  </a:lnTo>
                  <a:lnTo>
                    <a:pt x="43288" y="145641"/>
                  </a:lnTo>
                  <a:lnTo>
                    <a:pt x="53978" y="139820"/>
                  </a:lnTo>
                  <a:lnTo>
                    <a:pt x="64611" y="132433"/>
                  </a:lnTo>
                  <a:lnTo>
                    <a:pt x="74036" y="125172"/>
                  </a:lnTo>
                  <a:lnTo>
                    <a:pt x="82657" y="117993"/>
                  </a:lnTo>
                  <a:lnTo>
                    <a:pt x="90742" y="110870"/>
                  </a:lnTo>
                  <a:lnTo>
                    <a:pt x="97300" y="102616"/>
                  </a:lnTo>
                  <a:lnTo>
                    <a:pt x="102841" y="93607"/>
                  </a:lnTo>
                  <a:lnTo>
                    <a:pt x="125714" y="48375"/>
                  </a:lnTo>
                  <a:lnTo>
                    <a:pt x="131133" y="36411"/>
                  </a:lnTo>
                  <a:lnTo>
                    <a:pt x="135913" y="24930"/>
                  </a:lnTo>
                  <a:lnTo>
                    <a:pt x="140269" y="13770"/>
                  </a:lnTo>
                  <a:lnTo>
                    <a:pt x="143173" y="12173"/>
                  </a:lnTo>
                  <a:lnTo>
                    <a:pt x="145109" y="16951"/>
                  </a:lnTo>
                  <a:lnTo>
                    <a:pt x="146400" y="25980"/>
                  </a:lnTo>
                  <a:lnTo>
                    <a:pt x="147261" y="36673"/>
                  </a:lnTo>
                  <a:lnTo>
                    <a:pt x="147834" y="48477"/>
                  </a:lnTo>
                  <a:lnTo>
                    <a:pt x="148217" y="61020"/>
                  </a:lnTo>
                  <a:lnTo>
                    <a:pt x="149640" y="74057"/>
                  </a:lnTo>
                  <a:lnTo>
                    <a:pt x="151758" y="87423"/>
                  </a:lnTo>
                  <a:lnTo>
                    <a:pt x="154338" y="101008"/>
                  </a:lnTo>
                  <a:lnTo>
                    <a:pt x="159564" y="113570"/>
                  </a:lnTo>
                  <a:lnTo>
                    <a:pt x="166554" y="125451"/>
                  </a:lnTo>
                  <a:lnTo>
                    <a:pt x="174720" y="136878"/>
                  </a:lnTo>
                  <a:lnTo>
                    <a:pt x="183670" y="145664"/>
                  </a:lnTo>
                  <a:lnTo>
                    <a:pt x="193142" y="152690"/>
                  </a:lnTo>
                  <a:lnTo>
                    <a:pt x="243640" y="15973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208695" y="3050103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0" y="0"/>
                  </a:moveTo>
                  <a:lnTo>
                    <a:pt x="5584" y="33501"/>
                  </a:lnTo>
                  <a:lnTo>
                    <a:pt x="6060" y="46875"/>
                  </a:lnTo>
                  <a:lnTo>
                    <a:pt x="5209" y="59297"/>
                  </a:lnTo>
                  <a:lnTo>
                    <a:pt x="3472" y="71084"/>
                  </a:lnTo>
                  <a:lnTo>
                    <a:pt x="3484" y="83617"/>
                  </a:lnTo>
                  <a:lnTo>
                    <a:pt x="4660" y="96646"/>
                  </a:lnTo>
                  <a:lnTo>
                    <a:pt x="11898" y="143551"/>
                  </a:lnTo>
                  <a:lnTo>
                    <a:pt x="14944" y="162312"/>
                  </a:lnTo>
                  <a:lnTo>
                    <a:pt x="16975" y="180662"/>
                  </a:lnTo>
                  <a:lnTo>
                    <a:pt x="18328" y="198739"/>
                  </a:lnTo>
                  <a:lnTo>
                    <a:pt x="21035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145590" y="3076738"/>
              <a:ext cx="273458" cy="236306"/>
            </a:xfrm>
            <a:custGeom>
              <a:avLst/>
              <a:gdLst/>
              <a:ahLst/>
              <a:cxnLst/>
              <a:rect l="0" t="0" r="0" b="0"/>
              <a:pathLst>
                <a:path w="273458" h="236306">
                  <a:moveTo>
                    <a:pt x="0" y="110094"/>
                  </a:moveTo>
                  <a:lnTo>
                    <a:pt x="16750" y="104511"/>
                  </a:lnTo>
                  <a:lnTo>
                    <a:pt x="25190" y="104034"/>
                  </a:lnTo>
                  <a:lnTo>
                    <a:pt x="34322" y="104886"/>
                  </a:lnTo>
                  <a:lnTo>
                    <a:pt x="43917" y="106622"/>
                  </a:lnTo>
                  <a:lnTo>
                    <a:pt x="53819" y="108948"/>
                  </a:lnTo>
                  <a:lnTo>
                    <a:pt x="63926" y="111667"/>
                  </a:lnTo>
                  <a:lnTo>
                    <a:pt x="74170" y="114648"/>
                  </a:lnTo>
                  <a:lnTo>
                    <a:pt x="88011" y="116636"/>
                  </a:lnTo>
                  <a:lnTo>
                    <a:pt x="104250" y="117961"/>
                  </a:lnTo>
                  <a:lnTo>
                    <a:pt x="122088" y="118845"/>
                  </a:lnTo>
                  <a:lnTo>
                    <a:pt x="139823" y="118265"/>
                  </a:lnTo>
                  <a:lnTo>
                    <a:pt x="157489" y="116710"/>
                  </a:lnTo>
                  <a:lnTo>
                    <a:pt x="175110" y="114505"/>
                  </a:lnTo>
                  <a:lnTo>
                    <a:pt x="191532" y="110697"/>
                  </a:lnTo>
                  <a:lnTo>
                    <a:pt x="207154" y="105822"/>
                  </a:lnTo>
                  <a:lnTo>
                    <a:pt x="222243" y="100234"/>
                  </a:lnTo>
                  <a:lnTo>
                    <a:pt x="234640" y="93003"/>
                  </a:lnTo>
                  <a:lnTo>
                    <a:pt x="245242" y="84676"/>
                  </a:lnTo>
                  <a:lnTo>
                    <a:pt x="254647" y="75620"/>
                  </a:lnTo>
                  <a:lnTo>
                    <a:pt x="260917" y="64907"/>
                  </a:lnTo>
                  <a:lnTo>
                    <a:pt x="265097" y="53091"/>
                  </a:lnTo>
                  <a:lnTo>
                    <a:pt x="267884" y="40539"/>
                  </a:lnTo>
                  <a:lnTo>
                    <a:pt x="266236" y="28666"/>
                  </a:lnTo>
                  <a:lnTo>
                    <a:pt x="261631" y="17244"/>
                  </a:lnTo>
                  <a:lnTo>
                    <a:pt x="255055" y="6124"/>
                  </a:lnTo>
                  <a:lnTo>
                    <a:pt x="248335" y="1047"/>
                  </a:lnTo>
                  <a:lnTo>
                    <a:pt x="241517" y="0"/>
                  </a:lnTo>
                  <a:lnTo>
                    <a:pt x="234634" y="1639"/>
                  </a:lnTo>
                  <a:lnTo>
                    <a:pt x="227709" y="6238"/>
                  </a:lnTo>
                  <a:lnTo>
                    <a:pt x="220754" y="12810"/>
                  </a:lnTo>
                  <a:lnTo>
                    <a:pt x="213781" y="20697"/>
                  </a:lnTo>
                  <a:lnTo>
                    <a:pt x="207963" y="29460"/>
                  </a:lnTo>
                  <a:lnTo>
                    <a:pt x="202916" y="38809"/>
                  </a:lnTo>
                  <a:lnTo>
                    <a:pt x="198383" y="48547"/>
                  </a:lnTo>
                  <a:lnTo>
                    <a:pt x="195361" y="60882"/>
                  </a:lnTo>
                  <a:lnTo>
                    <a:pt x="193346" y="74949"/>
                  </a:lnTo>
                  <a:lnTo>
                    <a:pt x="192003" y="90170"/>
                  </a:lnTo>
                  <a:lnTo>
                    <a:pt x="192276" y="103823"/>
                  </a:lnTo>
                  <a:lnTo>
                    <a:pt x="193627" y="116431"/>
                  </a:lnTo>
                  <a:lnTo>
                    <a:pt x="195696" y="128342"/>
                  </a:lnTo>
                  <a:lnTo>
                    <a:pt x="198244" y="139789"/>
                  </a:lnTo>
                  <a:lnTo>
                    <a:pt x="201111" y="150926"/>
                  </a:lnTo>
                  <a:lnTo>
                    <a:pt x="204191" y="161856"/>
                  </a:lnTo>
                  <a:lnTo>
                    <a:pt x="209750" y="173818"/>
                  </a:lnTo>
                  <a:lnTo>
                    <a:pt x="216963" y="186466"/>
                  </a:lnTo>
                  <a:lnTo>
                    <a:pt x="225276" y="199574"/>
                  </a:lnTo>
                  <a:lnTo>
                    <a:pt x="234325" y="209480"/>
                  </a:lnTo>
                  <a:lnTo>
                    <a:pt x="243863" y="217253"/>
                  </a:lnTo>
                  <a:lnTo>
                    <a:pt x="273457" y="2363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639917" y="3123726"/>
              <a:ext cx="157765" cy="157765"/>
            </a:xfrm>
            <a:custGeom>
              <a:avLst/>
              <a:gdLst/>
              <a:ahLst/>
              <a:cxnLst/>
              <a:rect l="0" t="0" r="0" b="0"/>
              <a:pathLst>
                <a:path w="157765" h="157765">
                  <a:moveTo>
                    <a:pt x="0" y="0"/>
                  </a:moveTo>
                  <a:lnTo>
                    <a:pt x="11166" y="16750"/>
                  </a:lnTo>
                  <a:lnTo>
                    <a:pt x="25998" y="37439"/>
                  </a:lnTo>
                  <a:lnTo>
                    <a:pt x="34861" y="49501"/>
                  </a:lnTo>
                  <a:lnTo>
                    <a:pt x="43107" y="59879"/>
                  </a:lnTo>
                  <a:lnTo>
                    <a:pt x="50942" y="69135"/>
                  </a:lnTo>
                  <a:lnTo>
                    <a:pt x="58502" y="77643"/>
                  </a:lnTo>
                  <a:lnTo>
                    <a:pt x="67048" y="85652"/>
                  </a:lnTo>
                  <a:lnTo>
                    <a:pt x="76252" y="93329"/>
                  </a:lnTo>
                  <a:lnTo>
                    <a:pt x="85893" y="100784"/>
                  </a:lnTo>
                  <a:lnTo>
                    <a:pt x="94658" y="108091"/>
                  </a:lnTo>
                  <a:lnTo>
                    <a:pt x="102838" y="115300"/>
                  </a:lnTo>
                  <a:lnTo>
                    <a:pt x="110629" y="122443"/>
                  </a:lnTo>
                  <a:lnTo>
                    <a:pt x="119329" y="129542"/>
                  </a:lnTo>
                  <a:lnTo>
                    <a:pt x="128635" y="136612"/>
                  </a:lnTo>
                  <a:lnTo>
                    <a:pt x="157764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766128" y="3123726"/>
              <a:ext cx="52589" cy="357600"/>
            </a:xfrm>
            <a:custGeom>
              <a:avLst/>
              <a:gdLst/>
              <a:ahLst/>
              <a:cxnLst/>
              <a:rect l="0" t="0" r="0" b="0"/>
              <a:pathLst>
                <a:path w="52589" h="357600">
                  <a:moveTo>
                    <a:pt x="52588" y="0"/>
                  </a:moveTo>
                  <a:lnTo>
                    <a:pt x="47004" y="16750"/>
                  </a:lnTo>
                  <a:lnTo>
                    <a:pt x="44191" y="27528"/>
                  </a:lnTo>
                  <a:lnTo>
                    <a:pt x="27864" y="97865"/>
                  </a:lnTo>
                  <a:lnTo>
                    <a:pt x="25588" y="111988"/>
                  </a:lnTo>
                  <a:lnTo>
                    <a:pt x="24070" y="126079"/>
                  </a:lnTo>
                  <a:lnTo>
                    <a:pt x="23059" y="140146"/>
                  </a:lnTo>
                  <a:lnTo>
                    <a:pt x="21216" y="154199"/>
                  </a:lnTo>
                  <a:lnTo>
                    <a:pt x="18818" y="168242"/>
                  </a:lnTo>
                  <a:lnTo>
                    <a:pt x="16051" y="182279"/>
                  </a:lnTo>
                  <a:lnTo>
                    <a:pt x="14207" y="196311"/>
                  </a:lnTo>
                  <a:lnTo>
                    <a:pt x="12977" y="210341"/>
                  </a:lnTo>
                  <a:lnTo>
                    <a:pt x="12157" y="224368"/>
                  </a:lnTo>
                  <a:lnTo>
                    <a:pt x="10442" y="237225"/>
                  </a:lnTo>
                  <a:lnTo>
                    <a:pt x="8130" y="249303"/>
                  </a:lnTo>
                  <a:lnTo>
                    <a:pt x="5420" y="260860"/>
                  </a:lnTo>
                  <a:lnTo>
                    <a:pt x="3613" y="274409"/>
                  </a:lnTo>
                  <a:lnTo>
                    <a:pt x="2409" y="289284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884746" y="3123726"/>
              <a:ext cx="108675" cy="177845"/>
            </a:xfrm>
            <a:custGeom>
              <a:avLst/>
              <a:gdLst/>
              <a:ahLst/>
              <a:cxnLst/>
              <a:rect l="0" t="0" r="0" b="0"/>
              <a:pathLst>
                <a:path w="108675" h="177845">
                  <a:moveTo>
                    <a:pt x="18111" y="0"/>
                  </a:moveTo>
                  <a:lnTo>
                    <a:pt x="6944" y="16750"/>
                  </a:lnTo>
                  <a:lnTo>
                    <a:pt x="3655" y="27528"/>
                  </a:lnTo>
                  <a:lnTo>
                    <a:pt x="1461" y="40556"/>
                  </a:lnTo>
                  <a:lnTo>
                    <a:pt x="0" y="55084"/>
                  </a:lnTo>
                  <a:lnTo>
                    <a:pt x="193" y="70613"/>
                  </a:lnTo>
                  <a:lnTo>
                    <a:pt x="1491" y="86809"/>
                  </a:lnTo>
                  <a:lnTo>
                    <a:pt x="3525" y="103449"/>
                  </a:lnTo>
                  <a:lnTo>
                    <a:pt x="7218" y="119217"/>
                  </a:lnTo>
                  <a:lnTo>
                    <a:pt x="12018" y="134403"/>
                  </a:lnTo>
                  <a:lnTo>
                    <a:pt x="17555" y="149202"/>
                  </a:lnTo>
                  <a:lnTo>
                    <a:pt x="25920" y="160237"/>
                  </a:lnTo>
                  <a:lnTo>
                    <a:pt x="36172" y="168762"/>
                  </a:lnTo>
                  <a:lnTo>
                    <a:pt x="47681" y="175614"/>
                  </a:lnTo>
                  <a:lnTo>
                    <a:pt x="57691" y="177844"/>
                  </a:lnTo>
                  <a:lnTo>
                    <a:pt x="66701" y="176994"/>
                  </a:lnTo>
                  <a:lnTo>
                    <a:pt x="75046" y="174090"/>
                  </a:lnTo>
                  <a:lnTo>
                    <a:pt x="82946" y="166311"/>
                  </a:lnTo>
                  <a:lnTo>
                    <a:pt x="90550" y="155281"/>
                  </a:lnTo>
                  <a:lnTo>
                    <a:pt x="97956" y="142086"/>
                  </a:lnTo>
                  <a:lnTo>
                    <a:pt x="102894" y="127445"/>
                  </a:lnTo>
                  <a:lnTo>
                    <a:pt x="106185" y="111842"/>
                  </a:lnTo>
                  <a:lnTo>
                    <a:pt x="108380" y="95597"/>
                  </a:lnTo>
                  <a:lnTo>
                    <a:pt x="108674" y="80092"/>
                  </a:lnTo>
                  <a:lnTo>
                    <a:pt x="107702" y="65081"/>
                  </a:lnTo>
                  <a:lnTo>
                    <a:pt x="105885" y="50399"/>
                  </a:lnTo>
                  <a:lnTo>
                    <a:pt x="101168" y="38274"/>
                  </a:lnTo>
                  <a:lnTo>
                    <a:pt x="94518" y="27853"/>
                  </a:lnTo>
                  <a:lnTo>
                    <a:pt x="86578" y="18569"/>
                  </a:lnTo>
                  <a:lnTo>
                    <a:pt x="76610" y="12379"/>
                  </a:lnTo>
                  <a:lnTo>
                    <a:pt x="65291" y="8253"/>
                  </a:lnTo>
                  <a:lnTo>
                    <a:pt x="18111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030530" y="3152601"/>
              <a:ext cx="219408" cy="139277"/>
            </a:xfrm>
            <a:custGeom>
              <a:avLst/>
              <a:gdLst/>
              <a:ahLst/>
              <a:cxnLst/>
              <a:rect l="0" t="0" r="0" b="0"/>
              <a:pathLst>
                <a:path w="219408" h="139277">
                  <a:moveTo>
                    <a:pt x="9055" y="2678"/>
                  </a:moveTo>
                  <a:lnTo>
                    <a:pt x="3472" y="25012"/>
                  </a:lnTo>
                  <a:lnTo>
                    <a:pt x="1827" y="37434"/>
                  </a:lnTo>
                  <a:lnTo>
                    <a:pt x="731" y="51558"/>
                  </a:lnTo>
                  <a:lnTo>
                    <a:pt x="0" y="66817"/>
                  </a:lnTo>
                  <a:lnTo>
                    <a:pt x="1850" y="80496"/>
                  </a:lnTo>
                  <a:lnTo>
                    <a:pt x="5420" y="93122"/>
                  </a:lnTo>
                  <a:lnTo>
                    <a:pt x="10138" y="105044"/>
                  </a:lnTo>
                  <a:lnTo>
                    <a:pt x="17957" y="114161"/>
                  </a:lnTo>
                  <a:lnTo>
                    <a:pt x="27845" y="121408"/>
                  </a:lnTo>
                  <a:lnTo>
                    <a:pt x="39111" y="127408"/>
                  </a:lnTo>
                  <a:lnTo>
                    <a:pt x="50128" y="130239"/>
                  </a:lnTo>
                  <a:lnTo>
                    <a:pt x="60978" y="130958"/>
                  </a:lnTo>
                  <a:lnTo>
                    <a:pt x="71717" y="130268"/>
                  </a:lnTo>
                  <a:lnTo>
                    <a:pt x="81214" y="126303"/>
                  </a:lnTo>
                  <a:lnTo>
                    <a:pt x="89883" y="120153"/>
                  </a:lnTo>
                  <a:lnTo>
                    <a:pt x="97999" y="112548"/>
                  </a:lnTo>
                  <a:lnTo>
                    <a:pt x="104579" y="103971"/>
                  </a:lnTo>
                  <a:lnTo>
                    <a:pt x="110133" y="94748"/>
                  </a:lnTo>
                  <a:lnTo>
                    <a:pt x="115005" y="85093"/>
                  </a:lnTo>
                  <a:lnTo>
                    <a:pt x="119422" y="73982"/>
                  </a:lnTo>
                  <a:lnTo>
                    <a:pt x="123535" y="61900"/>
                  </a:lnTo>
                  <a:lnTo>
                    <a:pt x="127445" y="49171"/>
                  </a:lnTo>
                  <a:lnTo>
                    <a:pt x="130052" y="36011"/>
                  </a:lnTo>
                  <a:lnTo>
                    <a:pt x="131790" y="22563"/>
                  </a:lnTo>
                  <a:lnTo>
                    <a:pt x="132949" y="8923"/>
                  </a:lnTo>
                  <a:lnTo>
                    <a:pt x="131384" y="2167"/>
                  </a:lnTo>
                  <a:lnTo>
                    <a:pt x="128004" y="0"/>
                  </a:lnTo>
                  <a:lnTo>
                    <a:pt x="123413" y="893"/>
                  </a:lnTo>
                  <a:lnTo>
                    <a:pt x="120353" y="6162"/>
                  </a:lnTo>
                  <a:lnTo>
                    <a:pt x="118312" y="14350"/>
                  </a:lnTo>
                  <a:lnTo>
                    <a:pt x="116952" y="24483"/>
                  </a:lnTo>
                  <a:lnTo>
                    <a:pt x="117214" y="37081"/>
                  </a:lnTo>
                  <a:lnTo>
                    <a:pt x="118557" y="51323"/>
                  </a:lnTo>
                  <a:lnTo>
                    <a:pt x="120621" y="66661"/>
                  </a:lnTo>
                  <a:lnTo>
                    <a:pt x="124334" y="80392"/>
                  </a:lnTo>
                  <a:lnTo>
                    <a:pt x="129147" y="93052"/>
                  </a:lnTo>
                  <a:lnTo>
                    <a:pt x="134693" y="104998"/>
                  </a:lnTo>
                  <a:lnTo>
                    <a:pt x="141896" y="115299"/>
                  </a:lnTo>
                  <a:lnTo>
                    <a:pt x="150204" y="124504"/>
                  </a:lnTo>
                  <a:lnTo>
                    <a:pt x="159248" y="132977"/>
                  </a:lnTo>
                  <a:lnTo>
                    <a:pt x="168784" y="137458"/>
                  </a:lnTo>
                  <a:lnTo>
                    <a:pt x="178646" y="139276"/>
                  </a:lnTo>
                  <a:lnTo>
                    <a:pt x="219407" y="1288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270973" y="3089817"/>
              <a:ext cx="147247" cy="137235"/>
            </a:xfrm>
            <a:custGeom>
              <a:avLst/>
              <a:gdLst/>
              <a:ahLst/>
              <a:cxnLst/>
              <a:rect l="0" t="0" r="0" b="0"/>
              <a:pathLst>
                <a:path w="147247" h="137235">
                  <a:moveTo>
                    <a:pt x="0" y="33909"/>
                  </a:moveTo>
                  <a:lnTo>
                    <a:pt x="0" y="56243"/>
                  </a:lnTo>
                  <a:lnTo>
                    <a:pt x="1168" y="67496"/>
                  </a:lnTo>
                  <a:lnTo>
                    <a:pt x="3116" y="79673"/>
                  </a:lnTo>
                  <a:lnTo>
                    <a:pt x="5583" y="92465"/>
                  </a:lnTo>
                  <a:lnTo>
                    <a:pt x="7228" y="105668"/>
                  </a:lnTo>
                  <a:lnTo>
                    <a:pt x="8324" y="119144"/>
                  </a:lnTo>
                  <a:lnTo>
                    <a:pt x="9055" y="132803"/>
                  </a:lnTo>
                  <a:lnTo>
                    <a:pt x="10711" y="137234"/>
                  </a:lnTo>
                  <a:lnTo>
                    <a:pt x="12984" y="135514"/>
                  </a:lnTo>
                  <a:lnTo>
                    <a:pt x="15668" y="129693"/>
                  </a:lnTo>
                  <a:lnTo>
                    <a:pt x="18625" y="119969"/>
                  </a:lnTo>
                  <a:lnTo>
                    <a:pt x="21766" y="107643"/>
                  </a:lnTo>
                  <a:lnTo>
                    <a:pt x="25028" y="93583"/>
                  </a:lnTo>
                  <a:lnTo>
                    <a:pt x="28372" y="80703"/>
                  </a:lnTo>
                  <a:lnTo>
                    <a:pt x="31769" y="68611"/>
                  </a:lnTo>
                  <a:lnTo>
                    <a:pt x="35203" y="57044"/>
                  </a:lnTo>
                  <a:lnTo>
                    <a:pt x="39829" y="45826"/>
                  </a:lnTo>
                  <a:lnTo>
                    <a:pt x="45250" y="34842"/>
                  </a:lnTo>
                  <a:lnTo>
                    <a:pt x="51202" y="24014"/>
                  </a:lnTo>
                  <a:lnTo>
                    <a:pt x="58676" y="15626"/>
                  </a:lnTo>
                  <a:lnTo>
                    <a:pt x="67164" y="8865"/>
                  </a:lnTo>
                  <a:lnTo>
                    <a:pt x="76328" y="3190"/>
                  </a:lnTo>
                  <a:lnTo>
                    <a:pt x="87113" y="575"/>
                  </a:lnTo>
                  <a:lnTo>
                    <a:pt x="98977" y="0"/>
                  </a:lnTo>
                  <a:lnTo>
                    <a:pt x="147246" y="23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628571" y="2902857"/>
              <a:ext cx="163443" cy="360459"/>
            </a:xfrm>
            <a:custGeom>
              <a:avLst/>
              <a:gdLst/>
              <a:ahLst/>
              <a:cxnLst/>
              <a:rect l="0" t="0" r="0" b="0"/>
              <a:pathLst>
                <a:path w="163443" h="360459">
                  <a:moveTo>
                    <a:pt x="0" y="0"/>
                  </a:moveTo>
                  <a:lnTo>
                    <a:pt x="0" y="27917"/>
                  </a:lnTo>
                  <a:lnTo>
                    <a:pt x="1169" y="40815"/>
                  </a:lnTo>
                  <a:lnTo>
                    <a:pt x="3117" y="54088"/>
                  </a:lnTo>
                  <a:lnTo>
                    <a:pt x="5583" y="67611"/>
                  </a:lnTo>
                  <a:lnTo>
                    <a:pt x="7228" y="81301"/>
                  </a:lnTo>
                  <a:lnTo>
                    <a:pt x="8325" y="95103"/>
                  </a:lnTo>
                  <a:lnTo>
                    <a:pt x="9056" y="108978"/>
                  </a:lnTo>
                  <a:lnTo>
                    <a:pt x="10712" y="122903"/>
                  </a:lnTo>
                  <a:lnTo>
                    <a:pt x="12985" y="136860"/>
                  </a:lnTo>
                  <a:lnTo>
                    <a:pt x="15668" y="150840"/>
                  </a:lnTo>
                  <a:lnTo>
                    <a:pt x="17457" y="164834"/>
                  </a:lnTo>
                  <a:lnTo>
                    <a:pt x="18650" y="178838"/>
                  </a:lnTo>
                  <a:lnTo>
                    <a:pt x="19445" y="192848"/>
                  </a:lnTo>
                  <a:lnTo>
                    <a:pt x="20328" y="220881"/>
                  </a:lnTo>
                  <a:lnTo>
                    <a:pt x="20896" y="282549"/>
                  </a:lnTo>
                  <a:lnTo>
                    <a:pt x="19774" y="297048"/>
                  </a:lnTo>
                  <a:lnTo>
                    <a:pt x="17857" y="310219"/>
                  </a:lnTo>
                  <a:lnTo>
                    <a:pt x="15410" y="322506"/>
                  </a:lnTo>
                  <a:lnTo>
                    <a:pt x="14948" y="327192"/>
                  </a:lnTo>
                  <a:lnTo>
                    <a:pt x="15809" y="326810"/>
                  </a:lnTo>
                  <a:lnTo>
                    <a:pt x="19881" y="315867"/>
                  </a:lnTo>
                  <a:lnTo>
                    <a:pt x="22603" y="306405"/>
                  </a:lnTo>
                  <a:lnTo>
                    <a:pt x="25586" y="295423"/>
                  </a:lnTo>
                  <a:lnTo>
                    <a:pt x="29912" y="283427"/>
                  </a:lnTo>
                  <a:lnTo>
                    <a:pt x="35134" y="270754"/>
                  </a:lnTo>
                  <a:lnTo>
                    <a:pt x="40952" y="257632"/>
                  </a:lnTo>
                  <a:lnTo>
                    <a:pt x="47168" y="246546"/>
                  </a:lnTo>
                  <a:lnTo>
                    <a:pt x="53649" y="236819"/>
                  </a:lnTo>
                  <a:lnTo>
                    <a:pt x="60307" y="227997"/>
                  </a:lnTo>
                  <a:lnTo>
                    <a:pt x="69420" y="223283"/>
                  </a:lnTo>
                  <a:lnTo>
                    <a:pt x="80170" y="221310"/>
                  </a:lnTo>
                  <a:lnTo>
                    <a:pt x="92011" y="221163"/>
                  </a:lnTo>
                  <a:lnTo>
                    <a:pt x="103412" y="224571"/>
                  </a:lnTo>
                  <a:lnTo>
                    <a:pt x="114517" y="230349"/>
                  </a:lnTo>
                  <a:lnTo>
                    <a:pt x="125427" y="237706"/>
                  </a:lnTo>
                  <a:lnTo>
                    <a:pt x="135038" y="247286"/>
                  </a:lnTo>
                  <a:lnTo>
                    <a:pt x="143782" y="258347"/>
                  </a:lnTo>
                  <a:lnTo>
                    <a:pt x="151948" y="270396"/>
                  </a:lnTo>
                  <a:lnTo>
                    <a:pt x="157393" y="283102"/>
                  </a:lnTo>
                  <a:lnTo>
                    <a:pt x="161022" y="296248"/>
                  </a:lnTo>
                  <a:lnTo>
                    <a:pt x="163442" y="309686"/>
                  </a:lnTo>
                  <a:lnTo>
                    <a:pt x="162718" y="320982"/>
                  </a:lnTo>
                  <a:lnTo>
                    <a:pt x="159898" y="330850"/>
                  </a:lnTo>
                  <a:lnTo>
                    <a:pt x="155681" y="339766"/>
                  </a:lnTo>
                  <a:lnTo>
                    <a:pt x="148195" y="346879"/>
                  </a:lnTo>
                  <a:lnTo>
                    <a:pt x="138530" y="352789"/>
                  </a:lnTo>
                  <a:lnTo>
                    <a:pt x="127412" y="357898"/>
                  </a:lnTo>
                  <a:lnTo>
                    <a:pt x="115325" y="360135"/>
                  </a:lnTo>
                  <a:lnTo>
                    <a:pt x="102593" y="360458"/>
                  </a:lnTo>
                  <a:lnTo>
                    <a:pt x="89431" y="359505"/>
                  </a:lnTo>
                  <a:lnTo>
                    <a:pt x="75981" y="356532"/>
                  </a:lnTo>
                  <a:lnTo>
                    <a:pt x="62340" y="352213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827074" y="3060621"/>
              <a:ext cx="124029" cy="222471"/>
            </a:xfrm>
            <a:custGeom>
              <a:avLst/>
              <a:gdLst/>
              <a:ahLst/>
              <a:cxnLst/>
              <a:rect l="0" t="0" r="0" b="0"/>
              <a:pathLst>
                <a:path w="124029" h="222471">
                  <a:moveTo>
                    <a:pt x="53919" y="63105"/>
                  </a:moveTo>
                  <a:lnTo>
                    <a:pt x="42752" y="85439"/>
                  </a:lnTo>
                  <a:lnTo>
                    <a:pt x="37126" y="95524"/>
                  </a:lnTo>
                  <a:lnTo>
                    <a:pt x="31037" y="105753"/>
                  </a:lnTo>
                  <a:lnTo>
                    <a:pt x="24641" y="116078"/>
                  </a:lnTo>
                  <a:lnTo>
                    <a:pt x="18040" y="127636"/>
                  </a:lnTo>
                  <a:lnTo>
                    <a:pt x="4472" y="152943"/>
                  </a:lnTo>
                  <a:lnTo>
                    <a:pt x="1088" y="166236"/>
                  </a:lnTo>
                  <a:lnTo>
                    <a:pt x="0" y="179773"/>
                  </a:lnTo>
                  <a:lnTo>
                    <a:pt x="444" y="193472"/>
                  </a:lnTo>
                  <a:lnTo>
                    <a:pt x="4246" y="203773"/>
                  </a:lnTo>
                  <a:lnTo>
                    <a:pt x="10286" y="211809"/>
                  </a:lnTo>
                  <a:lnTo>
                    <a:pt x="17819" y="218335"/>
                  </a:lnTo>
                  <a:lnTo>
                    <a:pt x="28684" y="221517"/>
                  </a:lnTo>
                  <a:lnTo>
                    <a:pt x="41770" y="222470"/>
                  </a:lnTo>
                  <a:lnTo>
                    <a:pt x="56337" y="221936"/>
                  </a:lnTo>
                  <a:lnTo>
                    <a:pt x="69555" y="218074"/>
                  </a:lnTo>
                  <a:lnTo>
                    <a:pt x="81873" y="211994"/>
                  </a:lnTo>
                  <a:lnTo>
                    <a:pt x="93590" y="204435"/>
                  </a:lnTo>
                  <a:lnTo>
                    <a:pt x="102571" y="195889"/>
                  </a:lnTo>
                  <a:lnTo>
                    <a:pt x="109726" y="186686"/>
                  </a:lnTo>
                  <a:lnTo>
                    <a:pt x="115665" y="177046"/>
                  </a:lnTo>
                  <a:lnTo>
                    <a:pt x="119624" y="163607"/>
                  </a:lnTo>
                  <a:lnTo>
                    <a:pt x="122264" y="147635"/>
                  </a:lnTo>
                  <a:lnTo>
                    <a:pt x="124023" y="129976"/>
                  </a:lnTo>
                  <a:lnTo>
                    <a:pt x="124028" y="114698"/>
                  </a:lnTo>
                  <a:lnTo>
                    <a:pt x="122862" y="101006"/>
                  </a:lnTo>
                  <a:lnTo>
                    <a:pt x="120917" y="88372"/>
                  </a:lnTo>
                  <a:lnTo>
                    <a:pt x="116113" y="76444"/>
                  </a:lnTo>
                  <a:lnTo>
                    <a:pt x="109406" y="64986"/>
                  </a:lnTo>
                  <a:lnTo>
                    <a:pt x="101428" y="53842"/>
                  </a:lnTo>
                  <a:lnTo>
                    <a:pt x="92603" y="44075"/>
                  </a:lnTo>
                  <a:lnTo>
                    <a:pt x="83214" y="35226"/>
                  </a:lnTo>
                  <a:lnTo>
                    <a:pt x="4340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007205" y="3092174"/>
              <a:ext cx="305011" cy="156876"/>
            </a:xfrm>
            <a:custGeom>
              <a:avLst/>
              <a:gdLst/>
              <a:ahLst/>
              <a:cxnLst/>
              <a:rect l="0" t="0" r="0" b="0"/>
              <a:pathLst>
                <a:path w="305011" h="156876">
                  <a:moveTo>
                    <a:pt x="0" y="0"/>
                  </a:moveTo>
                  <a:lnTo>
                    <a:pt x="22333" y="0"/>
                  </a:lnTo>
                  <a:lnTo>
                    <a:pt x="32418" y="2337"/>
                  </a:lnTo>
                  <a:lnTo>
                    <a:pt x="42647" y="6232"/>
                  </a:lnTo>
                  <a:lnTo>
                    <a:pt x="52972" y="11166"/>
                  </a:lnTo>
                  <a:lnTo>
                    <a:pt x="61024" y="17962"/>
                  </a:lnTo>
                  <a:lnTo>
                    <a:pt x="67561" y="25998"/>
                  </a:lnTo>
                  <a:lnTo>
                    <a:pt x="73088" y="34861"/>
                  </a:lnTo>
                  <a:lnTo>
                    <a:pt x="77940" y="44276"/>
                  </a:lnTo>
                  <a:lnTo>
                    <a:pt x="82344" y="54058"/>
                  </a:lnTo>
                  <a:lnTo>
                    <a:pt x="86449" y="64085"/>
                  </a:lnTo>
                  <a:lnTo>
                    <a:pt x="91523" y="75445"/>
                  </a:lnTo>
                  <a:lnTo>
                    <a:pt x="103393" y="100532"/>
                  </a:lnTo>
                  <a:lnTo>
                    <a:pt x="112167" y="111429"/>
                  </a:lnTo>
                  <a:lnTo>
                    <a:pt x="122692" y="121031"/>
                  </a:lnTo>
                  <a:lnTo>
                    <a:pt x="134382" y="129769"/>
                  </a:lnTo>
                  <a:lnTo>
                    <a:pt x="145682" y="136763"/>
                  </a:lnTo>
                  <a:lnTo>
                    <a:pt x="156721" y="142595"/>
                  </a:lnTo>
                  <a:lnTo>
                    <a:pt x="167586" y="147651"/>
                  </a:lnTo>
                  <a:lnTo>
                    <a:pt x="179504" y="151022"/>
                  </a:lnTo>
                  <a:lnTo>
                    <a:pt x="192124" y="153269"/>
                  </a:lnTo>
                  <a:lnTo>
                    <a:pt x="205211" y="154767"/>
                  </a:lnTo>
                  <a:lnTo>
                    <a:pt x="218611" y="155766"/>
                  </a:lnTo>
                  <a:lnTo>
                    <a:pt x="232218" y="156432"/>
                  </a:lnTo>
                  <a:lnTo>
                    <a:pt x="245965" y="156875"/>
                  </a:lnTo>
                  <a:lnTo>
                    <a:pt x="257466" y="154834"/>
                  </a:lnTo>
                  <a:lnTo>
                    <a:pt x="305010" y="1367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038757" y="3081656"/>
              <a:ext cx="157765" cy="210353"/>
            </a:xfrm>
            <a:custGeom>
              <a:avLst/>
              <a:gdLst/>
              <a:ahLst/>
              <a:cxnLst/>
              <a:rect l="0" t="0" r="0" b="0"/>
              <a:pathLst>
                <a:path w="157765" h="210353">
                  <a:moveTo>
                    <a:pt x="157764" y="0"/>
                  </a:moveTo>
                  <a:lnTo>
                    <a:pt x="141014" y="11167"/>
                  </a:lnTo>
                  <a:lnTo>
                    <a:pt x="133742" y="17962"/>
                  </a:lnTo>
                  <a:lnTo>
                    <a:pt x="126558" y="25998"/>
                  </a:lnTo>
                  <a:lnTo>
                    <a:pt x="119431" y="34861"/>
                  </a:lnTo>
                  <a:lnTo>
                    <a:pt x="112342" y="43107"/>
                  </a:lnTo>
                  <a:lnTo>
                    <a:pt x="105279" y="50942"/>
                  </a:lnTo>
                  <a:lnTo>
                    <a:pt x="98233" y="58503"/>
                  </a:lnTo>
                  <a:lnTo>
                    <a:pt x="91199" y="67049"/>
                  </a:lnTo>
                  <a:lnTo>
                    <a:pt x="84171" y="76252"/>
                  </a:lnTo>
                  <a:lnTo>
                    <a:pt x="77150" y="85893"/>
                  </a:lnTo>
                  <a:lnTo>
                    <a:pt x="71300" y="95827"/>
                  </a:lnTo>
                  <a:lnTo>
                    <a:pt x="66231" y="105955"/>
                  </a:lnTo>
                  <a:lnTo>
                    <a:pt x="61684" y="116213"/>
                  </a:lnTo>
                  <a:lnTo>
                    <a:pt x="56315" y="125389"/>
                  </a:lnTo>
                  <a:lnTo>
                    <a:pt x="50398" y="133843"/>
                  </a:lnTo>
                  <a:lnTo>
                    <a:pt x="44117" y="141817"/>
                  </a:lnTo>
                  <a:lnTo>
                    <a:pt x="37591" y="151807"/>
                  </a:lnTo>
                  <a:lnTo>
                    <a:pt x="30904" y="163142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375320" y="3155279"/>
              <a:ext cx="147248" cy="1"/>
            </a:xfrm>
            <a:custGeom>
              <a:avLst/>
              <a:gdLst/>
              <a:ahLst/>
              <a:cxnLst/>
              <a:rect l="0" t="0" r="0" b="0"/>
              <a:pathLst>
                <a:path w="147248" h="1">
                  <a:moveTo>
                    <a:pt x="0" y="0"/>
                  </a:move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582603" y="3129574"/>
              <a:ext cx="255493" cy="183470"/>
            </a:xfrm>
            <a:custGeom>
              <a:avLst/>
              <a:gdLst/>
              <a:ahLst/>
              <a:cxnLst/>
              <a:rect l="0" t="0" r="0" b="0"/>
              <a:pathLst>
                <a:path w="255493" h="183470">
                  <a:moveTo>
                    <a:pt x="181868" y="36223"/>
                  </a:moveTo>
                  <a:lnTo>
                    <a:pt x="176285" y="13889"/>
                  </a:lnTo>
                  <a:lnTo>
                    <a:pt x="169966" y="7310"/>
                  </a:lnTo>
                  <a:lnTo>
                    <a:pt x="161079" y="2924"/>
                  </a:lnTo>
                  <a:lnTo>
                    <a:pt x="150479" y="0"/>
                  </a:lnTo>
                  <a:lnTo>
                    <a:pt x="137570" y="1557"/>
                  </a:lnTo>
                  <a:lnTo>
                    <a:pt x="123121" y="6100"/>
                  </a:lnTo>
                  <a:lnTo>
                    <a:pt x="107645" y="12635"/>
                  </a:lnTo>
                  <a:lnTo>
                    <a:pt x="94990" y="19329"/>
                  </a:lnTo>
                  <a:lnTo>
                    <a:pt x="84217" y="26129"/>
                  </a:lnTo>
                  <a:lnTo>
                    <a:pt x="74697" y="32999"/>
                  </a:lnTo>
                  <a:lnTo>
                    <a:pt x="66013" y="39917"/>
                  </a:lnTo>
                  <a:lnTo>
                    <a:pt x="57887" y="46866"/>
                  </a:lnTo>
                  <a:lnTo>
                    <a:pt x="50132" y="53836"/>
                  </a:lnTo>
                  <a:lnTo>
                    <a:pt x="35283" y="67813"/>
                  </a:lnTo>
                  <a:lnTo>
                    <a:pt x="28051" y="74812"/>
                  </a:lnTo>
                  <a:lnTo>
                    <a:pt x="22061" y="82984"/>
                  </a:lnTo>
                  <a:lnTo>
                    <a:pt x="16899" y="91938"/>
                  </a:lnTo>
                  <a:lnTo>
                    <a:pt x="12289" y="101413"/>
                  </a:lnTo>
                  <a:lnTo>
                    <a:pt x="8047" y="111236"/>
                  </a:lnTo>
                  <a:lnTo>
                    <a:pt x="4051" y="121290"/>
                  </a:lnTo>
                  <a:lnTo>
                    <a:pt x="218" y="131499"/>
                  </a:lnTo>
                  <a:lnTo>
                    <a:pt x="0" y="140642"/>
                  </a:lnTo>
                  <a:lnTo>
                    <a:pt x="2191" y="149074"/>
                  </a:lnTo>
                  <a:lnTo>
                    <a:pt x="5990" y="157033"/>
                  </a:lnTo>
                  <a:lnTo>
                    <a:pt x="13197" y="161171"/>
                  </a:lnTo>
                  <a:lnTo>
                    <a:pt x="22676" y="162761"/>
                  </a:lnTo>
                  <a:lnTo>
                    <a:pt x="33670" y="162652"/>
                  </a:lnTo>
                  <a:lnTo>
                    <a:pt x="45673" y="159073"/>
                  </a:lnTo>
                  <a:lnTo>
                    <a:pt x="58350" y="153182"/>
                  </a:lnTo>
                  <a:lnTo>
                    <a:pt x="71476" y="145748"/>
                  </a:lnTo>
                  <a:lnTo>
                    <a:pt x="83733" y="136118"/>
                  </a:lnTo>
                  <a:lnTo>
                    <a:pt x="95409" y="125023"/>
                  </a:lnTo>
                  <a:lnTo>
                    <a:pt x="106700" y="112952"/>
                  </a:lnTo>
                  <a:lnTo>
                    <a:pt x="115395" y="99062"/>
                  </a:lnTo>
                  <a:lnTo>
                    <a:pt x="122361" y="83959"/>
                  </a:lnTo>
                  <a:lnTo>
                    <a:pt x="137748" y="41018"/>
                  </a:lnTo>
                  <a:lnTo>
                    <a:pt x="141938" y="28902"/>
                  </a:lnTo>
                  <a:lnTo>
                    <a:pt x="144730" y="27836"/>
                  </a:lnTo>
                  <a:lnTo>
                    <a:pt x="146592" y="34138"/>
                  </a:lnTo>
                  <a:lnTo>
                    <a:pt x="147833" y="45350"/>
                  </a:lnTo>
                  <a:lnTo>
                    <a:pt x="150998" y="58668"/>
                  </a:lnTo>
                  <a:lnTo>
                    <a:pt x="155445" y="73390"/>
                  </a:lnTo>
                  <a:lnTo>
                    <a:pt x="160747" y="89048"/>
                  </a:lnTo>
                  <a:lnTo>
                    <a:pt x="167788" y="104161"/>
                  </a:lnTo>
                  <a:lnTo>
                    <a:pt x="175987" y="118911"/>
                  </a:lnTo>
                  <a:lnTo>
                    <a:pt x="184959" y="133419"/>
                  </a:lnTo>
                  <a:lnTo>
                    <a:pt x="194447" y="145428"/>
                  </a:lnTo>
                  <a:lnTo>
                    <a:pt x="204278" y="155771"/>
                  </a:lnTo>
                  <a:lnTo>
                    <a:pt x="255492" y="1834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874566" y="3123726"/>
              <a:ext cx="173882" cy="178800"/>
            </a:xfrm>
            <a:custGeom>
              <a:avLst/>
              <a:gdLst/>
              <a:ahLst/>
              <a:cxnLst/>
              <a:rect l="0" t="0" r="0" b="0"/>
              <a:pathLst>
                <a:path w="173882" h="178800">
                  <a:moveTo>
                    <a:pt x="37152" y="0"/>
                  </a:moveTo>
                  <a:lnTo>
                    <a:pt x="25985" y="11167"/>
                  </a:lnTo>
                  <a:lnTo>
                    <a:pt x="21527" y="19131"/>
                  </a:lnTo>
                  <a:lnTo>
                    <a:pt x="17386" y="29115"/>
                  </a:lnTo>
                  <a:lnTo>
                    <a:pt x="13457" y="40445"/>
                  </a:lnTo>
                  <a:lnTo>
                    <a:pt x="10838" y="53842"/>
                  </a:lnTo>
                  <a:lnTo>
                    <a:pt x="9092" y="68616"/>
                  </a:lnTo>
                  <a:lnTo>
                    <a:pt x="7928" y="84309"/>
                  </a:lnTo>
                  <a:lnTo>
                    <a:pt x="5983" y="99445"/>
                  </a:lnTo>
                  <a:lnTo>
                    <a:pt x="3518" y="114210"/>
                  </a:lnTo>
                  <a:lnTo>
                    <a:pt x="706" y="128728"/>
                  </a:lnTo>
                  <a:lnTo>
                    <a:pt x="0" y="134901"/>
                  </a:lnTo>
                  <a:lnTo>
                    <a:pt x="698" y="135510"/>
                  </a:lnTo>
                  <a:lnTo>
                    <a:pt x="2332" y="132410"/>
                  </a:lnTo>
                  <a:lnTo>
                    <a:pt x="4590" y="126838"/>
                  </a:lnTo>
                  <a:lnTo>
                    <a:pt x="10214" y="111298"/>
                  </a:lnTo>
                  <a:lnTo>
                    <a:pt x="19951" y="82839"/>
                  </a:lnTo>
                  <a:lnTo>
                    <a:pt x="24516" y="72755"/>
                  </a:lnTo>
                  <a:lnTo>
                    <a:pt x="29897" y="62527"/>
                  </a:lnTo>
                  <a:lnTo>
                    <a:pt x="35821" y="52202"/>
                  </a:lnTo>
                  <a:lnTo>
                    <a:pt x="43276" y="40645"/>
                  </a:lnTo>
                  <a:lnTo>
                    <a:pt x="51753" y="28265"/>
                  </a:lnTo>
                  <a:lnTo>
                    <a:pt x="60909" y="15338"/>
                  </a:lnTo>
                  <a:lnTo>
                    <a:pt x="71688" y="9057"/>
                  </a:lnTo>
                  <a:lnTo>
                    <a:pt x="83548" y="7207"/>
                  </a:lnTo>
                  <a:lnTo>
                    <a:pt x="96130" y="8310"/>
                  </a:lnTo>
                  <a:lnTo>
                    <a:pt x="105686" y="13721"/>
                  </a:lnTo>
                  <a:lnTo>
                    <a:pt x="113226" y="22002"/>
                  </a:lnTo>
                  <a:lnTo>
                    <a:pt x="119421" y="32198"/>
                  </a:lnTo>
                  <a:lnTo>
                    <a:pt x="125888" y="44838"/>
                  </a:lnTo>
                  <a:lnTo>
                    <a:pt x="132536" y="59107"/>
                  </a:lnTo>
                  <a:lnTo>
                    <a:pt x="139306" y="74464"/>
                  </a:lnTo>
                  <a:lnTo>
                    <a:pt x="144988" y="90544"/>
                  </a:lnTo>
                  <a:lnTo>
                    <a:pt x="149944" y="107108"/>
                  </a:lnTo>
                  <a:lnTo>
                    <a:pt x="173881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066247" y="3019483"/>
              <a:ext cx="150482" cy="271931"/>
            </a:xfrm>
            <a:custGeom>
              <a:avLst/>
              <a:gdLst/>
              <a:ahLst/>
              <a:cxnLst/>
              <a:rect l="0" t="0" r="0" b="0"/>
              <a:pathLst>
                <a:path w="150482" h="271931">
                  <a:moveTo>
                    <a:pt x="139964" y="114761"/>
                  </a:moveTo>
                  <a:lnTo>
                    <a:pt x="128797" y="98011"/>
                  </a:lnTo>
                  <a:lnTo>
                    <a:pt x="122002" y="94245"/>
                  </a:lnTo>
                  <a:lnTo>
                    <a:pt x="113965" y="92903"/>
                  </a:lnTo>
                  <a:lnTo>
                    <a:pt x="105102" y="93177"/>
                  </a:lnTo>
                  <a:lnTo>
                    <a:pt x="94519" y="96866"/>
                  </a:lnTo>
                  <a:lnTo>
                    <a:pt x="82789" y="102831"/>
                  </a:lnTo>
                  <a:lnTo>
                    <a:pt x="70294" y="110313"/>
                  </a:lnTo>
                  <a:lnTo>
                    <a:pt x="59627" y="118808"/>
                  </a:lnTo>
                  <a:lnTo>
                    <a:pt x="50179" y="127976"/>
                  </a:lnTo>
                  <a:lnTo>
                    <a:pt x="41543" y="137595"/>
                  </a:lnTo>
                  <a:lnTo>
                    <a:pt x="33448" y="149850"/>
                  </a:lnTo>
                  <a:lnTo>
                    <a:pt x="25714" y="163863"/>
                  </a:lnTo>
                  <a:lnTo>
                    <a:pt x="18221" y="179049"/>
                  </a:lnTo>
                  <a:lnTo>
                    <a:pt x="12057" y="192678"/>
                  </a:lnTo>
                  <a:lnTo>
                    <a:pt x="6779" y="205270"/>
                  </a:lnTo>
                  <a:lnTo>
                    <a:pt x="2092" y="217171"/>
                  </a:lnTo>
                  <a:lnTo>
                    <a:pt x="136" y="228610"/>
                  </a:lnTo>
                  <a:lnTo>
                    <a:pt x="0" y="239743"/>
                  </a:lnTo>
                  <a:lnTo>
                    <a:pt x="1078" y="250670"/>
                  </a:lnTo>
                  <a:lnTo>
                    <a:pt x="5303" y="259124"/>
                  </a:lnTo>
                  <a:lnTo>
                    <a:pt x="11625" y="265928"/>
                  </a:lnTo>
                  <a:lnTo>
                    <a:pt x="19346" y="271633"/>
                  </a:lnTo>
                  <a:lnTo>
                    <a:pt x="27999" y="271930"/>
                  </a:lnTo>
                  <a:lnTo>
                    <a:pt x="37274" y="268622"/>
                  </a:lnTo>
                  <a:lnTo>
                    <a:pt x="46963" y="262911"/>
                  </a:lnTo>
                  <a:lnTo>
                    <a:pt x="56928" y="253261"/>
                  </a:lnTo>
                  <a:lnTo>
                    <a:pt x="67078" y="240985"/>
                  </a:lnTo>
                  <a:lnTo>
                    <a:pt x="77349" y="226957"/>
                  </a:lnTo>
                  <a:lnTo>
                    <a:pt x="85366" y="212931"/>
                  </a:lnTo>
                  <a:lnTo>
                    <a:pt x="91879" y="198905"/>
                  </a:lnTo>
                  <a:lnTo>
                    <a:pt x="97390" y="184881"/>
                  </a:lnTo>
                  <a:lnTo>
                    <a:pt x="103401" y="170856"/>
                  </a:lnTo>
                  <a:lnTo>
                    <a:pt x="116312" y="142809"/>
                  </a:lnTo>
                  <a:lnTo>
                    <a:pt x="120690" y="128785"/>
                  </a:lnTo>
                  <a:lnTo>
                    <a:pt x="123609" y="114761"/>
                  </a:lnTo>
                  <a:lnTo>
                    <a:pt x="125555" y="100738"/>
                  </a:lnTo>
                  <a:lnTo>
                    <a:pt x="128021" y="87883"/>
                  </a:lnTo>
                  <a:lnTo>
                    <a:pt x="130833" y="75807"/>
                  </a:lnTo>
                  <a:lnTo>
                    <a:pt x="133877" y="64251"/>
                  </a:lnTo>
                  <a:lnTo>
                    <a:pt x="135906" y="49534"/>
                  </a:lnTo>
                  <a:lnTo>
                    <a:pt x="137259" y="32712"/>
                  </a:lnTo>
                  <a:lnTo>
                    <a:pt x="138160" y="14485"/>
                  </a:lnTo>
                  <a:lnTo>
                    <a:pt x="136424" y="4671"/>
                  </a:lnTo>
                  <a:lnTo>
                    <a:pt x="132930" y="466"/>
                  </a:lnTo>
                  <a:lnTo>
                    <a:pt x="128263" y="0"/>
                  </a:lnTo>
                  <a:lnTo>
                    <a:pt x="123983" y="3195"/>
                  </a:lnTo>
                  <a:lnTo>
                    <a:pt x="119961" y="8831"/>
                  </a:lnTo>
                  <a:lnTo>
                    <a:pt x="116111" y="16094"/>
                  </a:lnTo>
                  <a:lnTo>
                    <a:pt x="113544" y="29116"/>
                  </a:lnTo>
                  <a:lnTo>
                    <a:pt x="111833" y="45978"/>
                  </a:lnTo>
                  <a:lnTo>
                    <a:pt x="110692" y="65400"/>
                  </a:lnTo>
                  <a:lnTo>
                    <a:pt x="111100" y="81854"/>
                  </a:lnTo>
                  <a:lnTo>
                    <a:pt x="112541" y="96328"/>
                  </a:lnTo>
                  <a:lnTo>
                    <a:pt x="114670" y="109484"/>
                  </a:lnTo>
                  <a:lnTo>
                    <a:pt x="123250" y="155917"/>
                  </a:lnTo>
                  <a:lnTo>
                    <a:pt x="126484" y="170245"/>
                  </a:lnTo>
                  <a:lnTo>
                    <a:pt x="129809" y="183303"/>
                  </a:lnTo>
                  <a:lnTo>
                    <a:pt x="150481" y="24097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279834" y="3191290"/>
              <a:ext cx="94659" cy="6060"/>
            </a:xfrm>
            <a:custGeom>
              <a:avLst/>
              <a:gdLst/>
              <a:ahLst/>
              <a:cxnLst/>
              <a:rect l="0" t="0" r="0" b="0"/>
              <a:pathLst>
                <a:path w="94659" h="6060">
                  <a:moveTo>
                    <a:pt x="0" y="6059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94658" y="60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532256" y="3050103"/>
              <a:ext cx="273459" cy="222264"/>
            </a:xfrm>
            <a:custGeom>
              <a:avLst/>
              <a:gdLst/>
              <a:ahLst/>
              <a:cxnLst/>
              <a:rect l="0" t="0" r="0" b="0"/>
              <a:pathLst>
                <a:path w="273459" h="222264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8397" y="68037"/>
                  </a:lnTo>
                  <a:lnTo>
                    <a:pt x="14639" y="106589"/>
                  </a:lnTo>
                  <a:lnTo>
                    <a:pt x="16771" y="125984"/>
                  </a:lnTo>
                  <a:lnTo>
                    <a:pt x="18193" y="144758"/>
                  </a:lnTo>
                  <a:lnTo>
                    <a:pt x="19140" y="163117"/>
                  </a:lnTo>
                  <a:lnTo>
                    <a:pt x="20941" y="178862"/>
                  </a:lnTo>
                  <a:lnTo>
                    <a:pt x="23310" y="192864"/>
                  </a:lnTo>
                  <a:lnTo>
                    <a:pt x="26057" y="205706"/>
                  </a:lnTo>
                  <a:lnTo>
                    <a:pt x="30226" y="211929"/>
                  </a:lnTo>
                  <a:lnTo>
                    <a:pt x="35343" y="213740"/>
                  </a:lnTo>
                  <a:lnTo>
                    <a:pt x="41091" y="212611"/>
                  </a:lnTo>
                  <a:lnTo>
                    <a:pt x="46092" y="208352"/>
                  </a:lnTo>
                  <a:lnTo>
                    <a:pt x="50595" y="202007"/>
                  </a:lnTo>
                  <a:lnTo>
                    <a:pt x="54765" y="194271"/>
                  </a:lnTo>
                  <a:lnTo>
                    <a:pt x="59882" y="183271"/>
                  </a:lnTo>
                  <a:lnTo>
                    <a:pt x="71801" y="155467"/>
                  </a:lnTo>
                  <a:lnTo>
                    <a:pt x="77083" y="142209"/>
                  </a:lnTo>
                  <a:lnTo>
                    <a:pt x="86068" y="118129"/>
                  </a:lnTo>
                  <a:lnTo>
                    <a:pt x="90100" y="117318"/>
                  </a:lnTo>
                  <a:lnTo>
                    <a:pt x="93957" y="123788"/>
                  </a:lnTo>
                  <a:lnTo>
                    <a:pt x="97697" y="135113"/>
                  </a:lnTo>
                  <a:lnTo>
                    <a:pt x="101359" y="147338"/>
                  </a:lnTo>
                  <a:lnTo>
                    <a:pt x="108543" y="173386"/>
                  </a:lnTo>
                  <a:lnTo>
                    <a:pt x="114433" y="184540"/>
                  </a:lnTo>
                  <a:lnTo>
                    <a:pt x="121865" y="194312"/>
                  </a:lnTo>
                  <a:lnTo>
                    <a:pt x="130325" y="203165"/>
                  </a:lnTo>
                  <a:lnTo>
                    <a:pt x="140641" y="210235"/>
                  </a:lnTo>
                  <a:lnTo>
                    <a:pt x="152192" y="216117"/>
                  </a:lnTo>
                  <a:lnTo>
                    <a:pt x="164567" y="221207"/>
                  </a:lnTo>
                  <a:lnTo>
                    <a:pt x="176323" y="222263"/>
                  </a:lnTo>
                  <a:lnTo>
                    <a:pt x="187666" y="220630"/>
                  </a:lnTo>
                  <a:lnTo>
                    <a:pt x="198734" y="217204"/>
                  </a:lnTo>
                  <a:lnTo>
                    <a:pt x="209618" y="211414"/>
                  </a:lnTo>
                  <a:lnTo>
                    <a:pt x="220380" y="204049"/>
                  </a:lnTo>
                  <a:lnTo>
                    <a:pt x="231061" y="195632"/>
                  </a:lnTo>
                  <a:lnTo>
                    <a:pt x="240519" y="185347"/>
                  </a:lnTo>
                  <a:lnTo>
                    <a:pt x="249162" y="173815"/>
                  </a:lnTo>
                  <a:lnTo>
                    <a:pt x="273458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763643" y="2871304"/>
              <a:ext cx="252424" cy="420705"/>
            </a:xfrm>
            <a:custGeom>
              <a:avLst/>
              <a:gdLst/>
              <a:ahLst/>
              <a:cxnLst/>
              <a:rect l="0" t="0" r="0" b="0"/>
              <a:pathLst>
                <a:path w="252424" h="420705">
                  <a:moveTo>
                    <a:pt x="0" y="0"/>
                  </a:moveTo>
                  <a:lnTo>
                    <a:pt x="5584" y="22334"/>
                  </a:lnTo>
                  <a:lnTo>
                    <a:pt x="8397" y="35924"/>
                  </a:lnTo>
                  <a:lnTo>
                    <a:pt x="17940" y="86215"/>
                  </a:lnTo>
                  <a:lnTo>
                    <a:pt x="24724" y="117005"/>
                  </a:lnTo>
                  <a:lnTo>
                    <a:pt x="27000" y="132929"/>
                  </a:lnTo>
                  <a:lnTo>
                    <a:pt x="28518" y="149388"/>
                  </a:lnTo>
                  <a:lnTo>
                    <a:pt x="29529" y="166203"/>
                  </a:lnTo>
                  <a:lnTo>
                    <a:pt x="31373" y="183257"/>
                  </a:lnTo>
                  <a:lnTo>
                    <a:pt x="33770" y="200469"/>
                  </a:lnTo>
                  <a:lnTo>
                    <a:pt x="36537" y="217787"/>
                  </a:lnTo>
                  <a:lnTo>
                    <a:pt x="39550" y="234006"/>
                  </a:lnTo>
                  <a:lnTo>
                    <a:pt x="46014" y="264493"/>
                  </a:lnTo>
                  <a:lnTo>
                    <a:pt x="48206" y="279168"/>
                  </a:lnTo>
                  <a:lnTo>
                    <a:pt x="49666" y="293625"/>
                  </a:lnTo>
                  <a:lnTo>
                    <a:pt x="50640" y="307937"/>
                  </a:lnTo>
                  <a:lnTo>
                    <a:pt x="50121" y="323323"/>
                  </a:lnTo>
                  <a:lnTo>
                    <a:pt x="48606" y="339422"/>
                  </a:lnTo>
                  <a:lnTo>
                    <a:pt x="46427" y="355999"/>
                  </a:lnTo>
                  <a:lnTo>
                    <a:pt x="46144" y="362375"/>
                  </a:lnTo>
                  <a:lnTo>
                    <a:pt x="47123" y="361951"/>
                  </a:lnTo>
                  <a:lnTo>
                    <a:pt x="48945" y="356994"/>
                  </a:lnTo>
                  <a:lnTo>
                    <a:pt x="51328" y="346678"/>
                  </a:lnTo>
                  <a:lnTo>
                    <a:pt x="57093" y="316518"/>
                  </a:lnTo>
                  <a:lnTo>
                    <a:pt x="60266" y="302164"/>
                  </a:lnTo>
                  <a:lnTo>
                    <a:pt x="63550" y="289089"/>
                  </a:lnTo>
                  <a:lnTo>
                    <a:pt x="66908" y="276867"/>
                  </a:lnTo>
                  <a:lnTo>
                    <a:pt x="71484" y="265213"/>
                  </a:lnTo>
                  <a:lnTo>
                    <a:pt x="76872" y="253938"/>
                  </a:lnTo>
                  <a:lnTo>
                    <a:pt x="82801" y="242915"/>
                  </a:lnTo>
                  <a:lnTo>
                    <a:pt x="91428" y="237904"/>
                  </a:lnTo>
                  <a:lnTo>
                    <a:pt x="101854" y="236900"/>
                  </a:lnTo>
                  <a:lnTo>
                    <a:pt x="113479" y="238568"/>
                  </a:lnTo>
                  <a:lnTo>
                    <a:pt x="123567" y="245524"/>
                  </a:lnTo>
                  <a:lnTo>
                    <a:pt x="132628" y="256003"/>
                  </a:lnTo>
                  <a:lnTo>
                    <a:pt x="163966" y="303640"/>
                  </a:lnTo>
                  <a:lnTo>
                    <a:pt x="170079" y="314614"/>
                  </a:lnTo>
                  <a:lnTo>
                    <a:pt x="175323" y="325436"/>
                  </a:lnTo>
                  <a:lnTo>
                    <a:pt x="179988" y="336157"/>
                  </a:lnTo>
                  <a:lnTo>
                    <a:pt x="185435" y="345641"/>
                  </a:lnTo>
                  <a:lnTo>
                    <a:pt x="191404" y="354302"/>
                  </a:lnTo>
                  <a:lnTo>
                    <a:pt x="197720" y="362412"/>
                  </a:lnTo>
                  <a:lnTo>
                    <a:pt x="204268" y="371325"/>
                  </a:lnTo>
                  <a:lnTo>
                    <a:pt x="210970" y="380773"/>
                  </a:lnTo>
                  <a:lnTo>
                    <a:pt x="252423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038563" y="3123726"/>
              <a:ext cx="9057" cy="157765"/>
            </a:xfrm>
            <a:custGeom>
              <a:avLst/>
              <a:gdLst/>
              <a:ahLst/>
              <a:cxnLst/>
              <a:rect l="0" t="0" r="0" b="0"/>
              <a:pathLst>
                <a:path w="9057" h="157765">
                  <a:moveTo>
                    <a:pt x="9056" y="0"/>
                  </a:moveTo>
                  <a:lnTo>
                    <a:pt x="3472" y="22334"/>
                  </a:lnTo>
                  <a:lnTo>
                    <a:pt x="1827" y="33587"/>
                  </a:lnTo>
                  <a:lnTo>
                    <a:pt x="731" y="45764"/>
                  </a:lnTo>
                  <a:lnTo>
                    <a:pt x="0" y="58556"/>
                  </a:lnTo>
                  <a:lnTo>
                    <a:pt x="682" y="71759"/>
                  </a:lnTo>
                  <a:lnTo>
                    <a:pt x="2305" y="85235"/>
                  </a:lnTo>
                  <a:lnTo>
                    <a:pt x="9056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140888" y="3100032"/>
              <a:ext cx="66205" cy="207809"/>
            </a:xfrm>
            <a:custGeom>
              <a:avLst/>
              <a:gdLst/>
              <a:ahLst/>
              <a:cxnLst/>
              <a:rect l="0" t="0" r="0" b="0"/>
              <a:pathLst>
                <a:path w="66205" h="207809">
                  <a:moveTo>
                    <a:pt x="53977" y="23694"/>
                  </a:moveTo>
                  <a:lnTo>
                    <a:pt x="42810" y="12528"/>
                  </a:lnTo>
                  <a:lnTo>
                    <a:pt x="36015" y="8069"/>
                  </a:lnTo>
                  <a:lnTo>
                    <a:pt x="27979" y="3929"/>
                  </a:lnTo>
                  <a:lnTo>
                    <a:pt x="19115" y="0"/>
                  </a:lnTo>
                  <a:lnTo>
                    <a:pt x="12038" y="886"/>
                  </a:lnTo>
                  <a:lnTo>
                    <a:pt x="6151" y="4983"/>
                  </a:lnTo>
                  <a:lnTo>
                    <a:pt x="1058" y="11220"/>
                  </a:lnTo>
                  <a:lnTo>
                    <a:pt x="0" y="21221"/>
                  </a:lnTo>
                  <a:lnTo>
                    <a:pt x="1631" y="33732"/>
                  </a:lnTo>
                  <a:lnTo>
                    <a:pt x="5057" y="47915"/>
                  </a:lnTo>
                  <a:lnTo>
                    <a:pt x="10846" y="63214"/>
                  </a:lnTo>
                  <a:lnTo>
                    <a:pt x="18211" y="79256"/>
                  </a:lnTo>
                  <a:lnTo>
                    <a:pt x="26627" y="95794"/>
                  </a:lnTo>
                  <a:lnTo>
                    <a:pt x="33407" y="110325"/>
                  </a:lnTo>
                  <a:lnTo>
                    <a:pt x="39095" y="123519"/>
                  </a:lnTo>
                  <a:lnTo>
                    <a:pt x="44056" y="135820"/>
                  </a:lnTo>
                  <a:lnTo>
                    <a:pt x="49700" y="147527"/>
                  </a:lnTo>
                  <a:lnTo>
                    <a:pt x="55801" y="158838"/>
                  </a:lnTo>
                  <a:lnTo>
                    <a:pt x="62205" y="169884"/>
                  </a:lnTo>
                  <a:lnTo>
                    <a:pt x="65305" y="180754"/>
                  </a:lnTo>
                  <a:lnTo>
                    <a:pt x="66204" y="191506"/>
                  </a:lnTo>
                  <a:lnTo>
                    <a:pt x="65634" y="202180"/>
                  </a:lnTo>
                  <a:lnTo>
                    <a:pt x="60579" y="206959"/>
                  </a:lnTo>
                  <a:lnTo>
                    <a:pt x="52535" y="207808"/>
                  </a:lnTo>
                  <a:lnTo>
                    <a:pt x="11906" y="191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289523" y="3039585"/>
              <a:ext cx="21036" cy="252424"/>
            </a:xfrm>
            <a:custGeom>
              <a:avLst/>
              <a:gdLst/>
              <a:ahLst/>
              <a:cxnLst/>
              <a:rect l="0" t="0" r="0" b="0"/>
              <a:pathLst>
                <a:path w="21036" h="252424">
                  <a:moveTo>
                    <a:pt x="21035" y="0"/>
                  </a:moveTo>
                  <a:lnTo>
                    <a:pt x="21035" y="162007"/>
                  </a:lnTo>
                  <a:lnTo>
                    <a:pt x="18698" y="178122"/>
                  </a:lnTo>
                  <a:lnTo>
                    <a:pt x="14803" y="192371"/>
                  </a:lnTo>
                  <a:lnTo>
                    <a:pt x="9869" y="205377"/>
                  </a:lnTo>
                  <a:lnTo>
                    <a:pt x="6579" y="218722"/>
                  </a:lnTo>
                  <a:lnTo>
                    <a:pt x="4386" y="232293"/>
                  </a:ln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327339" y="3122373"/>
              <a:ext cx="288231" cy="158063"/>
            </a:xfrm>
            <a:custGeom>
              <a:avLst/>
              <a:gdLst/>
              <a:ahLst/>
              <a:cxnLst/>
              <a:rect l="0" t="0" r="0" b="0"/>
              <a:pathLst>
                <a:path w="288231" h="158063">
                  <a:moveTo>
                    <a:pt x="46325" y="1353"/>
                  </a:moveTo>
                  <a:lnTo>
                    <a:pt x="40742" y="29271"/>
                  </a:lnTo>
                  <a:lnTo>
                    <a:pt x="36760" y="41000"/>
                  </a:lnTo>
                  <a:lnTo>
                    <a:pt x="31768" y="52325"/>
                  </a:lnTo>
                  <a:lnTo>
                    <a:pt x="26103" y="63382"/>
                  </a:lnTo>
                  <a:lnTo>
                    <a:pt x="18820" y="73090"/>
                  </a:lnTo>
                  <a:lnTo>
                    <a:pt x="10459" y="81899"/>
                  </a:lnTo>
                  <a:lnTo>
                    <a:pt x="1379" y="90109"/>
                  </a:lnTo>
                  <a:lnTo>
                    <a:pt x="0" y="96751"/>
                  </a:lnTo>
                  <a:lnTo>
                    <a:pt x="3756" y="102347"/>
                  </a:lnTo>
                  <a:lnTo>
                    <a:pt x="10934" y="107247"/>
                  </a:lnTo>
                  <a:lnTo>
                    <a:pt x="19225" y="111682"/>
                  </a:lnTo>
                  <a:lnTo>
                    <a:pt x="28259" y="115808"/>
                  </a:lnTo>
                  <a:lnTo>
                    <a:pt x="37787" y="119727"/>
                  </a:lnTo>
                  <a:lnTo>
                    <a:pt x="47645" y="123508"/>
                  </a:lnTo>
                  <a:lnTo>
                    <a:pt x="67947" y="130826"/>
                  </a:lnTo>
                  <a:lnTo>
                    <a:pt x="79438" y="135582"/>
                  </a:lnTo>
                  <a:lnTo>
                    <a:pt x="91773" y="141090"/>
                  </a:lnTo>
                  <a:lnTo>
                    <a:pt x="104670" y="147099"/>
                  </a:lnTo>
                  <a:lnTo>
                    <a:pt x="117943" y="151105"/>
                  </a:lnTo>
                  <a:lnTo>
                    <a:pt x="131466" y="153775"/>
                  </a:lnTo>
                  <a:lnTo>
                    <a:pt x="145156" y="155556"/>
                  </a:lnTo>
                  <a:lnTo>
                    <a:pt x="158957" y="156743"/>
                  </a:lnTo>
                  <a:lnTo>
                    <a:pt x="172833" y="157534"/>
                  </a:lnTo>
                  <a:lnTo>
                    <a:pt x="186757" y="158062"/>
                  </a:lnTo>
                  <a:lnTo>
                    <a:pt x="198378" y="156076"/>
                  </a:lnTo>
                  <a:lnTo>
                    <a:pt x="208462" y="152416"/>
                  </a:lnTo>
                  <a:lnTo>
                    <a:pt x="217522" y="147638"/>
                  </a:lnTo>
                  <a:lnTo>
                    <a:pt x="227068" y="140947"/>
                  </a:lnTo>
                  <a:lnTo>
                    <a:pt x="236938" y="132980"/>
                  </a:lnTo>
                  <a:lnTo>
                    <a:pt x="247024" y="124163"/>
                  </a:lnTo>
                  <a:lnTo>
                    <a:pt x="254916" y="113611"/>
                  </a:lnTo>
                  <a:lnTo>
                    <a:pt x="261347" y="101901"/>
                  </a:lnTo>
                  <a:lnTo>
                    <a:pt x="266801" y="89421"/>
                  </a:lnTo>
                  <a:lnTo>
                    <a:pt x="269270" y="76426"/>
                  </a:lnTo>
                  <a:lnTo>
                    <a:pt x="269747" y="63088"/>
                  </a:lnTo>
                  <a:lnTo>
                    <a:pt x="268896" y="49521"/>
                  </a:lnTo>
                  <a:lnTo>
                    <a:pt x="265991" y="38140"/>
                  </a:lnTo>
                  <a:lnTo>
                    <a:pt x="261719" y="28215"/>
                  </a:lnTo>
                  <a:lnTo>
                    <a:pt x="256532" y="19261"/>
                  </a:lnTo>
                  <a:lnTo>
                    <a:pt x="249568" y="12123"/>
                  </a:lnTo>
                  <a:lnTo>
                    <a:pt x="241421" y="6196"/>
                  </a:lnTo>
                  <a:lnTo>
                    <a:pt x="232483" y="1076"/>
                  </a:lnTo>
                  <a:lnTo>
                    <a:pt x="223018" y="0"/>
                  </a:lnTo>
                  <a:lnTo>
                    <a:pt x="213202" y="1620"/>
                  </a:lnTo>
                  <a:lnTo>
                    <a:pt x="203153" y="5037"/>
                  </a:lnTo>
                  <a:lnTo>
                    <a:pt x="194116" y="10821"/>
                  </a:lnTo>
                  <a:lnTo>
                    <a:pt x="185754" y="18182"/>
                  </a:lnTo>
                  <a:lnTo>
                    <a:pt x="177843" y="26596"/>
                  </a:lnTo>
                  <a:lnTo>
                    <a:pt x="171399" y="38049"/>
                  </a:lnTo>
                  <a:lnTo>
                    <a:pt x="165935" y="51527"/>
                  </a:lnTo>
                  <a:lnTo>
                    <a:pt x="161124" y="66355"/>
                  </a:lnTo>
                  <a:lnTo>
                    <a:pt x="159085" y="80915"/>
                  </a:lnTo>
                  <a:lnTo>
                    <a:pt x="158894" y="95296"/>
                  </a:lnTo>
                  <a:lnTo>
                    <a:pt x="159935" y="109558"/>
                  </a:lnTo>
                  <a:lnTo>
                    <a:pt x="164136" y="121403"/>
                  </a:lnTo>
                  <a:lnTo>
                    <a:pt x="170442" y="131637"/>
                  </a:lnTo>
                  <a:lnTo>
                    <a:pt x="178152" y="140797"/>
                  </a:lnTo>
                  <a:lnTo>
                    <a:pt x="187966" y="146904"/>
                  </a:lnTo>
                  <a:lnTo>
                    <a:pt x="199184" y="150975"/>
                  </a:lnTo>
                  <a:lnTo>
                    <a:pt x="211337" y="153689"/>
                  </a:lnTo>
                  <a:lnTo>
                    <a:pt x="224113" y="154330"/>
                  </a:lnTo>
                  <a:lnTo>
                    <a:pt x="237305" y="153589"/>
                  </a:lnTo>
                  <a:lnTo>
                    <a:pt x="288230" y="1380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642208" y="3123726"/>
              <a:ext cx="152162" cy="170259"/>
            </a:xfrm>
            <a:custGeom>
              <a:avLst/>
              <a:gdLst/>
              <a:ahLst/>
              <a:cxnLst/>
              <a:rect l="0" t="0" r="0" b="0"/>
              <a:pathLst>
                <a:path w="152162" h="170259">
                  <a:moveTo>
                    <a:pt x="36467" y="21035"/>
                  </a:moveTo>
                  <a:lnTo>
                    <a:pt x="25300" y="43369"/>
                  </a:lnTo>
                  <a:lnTo>
                    <a:pt x="22010" y="55791"/>
                  </a:lnTo>
                  <a:lnTo>
                    <a:pt x="19817" y="69916"/>
                  </a:lnTo>
                  <a:lnTo>
                    <a:pt x="18355" y="85175"/>
                  </a:lnTo>
                  <a:lnTo>
                    <a:pt x="16212" y="100022"/>
                  </a:lnTo>
                  <a:lnTo>
                    <a:pt x="13615" y="114595"/>
                  </a:lnTo>
                  <a:lnTo>
                    <a:pt x="10714" y="128985"/>
                  </a:lnTo>
                  <a:lnTo>
                    <a:pt x="7612" y="142084"/>
                  </a:lnTo>
                  <a:lnTo>
                    <a:pt x="4376" y="154322"/>
                  </a:lnTo>
                  <a:lnTo>
                    <a:pt x="1050" y="165987"/>
                  </a:lnTo>
                  <a:lnTo>
                    <a:pt x="0" y="170258"/>
                  </a:lnTo>
                  <a:lnTo>
                    <a:pt x="470" y="169599"/>
                  </a:lnTo>
                  <a:lnTo>
                    <a:pt x="1951" y="165654"/>
                  </a:lnTo>
                  <a:lnTo>
                    <a:pt x="15203" y="132185"/>
                  </a:lnTo>
                  <a:lnTo>
                    <a:pt x="21122" y="119676"/>
                  </a:lnTo>
                  <a:lnTo>
                    <a:pt x="27405" y="107831"/>
                  </a:lnTo>
                  <a:lnTo>
                    <a:pt x="33931" y="96428"/>
                  </a:lnTo>
                  <a:lnTo>
                    <a:pt x="41788" y="85321"/>
                  </a:lnTo>
                  <a:lnTo>
                    <a:pt x="50532" y="74410"/>
                  </a:lnTo>
                  <a:lnTo>
                    <a:pt x="59867" y="63630"/>
                  </a:lnTo>
                  <a:lnTo>
                    <a:pt x="69596" y="52938"/>
                  </a:lnTo>
                  <a:lnTo>
                    <a:pt x="89755" y="31709"/>
                  </a:lnTo>
                  <a:lnTo>
                    <a:pt x="100039" y="23476"/>
                  </a:lnTo>
                  <a:lnTo>
                    <a:pt x="110400" y="16820"/>
                  </a:lnTo>
                  <a:lnTo>
                    <a:pt x="15216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920579" y="3165797"/>
              <a:ext cx="94660" cy="31553"/>
            </a:xfrm>
            <a:custGeom>
              <a:avLst/>
              <a:gdLst/>
              <a:ahLst/>
              <a:cxnLst/>
              <a:rect l="0" t="0" r="0" b="0"/>
              <a:pathLst>
                <a:path w="94660" h="31553">
                  <a:moveTo>
                    <a:pt x="0" y="0"/>
                  </a:moveTo>
                  <a:lnTo>
                    <a:pt x="16751" y="11167"/>
                  </a:lnTo>
                  <a:lnTo>
                    <a:pt x="26359" y="15625"/>
                  </a:lnTo>
                  <a:lnTo>
                    <a:pt x="37439" y="19765"/>
                  </a:lnTo>
                  <a:lnTo>
                    <a:pt x="94659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905266" y="3185676"/>
              <a:ext cx="148395" cy="270491"/>
            </a:xfrm>
            <a:custGeom>
              <a:avLst/>
              <a:gdLst/>
              <a:ahLst/>
              <a:cxnLst/>
              <a:rect l="0" t="0" r="0" b="0"/>
              <a:pathLst>
                <a:path w="148395" h="270491">
                  <a:moveTo>
                    <a:pt x="25831" y="32709"/>
                  </a:moveTo>
                  <a:lnTo>
                    <a:pt x="11192" y="76626"/>
                  </a:lnTo>
                  <a:lnTo>
                    <a:pt x="7891" y="90034"/>
                  </a:lnTo>
                  <a:lnTo>
                    <a:pt x="4523" y="105984"/>
                  </a:lnTo>
                  <a:lnTo>
                    <a:pt x="1108" y="123629"/>
                  </a:lnTo>
                  <a:lnTo>
                    <a:pt x="0" y="138898"/>
                  </a:lnTo>
                  <a:lnTo>
                    <a:pt x="430" y="152584"/>
                  </a:lnTo>
                  <a:lnTo>
                    <a:pt x="1886" y="165213"/>
                  </a:lnTo>
                  <a:lnTo>
                    <a:pt x="6619" y="197944"/>
                  </a:lnTo>
                  <a:lnTo>
                    <a:pt x="9517" y="216489"/>
                  </a:lnTo>
                  <a:lnTo>
                    <a:pt x="12618" y="233526"/>
                  </a:lnTo>
                  <a:lnTo>
                    <a:pt x="19180" y="264923"/>
                  </a:lnTo>
                  <a:lnTo>
                    <a:pt x="22565" y="270490"/>
                  </a:lnTo>
                  <a:lnTo>
                    <a:pt x="25991" y="269527"/>
                  </a:lnTo>
                  <a:lnTo>
                    <a:pt x="29444" y="264211"/>
                  </a:lnTo>
                  <a:lnTo>
                    <a:pt x="30577" y="255992"/>
                  </a:lnTo>
                  <a:lnTo>
                    <a:pt x="30164" y="245839"/>
                  </a:lnTo>
                  <a:lnTo>
                    <a:pt x="28720" y="234395"/>
                  </a:lnTo>
                  <a:lnTo>
                    <a:pt x="27756" y="222091"/>
                  </a:lnTo>
                  <a:lnTo>
                    <a:pt x="27114" y="209215"/>
                  </a:lnTo>
                  <a:lnTo>
                    <a:pt x="26686" y="195955"/>
                  </a:lnTo>
                  <a:lnTo>
                    <a:pt x="26084" y="138211"/>
                  </a:lnTo>
                  <a:lnTo>
                    <a:pt x="27168" y="118235"/>
                  </a:lnTo>
                  <a:lnTo>
                    <a:pt x="29061" y="99075"/>
                  </a:lnTo>
                  <a:lnTo>
                    <a:pt x="31490" y="80459"/>
                  </a:lnTo>
                  <a:lnTo>
                    <a:pt x="34278" y="63373"/>
                  </a:lnTo>
                  <a:lnTo>
                    <a:pt x="37305" y="47309"/>
                  </a:lnTo>
                  <a:lnTo>
                    <a:pt x="40492" y="31925"/>
                  </a:lnTo>
                  <a:lnTo>
                    <a:pt x="46122" y="20500"/>
                  </a:lnTo>
                  <a:lnTo>
                    <a:pt x="53382" y="11715"/>
                  </a:lnTo>
                  <a:lnTo>
                    <a:pt x="61728" y="4689"/>
                  </a:lnTo>
                  <a:lnTo>
                    <a:pt x="70798" y="1174"/>
                  </a:lnTo>
                  <a:lnTo>
                    <a:pt x="80350" y="0"/>
                  </a:lnTo>
                  <a:lnTo>
                    <a:pt x="90224" y="385"/>
                  </a:lnTo>
                  <a:lnTo>
                    <a:pt x="100312" y="2979"/>
                  </a:lnTo>
                  <a:lnTo>
                    <a:pt x="110544" y="7046"/>
                  </a:lnTo>
                  <a:lnTo>
                    <a:pt x="120871" y="12094"/>
                  </a:lnTo>
                  <a:lnTo>
                    <a:pt x="130092" y="18966"/>
                  </a:lnTo>
                  <a:lnTo>
                    <a:pt x="138577" y="27052"/>
                  </a:lnTo>
                  <a:lnTo>
                    <a:pt x="146571" y="35950"/>
                  </a:lnTo>
                  <a:lnTo>
                    <a:pt x="148394" y="43049"/>
                  </a:lnTo>
                  <a:lnTo>
                    <a:pt x="146105" y="48952"/>
                  </a:lnTo>
                  <a:lnTo>
                    <a:pt x="141072" y="54055"/>
                  </a:lnTo>
                  <a:lnTo>
                    <a:pt x="133043" y="56288"/>
                  </a:lnTo>
                  <a:lnTo>
                    <a:pt x="123015" y="56609"/>
                  </a:lnTo>
                  <a:lnTo>
                    <a:pt x="111656" y="55654"/>
                  </a:lnTo>
                  <a:lnTo>
                    <a:pt x="99408" y="52680"/>
                  </a:lnTo>
                  <a:lnTo>
                    <a:pt x="86569" y="48360"/>
                  </a:lnTo>
                  <a:lnTo>
                    <a:pt x="25831" y="2219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162484" y="3029068"/>
              <a:ext cx="31554" cy="262941"/>
            </a:xfrm>
            <a:custGeom>
              <a:avLst/>
              <a:gdLst/>
              <a:ahLst/>
              <a:cxnLst/>
              <a:rect l="0" t="0" r="0" b="0"/>
              <a:pathLst>
                <a:path w="31554" h="262941">
                  <a:moveTo>
                    <a:pt x="0" y="0"/>
                  </a:moveTo>
                  <a:lnTo>
                    <a:pt x="0" y="69723"/>
                  </a:lnTo>
                  <a:lnTo>
                    <a:pt x="1169" y="86215"/>
                  </a:lnTo>
                  <a:lnTo>
                    <a:pt x="3116" y="101885"/>
                  </a:lnTo>
                  <a:lnTo>
                    <a:pt x="14639" y="171786"/>
                  </a:lnTo>
                  <a:lnTo>
                    <a:pt x="17940" y="189316"/>
                  </a:lnTo>
                  <a:lnTo>
                    <a:pt x="21309" y="205677"/>
                  </a:lnTo>
                  <a:lnTo>
                    <a:pt x="31553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236107" y="3165797"/>
              <a:ext cx="101541" cy="128496"/>
            </a:xfrm>
            <a:custGeom>
              <a:avLst/>
              <a:gdLst/>
              <a:ahLst/>
              <a:cxnLst/>
              <a:rect l="0" t="0" r="0" b="0"/>
              <a:pathLst>
                <a:path w="101541" h="128496">
                  <a:moveTo>
                    <a:pt x="52588" y="0"/>
                  </a:moveTo>
                  <a:lnTo>
                    <a:pt x="41421" y="11167"/>
                  </a:lnTo>
                  <a:lnTo>
                    <a:pt x="35794" y="17962"/>
                  </a:lnTo>
                  <a:lnTo>
                    <a:pt x="29706" y="25998"/>
                  </a:lnTo>
                  <a:lnTo>
                    <a:pt x="23310" y="34861"/>
                  </a:lnTo>
                  <a:lnTo>
                    <a:pt x="17878" y="45444"/>
                  </a:lnTo>
                  <a:lnTo>
                    <a:pt x="13087" y="57174"/>
                  </a:lnTo>
                  <a:lnTo>
                    <a:pt x="8725" y="69669"/>
                  </a:lnTo>
                  <a:lnTo>
                    <a:pt x="8154" y="81504"/>
                  </a:lnTo>
                  <a:lnTo>
                    <a:pt x="10111" y="92901"/>
                  </a:lnTo>
                  <a:lnTo>
                    <a:pt x="13752" y="104004"/>
                  </a:lnTo>
                  <a:lnTo>
                    <a:pt x="19686" y="112575"/>
                  </a:lnTo>
                  <a:lnTo>
                    <a:pt x="27148" y="119458"/>
                  </a:lnTo>
                  <a:lnTo>
                    <a:pt x="35628" y="125214"/>
                  </a:lnTo>
                  <a:lnTo>
                    <a:pt x="45956" y="127884"/>
                  </a:lnTo>
                  <a:lnTo>
                    <a:pt x="57516" y="128495"/>
                  </a:lnTo>
                  <a:lnTo>
                    <a:pt x="69896" y="127734"/>
                  </a:lnTo>
                  <a:lnTo>
                    <a:pt x="79319" y="123720"/>
                  </a:lnTo>
                  <a:lnTo>
                    <a:pt x="86770" y="117539"/>
                  </a:lnTo>
                  <a:lnTo>
                    <a:pt x="92905" y="109912"/>
                  </a:lnTo>
                  <a:lnTo>
                    <a:pt x="96995" y="100153"/>
                  </a:lnTo>
                  <a:lnTo>
                    <a:pt x="99722" y="88972"/>
                  </a:lnTo>
                  <a:lnTo>
                    <a:pt x="101540" y="76844"/>
                  </a:lnTo>
                  <a:lnTo>
                    <a:pt x="99246" y="66421"/>
                  </a:lnTo>
                  <a:lnTo>
                    <a:pt x="94212" y="57135"/>
                  </a:lnTo>
                  <a:lnTo>
                    <a:pt x="87349" y="48608"/>
                  </a:lnTo>
                  <a:lnTo>
                    <a:pt x="79268" y="41754"/>
                  </a:lnTo>
                  <a:lnTo>
                    <a:pt x="70375" y="36016"/>
                  </a:lnTo>
                  <a:lnTo>
                    <a:pt x="60940" y="31023"/>
                  </a:lnTo>
                  <a:lnTo>
                    <a:pt x="49976" y="27693"/>
                  </a:lnTo>
                  <a:lnTo>
                    <a:pt x="37992" y="25474"/>
                  </a:lnTo>
                  <a:lnTo>
                    <a:pt x="0" y="315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414907" y="3081656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21035" y="0"/>
                  </a:moveTo>
                  <a:lnTo>
                    <a:pt x="21035" y="69723"/>
                  </a:lnTo>
                  <a:lnTo>
                    <a:pt x="19866" y="88552"/>
                  </a:lnTo>
                  <a:lnTo>
                    <a:pt x="17919" y="108117"/>
                  </a:lnTo>
                  <a:lnTo>
                    <a:pt x="15451" y="128172"/>
                  </a:lnTo>
                  <a:lnTo>
                    <a:pt x="12638" y="147385"/>
                  </a:lnTo>
                  <a:lnTo>
                    <a:pt x="6395" y="184314"/>
                  </a:lnTo>
                  <a:lnTo>
                    <a:pt x="4264" y="201174"/>
                  </a:lnTo>
                  <a:lnTo>
                    <a:pt x="2843" y="217088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372836" y="3209329"/>
              <a:ext cx="136730" cy="19574"/>
            </a:xfrm>
            <a:custGeom>
              <a:avLst/>
              <a:gdLst/>
              <a:ahLst/>
              <a:cxnLst/>
              <a:rect l="0" t="0" r="0" b="0"/>
              <a:pathLst>
                <a:path w="136730" h="19574">
                  <a:moveTo>
                    <a:pt x="0" y="9056"/>
                  </a:moveTo>
                  <a:lnTo>
                    <a:pt x="16750" y="3472"/>
                  </a:lnTo>
                  <a:lnTo>
                    <a:pt x="26359" y="1827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61047" y="681"/>
                  </a:lnTo>
                  <a:lnTo>
                    <a:pt x="72251" y="2304"/>
                  </a:lnTo>
                  <a:lnTo>
                    <a:pt x="83226" y="4555"/>
                  </a:lnTo>
                  <a:lnTo>
                    <a:pt x="94049" y="7224"/>
                  </a:lnTo>
                  <a:lnTo>
                    <a:pt x="104769" y="10171"/>
                  </a:lnTo>
                  <a:lnTo>
                    <a:pt x="136729" y="195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530600" y="3313043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639917" y="2186059"/>
            <a:ext cx="673127" cy="317130"/>
            <a:chOff x="2639917" y="2186059"/>
            <a:chExt cx="673127" cy="317130"/>
          </a:xfrm>
        </p:grpSpPr>
        <p:sp>
          <p:nvSpPr>
            <p:cNvPr id="134" name="Freeform 133"/>
            <p:cNvSpPr/>
            <p:nvPr/>
          </p:nvSpPr>
          <p:spPr>
            <a:xfrm>
              <a:off x="2701307" y="2186059"/>
              <a:ext cx="69131" cy="317130"/>
            </a:xfrm>
            <a:custGeom>
              <a:avLst/>
              <a:gdLst/>
              <a:ahLst/>
              <a:cxnLst/>
              <a:rect l="0" t="0" r="0" b="0"/>
              <a:pathLst>
                <a:path w="69131" h="317130">
                  <a:moveTo>
                    <a:pt x="33268" y="12119"/>
                  </a:moveTo>
                  <a:lnTo>
                    <a:pt x="22101" y="952"/>
                  </a:lnTo>
                  <a:lnTo>
                    <a:pt x="16474" y="0"/>
                  </a:lnTo>
                  <a:lnTo>
                    <a:pt x="10386" y="1702"/>
                  </a:lnTo>
                  <a:lnTo>
                    <a:pt x="3990" y="5174"/>
                  </a:lnTo>
                  <a:lnTo>
                    <a:pt x="894" y="13332"/>
                  </a:lnTo>
                  <a:lnTo>
                    <a:pt x="0" y="24614"/>
                  </a:lnTo>
                  <a:lnTo>
                    <a:pt x="571" y="37978"/>
                  </a:lnTo>
                  <a:lnTo>
                    <a:pt x="2121" y="51562"/>
                  </a:lnTo>
                  <a:lnTo>
                    <a:pt x="4323" y="65292"/>
                  </a:lnTo>
                  <a:lnTo>
                    <a:pt x="6960" y="79121"/>
                  </a:lnTo>
                  <a:lnTo>
                    <a:pt x="11055" y="93014"/>
                  </a:lnTo>
                  <a:lnTo>
                    <a:pt x="16122" y="106951"/>
                  </a:lnTo>
                  <a:lnTo>
                    <a:pt x="41048" y="168488"/>
                  </a:lnTo>
                  <a:lnTo>
                    <a:pt x="46635" y="184145"/>
                  </a:lnTo>
                  <a:lnTo>
                    <a:pt x="51528" y="199258"/>
                  </a:lnTo>
                  <a:lnTo>
                    <a:pt x="60082" y="227346"/>
                  </a:lnTo>
                  <a:lnTo>
                    <a:pt x="67779" y="251516"/>
                  </a:lnTo>
                  <a:lnTo>
                    <a:pt x="69130" y="262869"/>
                  </a:lnTo>
                  <a:lnTo>
                    <a:pt x="68862" y="273944"/>
                  </a:lnTo>
                  <a:lnTo>
                    <a:pt x="54303" y="3171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639917" y="2387494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0"/>
                  </a:moveTo>
                  <a:lnTo>
                    <a:pt x="58556" y="0"/>
                  </a:lnTo>
                  <a:lnTo>
                    <a:pt x="70590" y="1169"/>
                  </a:lnTo>
                  <a:lnTo>
                    <a:pt x="82119" y="3117"/>
                  </a:lnTo>
                  <a:lnTo>
                    <a:pt x="147246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907315" y="2324389"/>
              <a:ext cx="27096" cy="147247"/>
            </a:xfrm>
            <a:custGeom>
              <a:avLst/>
              <a:gdLst/>
              <a:ahLst/>
              <a:cxnLst/>
              <a:rect l="0" t="0" r="0" b="0"/>
              <a:pathLst>
                <a:path w="27096" h="147247">
                  <a:moveTo>
                    <a:pt x="6059" y="0"/>
                  </a:moveTo>
                  <a:lnTo>
                    <a:pt x="476" y="22334"/>
                  </a:lnTo>
                  <a:lnTo>
                    <a:pt x="0" y="33587"/>
                  </a:lnTo>
                  <a:lnTo>
                    <a:pt x="851" y="45764"/>
                  </a:lnTo>
                  <a:lnTo>
                    <a:pt x="2587" y="58556"/>
                  </a:lnTo>
                  <a:lnTo>
                    <a:pt x="4913" y="70590"/>
                  </a:lnTo>
                  <a:lnTo>
                    <a:pt x="7633" y="82119"/>
                  </a:lnTo>
                  <a:lnTo>
                    <a:pt x="10614" y="93310"/>
                  </a:lnTo>
                  <a:lnTo>
                    <a:pt x="17043" y="115094"/>
                  </a:lnTo>
                  <a:lnTo>
                    <a:pt x="27095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986997" y="2313871"/>
              <a:ext cx="115695" cy="163424"/>
            </a:xfrm>
            <a:custGeom>
              <a:avLst/>
              <a:gdLst/>
              <a:ahLst/>
              <a:cxnLst/>
              <a:rect l="0" t="0" r="0" b="0"/>
              <a:pathLst>
                <a:path w="115695" h="163424">
                  <a:moveTo>
                    <a:pt x="0" y="31553"/>
                  </a:moveTo>
                  <a:lnTo>
                    <a:pt x="14639" y="75470"/>
                  </a:lnTo>
                  <a:lnTo>
                    <a:pt x="19109" y="85372"/>
                  </a:lnTo>
                  <a:lnTo>
                    <a:pt x="24426" y="95479"/>
                  </a:lnTo>
                  <a:lnTo>
                    <a:pt x="30307" y="105723"/>
                  </a:lnTo>
                  <a:lnTo>
                    <a:pt x="35397" y="116058"/>
                  </a:lnTo>
                  <a:lnTo>
                    <a:pt x="39959" y="126455"/>
                  </a:lnTo>
                  <a:lnTo>
                    <a:pt x="44169" y="136891"/>
                  </a:lnTo>
                  <a:lnTo>
                    <a:pt x="49313" y="146186"/>
                  </a:lnTo>
                  <a:lnTo>
                    <a:pt x="55079" y="154720"/>
                  </a:lnTo>
                  <a:lnTo>
                    <a:pt x="61261" y="162746"/>
                  </a:lnTo>
                  <a:lnTo>
                    <a:pt x="66550" y="163423"/>
                  </a:lnTo>
                  <a:lnTo>
                    <a:pt x="71245" y="159199"/>
                  </a:lnTo>
                  <a:lnTo>
                    <a:pt x="75544" y="151709"/>
                  </a:lnTo>
                  <a:lnTo>
                    <a:pt x="78410" y="140873"/>
                  </a:lnTo>
                  <a:lnTo>
                    <a:pt x="80320" y="127805"/>
                  </a:lnTo>
                  <a:lnTo>
                    <a:pt x="81594" y="113251"/>
                  </a:lnTo>
                  <a:lnTo>
                    <a:pt x="83612" y="97704"/>
                  </a:lnTo>
                  <a:lnTo>
                    <a:pt x="86125" y="81497"/>
                  </a:lnTo>
                  <a:lnTo>
                    <a:pt x="88970" y="64849"/>
                  </a:lnTo>
                  <a:lnTo>
                    <a:pt x="93203" y="50244"/>
                  </a:lnTo>
                  <a:lnTo>
                    <a:pt x="98363" y="37002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155279" y="2329288"/>
              <a:ext cx="157765" cy="100278"/>
            </a:xfrm>
            <a:custGeom>
              <a:avLst/>
              <a:gdLst/>
              <a:ahLst/>
              <a:cxnLst/>
              <a:rect l="0" t="0" r="0" b="0"/>
              <a:pathLst>
                <a:path w="157765" h="100278">
                  <a:moveTo>
                    <a:pt x="0" y="100277"/>
                  </a:moveTo>
                  <a:lnTo>
                    <a:pt x="16750" y="94693"/>
                  </a:lnTo>
                  <a:lnTo>
                    <a:pt x="25191" y="90711"/>
                  </a:lnTo>
                  <a:lnTo>
                    <a:pt x="34323" y="85720"/>
                  </a:lnTo>
                  <a:lnTo>
                    <a:pt x="43917" y="80054"/>
                  </a:lnTo>
                  <a:lnTo>
                    <a:pt x="63926" y="67527"/>
                  </a:lnTo>
                  <a:lnTo>
                    <a:pt x="105338" y="40440"/>
                  </a:lnTo>
                  <a:lnTo>
                    <a:pt x="113464" y="32339"/>
                  </a:lnTo>
                  <a:lnTo>
                    <a:pt x="120051" y="23432"/>
                  </a:lnTo>
                  <a:lnTo>
                    <a:pt x="125610" y="13988"/>
                  </a:lnTo>
                  <a:lnTo>
                    <a:pt x="124642" y="7692"/>
                  </a:lnTo>
                  <a:lnTo>
                    <a:pt x="119322" y="3495"/>
                  </a:lnTo>
                  <a:lnTo>
                    <a:pt x="111101" y="697"/>
                  </a:lnTo>
                  <a:lnTo>
                    <a:pt x="102114" y="0"/>
                  </a:lnTo>
                  <a:lnTo>
                    <a:pt x="92617" y="705"/>
                  </a:lnTo>
                  <a:lnTo>
                    <a:pt x="82780" y="2342"/>
                  </a:lnTo>
                  <a:lnTo>
                    <a:pt x="73885" y="6940"/>
                  </a:lnTo>
                  <a:lnTo>
                    <a:pt x="65617" y="13512"/>
                  </a:lnTo>
                  <a:lnTo>
                    <a:pt x="57768" y="21398"/>
                  </a:lnTo>
                  <a:lnTo>
                    <a:pt x="51367" y="30162"/>
                  </a:lnTo>
                  <a:lnTo>
                    <a:pt x="45931" y="39510"/>
                  </a:lnTo>
                  <a:lnTo>
                    <a:pt x="41138" y="49248"/>
                  </a:lnTo>
                  <a:lnTo>
                    <a:pt x="40280" y="58077"/>
                  </a:lnTo>
                  <a:lnTo>
                    <a:pt x="42046" y="66301"/>
                  </a:lnTo>
                  <a:lnTo>
                    <a:pt x="45560" y="74120"/>
                  </a:lnTo>
                  <a:lnTo>
                    <a:pt x="53746" y="79333"/>
                  </a:lnTo>
                  <a:lnTo>
                    <a:pt x="65046" y="82808"/>
                  </a:lnTo>
                  <a:lnTo>
                    <a:pt x="78423" y="85125"/>
                  </a:lnTo>
                  <a:lnTo>
                    <a:pt x="92015" y="85501"/>
                  </a:lnTo>
                  <a:lnTo>
                    <a:pt x="105751" y="84584"/>
                  </a:lnTo>
                  <a:lnTo>
                    <a:pt x="157764" y="6872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923892" y="2198178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66790" y="7565563"/>
            <a:ext cx="168283" cy="216880"/>
            <a:chOff x="1966790" y="7565563"/>
            <a:chExt cx="168283" cy="216880"/>
          </a:xfrm>
        </p:grpSpPr>
        <p:sp>
          <p:nvSpPr>
            <p:cNvPr id="2" name="Freeform 1"/>
            <p:cNvSpPr/>
            <p:nvPr/>
          </p:nvSpPr>
          <p:spPr>
            <a:xfrm>
              <a:off x="1966790" y="7565563"/>
              <a:ext cx="155157" cy="59223"/>
            </a:xfrm>
            <a:custGeom>
              <a:avLst/>
              <a:gdLst/>
              <a:ahLst/>
              <a:cxnLst/>
              <a:rect l="0" t="0" r="0" b="0"/>
              <a:pathLst>
                <a:path w="155157" h="59223">
                  <a:moveTo>
                    <a:pt x="155156" y="0"/>
                  </a:moveTo>
                  <a:lnTo>
                    <a:pt x="154900" y="442"/>
                  </a:lnTo>
                  <a:lnTo>
                    <a:pt x="148843" y="6012"/>
                  </a:lnTo>
                  <a:lnTo>
                    <a:pt x="138962" y="9725"/>
                  </a:lnTo>
                  <a:lnTo>
                    <a:pt x="126532" y="12201"/>
                  </a:lnTo>
                  <a:lnTo>
                    <a:pt x="112401" y="13851"/>
                  </a:lnTo>
                  <a:lnTo>
                    <a:pt x="98307" y="16120"/>
                  </a:lnTo>
                  <a:lnTo>
                    <a:pt x="84236" y="18801"/>
                  </a:lnTo>
                  <a:lnTo>
                    <a:pt x="70181" y="21757"/>
                  </a:lnTo>
                  <a:lnTo>
                    <a:pt x="57305" y="26065"/>
                  </a:lnTo>
                  <a:lnTo>
                    <a:pt x="45215" y="31274"/>
                  </a:lnTo>
                  <a:lnTo>
                    <a:pt x="0" y="592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024035" y="7698409"/>
              <a:ext cx="111038" cy="84034"/>
            </a:xfrm>
            <a:custGeom>
              <a:avLst/>
              <a:gdLst/>
              <a:ahLst/>
              <a:cxnLst/>
              <a:rect l="0" t="0" r="0" b="0"/>
              <a:pathLst>
                <a:path w="111038" h="84034">
                  <a:moveTo>
                    <a:pt x="58449" y="0"/>
                  </a:moveTo>
                  <a:lnTo>
                    <a:pt x="36115" y="0"/>
                  </a:lnTo>
                  <a:lnTo>
                    <a:pt x="27199" y="3506"/>
                  </a:lnTo>
                  <a:lnTo>
                    <a:pt x="18918" y="9348"/>
                  </a:lnTo>
                  <a:lnTo>
                    <a:pt x="11060" y="16749"/>
                  </a:lnTo>
                  <a:lnTo>
                    <a:pt x="5821" y="26358"/>
                  </a:lnTo>
                  <a:lnTo>
                    <a:pt x="2328" y="37438"/>
                  </a:lnTo>
                  <a:lnTo>
                    <a:pt x="0" y="49500"/>
                  </a:lnTo>
                  <a:lnTo>
                    <a:pt x="3122" y="59877"/>
                  </a:lnTo>
                  <a:lnTo>
                    <a:pt x="9878" y="69133"/>
                  </a:lnTo>
                  <a:lnTo>
                    <a:pt x="19057" y="77641"/>
                  </a:lnTo>
                  <a:lnTo>
                    <a:pt x="28682" y="82145"/>
                  </a:lnTo>
                  <a:lnTo>
                    <a:pt x="38604" y="83978"/>
                  </a:lnTo>
                  <a:lnTo>
                    <a:pt x="48725" y="84033"/>
                  </a:lnTo>
                  <a:lnTo>
                    <a:pt x="57810" y="81731"/>
                  </a:lnTo>
                  <a:lnTo>
                    <a:pt x="66203" y="77859"/>
                  </a:lnTo>
                  <a:lnTo>
                    <a:pt x="74136" y="72941"/>
                  </a:lnTo>
                  <a:lnTo>
                    <a:pt x="81762" y="66156"/>
                  </a:lnTo>
                  <a:lnTo>
                    <a:pt x="89183" y="58127"/>
                  </a:lnTo>
                  <a:lnTo>
                    <a:pt x="11103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86666" y="7786644"/>
            <a:ext cx="136730" cy="145834"/>
            <a:chOff x="3386666" y="7786644"/>
            <a:chExt cx="136730" cy="145834"/>
          </a:xfrm>
        </p:grpSpPr>
        <p:sp>
          <p:nvSpPr>
            <p:cNvPr id="5" name="Freeform 4"/>
            <p:cNvSpPr/>
            <p:nvPr/>
          </p:nvSpPr>
          <p:spPr>
            <a:xfrm>
              <a:off x="3386666" y="7786644"/>
              <a:ext cx="27783" cy="16941"/>
            </a:xfrm>
            <a:custGeom>
              <a:avLst/>
              <a:gdLst/>
              <a:ahLst/>
              <a:cxnLst/>
              <a:rect l="0" t="0" r="0" b="0"/>
              <a:pathLst>
                <a:path w="27783" h="16941">
                  <a:moveTo>
                    <a:pt x="27782" y="0"/>
                  </a:moveTo>
                  <a:lnTo>
                    <a:pt x="0" y="16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449356" y="7866690"/>
              <a:ext cx="74040" cy="65788"/>
            </a:xfrm>
            <a:custGeom>
              <a:avLst/>
              <a:gdLst/>
              <a:ahLst/>
              <a:cxnLst/>
              <a:rect l="0" t="0" r="0" b="0"/>
              <a:pathLst>
                <a:path w="74040" h="65788">
                  <a:moveTo>
                    <a:pt x="53004" y="0"/>
                  </a:moveTo>
                  <a:lnTo>
                    <a:pt x="30670" y="0"/>
                  </a:lnTo>
                  <a:lnTo>
                    <a:pt x="21754" y="3506"/>
                  </a:lnTo>
                  <a:lnTo>
                    <a:pt x="13472" y="9349"/>
                  </a:lnTo>
                  <a:lnTo>
                    <a:pt x="5614" y="16751"/>
                  </a:lnTo>
                  <a:lnTo>
                    <a:pt x="1544" y="25191"/>
                  </a:lnTo>
                  <a:lnTo>
                    <a:pt x="0" y="34323"/>
                  </a:lnTo>
                  <a:lnTo>
                    <a:pt x="138" y="43917"/>
                  </a:lnTo>
                  <a:lnTo>
                    <a:pt x="3737" y="51482"/>
                  </a:lnTo>
                  <a:lnTo>
                    <a:pt x="9642" y="57694"/>
                  </a:lnTo>
                  <a:lnTo>
                    <a:pt x="17084" y="63004"/>
                  </a:lnTo>
                  <a:lnTo>
                    <a:pt x="25552" y="65375"/>
                  </a:lnTo>
                  <a:lnTo>
                    <a:pt x="34702" y="65787"/>
                  </a:lnTo>
                  <a:lnTo>
                    <a:pt x="74039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16915" y="7744134"/>
            <a:ext cx="301196" cy="312289"/>
            <a:chOff x="4816915" y="7744134"/>
            <a:chExt cx="301196" cy="312289"/>
          </a:xfrm>
        </p:grpSpPr>
        <p:sp>
          <p:nvSpPr>
            <p:cNvPr id="8" name="Freeform 7"/>
            <p:cNvSpPr/>
            <p:nvPr/>
          </p:nvSpPr>
          <p:spPr>
            <a:xfrm>
              <a:off x="4816915" y="7744134"/>
              <a:ext cx="60661" cy="35534"/>
            </a:xfrm>
            <a:custGeom>
              <a:avLst/>
              <a:gdLst/>
              <a:ahLst/>
              <a:cxnLst/>
              <a:rect l="0" t="0" r="0" b="0"/>
              <a:pathLst>
                <a:path w="60661" h="35534">
                  <a:moveTo>
                    <a:pt x="58366" y="2798"/>
                  </a:moveTo>
                  <a:lnTo>
                    <a:pt x="59365" y="9361"/>
                  </a:lnTo>
                  <a:lnTo>
                    <a:pt x="60660" y="22552"/>
                  </a:lnTo>
                  <a:lnTo>
                    <a:pt x="58018" y="30177"/>
                  </a:lnTo>
                  <a:lnTo>
                    <a:pt x="52750" y="34092"/>
                  </a:lnTo>
                  <a:lnTo>
                    <a:pt x="45733" y="35533"/>
                  </a:lnTo>
                  <a:lnTo>
                    <a:pt x="38717" y="34157"/>
                  </a:lnTo>
                  <a:lnTo>
                    <a:pt x="31702" y="30902"/>
                  </a:lnTo>
                  <a:lnTo>
                    <a:pt x="24689" y="26394"/>
                  </a:lnTo>
                  <a:lnTo>
                    <a:pt x="16508" y="18715"/>
                  </a:lnTo>
                  <a:lnTo>
                    <a:pt x="7548" y="8921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995047" y="7759520"/>
              <a:ext cx="7485" cy="7706"/>
            </a:xfrm>
            <a:custGeom>
              <a:avLst/>
              <a:gdLst/>
              <a:ahLst/>
              <a:cxnLst/>
              <a:rect l="0" t="0" r="0" b="0"/>
              <a:pathLst>
                <a:path w="7485" h="7706">
                  <a:moveTo>
                    <a:pt x="4653" y="0"/>
                  </a:moveTo>
                  <a:lnTo>
                    <a:pt x="1347" y="5302"/>
                  </a:lnTo>
                  <a:lnTo>
                    <a:pt x="0" y="7705"/>
                  </a:lnTo>
                  <a:lnTo>
                    <a:pt x="1439" y="5802"/>
                  </a:lnTo>
                  <a:lnTo>
                    <a:pt x="4736" y="1027"/>
                  </a:lnTo>
                  <a:lnTo>
                    <a:pt x="7484" y="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953788" y="7759683"/>
              <a:ext cx="164323" cy="149078"/>
            </a:xfrm>
            <a:custGeom>
              <a:avLst/>
              <a:gdLst/>
              <a:ahLst/>
              <a:cxnLst/>
              <a:rect l="0" t="0" r="0" b="0"/>
              <a:pathLst>
                <a:path w="164323" h="149078">
                  <a:moveTo>
                    <a:pt x="67789" y="0"/>
                  </a:moveTo>
                  <a:lnTo>
                    <a:pt x="75308" y="5101"/>
                  </a:lnTo>
                  <a:lnTo>
                    <a:pt x="82927" y="13361"/>
                  </a:lnTo>
                  <a:lnTo>
                    <a:pt x="90343" y="23541"/>
                  </a:lnTo>
                  <a:lnTo>
                    <a:pt x="98793" y="33834"/>
                  </a:lnTo>
                  <a:lnTo>
                    <a:pt x="107933" y="44201"/>
                  </a:lnTo>
                  <a:lnTo>
                    <a:pt x="126268" y="63901"/>
                  </a:lnTo>
                  <a:lnTo>
                    <a:pt x="149731" y="88132"/>
                  </a:lnTo>
                  <a:lnTo>
                    <a:pt x="164322" y="102903"/>
                  </a:lnTo>
                  <a:lnTo>
                    <a:pt x="163305" y="106608"/>
                  </a:lnTo>
                  <a:lnTo>
                    <a:pt x="156784" y="107909"/>
                  </a:lnTo>
                  <a:lnTo>
                    <a:pt x="146593" y="107608"/>
                  </a:lnTo>
                  <a:lnTo>
                    <a:pt x="136293" y="108577"/>
                  </a:lnTo>
                  <a:lnTo>
                    <a:pt x="125921" y="110390"/>
                  </a:lnTo>
                  <a:lnTo>
                    <a:pt x="115501" y="112769"/>
                  </a:lnTo>
                  <a:lnTo>
                    <a:pt x="102710" y="114354"/>
                  </a:lnTo>
                  <a:lnTo>
                    <a:pt x="88340" y="115410"/>
                  </a:lnTo>
                  <a:lnTo>
                    <a:pt x="72917" y="116115"/>
                  </a:lnTo>
                  <a:lnTo>
                    <a:pt x="60298" y="118922"/>
                  </a:lnTo>
                  <a:lnTo>
                    <a:pt x="49548" y="123131"/>
                  </a:lnTo>
                  <a:lnTo>
                    <a:pt x="0" y="1490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015901" y="8003419"/>
              <a:ext cx="43064" cy="53004"/>
            </a:xfrm>
            <a:custGeom>
              <a:avLst/>
              <a:gdLst/>
              <a:ahLst/>
              <a:cxnLst/>
              <a:rect l="0" t="0" r="0" b="0"/>
              <a:pathLst>
                <a:path w="43064" h="53004">
                  <a:moveTo>
                    <a:pt x="43063" y="0"/>
                  </a:moveTo>
                  <a:lnTo>
                    <a:pt x="20730" y="0"/>
                  </a:lnTo>
                  <a:lnTo>
                    <a:pt x="12982" y="4674"/>
                  </a:lnTo>
                  <a:lnTo>
                    <a:pt x="6649" y="12465"/>
                  </a:lnTo>
                  <a:lnTo>
                    <a:pt x="1257" y="22333"/>
                  </a:lnTo>
                  <a:lnTo>
                    <a:pt x="0" y="31249"/>
                  </a:lnTo>
                  <a:lnTo>
                    <a:pt x="1500" y="39531"/>
                  </a:lnTo>
                  <a:lnTo>
                    <a:pt x="4837" y="47389"/>
                  </a:lnTo>
                  <a:lnTo>
                    <a:pt x="10567" y="51459"/>
                  </a:lnTo>
                  <a:lnTo>
                    <a:pt x="17894" y="53003"/>
                  </a:lnTo>
                  <a:lnTo>
                    <a:pt x="26283" y="52865"/>
                  </a:lnTo>
                  <a:lnTo>
                    <a:pt x="31877" y="48098"/>
                  </a:lnTo>
                  <a:lnTo>
                    <a:pt x="35606" y="40246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1904" y="372389"/>
            <a:ext cx="2166627" cy="727911"/>
            <a:chOff x="241904" y="372389"/>
            <a:chExt cx="2166627" cy="727911"/>
          </a:xfrm>
        </p:grpSpPr>
        <p:sp>
          <p:nvSpPr>
            <p:cNvPr id="13" name="Freeform 12"/>
            <p:cNvSpPr/>
            <p:nvPr/>
          </p:nvSpPr>
          <p:spPr>
            <a:xfrm>
              <a:off x="516069" y="462774"/>
              <a:ext cx="20329" cy="420705"/>
            </a:xfrm>
            <a:custGeom>
              <a:avLst/>
              <a:gdLst/>
              <a:ahLst/>
              <a:cxnLst/>
              <a:rect l="0" t="0" r="0" b="0"/>
              <a:pathLst>
                <a:path w="20329" h="420705">
                  <a:moveTo>
                    <a:pt x="20328" y="0"/>
                  </a:moveTo>
                  <a:lnTo>
                    <a:pt x="20328" y="127089"/>
                  </a:lnTo>
                  <a:lnTo>
                    <a:pt x="19159" y="140820"/>
                  </a:lnTo>
                  <a:lnTo>
                    <a:pt x="17212" y="153480"/>
                  </a:lnTo>
                  <a:lnTo>
                    <a:pt x="14745" y="165425"/>
                  </a:lnTo>
                  <a:lnTo>
                    <a:pt x="13100" y="178064"/>
                  </a:lnTo>
                  <a:lnTo>
                    <a:pt x="12003" y="191164"/>
                  </a:lnTo>
                  <a:lnTo>
                    <a:pt x="11272" y="204571"/>
                  </a:lnTo>
                  <a:lnTo>
                    <a:pt x="9616" y="221690"/>
                  </a:lnTo>
                  <a:lnTo>
                    <a:pt x="4660" y="262526"/>
                  </a:lnTo>
                  <a:lnTo>
                    <a:pt x="2871" y="283699"/>
                  </a:lnTo>
                  <a:lnTo>
                    <a:pt x="1678" y="304826"/>
                  </a:lnTo>
                  <a:lnTo>
                    <a:pt x="353" y="344662"/>
                  </a:lnTo>
                  <a:lnTo>
                    <a:pt x="0" y="361829"/>
                  </a:lnTo>
                  <a:lnTo>
                    <a:pt x="9810" y="4207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1739" y="372389"/>
              <a:ext cx="276067" cy="326316"/>
            </a:xfrm>
            <a:custGeom>
              <a:avLst/>
              <a:gdLst/>
              <a:ahLst/>
              <a:cxnLst/>
              <a:rect l="0" t="0" r="0" b="0"/>
              <a:pathLst>
                <a:path w="276067" h="326316">
                  <a:moveTo>
                    <a:pt x="0" y="58832"/>
                  </a:moveTo>
                  <a:lnTo>
                    <a:pt x="5583" y="36498"/>
                  </a:lnTo>
                  <a:lnTo>
                    <a:pt x="9565" y="27582"/>
                  </a:lnTo>
                  <a:lnTo>
                    <a:pt x="14557" y="19301"/>
                  </a:lnTo>
                  <a:lnTo>
                    <a:pt x="20222" y="11443"/>
                  </a:lnTo>
                  <a:lnTo>
                    <a:pt x="29842" y="6204"/>
                  </a:lnTo>
                  <a:lnTo>
                    <a:pt x="42098" y="2711"/>
                  </a:lnTo>
                  <a:lnTo>
                    <a:pt x="56112" y="383"/>
                  </a:lnTo>
                  <a:lnTo>
                    <a:pt x="73635" y="0"/>
                  </a:lnTo>
                  <a:lnTo>
                    <a:pt x="93498" y="912"/>
                  </a:lnTo>
                  <a:lnTo>
                    <a:pt x="114920" y="2690"/>
                  </a:lnTo>
                  <a:lnTo>
                    <a:pt x="132707" y="6212"/>
                  </a:lnTo>
                  <a:lnTo>
                    <a:pt x="148071" y="10897"/>
                  </a:lnTo>
                  <a:lnTo>
                    <a:pt x="161819" y="16358"/>
                  </a:lnTo>
                  <a:lnTo>
                    <a:pt x="174491" y="22335"/>
                  </a:lnTo>
                  <a:lnTo>
                    <a:pt x="186444" y="28658"/>
                  </a:lnTo>
                  <a:lnTo>
                    <a:pt x="197919" y="35210"/>
                  </a:lnTo>
                  <a:lnTo>
                    <a:pt x="207907" y="41915"/>
                  </a:lnTo>
                  <a:lnTo>
                    <a:pt x="216902" y="48723"/>
                  </a:lnTo>
                  <a:lnTo>
                    <a:pt x="225236" y="55598"/>
                  </a:lnTo>
                  <a:lnTo>
                    <a:pt x="234298" y="63688"/>
                  </a:lnTo>
                  <a:lnTo>
                    <a:pt x="253716" y="82025"/>
                  </a:lnTo>
                  <a:lnTo>
                    <a:pt x="261465" y="94161"/>
                  </a:lnTo>
                  <a:lnTo>
                    <a:pt x="267800" y="108094"/>
                  </a:lnTo>
                  <a:lnTo>
                    <a:pt x="273191" y="123226"/>
                  </a:lnTo>
                  <a:lnTo>
                    <a:pt x="275617" y="139157"/>
                  </a:lnTo>
                  <a:lnTo>
                    <a:pt x="276066" y="155621"/>
                  </a:lnTo>
                  <a:lnTo>
                    <a:pt x="275196" y="172440"/>
                  </a:lnTo>
                  <a:lnTo>
                    <a:pt x="272279" y="185990"/>
                  </a:lnTo>
                  <a:lnTo>
                    <a:pt x="267997" y="197361"/>
                  </a:lnTo>
                  <a:lnTo>
                    <a:pt x="262806" y="207278"/>
                  </a:lnTo>
                  <a:lnTo>
                    <a:pt x="257007" y="217396"/>
                  </a:lnTo>
                  <a:lnTo>
                    <a:pt x="250804" y="227647"/>
                  </a:lnTo>
                  <a:lnTo>
                    <a:pt x="244332" y="237987"/>
                  </a:lnTo>
                  <a:lnTo>
                    <a:pt x="237680" y="247217"/>
                  </a:lnTo>
                  <a:lnTo>
                    <a:pt x="230908" y="255708"/>
                  </a:lnTo>
                  <a:lnTo>
                    <a:pt x="224056" y="263706"/>
                  </a:lnTo>
                  <a:lnTo>
                    <a:pt x="217150" y="271375"/>
                  </a:lnTo>
                  <a:lnTo>
                    <a:pt x="203245" y="286129"/>
                  </a:lnTo>
                  <a:lnTo>
                    <a:pt x="195096" y="292167"/>
                  </a:lnTo>
                  <a:lnTo>
                    <a:pt x="186158" y="297361"/>
                  </a:lnTo>
                  <a:lnTo>
                    <a:pt x="176693" y="301992"/>
                  </a:lnTo>
                  <a:lnTo>
                    <a:pt x="166877" y="306248"/>
                  </a:lnTo>
                  <a:lnTo>
                    <a:pt x="156828" y="310254"/>
                  </a:lnTo>
                  <a:lnTo>
                    <a:pt x="146622" y="314093"/>
                  </a:lnTo>
                  <a:lnTo>
                    <a:pt x="135144" y="317822"/>
                  </a:lnTo>
                  <a:lnTo>
                    <a:pt x="122817" y="321476"/>
                  </a:lnTo>
                  <a:lnTo>
                    <a:pt x="109925" y="325080"/>
                  </a:lnTo>
                  <a:lnTo>
                    <a:pt x="96656" y="326315"/>
                  </a:lnTo>
                  <a:lnTo>
                    <a:pt x="83135" y="325969"/>
                  </a:lnTo>
                  <a:lnTo>
                    <a:pt x="21035" y="3217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74075" y="636741"/>
              <a:ext cx="198225" cy="463559"/>
            </a:xfrm>
            <a:custGeom>
              <a:avLst/>
              <a:gdLst/>
              <a:ahLst/>
              <a:cxnLst/>
              <a:rect l="0" t="0" r="0" b="0"/>
              <a:pathLst>
                <a:path w="198225" h="463559">
                  <a:moveTo>
                    <a:pt x="151473" y="57420"/>
                  </a:moveTo>
                  <a:lnTo>
                    <a:pt x="136834" y="13503"/>
                  </a:lnTo>
                  <a:lnTo>
                    <a:pt x="130028" y="7107"/>
                  </a:lnTo>
                  <a:lnTo>
                    <a:pt x="120815" y="2843"/>
                  </a:lnTo>
                  <a:lnTo>
                    <a:pt x="110000" y="0"/>
                  </a:lnTo>
                  <a:lnTo>
                    <a:pt x="99283" y="442"/>
                  </a:lnTo>
                  <a:lnTo>
                    <a:pt x="88633" y="3074"/>
                  </a:lnTo>
                  <a:lnTo>
                    <a:pt x="78027" y="7166"/>
                  </a:lnTo>
                  <a:lnTo>
                    <a:pt x="68619" y="12231"/>
                  </a:lnTo>
                  <a:lnTo>
                    <a:pt x="60010" y="17945"/>
                  </a:lnTo>
                  <a:lnTo>
                    <a:pt x="51933" y="24092"/>
                  </a:lnTo>
                  <a:lnTo>
                    <a:pt x="44211" y="30527"/>
                  </a:lnTo>
                  <a:lnTo>
                    <a:pt x="36726" y="37154"/>
                  </a:lnTo>
                  <a:lnTo>
                    <a:pt x="29399" y="43909"/>
                  </a:lnTo>
                  <a:lnTo>
                    <a:pt x="23345" y="51919"/>
                  </a:lnTo>
                  <a:lnTo>
                    <a:pt x="18141" y="60764"/>
                  </a:lnTo>
                  <a:lnTo>
                    <a:pt x="13503" y="70167"/>
                  </a:lnTo>
                  <a:lnTo>
                    <a:pt x="9242" y="82279"/>
                  </a:lnTo>
                  <a:lnTo>
                    <a:pt x="5233" y="96196"/>
                  </a:lnTo>
                  <a:lnTo>
                    <a:pt x="1392" y="111318"/>
                  </a:lnTo>
                  <a:lnTo>
                    <a:pt x="0" y="126073"/>
                  </a:lnTo>
                  <a:lnTo>
                    <a:pt x="240" y="140585"/>
                  </a:lnTo>
                  <a:lnTo>
                    <a:pt x="1569" y="154934"/>
                  </a:lnTo>
                  <a:lnTo>
                    <a:pt x="7129" y="164499"/>
                  </a:lnTo>
                  <a:lnTo>
                    <a:pt x="15511" y="170877"/>
                  </a:lnTo>
                  <a:lnTo>
                    <a:pt x="25773" y="175128"/>
                  </a:lnTo>
                  <a:lnTo>
                    <a:pt x="34952" y="175625"/>
                  </a:lnTo>
                  <a:lnTo>
                    <a:pt x="43408" y="173619"/>
                  </a:lnTo>
                  <a:lnTo>
                    <a:pt x="51383" y="169945"/>
                  </a:lnTo>
                  <a:lnTo>
                    <a:pt x="61374" y="163989"/>
                  </a:lnTo>
                  <a:lnTo>
                    <a:pt x="72709" y="156513"/>
                  </a:lnTo>
                  <a:lnTo>
                    <a:pt x="84940" y="148023"/>
                  </a:lnTo>
                  <a:lnTo>
                    <a:pt x="95432" y="140026"/>
                  </a:lnTo>
                  <a:lnTo>
                    <a:pt x="104763" y="132357"/>
                  </a:lnTo>
                  <a:lnTo>
                    <a:pt x="113321" y="124907"/>
                  </a:lnTo>
                  <a:lnTo>
                    <a:pt x="121364" y="115266"/>
                  </a:lnTo>
                  <a:lnTo>
                    <a:pt x="129063" y="104165"/>
                  </a:lnTo>
                  <a:lnTo>
                    <a:pt x="136533" y="92089"/>
                  </a:lnTo>
                  <a:lnTo>
                    <a:pt x="142682" y="80533"/>
                  </a:lnTo>
                  <a:lnTo>
                    <a:pt x="147950" y="69323"/>
                  </a:lnTo>
                  <a:lnTo>
                    <a:pt x="152630" y="58343"/>
                  </a:lnTo>
                  <a:lnTo>
                    <a:pt x="153413" y="53361"/>
                  </a:lnTo>
                  <a:lnTo>
                    <a:pt x="151598" y="52377"/>
                  </a:lnTo>
                  <a:lnTo>
                    <a:pt x="148050" y="54058"/>
                  </a:lnTo>
                  <a:lnTo>
                    <a:pt x="146854" y="62190"/>
                  </a:lnTo>
                  <a:lnTo>
                    <a:pt x="147225" y="74624"/>
                  </a:lnTo>
                  <a:lnTo>
                    <a:pt x="148641" y="89924"/>
                  </a:lnTo>
                  <a:lnTo>
                    <a:pt x="150754" y="107136"/>
                  </a:lnTo>
                  <a:lnTo>
                    <a:pt x="156218" y="144959"/>
                  </a:lnTo>
                  <a:lnTo>
                    <a:pt x="159311" y="161356"/>
                  </a:lnTo>
                  <a:lnTo>
                    <a:pt x="162541" y="175793"/>
                  </a:lnTo>
                  <a:lnTo>
                    <a:pt x="176123" y="229737"/>
                  </a:lnTo>
                  <a:lnTo>
                    <a:pt x="179593" y="247090"/>
                  </a:lnTo>
                  <a:lnTo>
                    <a:pt x="186564" y="288185"/>
                  </a:lnTo>
                  <a:lnTo>
                    <a:pt x="190059" y="305922"/>
                  </a:lnTo>
                  <a:lnTo>
                    <a:pt x="193558" y="321252"/>
                  </a:lnTo>
                  <a:lnTo>
                    <a:pt x="197059" y="334978"/>
                  </a:lnTo>
                  <a:lnTo>
                    <a:pt x="198224" y="349972"/>
                  </a:lnTo>
                  <a:lnTo>
                    <a:pt x="197833" y="365811"/>
                  </a:lnTo>
                  <a:lnTo>
                    <a:pt x="196403" y="382213"/>
                  </a:lnTo>
                  <a:lnTo>
                    <a:pt x="193113" y="397823"/>
                  </a:lnTo>
                  <a:lnTo>
                    <a:pt x="188582" y="412904"/>
                  </a:lnTo>
                  <a:lnTo>
                    <a:pt x="183224" y="427632"/>
                  </a:lnTo>
                  <a:lnTo>
                    <a:pt x="174978" y="438620"/>
                  </a:lnTo>
                  <a:lnTo>
                    <a:pt x="164806" y="447113"/>
                  </a:lnTo>
                  <a:lnTo>
                    <a:pt x="153350" y="453944"/>
                  </a:lnTo>
                  <a:lnTo>
                    <a:pt x="139869" y="458498"/>
                  </a:lnTo>
                  <a:lnTo>
                    <a:pt x="125039" y="461534"/>
                  </a:lnTo>
                  <a:lnTo>
                    <a:pt x="109310" y="463558"/>
                  </a:lnTo>
                  <a:lnTo>
                    <a:pt x="96486" y="461402"/>
                  </a:lnTo>
                  <a:lnTo>
                    <a:pt x="85599" y="456458"/>
                  </a:lnTo>
                  <a:lnTo>
                    <a:pt x="76004" y="449657"/>
                  </a:lnTo>
                  <a:lnTo>
                    <a:pt x="67271" y="440448"/>
                  </a:lnTo>
                  <a:lnTo>
                    <a:pt x="59111" y="429634"/>
                  </a:lnTo>
                  <a:lnTo>
                    <a:pt x="51334" y="417750"/>
                  </a:lnTo>
                  <a:lnTo>
                    <a:pt x="46149" y="405154"/>
                  </a:lnTo>
                  <a:lnTo>
                    <a:pt x="42693" y="392081"/>
                  </a:lnTo>
                  <a:lnTo>
                    <a:pt x="35780" y="330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41332" y="404126"/>
              <a:ext cx="180500" cy="402399"/>
            </a:xfrm>
            <a:custGeom>
              <a:avLst/>
              <a:gdLst/>
              <a:ahLst/>
              <a:cxnLst/>
              <a:rect l="0" t="0" r="0" b="0"/>
              <a:pathLst>
                <a:path w="180500" h="402399">
                  <a:moveTo>
                    <a:pt x="167860" y="6060"/>
                  </a:moveTo>
                  <a:lnTo>
                    <a:pt x="151110" y="476"/>
                  </a:lnTo>
                  <a:lnTo>
                    <a:pt x="141501" y="0"/>
                  </a:lnTo>
                  <a:lnTo>
                    <a:pt x="130421" y="852"/>
                  </a:lnTo>
                  <a:lnTo>
                    <a:pt x="118360" y="2588"/>
                  </a:lnTo>
                  <a:lnTo>
                    <a:pt x="105644" y="6082"/>
                  </a:lnTo>
                  <a:lnTo>
                    <a:pt x="92493" y="10749"/>
                  </a:lnTo>
                  <a:lnTo>
                    <a:pt x="79051" y="16198"/>
                  </a:lnTo>
                  <a:lnTo>
                    <a:pt x="65415" y="22168"/>
                  </a:lnTo>
                  <a:lnTo>
                    <a:pt x="37799" y="35033"/>
                  </a:lnTo>
                  <a:lnTo>
                    <a:pt x="26227" y="44073"/>
                  </a:lnTo>
                  <a:lnTo>
                    <a:pt x="16176" y="54775"/>
                  </a:lnTo>
                  <a:lnTo>
                    <a:pt x="7137" y="66583"/>
                  </a:lnTo>
                  <a:lnTo>
                    <a:pt x="2281" y="77962"/>
                  </a:lnTo>
                  <a:lnTo>
                    <a:pt x="211" y="89053"/>
                  </a:lnTo>
                  <a:lnTo>
                    <a:pt x="0" y="99953"/>
                  </a:lnTo>
                  <a:lnTo>
                    <a:pt x="3366" y="111894"/>
                  </a:lnTo>
                  <a:lnTo>
                    <a:pt x="9115" y="124530"/>
                  </a:lnTo>
                  <a:lnTo>
                    <a:pt x="16454" y="137628"/>
                  </a:lnTo>
                  <a:lnTo>
                    <a:pt x="23684" y="148697"/>
                  </a:lnTo>
                  <a:lnTo>
                    <a:pt x="30841" y="158414"/>
                  </a:lnTo>
                  <a:lnTo>
                    <a:pt x="37949" y="167229"/>
                  </a:lnTo>
                  <a:lnTo>
                    <a:pt x="46194" y="175443"/>
                  </a:lnTo>
                  <a:lnTo>
                    <a:pt x="55197" y="183256"/>
                  </a:lnTo>
                  <a:lnTo>
                    <a:pt x="64704" y="190802"/>
                  </a:lnTo>
                  <a:lnTo>
                    <a:pt x="73380" y="198170"/>
                  </a:lnTo>
                  <a:lnTo>
                    <a:pt x="81501" y="205419"/>
                  </a:lnTo>
                  <a:lnTo>
                    <a:pt x="96757" y="219707"/>
                  </a:lnTo>
                  <a:lnTo>
                    <a:pt x="125595" y="247923"/>
                  </a:lnTo>
                  <a:lnTo>
                    <a:pt x="153798" y="276003"/>
                  </a:lnTo>
                  <a:lnTo>
                    <a:pt x="160823" y="285355"/>
                  </a:lnTo>
                  <a:lnTo>
                    <a:pt x="167843" y="296264"/>
                  </a:lnTo>
                  <a:lnTo>
                    <a:pt x="174860" y="308211"/>
                  </a:lnTo>
                  <a:lnTo>
                    <a:pt x="178370" y="319682"/>
                  </a:lnTo>
                  <a:lnTo>
                    <a:pt x="179541" y="330835"/>
                  </a:lnTo>
                  <a:lnTo>
                    <a:pt x="179153" y="341776"/>
                  </a:lnTo>
                  <a:lnTo>
                    <a:pt x="176558" y="352576"/>
                  </a:lnTo>
                  <a:lnTo>
                    <a:pt x="172490" y="363282"/>
                  </a:lnTo>
                  <a:lnTo>
                    <a:pt x="167441" y="373925"/>
                  </a:lnTo>
                  <a:lnTo>
                    <a:pt x="158231" y="382189"/>
                  </a:lnTo>
                  <a:lnTo>
                    <a:pt x="146249" y="388867"/>
                  </a:lnTo>
                  <a:lnTo>
                    <a:pt x="132417" y="394487"/>
                  </a:lnTo>
                  <a:lnTo>
                    <a:pt x="117353" y="398234"/>
                  </a:lnTo>
                  <a:lnTo>
                    <a:pt x="101468" y="400732"/>
                  </a:lnTo>
                  <a:lnTo>
                    <a:pt x="85034" y="402398"/>
                  </a:lnTo>
                  <a:lnTo>
                    <a:pt x="69404" y="402339"/>
                  </a:lnTo>
                  <a:lnTo>
                    <a:pt x="54309" y="401132"/>
                  </a:lnTo>
                  <a:lnTo>
                    <a:pt x="39571" y="399158"/>
                  </a:lnTo>
                  <a:lnTo>
                    <a:pt x="28578" y="394337"/>
                  </a:lnTo>
                  <a:lnTo>
                    <a:pt x="20080" y="387616"/>
                  </a:lnTo>
                  <a:lnTo>
                    <a:pt x="13246" y="379630"/>
                  </a:lnTo>
                  <a:lnTo>
                    <a:pt x="9859" y="369632"/>
                  </a:lnTo>
                  <a:lnTo>
                    <a:pt x="8769" y="358292"/>
                  </a:lnTo>
                  <a:lnTo>
                    <a:pt x="9212" y="346057"/>
                  </a:lnTo>
                  <a:lnTo>
                    <a:pt x="11844" y="334395"/>
                  </a:lnTo>
                  <a:lnTo>
                    <a:pt x="15936" y="323114"/>
                  </a:lnTo>
                  <a:lnTo>
                    <a:pt x="21001" y="312088"/>
                  </a:lnTo>
                  <a:lnTo>
                    <a:pt x="26715" y="301231"/>
                  </a:lnTo>
                  <a:lnTo>
                    <a:pt x="32862" y="290487"/>
                  </a:lnTo>
                  <a:lnTo>
                    <a:pt x="39297" y="279819"/>
                  </a:lnTo>
                  <a:lnTo>
                    <a:pt x="52679" y="258616"/>
                  </a:lnTo>
                  <a:lnTo>
                    <a:pt x="101279" y="184867"/>
                  </a:lnTo>
                  <a:lnTo>
                    <a:pt x="108280" y="175515"/>
                  </a:lnTo>
                  <a:lnTo>
                    <a:pt x="115285" y="166944"/>
                  </a:lnTo>
                  <a:lnTo>
                    <a:pt x="122293" y="158892"/>
                  </a:lnTo>
                  <a:lnTo>
                    <a:pt x="129301" y="150018"/>
                  </a:lnTo>
                  <a:lnTo>
                    <a:pt x="136311" y="140597"/>
                  </a:lnTo>
                  <a:lnTo>
                    <a:pt x="143322" y="130810"/>
                  </a:lnTo>
                  <a:lnTo>
                    <a:pt x="150333" y="119611"/>
                  </a:lnTo>
                  <a:lnTo>
                    <a:pt x="157344" y="107470"/>
                  </a:lnTo>
                  <a:lnTo>
                    <a:pt x="164355" y="94702"/>
                  </a:lnTo>
                  <a:lnTo>
                    <a:pt x="170198" y="82684"/>
                  </a:lnTo>
                  <a:lnTo>
                    <a:pt x="175262" y="71166"/>
                  </a:lnTo>
                  <a:lnTo>
                    <a:pt x="179806" y="59982"/>
                  </a:lnTo>
                  <a:lnTo>
                    <a:pt x="180499" y="50188"/>
                  </a:lnTo>
                  <a:lnTo>
                    <a:pt x="178623" y="41322"/>
                  </a:lnTo>
                  <a:lnTo>
                    <a:pt x="175035" y="33074"/>
                  </a:lnTo>
                  <a:lnTo>
                    <a:pt x="169138" y="26406"/>
                  </a:lnTo>
                  <a:lnTo>
                    <a:pt x="161700" y="20793"/>
                  </a:lnTo>
                  <a:lnTo>
                    <a:pt x="115272" y="165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54382" y="462774"/>
              <a:ext cx="208888" cy="418558"/>
            </a:xfrm>
            <a:custGeom>
              <a:avLst/>
              <a:gdLst/>
              <a:ahLst/>
              <a:cxnLst/>
              <a:rect l="0" t="0" r="0" b="0"/>
              <a:pathLst>
                <a:path w="208888" h="418558">
                  <a:moveTo>
                    <a:pt x="117750" y="0"/>
                  </a:moveTo>
                  <a:lnTo>
                    <a:pt x="106583" y="16750"/>
                  </a:lnTo>
                  <a:lnTo>
                    <a:pt x="100957" y="24022"/>
                  </a:lnTo>
                  <a:lnTo>
                    <a:pt x="94868" y="31206"/>
                  </a:lnTo>
                  <a:lnTo>
                    <a:pt x="88472" y="38334"/>
                  </a:lnTo>
                  <a:lnTo>
                    <a:pt x="80702" y="47759"/>
                  </a:lnTo>
                  <a:lnTo>
                    <a:pt x="62720" y="70698"/>
                  </a:lnTo>
                  <a:lnTo>
                    <a:pt x="53016" y="82191"/>
                  </a:lnTo>
                  <a:lnTo>
                    <a:pt x="43041" y="93358"/>
                  </a:lnTo>
                  <a:lnTo>
                    <a:pt x="32886" y="104309"/>
                  </a:lnTo>
                  <a:lnTo>
                    <a:pt x="24946" y="116284"/>
                  </a:lnTo>
                  <a:lnTo>
                    <a:pt x="18485" y="128942"/>
                  </a:lnTo>
                  <a:lnTo>
                    <a:pt x="13009" y="142055"/>
                  </a:lnTo>
                  <a:lnTo>
                    <a:pt x="11695" y="154303"/>
                  </a:lnTo>
                  <a:lnTo>
                    <a:pt x="13157" y="165974"/>
                  </a:lnTo>
                  <a:lnTo>
                    <a:pt x="16468" y="177261"/>
                  </a:lnTo>
                  <a:lnTo>
                    <a:pt x="23351" y="188291"/>
                  </a:lnTo>
                  <a:lnTo>
                    <a:pt x="32613" y="199151"/>
                  </a:lnTo>
                  <a:lnTo>
                    <a:pt x="43463" y="209896"/>
                  </a:lnTo>
                  <a:lnTo>
                    <a:pt x="54202" y="218228"/>
                  </a:lnTo>
                  <a:lnTo>
                    <a:pt x="64867" y="224952"/>
                  </a:lnTo>
                  <a:lnTo>
                    <a:pt x="75483" y="230603"/>
                  </a:lnTo>
                  <a:lnTo>
                    <a:pt x="86066" y="235539"/>
                  </a:lnTo>
                  <a:lnTo>
                    <a:pt x="96628" y="239998"/>
                  </a:lnTo>
                  <a:lnTo>
                    <a:pt x="107174" y="244139"/>
                  </a:lnTo>
                  <a:lnTo>
                    <a:pt x="117711" y="249238"/>
                  </a:lnTo>
                  <a:lnTo>
                    <a:pt x="128242" y="254974"/>
                  </a:lnTo>
                  <a:lnTo>
                    <a:pt x="138768" y="261135"/>
                  </a:lnTo>
                  <a:lnTo>
                    <a:pt x="150460" y="268748"/>
                  </a:lnTo>
                  <a:lnTo>
                    <a:pt x="162929" y="277330"/>
                  </a:lnTo>
                  <a:lnTo>
                    <a:pt x="175916" y="286557"/>
                  </a:lnTo>
                  <a:lnTo>
                    <a:pt x="186912" y="296214"/>
                  </a:lnTo>
                  <a:lnTo>
                    <a:pt x="196579" y="306158"/>
                  </a:lnTo>
                  <a:lnTo>
                    <a:pt x="205361" y="316293"/>
                  </a:lnTo>
                  <a:lnTo>
                    <a:pt x="208879" y="326555"/>
                  </a:lnTo>
                  <a:lnTo>
                    <a:pt x="208887" y="336903"/>
                  </a:lnTo>
                  <a:lnTo>
                    <a:pt x="206555" y="347307"/>
                  </a:lnTo>
                  <a:lnTo>
                    <a:pt x="202663" y="356581"/>
                  </a:lnTo>
                  <a:lnTo>
                    <a:pt x="197731" y="365100"/>
                  </a:lnTo>
                  <a:lnTo>
                    <a:pt x="192106" y="373117"/>
                  </a:lnTo>
                  <a:lnTo>
                    <a:pt x="184850" y="379630"/>
                  </a:lnTo>
                  <a:lnTo>
                    <a:pt x="176507" y="385141"/>
                  </a:lnTo>
                  <a:lnTo>
                    <a:pt x="167439" y="389984"/>
                  </a:lnTo>
                  <a:lnTo>
                    <a:pt x="157888" y="394381"/>
                  </a:lnTo>
                  <a:lnTo>
                    <a:pt x="148014" y="398480"/>
                  </a:lnTo>
                  <a:lnTo>
                    <a:pt x="137926" y="402382"/>
                  </a:lnTo>
                  <a:lnTo>
                    <a:pt x="117368" y="409834"/>
                  </a:lnTo>
                  <a:lnTo>
                    <a:pt x="106978" y="413457"/>
                  </a:lnTo>
                  <a:lnTo>
                    <a:pt x="94208" y="415873"/>
                  </a:lnTo>
                  <a:lnTo>
                    <a:pt x="79851" y="417483"/>
                  </a:lnTo>
                  <a:lnTo>
                    <a:pt x="64437" y="418557"/>
                  </a:lnTo>
                  <a:lnTo>
                    <a:pt x="50656" y="416935"/>
                  </a:lnTo>
                  <a:lnTo>
                    <a:pt x="37962" y="413517"/>
                  </a:lnTo>
                  <a:lnTo>
                    <a:pt x="25993" y="408901"/>
                  </a:lnTo>
                  <a:lnTo>
                    <a:pt x="16846" y="402318"/>
                  </a:lnTo>
                  <a:lnTo>
                    <a:pt x="9579" y="394423"/>
                  </a:lnTo>
                  <a:lnTo>
                    <a:pt x="3565" y="385654"/>
                  </a:lnTo>
                  <a:lnTo>
                    <a:pt x="725" y="373965"/>
                  </a:lnTo>
                  <a:lnTo>
                    <a:pt x="0" y="360329"/>
                  </a:lnTo>
                  <a:lnTo>
                    <a:pt x="686" y="345395"/>
                  </a:lnTo>
                  <a:lnTo>
                    <a:pt x="2311" y="331933"/>
                  </a:lnTo>
                  <a:lnTo>
                    <a:pt x="4564" y="319453"/>
                  </a:lnTo>
                  <a:lnTo>
                    <a:pt x="7234" y="307627"/>
                  </a:lnTo>
                  <a:lnTo>
                    <a:pt x="11351" y="296237"/>
                  </a:lnTo>
                  <a:lnTo>
                    <a:pt x="16433" y="285138"/>
                  </a:lnTo>
                  <a:lnTo>
                    <a:pt x="22158" y="274233"/>
                  </a:lnTo>
                  <a:lnTo>
                    <a:pt x="27144" y="263457"/>
                  </a:lnTo>
                  <a:lnTo>
                    <a:pt x="31636" y="252767"/>
                  </a:lnTo>
                  <a:lnTo>
                    <a:pt x="35800" y="242134"/>
                  </a:lnTo>
                  <a:lnTo>
                    <a:pt x="40913" y="231540"/>
                  </a:lnTo>
                  <a:lnTo>
                    <a:pt x="46659" y="220972"/>
                  </a:lnTo>
                  <a:lnTo>
                    <a:pt x="52826" y="210420"/>
                  </a:lnTo>
                  <a:lnTo>
                    <a:pt x="60444" y="201048"/>
                  </a:lnTo>
                  <a:lnTo>
                    <a:pt x="69028" y="192463"/>
                  </a:lnTo>
                  <a:lnTo>
                    <a:pt x="78257" y="184403"/>
                  </a:lnTo>
                  <a:lnTo>
                    <a:pt x="85578" y="175523"/>
                  </a:lnTo>
                  <a:lnTo>
                    <a:pt x="91628" y="166097"/>
                  </a:lnTo>
                  <a:lnTo>
                    <a:pt x="96829" y="156308"/>
                  </a:lnTo>
                  <a:lnTo>
                    <a:pt x="102634" y="147444"/>
                  </a:lnTo>
                  <a:lnTo>
                    <a:pt x="108842" y="139198"/>
                  </a:lnTo>
                  <a:lnTo>
                    <a:pt x="115317" y="131363"/>
                  </a:lnTo>
                  <a:lnTo>
                    <a:pt x="120802" y="122634"/>
                  </a:lnTo>
                  <a:lnTo>
                    <a:pt x="125628" y="113309"/>
                  </a:lnTo>
                  <a:lnTo>
                    <a:pt x="130014" y="103586"/>
                  </a:lnTo>
                  <a:lnTo>
                    <a:pt x="130601" y="94767"/>
                  </a:lnTo>
                  <a:lnTo>
                    <a:pt x="128654" y="86550"/>
                  </a:lnTo>
                  <a:lnTo>
                    <a:pt x="125019" y="78735"/>
                  </a:lnTo>
                  <a:lnTo>
                    <a:pt x="119091" y="72357"/>
                  </a:lnTo>
                  <a:lnTo>
                    <a:pt x="111632" y="66936"/>
                  </a:lnTo>
                  <a:lnTo>
                    <a:pt x="103154" y="62153"/>
                  </a:lnTo>
                  <a:lnTo>
                    <a:pt x="92827" y="60133"/>
                  </a:lnTo>
                  <a:lnTo>
                    <a:pt x="81268" y="59955"/>
                  </a:lnTo>
                  <a:lnTo>
                    <a:pt x="33609" y="63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31941" y="447424"/>
              <a:ext cx="215950" cy="425537"/>
            </a:xfrm>
            <a:custGeom>
              <a:avLst/>
              <a:gdLst/>
              <a:ahLst/>
              <a:cxnLst/>
              <a:rect l="0" t="0" r="0" b="0"/>
              <a:pathLst>
                <a:path w="215950" h="425537">
                  <a:moveTo>
                    <a:pt x="176754" y="57420"/>
                  </a:moveTo>
                  <a:lnTo>
                    <a:pt x="182338" y="40670"/>
                  </a:lnTo>
                  <a:lnTo>
                    <a:pt x="181645" y="32230"/>
                  </a:lnTo>
                  <a:lnTo>
                    <a:pt x="178846" y="23097"/>
                  </a:lnTo>
                  <a:lnTo>
                    <a:pt x="174643" y="13503"/>
                  </a:lnTo>
                  <a:lnTo>
                    <a:pt x="167166" y="7107"/>
                  </a:lnTo>
                  <a:lnTo>
                    <a:pt x="157507" y="2843"/>
                  </a:lnTo>
                  <a:lnTo>
                    <a:pt x="146394" y="0"/>
                  </a:lnTo>
                  <a:lnTo>
                    <a:pt x="133141" y="442"/>
                  </a:lnTo>
                  <a:lnTo>
                    <a:pt x="118463" y="3074"/>
                  </a:lnTo>
                  <a:lnTo>
                    <a:pt x="102835" y="7166"/>
                  </a:lnTo>
                  <a:lnTo>
                    <a:pt x="87742" y="13400"/>
                  </a:lnTo>
                  <a:lnTo>
                    <a:pt x="73005" y="21062"/>
                  </a:lnTo>
                  <a:lnTo>
                    <a:pt x="58506" y="29675"/>
                  </a:lnTo>
                  <a:lnTo>
                    <a:pt x="46503" y="37755"/>
                  </a:lnTo>
                  <a:lnTo>
                    <a:pt x="36163" y="45479"/>
                  </a:lnTo>
                  <a:lnTo>
                    <a:pt x="26933" y="52965"/>
                  </a:lnTo>
                  <a:lnTo>
                    <a:pt x="18442" y="61462"/>
                  </a:lnTo>
                  <a:lnTo>
                    <a:pt x="10444" y="70632"/>
                  </a:lnTo>
                  <a:lnTo>
                    <a:pt x="2775" y="80252"/>
                  </a:lnTo>
                  <a:lnTo>
                    <a:pt x="0" y="90171"/>
                  </a:lnTo>
                  <a:lnTo>
                    <a:pt x="487" y="100289"/>
                  </a:lnTo>
                  <a:lnTo>
                    <a:pt x="3149" y="110540"/>
                  </a:lnTo>
                  <a:lnTo>
                    <a:pt x="10766" y="117375"/>
                  </a:lnTo>
                  <a:lnTo>
                    <a:pt x="21688" y="121931"/>
                  </a:lnTo>
                  <a:lnTo>
                    <a:pt x="34812" y="124968"/>
                  </a:lnTo>
                  <a:lnTo>
                    <a:pt x="48236" y="125825"/>
                  </a:lnTo>
                  <a:lnTo>
                    <a:pt x="61860" y="125227"/>
                  </a:lnTo>
                  <a:lnTo>
                    <a:pt x="75617" y="123660"/>
                  </a:lnTo>
                  <a:lnTo>
                    <a:pt x="88294" y="121447"/>
                  </a:lnTo>
                  <a:lnTo>
                    <a:pt x="100252" y="118802"/>
                  </a:lnTo>
                  <a:lnTo>
                    <a:pt x="111729" y="115871"/>
                  </a:lnTo>
                  <a:lnTo>
                    <a:pt x="124055" y="111580"/>
                  </a:lnTo>
                  <a:lnTo>
                    <a:pt x="136947" y="106381"/>
                  </a:lnTo>
                  <a:lnTo>
                    <a:pt x="150216" y="100579"/>
                  </a:lnTo>
                  <a:lnTo>
                    <a:pt x="162568" y="93204"/>
                  </a:lnTo>
                  <a:lnTo>
                    <a:pt x="174308" y="84782"/>
                  </a:lnTo>
                  <a:lnTo>
                    <a:pt x="185641" y="75661"/>
                  </a:lnTo>
                  <a:lnTo>
                    <a:pt x="195534" y="67244"/>
                  </a:lnTo>
                  <a:lnTo>
                    <a:pt x="204466" y="59295"/>
                  </a:lnTo>
                  <a:lnTo>
                    <a:pt x="212758" y="51658"/>
                  </a:lnTo>
                  <a:lnTo>
                    <a:pt x="215949" y="48904"/>
                  </a:lnTo>
                  <a:lnTo>
                    <a:pt x="215739" y="49406"/>
                  </a:lnTo>
                  <a:lnTo>
                    <a:pt x="213262" y="52077"/>
                  </a:lnTo>
                  <a:lnTo>
                    <a:pt x="209273" y="58533"/>
                  </a:lnTo>
                  <a:lnTo>
                    <a:pt x="204276" y="67511"/>
                  </a:lnTo>
                  <a:lnTo>
                    <a:pt x="198608" y="78171"/>
                  </a:lnTo>
                  <a:lnTo>
                    <a:pt x="193661" y="91120"/>
                  </a:lnTo>
                  <a:lnTo>
                    <a:pt x="189194" y="105597"/>
                  </a:lnTo>
                  <a:lnTo>
                    <a:pt x="185047" y="121091"/>
                  </a:lnTo>
                  <a:lnTo>
                    <a:pt x="183452" y="138432"/>
                  </a:lnTo>
                  <a:lnTo>
                    <a:pt x="183556" y="157004"/>
                  </a:lnTo>
                  <a:lnTo>
                    <a:pt x="184795" y="176398"/>
                  </a:lnTo>
                  <a:lnTo>
                    <a:pt x="186171" y="213527"/>
                  </a:lnTo>
                  <a:lnTo>
                    <a:pt x="186946" y="270398"/>
                  </a:lnTo>
                  <a:lnTo>
                    <a:pt x="187208" y="341265"/>
                  </a:lnTo>
                  <a:lnTo>
                    <a:pt x="186060" y="355332"/>
                  </a:lnTo>
                  <a:lnTo>
                    <a:pt x="184127" y="368216"/>
                  </a:lnTo>
                  <a:lnTo>
                    <a:pt x="166237" y="4255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1904" y="1072795"/>
              <a:ext cx="2166627" cy="21024"/>
            </a:xfrm>
            <a:custGeom>
              <a:avLst/>
              <a:gdLst/>
              <a:ahLst/>
              <a:cxnLst/>
              <a:rect l="0" t="0" r="0" b="0"/>
              <a:pathLst>
                <a:path w="2166627" h="21024">
                  <a:moveTo>
                    <a:pt x="0" y="0"/>
                  </a:moveTo>
                  <a:lnTo>
                    <a:pt x="871660" y="0"/>
                  </a:lnTo>
                  <a:lnTo>
                    <a:pt x="903647" y="1168"/>
                  </a:lnTo>
                  <a:lnTo>
                    <a:pt x="935488" y="3116"/>
                  </a:lnTo>
                  <a:lnTo>
                    <a:pt x="967234" y="5583"/>
                  </a:lnTo>
                  <a:lnTo>
                    <a:pt x="1000084" y="7228"/>
                  </a:lnTo>
                  <a:lnTo>
                    <a:pt x="1067747" y="9055"/>
                  </a:lnTo>
                  <a:lnTo>
                    <a:pt x="1371278" y="10479"/>
                  </a:lnTo>
                  <a:lnTo>
                    <a:pt x="1566549" y="10514"/>
                  </a:lnTo>
                  <a:lnTo>
                    <a:pt x="1597125" y="11684"/>
                  </a:lnTo>
                  <a:lnTo>
                    <a:pt x="1626857" y="13632"/>
                  </a:lnTo>
                  <a:lnTo>
                    <a:pt x="1656028" y="16100"/>
                  </a:lnTo>
                  <a:lnTo>
                    <a:pt x="1684824" y="17745"/>
                  </a:lnTo>
                  <a:lnTo>
                    <a:pt x="1741750" y="19572"/>
                  </a:lnTo>
                  <a:lnTo>
                    <a:pt x="1879446" y="20842"/>
                  </a:lnTo>
                  <a:lnTo>
                    <a:pt x="2034028" y="21023"/>
                  </a:lnTo>
                  <a:lnTo>
                    <a:pt x="2051349" y="19859"/>
                  </a:lnTo>
                  <a:lnTo>
                    <a:pt x="2067571" y="17913"/>
                  </a:lnTo>
                  <a:lnTo>
                    <a:pt x="2083060" y="15448"/>
                  </a:lnTo>
                  <a:lnTo>
                    <a:pt x="2098060" y="13804"/>
                  </a:lnTo>
                  <a:lnTo>
                    <a:pt x="2112735" y="12709"/>
                  </a:lnTo>
                  <a:lnTo>
                    <a:pt x="2166626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552" y="1356770"/>
            <a:ext cx="1123210" cy="757268"/>
            <a:chOff x="31552" y="1356770"/>
            <a:chExt cx="1123210" cy="757268"/>
          </a:xfrm>
        </p:grpSpPr>
        <p:sp>
          <p:nvSpPr>
            <p:cNvPr id="21" name="Freeform 20"/>
            <p:cNvSpPr/>
            <p:nvPr/>
          </p:nvSpPr>
          <p:spPr>
            <a:xfrm>
              <a:off x="662608" y="1600902"/>
              <a:ext cx="277220" cy="272073"/>
            </a:xfrm>
            <a:custGeom>
              <a:avLst/>
              <a:gdLst/>
              <a:ahLst/>
              <a:cxnLst/>
              <a:rect l="0" t="0" r="0" b="0"/>
              <a:pathLst>
                <a:path w="277220" h="272073">
                  <a:moveTo>
                    <a:pt x="0" y="60878"/>
                  </a:moveTo>
                  <a:lnTo>
                    <a:pt x="16750" y="49711"/>
                  </a:lnTo>
                  <a:lnTo>
                    <a:pt x="24022" y="44084"/>
                  </a:lnTo>
                  <a:lnTo>
                    <a:pt x="31207" y="37996"/>
                  </a:lnTo>
                  <a:lnTo>
                    <a:pt x="38334" y="31600"/>
                  </a:lnTo>
                  <a:lnTo>
                    <a:pt x="46591" y="26167"/>
                  </a:lnTo>
                  <a:lnTo>
                    <a:pt x="55602" y="21377"/>
                  </a:lnTo>
                  <a:lnTo>
                    <a:pt x="65115" y="17015"/>
                  </a:lnTo>
                  <a:lnTo>
                    <a:pt x="77300" y="12938"/>
                  </a:lnTo>
                  <a:lnTo>
                    <a:pt x="91267" y="9051"/>
                  </a:lnTo>
                  <a:lnTo>
                    <a:pt x="106421" y="5292"/>
                  </a:lnTo>
                  <a:lnTo>
                    <a:pt x="122367" y="2785"/>
                  </a:lnTo>
                  <a:lnTo>
                    <a:pt x="138840" y="1114"/>
                  </a:lnTo>
                  <a:lnTo>
                    <a:pt x="155666" y="0"/>
                  </a:lnTo>
                  <a:lnTo>
                    <a:pt x="170389" y="426"/>
                  </a:lnTo>
                  <a:lnTo>
                    <a:pt x="183710" y="1879"/>
                  </a:lnTo>
                  <a:lnTo>
                    <a:pt x="196096" y="4016"/>
                  </a:lnTo>
                  <a:lnTo>
                    <a:pt x="203186" y="8947"/>
                  </a:lnTo>
                  <a:lnTo>
                    <a:pt x="206743" y="15740"/>
                  </a:lnTo>
                  <a:lnTo>
                    <a:pt x="207946" y="23774"/>
                  </a:lnTo>
                  <a:lnTo>
                    <a:pt x="205242" y="32636"/>
                  </a:lnTo>
                  <a:lnTo>
                    <a:pt x="199934" y="42050"/>
                  </a:lnTo>
                  <a:lnTo>
                    <a:pt x="192889" y="51832"/>
                  </a:lnTo>
                  <a:lnTo>
                    <a:pt x="184687" y="60690"/>
                  </a:lnTo>
                  <a:lnTo>
                    <a:pt x="175712" y="68933"/>
                  </a:lnTo>
                  <a:lnTo>
                    <a:pt x="166224" y="76766"/>
                  </a:lnTo>
                  <a:lnTo>
                    <a:pt x="156392" y="83156"/>
                  </a:lnTo>
                  <a:lnTo>
                    <a:pt x="146332" y="88585"/>
                  </a:lnTo>
                  <a:lnTo>
                    <a:pt x="136119" y="93373"/>
                  </a:lnTo>
                  <a:lnTo>
                    <a:pt x="132817" y="94227"/>
                  </a:lnTo>
                  <a:lnTo>
                    <a:pt x="134121" y="92460"/>
                  </a:lnTo>
                  <a:lnTo>
                    <a:pt x="138496" y="88944"/>
                  </a:lnTo>
                  <a:lnTo>
                    <a:pt x="146087" y="86601"/>
                  </a:lnTo>
                  <a:lnTo>
                    <a:pt x="155823" y="85038"/>
                  </a:lnTo>
                  <a:lnTo>
                    <a:pt x="166987" y="83996"/>
                  </a:lnTo>
                  <a:lnTo>
                    <a:pt x="179105" y="83302"/>
                  </a:lnTo>
                  <a:lnTo>
                    <a:pt x="205035" y="82530"/>
                  </a:lnTo>
                  <a:lnTo>
                    <a:pt x="217325" y="84662"/>
                  </a:lnTo>
                  <a:lnTo>
                    <a:pt x="229024" y="88420"/>
                  </a:lnTo>
                  <a:lnTo>
                    <a:pt x="240329" y="93263"/>
                  </a:lnTo>
                  <a:lnTo>
                    <a:pt x="249035" y="99997"/>
                  </a:lnTo>
                  <a:lnTo>
                    <a:pt x="256007" y="107993"/>
                  </a:lnTo>
                  <a:lnTo>
                    <a:pt x="261824" y="116829"/>
                  </a:lnTo>
                  <a:lnTo>
                    <a:pt x="266871" y="126226"/>
                  </a:lnTo>
                  <a:lnTo>
                    <a:pt x="271404" y="135996"/>
                  </a:lnTo>
                  <a:lnTo>
                    <a:pt x="275594" y="146015"/>
                  </a:lnTo>
                  <a:lnTo>
                    <a:pt x="277219" y="157369"/>
                  </a:lnTo>
                  <a:lnTo>
                    <a:pt x="277134" y="169613"/>
                  </a:lnTo>
                  <a:lnTo>
                    <a:pt x="275909" y="182450"/>
                  </a:lnTo>
                  <a:lnTo>
                    <a:pt x="272754" y="194514"/>
                  </a:lnTo>
                  <a:lnTo>
                    <a:pt x="268314" y="206063"/>
                  </a:lnTo>
                  <a:lnTo>
                    <a:pt x="263017" y="217268"/>
                  </a:lnTo>
                  <a:lnTo>
                    <a:pt x="254811" y="227075"/>
                  </a:lnTo>
                  <a:lnTo>
                    <a:pt x="244666" y="235950"/>
                  </a:lnTo>
                  <a:lnTo>
                    <a:pt x="233228" y="244204"/>
                  </a:lnTo>
                  <a:lnTo>
                    <a:pt x="220928" y="252044"/>
                  </a:lnTo>
                  <a:lnTo>
                    <a:pt x="208054" y="259608"/>
                  </a:lnTo>
                  <a:lnTo>
                    <a:pt x="194797" y="266988"/>
                  </a:lnTo>
                  <a:lnTo>
                    <a:pt x="182452" y="270739"/>
                  </a:lnTo>
                  <a:lnTo>
                    <a:pt x="170717" y="272072"/>
                  </a:lnTo>
                  <a:lnTo>
                    <a:pt x="159388" y="271791"/>
                  </a:lnTo>
                  <a:lnTo>
                    <a:pt x="145992" y="270435"/>
                  </a:lnTo>
                  <a:lnTo>
                    <a:pt x="131218" y="268363"/>
                  </a:lnTo>
                  <a:lnTo>
                    <a:pt x="73623" y="2501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7246" y="1556604"/>
              <a:ext cx="19446" cy="294494"/>
            </a:xfrm>
            <a:custGeom>
              <a:avLst/>
              <a:gdLst/>
              <a:ahLst/>
              <a:cxnLst/>
              <a:rect l="0" t="0" r="0" b="0"/>
              <a:pathLst>
                <a:path w="19446" h="294494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10711" y="63385"/>
                  </a:lnTo>
                  <a:lnTo>
                    <a:pt x="12984" y="78484"/>
                  </a:lnTo>
                  <a:lnTo>
                    <a:pt x="15668" y="94393"/>
                  </a:lnTo>
                  <a:lnTo>
                    <a:pt x="17457" y="112011"/>
                  </a:lnTo>
                  <a:lnTo>
                    <a:pt x="18650" y="130768"/>
                  </a:lnTo>
                  <a:lnTo>
                    <a:pt x="19445" y="150284"/>
                  </a:lnTo>
                  <a:lnTo>
                    <a:pt x="18806" y="170307"/>
                  </a:lnTo>
                  <a:lnTo>
                    <a:pt x="17212" y="190667"/>
                  </a:lnTo>
                  <a:lnTo>
                    <a:pt x="14980" y="211252"/>
                  </a:lnTo>
                  <a:lnTo>
                    <a:pt x="13493" y="229650"/>
                  </a:lnTo>
                  <a:lnTo>
                    <a:pt x="12501" y="246590"/>
                  </a:lnTo>
                  <a:lnTo>
                    <a:pt x="10517" y="29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73457" y="1556604"/>
              <a:ext cx="10519" cy="294494"/>
            </a:xfrm>
            <a:custGeom>
              <a:avLst/>
              <a:gdLst/>
              <a:ahLst/>
              <a:cxnLst/>
              <a:rect l="0" t="0" r="0" b="0"/>
              <a:pathLst>
                <a:path w="10519" h="294494">
                  <a:moveTo>
                    <a:pt x="10518" y="0"/>
                  </a:moveTo>
                  <a:lnTo>
                    <a:pt x="10518" y="69723"/>
                  </a:lnTo>
                  <a:lnTo>
                    <a:pt x="9349" y="88552"/>
                  </a:lnTo>
                  <a:lnTo>
                    <a:pt x="7401" y="108117"/>
                  </a:lnTo>
                  <a:lnTo>
                    <a:pt x="4934" y="128172"/>
                  </a:lnTo>
                  <a:lnTo>
                    <a:pt x="3290" y="148554"/>
                  </a:lnTo>
                  <a:lnTo>
                    <a:pt x="2193" y="169153"/>
                  </a:lnTo>
                  <a:lnTo>
                    <a:pt x="975" y="208402"/>
                  </a:lnTo>
                  <a:lnTo>
                    <a:pt x="0" y="29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1552" y="1672731"/>
              <a:ext cx="315529" cy="10085"/>
            </a:xfrm>
            <a:custGeom>
              <a:avLst/>
              <a:gdLst/>
              <a:ahLst/>
              <a:cxnLst/>
              <a:rect l="0" t="0" r="0" b="0"/>
              <a:pathLst>
                <a:path w="315529" h="10085">
                  <a:moveTo>
                    <a:pt x="0" y="10084"/>
                  </a:moveTo>
                  <a:lnTo>
                    <a:pt x="33501" y="10084"/>
                  </a:lnTo>
                  <a:lnTo>
                    <a:pt x="50381" y="8915"/>
                  </a:lnTo>
                  <a:lnTo>
                    <a:pt x="68646" y="6968"/>
                  </a:lnTo>
                  <a:lnTo>
                    <a:pt x="87835" y="4501"/>
                  </a:lnTo>
                  <a:lnTo>
                    <a:pt x="108807" y="2856"/>
                  </a:lnTo>
                  <a:lnTo>
                    <a:pt x="130969" y="1760"/>
                  </a:lnTo>
                  <a:lnTo>
                    <a:pt x="176240" y="541"/>
                  </a:lnTo>
                  <a:lnTo>
                    <a:pt x="219732" y="0"/>
                  </a:lnTo>
                  <a:lnTo>
                    <a:pt x="238809" y="1024"/>
                  </a:lnTo>
                  <a:lnTo>
                    <a:pt x="256202" y="2876"/>
                  </a:lnTo>
                  <a:lnTo>
                    <a:pt x="315528" y="10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3105" y="1724886"/>
              <a:ext cx="262941" cy="10518"/>
            </a:xfrm>
            <a:custGeom>
              <a:avLst/>
              <a:gdLst/>
              <a:ahLst/>
              <a:cxnLst/>
              <a:rect l="0" t="0" r="0" b="0"/>
              <a:pathLst>
                <a:path w="262941" h="10518">
                  <a:moveTo>
                    <a:pt x="0" y="10517"/>
                  </a:moveTo>
                  <a:lnTo>
                    <a:pt x="113533" y="10517"/>
                  </a:lnTo>
                  <a:lnTo>
                    <a:pt x="128277" y="9349"/>
                  </a:lnTo>
                  <a:lnTo>
                    <a:pt x="141612" y="7401"/>
                  </a:lnTo>
                  <a:lnTo>
                    <a:pt x="154008" y="4934"/>
                  </a:lnTo>
                  <a:lnTo>
                    <a:pt x="168115" y="3289"/>
                  </a:lnTo>
                  <a:lnTo>
                    <a:pt x="183362" y="2193"/>
                  </a:lnTo>
                  <a:lnTo>
                    <a:pt x="2629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83478" y="1356770"/>
              <a:ext cx="271284" cy="757268"/>
            </a:xfrm>
            <a:custGeom>
              <a:avLst/>
              <a:gdLst/>
              <a:ahLst/>
              <a:cxnLst/>
              <a:rect l="0" t="0" r="0" b="0"/>
              <a:pathLst>
                <a:path w="271284" h="757268">
                  <a:moveTo>
                    <a:pt x="0" y="0"/>
                  </a:moveTo>
                  <a:lnTo>
                    <a:pt x="22333" y="0"/>
                  </a:lnTo>
                  <a:lnTo>
                    <a:pt x="32418" y="1168"/>
                  </a:lnTo>
                  <a:lnTo>
                    <a:pt x="42647" y="3116"/>
                  </a:lnTo>
                  <a:lnTo>
                    <a:pt x="52972" y="5583"/>
                  </a:lnTo>
                  <a:lnTo>
                    <a:pt x="62193" y="9565"/>
                  </a:lnTo>
                  <a:lnTo>
                    <a:pt x="70678" y="14557"/>
                  </a:lnTo>
                  <a:lnTo>
                    <a:pt x="78671" y="20222"/>
                  </a:lnTo>
                  <a:lnTo>
                    <a:pt x="87506" y="27505"/>
                  </a:lnTo>
                  <a:lnTo>
                    <a:pt x="96902" y="35866"/>
                  </a:lnTo>
                  <a:lnTo>
                    <a:pt x="116690" y="54505"/>
                  </a:lnTo>
                  <a:lnTo>
                    <a:pt x="137172" y="74475"/>
                  </a:lnTo>
                  <a:lnTo>
                    <a:pt x="147542" y="85877"/>
                  </a:lnTo>
                  <a:lnTo>
                    <a:pt x="157961" y="98153"/>
                  </a:lnTo>
                  <a:lnTo>
                    <a:pt x="168413" y="111012"/>
                  </a:lnTo>
                  <a:lnTo>
                    <a:pt x="177718" y="125427"/>
                  </a:lnTo>
                  <a:lnTo>
                    <a:pt x="186259" y="140880"/>
                  </a:lnTo>
                  <a:lnTo>
                    <a:pt x="194290" y="157026"/>
                  </a:lnTo>
                  <a:lnTo>
                    <a:pt x="203150" y="173633"/>
                  </a:lnTo>
                  <a:lnTo>
                    <a:pt x="222343" y="207666"/>
                  </a:lnTo>
                  <a:lnTo>
                    <a:pt x="230032" y="226091"/>
                  </a:lnTo>
                  <a:lnTo>
                    <a:pt x="236327" y="245385"/>
                  </a:lnTo>
                  <a:lnTo>
                    <a:pt x="241692" y="265260"/>
                  </a:lnTo>
                  <a:lnTo>
                    <a:pt x="246437" y="284353"/>
                  </a:lnTo>
                  <a:lnTo>
                    <a:pt x="254826" y="321149"/>
                  </a:lnTo>
                  <a:lnTo>
                    <a:pt x="262450" y="360097"/>
                  </a:lnTo>
                  <a:lnTo>
                    <a:pt x="266119" y="380299"/>
                  </a:lnTo>
                  <a:lnTo>
                    <a:pt x="268565" y="399610"/>
                  </a:lnTo>
                  <a:lnTo>
                    <a:pt x="270196" y="418328"/>
                  </a:lnTo>
                  <a:lnTo>
                    <a:pt x="271283" y="436649"/>
                  </a:lnTo>
                  <a:lnTo>
                    <a:pt x="269671" y="454706"/>
                  </a:lnTo>
                  <a:lnTo>
                    <a:pt x="266258" y="472588"/>
                  </a:lnTo>
                  <a:lnTo>
                    <a:pt x="261646" y="490352"/>
                  </a:lnTo>
                  <a:lnTo>
                    <a:pt x="256234" y="508037"/>
                  </a:lnTo>
                  <a:lnTo>
                    <a:pt x="250289" y="525671"/>
                  </a:lnTo>
                  <a:lnTo>
                    <a:pt x="237451" y="560846"/>
                  </a:lnTo>
                  <a:lnTo>
                    <a:pt x="223954" y="595956"/>
                  </a:lnTo>
                  <a:lnTo>
                    <a:pt x="215914" y="612330"/>
                  </a:lnTo>
                  <a:lnTo>
                    <a:pt x="207048" y="627921"/>
                  </a:lnTo>
                  <a:lnTo>
                    <a:pt x="180936" y="669081"/>
                  </a:lnTo>
                  <a:lnTo>
                    <a:pt x="151174" y="714397"/>
                  </a:lnTo>
                  <a:lnTo>
                    <a:pt x="142853" y="724013"/>
                  </a:lnTo>
                  <a:lnTo>
                    <a:pt x="133800" y="732760"/>
                  </a:lnTo>
                  <a:lnTo>
                    <a:pt x="94658" y="757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05897" y="1609192"/>
            <a:ext cx="3594808" cy="378635"/>
            <a:chOff x="1905897" y="1609192"/>
            <a:chExt cx="3594808" cy="378635"/>
          </a:xfrm>
        </p:grpSpPr>
        <p:sp>
          <p:nvSpPr>
            <p:cNvPr id="28" name="Freeform 27"/>
            <p:cNvSpPr/>
            <p:nvPr/>
          </p:nvSpPr>
          <p:spPr>
            <a:xfrm>
              <a:off x="1905897" y="1609192"/>
              <a:ext cx="178251" cy="231829"/>
            </a:xfrm>
            <a:custGeom>
              <a:avLst/>
              <a:gdLst/>
              <a:ahLst/>
              <a:cxnLst/>
              <a:rect l="0" t="0" r="0" b="0"/>
              <a:pathLst>
                <a:path w="178251" h="231829">
                  <a:moveTo>
                    <a:pt x="71411" y="0"/>
                  </a:moveTo>
                  <a:lnTo>
                    <a:pt x="60244" y="11167"/>
                  </a:lnTo>
                  <a:lnTo>
                    <a:pt x="55786" y="17962"/>
                  </a:lnTo>
                  <a:lnTo>
                    <a:pt x="51645" y="25998"/>
                  </a:lnTo>
                  <a:lnTo>
                    <a:pt x="47716" y="34862"/>
                  </a:lnTo>
                  <a:lnTo>
                    <a:pt x="37118" y="57175"/>
                  </a:lnTo>
                  <a:lnTo>
                    <a:pt x="31020" y="69669"/>
                  </a:lnTo>
                  <a:lnTo>
                    <a:pt x="25785" y="81505"/>
                  </a:lnTo>
                  <a:lnTo>
                    <a:pt x="21127" y="92901"/>
                  </a:lnTo>
                  <a:lnTo>
                    <a:pt x="16853" y="104004"/>
                  </a:lnTo>
                  <a:lnTo>
                    <a:pt x="8988" y="125691"/>
                  </a:lnTo>
                  <a:lnTo>
                    <a:pt x="5255" y="136382"/>
                  </a:lnTo>
                  <a:lnTo>
                    <a:pt x="2766" y="148184"/>
                  </a:lnTo>
                  <a:lnTo>
                    <a:pt x="1106" y="160726"/>
                  </a:lnTo>
                  <a:lnTo>
                    <a:pt x="0" y="173762"/>
                  </a:lnTo>
                  <a:lnTo>
                    <a:pt x="431" y="185959"/>
                  </a:lnTo>
                  <a:lnTo>
                    <a:pt x="1888" y="197596"/>
                  </a:lnTo>
                  <a:lnTo>
                    <a:pt x="4027" y="208860"/>
                  </a:lnTo>
                  <a:lnTo>
                    <a:pt x="10127" y="217537"/>
                  </a:lnTo>
                  <a:lnTo>
                    <a:pt x="18869" y="224491"/>
                  </a:lnTo>
                  <a:lnTo>
                    <a:pt x="29371" y="230296"/>
                  </a:lnTo>
                  <a:lnTo>
                    <a:pt x="41047" y="231828"/>
                  </a:lnTo>
                  <a:lnTo>
                    <a:pt x="53506" y="230513"/>
                  </a:lnTo>
                  <a:lnTo>
                    <a:pt x="66486" y="227298"/>
                  </a:lnTo>
                  <a:lnTo>
                    <a:pt x="79814" y="221649"/>
                  </a:lnTo>
                  <a:lnTo>
                    <a:pt x="93373" y="214378"/>
                  </a:lnTo>
                  <a:lnTo>
                    <a:pt x="107088" y="206024"/>
                  </a:lnTo>
                  <a:lnTo>
                    <a:pt x="118568" y="196949"/>
                  </a:lnTo>
                  <a:lnTo>
                    <a:pt x="128559" y="187393"/>
                  </a:lnTo>
                  <a:lnTo>
                    <a:pt x="137556" y="177517"/>
                  </a:lnTo>
                  <a:lnTo>
                    <a:pt x="144723" y="167427"/>
                  </a:lnTo>
                  <a:lnTo>
                    <a:pt x="150670" y="157194"/>
                  </a:lnTo>
                  <a:lnTo>
                    <a:pt x="155803" y="146866"/>
                  </a:lnTo>
                  <a:lnTo>
                    <a:pt x="161563" y="137644"/>
                  </a:lnTo>
                  <a:lnTo>
                    <a:pt x="167739" y="129159"/>
                  </a:lnTo>
                  <a:lnTo>
                    <a:pt x="174195" y="121164"/>
                  </a:lnTo>
                  <a:lnTo>
                    <a:pt x="177329" y="109992"/>
                  </a:lnTo>
                  <a:lnTo>
                    <a:pt x="178250" y="96700"/>
                  </a:lnTo>
                  <a:lnTo>
                    <a:pt x="177696" y="81996"/>
                  </a:lnTo>
                  <a:lnTo>
                    <a:pt x="174989" y="68688"/>
                  </a:lnTo>
                  <a:lnTo>
                    <a:pt x="170847" y="56310"/>
                  </a:lnTo>
                  <a:lnTo>
                    <a:pt x="165749" y="44551"/>
                  </a:lnTo>
                  <a:lnTo>
                    <a:pt x="158844" y="34375"/>
                  </a:lnTo>
                  <a:lnTo>
                    <a:pt x="150735" y="25254"/>
                  </a:lnTo>
                  <a:lnTo>
                    <a:pt x="141823" y="16836"/>
                  </a:lnTo>
                  <a:lnTo>
                    <a:pt x="131207" y="11224"/>
                  </a:lnTo>
                  <a:lnTo>
                    <a:pt x="119455" y="7483"/>
                  </a:lnTo>
                  <a:lnTo>
                    <a:pt x="60893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24554" y="1819544"/>
              <a:ext cx="52589" cy="136730"/>
            </a:xfrm>
            <a:custGeom>
              <a:avLst/>
              <a:gdLst/>
              <a:ahLst/>
              <a:cxnLst/>
              <a:rect l="0" t="0" r="0" b="0"/>
              <a:pathLst>
                <a:path w="52589" h="136730">
                  <a:moveTo>
                    <a:pt x="52588" y="0"/>
                  </a:moveTo>
                  <a:lnTo>
                    <a:pt x="52588" y="22334"/>
                  </a:lnTo>
                  <a:lnTo>
                    <a:pt x="51420" y="32418"/>
                  </a:lnTo>
                  <a:lnTo>
                    <a:pt x="49472" y="42648"/>
                  </a:lnTo>
                  <a:lnTo>
                    <a:pt x="47005" y="52973"/>
                  </a:lnTo>
                  <a:lnTo>
                    <a:pt x="43023" y="64531"/>
                  </a:lnTo>
                  <a:lnTo>
                    <a:pt x="38031" y="76911"/>
                  </a:lnTo>
                  <a:lnTo>
                    <a:pt x="32366" y="89838"/>
                  </a:lnTo>
                  <a:lnTo>
                    <a:pt x="26252" y="100794"/>
                  </a:lnTo>
                  <a:lnTo>
                    <a:pt x="19839" y="110435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347576" y="1640745"/>
              <a:ext cx="179855" cy="201188"/>
            </a:xfrm>
            <a:custGeom>
              <a:avLst/>
              <a:gdLst/>
              <a:ahLst/>
              <a:cxnLst/>
              <a:rect l="0" t="0" r="0" b="0"/>
              <a:pathLst>
                <a:path w="179855" h="201188">
                  <a:moveTo>
                    <a:pt x="39918" y="0"/>
                  </a:moveTo>
                  <a:lnTo>
                    <a:pt x="28752" y="16750"/>
                  </a:lnTo>
                  <a:lnTo>
                    <a:pt x="24293" y="25190"/>
                  </a:lnTo>
                  <a:lnTo>
                    <a:pt x="20153" y="34323"/>
                  </a:lnTo>
                  <a:lnTo>
                    <a:pt x="16224" y="43917"/>
                  </a:lnTo>
                  <a:lnTo>
                    <a:pt x="12436" y="54988"/>
                  </a:lnTo>
                  <a:lnTo>
                    <a:pt x="8742" y="67043"/>
                  </a:lnTo>
                  <a:lnTo>
                    <a:pt x="5111" y="79754"/>
                  </a:lnTo>
                  <a:lnTo>
                    <a:pt x="2690" y="94071"/>
                  </a:lnTo>
                  <a:lnTo>
                    <a:pt x="1076" y="109459"/>
                  </a:lnTo>
                  <a:lnTo>
                    <a:pt x="0" y="125560"/>
                  </a:lnTo>
                  <a:lnTo>
                    <a:pt x="451" y="140969"/>
                  </a:lnTo>
                  <a:lnTo>
                    <a:pt x="1921" y="155917"/>
                  </a:lnTo>
                  <a:lnTo>
                    <a:pt x="4069" y="170556"/>
                  </a:lnTo>
                  <a:lnTo>
                    <a:pt x="10176" y="181484"/>
                  </a:lnTo>
                  <a:lnTo>
                    <a:pt x="18921" y="189938"/>
                  </a:lnTo>
                  <a:lnTo>
                    <a:pt x="29426" y="196743"/>
                  </a:lnTo>
                  <a:lnTo>
                    <a:pt x="41104" y="200110"/>
                  </a:lnTo>
                  <a:lnTo>
                    <a:pt x="53564" y="201187"/>
                  </a:lnTo>
                  <a:lnTo>
                    <a:pt x="66545" y="200736"/>
                  </a:lnTo>
                  <a:lnTo>
                    <a:pt x="79873" y="196930"/>
                  </a:lnTo>
                  <a:lnTo>
                    <a:pt x="93433" y="190886"/>
                  </a:lnTo>
                  <a:lnTo>
                    <a:pt x="107148" y="183351"/>
                  </a:lnTo>
                  <a:lnTo>
                    <a:pt x="118628" y="175991"/>
                  </a:lnTo>
                  <a:lnTo>
                    <a:pt x="128619" y="168746"/>
                  </a:lnTo>
                  <a:lnTo>
                    <a:pt x="137617" y="161580"/>
                  </a:lnTo>
                  <a:lnTo>
                    <a:pt x="145952" y="154465"/>
                  </a:lnTo>
                  <a:lnTo>
                    <a:pt x="153847" y="147384"/>
                  </a:lnTo>
                  <a:lnTo>
                    <a:pt x="161447" y="140326"/>
                  </a:lnTo>
                  <a:lnTo>
                    <a:pt x="167682" y="130947"/>
                  </a:lnTo>
                  <a:lnTo>
                    <a:pt x="173008" y="120019"/>
                  </a:lnTo>
                  <a:lnTo>
                    <a:pt x="177727" y="108060"/>
                  </a:lnTo>
                  <a:lnTo>
                    <a:pt x="179704" y="94244"/>
                  </a:lnTo>
                  <a:lnTo>
                    <a:pt x="179854" y="79190"/>
                  </a:lnTo>
                  <a:lnTo>
                    <a:pt x="178785" y="63311"/>
                  </a:lnTo>
                  <a:lnTo>
                    <a:pt x="174566" y="51556"/>
                  </a:lnTo>
                  <a:lnTo>
                    <a:pt x="168248" y="42551"/>
                  </a:lnTo>
                  <a:lnTo>
                    <a:pt x="160530" y="35379"/>
                  </a:lnTo>
                  <a:lnTo>
                    <a:pt x="150711" y="29429"/>
                  </a:lnTo>
                  <a:lnTo>
                    <a:pt x="139490" y="24294"/>
                  </a:lnTo>
                  <a:lnTo>
                    <a:pt x="127334" y="19702"/>
                  </a:lnTo>
                  <a:lnTo>
                    <a:pt x="115725" y="17809"/>
                  </a:lnTo>
                  <a:lnTo>
                    <a:pt x="104479" y="17716"/>
                  </a:lnTo>
                  <a:lnTo>
                    <a:pt x="71471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555776" y="1851097"/>
              <a:ext cx="52589" cy="105177"/>
            </a:xfrm>
            <a:custGeom>
              <a:avLst/>
              <a:gdLst/>
              <a:ahLst/>
              <a:cxnLst/>
              <a:rect l="0" t="0" r="0" b="0"/>
              <a:pathLst>
                <a:path w="52589" h="105177">
                  <a:moveTo>
                    <a:pt x="52588" y="0"/>
                  </a:moveTo>
                  <a:lnTo>
                    <a:pt x="52588" y="22334"/>
                  </a:lnTo>
                  <a:lnTo>
                    <a:pt x="50251" y="32418"/>
                  </a:lnTo>
                  <a:lnTo>
                    <a:pt x="46355" y="42647"/>
                  </a:lnTo>
                  <a:lnTo>
                    <a:pt x="41421" y="52973"/>
                  </a:lnTo>
                  <a:lnTo>
                    <a:pt x="35794" y="62193"/>
                  </a:lnTo>
                  <a:lnTo>
                    <a:pt x="29706" y="70678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18716" y="1640745"/>
              <a:ext cx="21036" cy="189318"/>
            </a:xfrm>
            <a:custGeom>
              <a:avLst/>
              <a:gdLst/>
              <a:ahLst/>
              <a:cxnLst/>
              <a:rect l="0" t="0" r="0" b="0"/>
              <a:pathLst>
                <a:path w="21036" h="189318">
                  <a:moveTo>
                    <a:pt x="21035" y="0"/>
                  </a:moveTo>
                  <a:lnTo>
                    <a:pt x="21035" y="67612"/>
                  </a:lnTo>
                  <a:lnTo>
                    <a:pt x="19867" y="81302"/>
                  </a:lnTo>
                  <a:lnTo>
                    <a:pt x="17919" y="95103"/>
                  </a:lnTo>
                  <a:lnTo>
                    <a:pt x="15452" y="108978"/>
                  </a:lnTo>
                  <a:lnTo>
                    <a:pt x="12638" y="121734"/>
                  </a:lnTo>
                  <a:lnTo>
                    <a:pt x="9594" y="133744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976480" y="1882650"/>
              <a:ext cx="42072" cy="73624"/>
            </a:xfrm>
            <a:custGeom>
              <a:avLst/>
              <a:gdLst/>
              <a:ahLst/>
              <a:cxnLst/>
              <a:rect l="0" t="0" r="0" b="0"/>
              <a:pathLst>
                <a:path w="42072" h="73624">
                  <a:moveTo>
                    <a:pt x="42070" y="0"/>
                  </a:moveTo>
                  <a:lnTo>
                    <a:pt x="42071" y="22333"/>
                  </a:lnTo>
                  <a:lnTo>
                    <a:pt x="39733" y="31249"/>
                  </a:lnTo>
                  <a:lnTo>
                    <a:pt x="35838" y="39531"/>
                  </a:lnTo>
                  <a:lnTo>
                    <a:pt x="0" y="736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186832" y="1647924"/>
              <a:ext cx="199835" cy="185469"/>
            </a:xfrm>
            <a:custGeom>
              <a:avLst/>
              <a:gdLst/>
              <a:ahLst/>
              <a:cxnLst/>
              <a:rect l="0" t="0" r="0" b="0"/>
              <a:pathLst>
                <a:path w="199835" h="185469">
                  <a:moveTo>
                    <a:pt x="0" y="34891"/>
                  </a:moveTo>
                  <a:lnTo>
                    <a:pt x="16750" y="23724"/>
                  </a:lnTo>
                  <a:lnTo>
                    <a:pt x="25190" y="19266"/>
                  </a:lnTo>
                  <a:lnTo>
                    <a:pt x="34323" y="15126"/>
                  </a:lnTo>
                  <a:lnTo>
                    <a:pt x="43917" y="11197"/>
                  </a:lnTo>
                  <a:lnTo>
                    <a:pt x="54988" y="7409"/>
                  </a:lnTo>
                  <a:lnTo>
                    <a:pt x="67043" y="3715"/>
                  </a:lnTo>
                  <a:lnTo>
                    <a:pt x="79754" y="83"/>
                  </a:lnTo>
                  <a:lnTo>
                    <a:pt x="92902" y="0"/>
                  </a:lnTo>
                  <a:lnTo>
                    <a:pt x="106342" y="2281"/>
                  </a:lnTo>
                  <a:lnTo>
                    <a:pt x="119977" y="6139"/>
                  </a:lnTo>
                  <a:lnTo>
                    <a:pt x="131404" y="11049"/>
                  </a:lnTo>
                  <a:lnTo>
                    <a:pt x="141359" y="16659"/>
                  </a:lnTo>
                  <a:lnTo>
                    <a:pt x="150333" y="22737"/>
                  </a:lnTo>
                  <a:lnTo>
                    <a:pt x="155147" y="32631"/>
                  </a:lnTo>
                  <a:lnTo>
                    <a:pt x="157188" y="45071"/>
                  </a:lnTo>
                  <a:lnTo>
                    <a:pt x="157380" y="59207"/>
                  </a:lnTo>
                  <a:lnTo>
                    <a:pt x="154002" y="72137"/>
                  </a:lnTo>
                  <a:lnTo>
                    <a:pt x="148244" y="84263"/>
                  </a:lnTo>
                  <a:lnTo>
                    <a:pt x="140900" y="95853"/>
                  </a:lnTo>
                  <a:lnTo>
                    <a:pt x="133666" y="105916"/>
                  </a:lnTo>
                  <a:lnTo>
                    <a:pt x="126507" y="114963"/>
                  </a:lnTo>
                  <a:lnTo>
                    <a:pt x="119396" y="123331"/>
                  </a:lnTo>
                  <a:lnTo>
                    <a:pt x="109982" y="131247"/>
                  </a:lnTo>
                  <a:lnTo>
                    <a:pt x="99031" y="138862"/>
                  </a:lnTo>
                  <a:lnTo>
                    <a:pt x="75566" y="153555"/>
                  </a:lnTo>
                  <a:lnTo>
                    <a:pt x="53451" y="167876"/>
                  </a:lnTo>
                  <a:lnTo>
                    <a:pt x="50826" y="173799"/>
                  </a:lnTo>
                  <a:lnTo>
                    <a:pt x="53751" y="178915"/>
                  </a:lnTo>
                  <a:lnTo>
                    <a:pt x="60375" y="183495"/>
                  </a:lnTo>
                  <a:lnTo>
                    <a:pt x="70634" y="185380"/>
                  </a:lnTo>
                  <a:lnTo>
                    <a:pt x="83317" y="185468"/>
                  </a:lnTo>
                  <a:lnTo>
                    <a:pt x="97615" y="184358"/>
                  </a:lnTo>
                  <a:lnTo>
                    <a:pt x="111821" y="183618"/>
                  </a:lnTo>
                  <a:lnTo>
                    <a:pt x="125967" y="183124"/>
                  </a:lnTo>
                  <a:lnTo>
                    <a:pt x="199834" y="1821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81325" y="1851097"/>
              <a:ext cx="47654" cy="94659"/>
            </a:xfrm>
            <a:custGeom>
              <a:avLst/>
              <a:gdLst/>
              <a:ahLst/>
              <a:cxnLst/>
              <a:rect l="0" t="0" r="0" b="0"/>
              <a:pathLst>
                <a:path w="47654" h="94659">
                  <a:moveTo>
                    <a:pt x="42070" y="0"/>
                  </a:moveTo>
                  <a:lnTo>
                    <a:pt x="47653" y="22334"/>
                  </a:lnTo>
                  <a:lnTo>
                    <a:pt x="46961" y="31250"/>
                  </a:lnTo>
                  <a:lnTo>
                    <a:pt x="44162" y="39531"/>
                  </a:lnTo>
                  <a:lnTo>
                    <a:pt x="39958" y="47389"/>
                  </a:lnTo>
                  <a:lnTo>
                    <a:pt x="34819" y="54965"/>
                  </a:lnTo>
                  <a:lnTo>
                    <a:pt x="29056" y="62353"/>
                  </a:lnTo>
                  <a:lnTo>
                    <a:pt x="0" y="946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607536" y="1646178"/>
              <a:ext cx="163451" cy="204920"/>
            </a:xfrm>
            <a:custGeom>
              <a:avLst/>
              <a:gdLst/>
              <a:ahLst/>
              <a:cxnLst/>
              <a:rect l="0" t="0" r="0" b="0"/>
              <a:pathLst>
                <a:path w="163451" h="204920">
                  <a:moveTo>
                    <a:pt x="0" y="15602"/>
                  </a:moveTo>
                  <a:lnTo>
                    <a:pt x="16750" y="10019"/>
                  </a:lnTo>
                  <a:lnTo>
                    <a:pt x="26359" y="7205"/>
                  </a:lnTo>
                  <a:lnTo>
                    <a:pt x="49500" y="963"/>
                  </a:lnTo>
                  <a:lnTo>
                    <a:pt x="62215" y="0"/>
                  </a:lnTo>
                  <a:lnTo>
                    <a:pt x="75367" y="526"/>
                  </a:lnTo>
                  <a:lnTo>
                    <a:pt x="88809" y="2046"/>
                  </a:lnTo>
                  <a:lnTo>
                    <a:pt x="101276" y="5396"/>
                  </a:lnTo>
                  <a:lnTo>
                    <a:pt x="113094" y="9966"/>
                  </a:lnTo>
                  <a:lnTo>
                    <a:pt x="124478" y="15351"/>
                  </a:lnTo>
                  <a:lnTo>
                    <a:pt x="130899" y="22446"/>
                  </a:lnTo>
                  <a:lnTo>
                    <a:pt x="134011" y="30683"/>
                  </a:lnTo>
                  <a:lnTo>
                    <a:pt x="134917" y="39679"/>
                  </a:lnTo>
                  <a:lnTo>
                    <a:pt x="132015" y="48014"/>
                  </a:lnTo>
                  <a:lnTo>
                    <a:pt x="126574" y="55908"/>
                  </a:lnTo>
                  <a:lnTo>
                    <a:pt x="119441" y="63508"/>
                  </a:lnTo>
                  <a:lnTo>
                    <a:pt x="111180" y="69743"/>
                  </a:lnTo>
                  <a:lnTo>
                    <a:pt x="102167" y="75069"/>
                  </a:lnTo>
                  <a:lnTo>
                    <a:pt x="92652" y="79787"/>
                  </a:lnTo>
                  <a:lnTo>
                    <a:pt x="81635" y="84102"/>
                  </a:lnTo>
                  <a:lnTo>
                    <a:pt x="69615" y="88147"/>
                  </a:lnTo>
                  <a:lnTo>
                    <a:pt x="56928" y="92012"/>
                  </a:lnTo>
                  <a:lnTo>
                    <a:pt x="53144" y="93421"/>
                  </a:lnTo>
                  <a:lnTo>
                    <a:pt x="55296" y="93191"/>
                  </a:lnTo>
                  <a:lnTo>
                    <a:pt x="61405" y="91869"/>
                  </a:lnTo>
                  <a:lnTo>
                    <a:pt x="70152" y="92156"/>
                  </a:lnTo>
                  <a:lnTo>
                    <a:pt x="80658" y="93516"/>
                  </a:lnTo>
                  <a:lnTo>
                    <a:pt x="92336" y="95592"/>
                  </a:lnTo>
                  <a:lnTo>
                    <a:pt x="103628" y="98144"/>
                  </a:lnTo>
                  <a:lnTo>
                    <a:pt x="114661" y="101014"/>
                  </a:lnTo>
                  <a:lnTo>
                    <a:pt x="125523" y="104096"/>
                  </a:lnTo>
                  <a:lnTo>
                    <a:pt x="135101" y="108488"/>
                  </a:lnTo>
                  <a:lnTo>
                    <a:pt x="143824" y="113754"/>
                  </a:lnTo>
                  <a:lnTo>
                    <a:pt x="151977" y="119601"/>
                  </a:lnTo>
                  <a:lnTo>
                    <a:pt x="157412" y="128174"/>
                  </a:lnTo>
                  <a:lnTo>
                    <a:pt x="161035" y="138563"/>
                  </a:lnTo>
                  <a:lnTo>
                    <a:pt x="163450" y="150164"/>
                  </a:lnTo>
                  <a:lnTo>
                    <a:pt x="161555" y="159067"/>
                  </a:lnTo>
                  <a:lnTo>
                    <a:pt x="156785" y="166171"/>
                  </a:lnTo>
                  <a:lnTo>
                    <a:pt x="150100" y="172075"/>
                  </a:lnTo>
                  <a:lnTo>
                    <a:pt x="142137" y="177180"/>
                  </a:lnTo>
                  <a:lnTo>
                    <a:pt x="133322" y="181752"/>
                  </a:lnTo>
                  <a:lnTo>
                    <a:pt x="123940" y="185968"/>
                  </a:lnTo>
                  <a:lnTo>
                    <a:pt x="113011" y="189948"/>
                  </a:lnTo>
                  <a:lnTo>
                    <a:pt x="101050" y="193769"/>
                  </a:lnTo>
                  <a:lnTo>
                    <a:pt x="31553" y="20491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807370" y="1872132"/>
              <a:ext cx="84142" cy="52589"/>
            </a:xfrm>
            <a:custGeom>
              <a:avLst/>
              <a:gdLst/>
              <a:ahLst/>
              <a:cxnLst/>
              <a:rect l="0" t="0" r="0" b="0"/>
              <a:pathLst>
                <a:path w="84142" h="52589">
                  <a:moveTo>
                    <a:pt x="84141" y="0"/>
                  </a:moveTo>
                  <a:lnTo>
                    <a:pt x="72974" y="16750"/>
                  </a:lnTo>
                  <a:lnTo>
                    <a:pt x="67347" y="24022"/>
                  </a:lnTo>
                  <a:lnTo>
                    <a:pt x="61259" y="31207"/>
                  </a:lnTo>
                  <a:lnTo>
                    <a:pt x="54863" y="38334"/>
                  </a:lnTo>
                  <a:lnTo>
                    <a:pt x="45924" y="43085"/>
                  </a:lnTo>
                  <a:lnTo>
                    <a:pt x="35291" y="46253"/>
                  </a:lnTo>
                  <a:lnTo>
                    <a:pt x="0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009228" y="1672298"/>
              <a:ext cx="155947" cy="213176"/>
            </a:xfrm>
            <a:custGeom>
              <a:avLst/>
              <a:gdLst/>
              <a:ahLst/>
              <a:cxnLst/>
              <a:rect l="0" t="0" r="0" b="0"/>
              <a:pathLst>
                <a:path w="155947" h="213176">
                  <a:moveTo>
                    <a:pt x="29529" y="0"/>
                  </a:moveTo>
                  <a:lnTo>
                    <a:pt x="14890" y="43917"/>
                  </a:lnTo>
                  <a:lnTo>
                    <a:pt x="11590" y="54988"/>
                  </a:lnTo>
                  <a:lnTo>
                    <a:pt x="4806" y="79753"/>
                  </a:lnTo>
                  <a:lnTo>
                    <a:pt x="2529" y="92902"/>
                  </a:lnTo>
                  <a:lnTo>
                    <a:pt x="1012" y="106342"/>
                  </a:lnTo>
                  <a:lnTo>
                    <a:pt x="0" y="119977"/>
                  </a:lnTo>
                  <a:lnTo>
                    <a:pt x="494" y="133741"/>
                  </a:lnTo>
                  <a:lnTo>
                    <a:pt x="1992" y="147592"/>
                  </a:lnTo>
                  <a:lnTo>
                    <a:pt x="4159" y="161500"/>
                  </a:lnTo>
                  <a:lnTo>
                    <a:pt x="9110" y="173109"/>
                  </a:lnTo>
                  <a:lnTo>
                    <a:pt x="15917" y="183186"/>
                  </a:lnTo>
                  <a:lnTo>
                    <a:pt x="23960" y="192241"/>
                  </a:lnTo>
                  <a:lnTo>
                    <a:pt x="33997" y="199447"/>
                  </a:lnTo>
                  <a:lnTo>
                    <a:pt x="45363" y="205419"/>
                  </a:lnTo>
                  <a:lnTo>
                    <a:pt x="57614" y="210569"/>
                  </a:lnTo>
                  <a:lnTo>
                    <a:pt x="69288" y="212834"/>
                  </a:lnTo>
                  <a:lnTo>
                    <a:pt x="80576" y="213175"/>
                  </a:lnTo>
                  <a:lnTo>
                    <a:pt x="91608" y="212234"/>
                  </a:lnTo>
                  <a:lnTo>
                    <a:pt x="102468" y="209269"/>
                  </a:lnTo>
                  <a:lnTo>
                    <a:pt x="113213" y="204956"/>
                  </a:lnTo>
                  <a:lnTo>
                    <a:pt x="123883" y="199742"/>
                  </a:lnTo>
                  <a:lnTo>
                    <a:pt x="133334" y="192761"/>
                  </a:lnTo>
                  <a:lnTo>
                    <a:pt x="141971" y="184601"/>
                  </a:lnTo>
                  <a:lnTo>
                    <a:pt x="150067" y="175655"/>
                  </a:lnTo>
                  <a:lnTo>
                    <a:pt x="154295" y="166186"/>
                  </a:lnTo>
                  <a:lnTo>
                    <a:pt x="155946" y="156366"/>
                  </a:lnTo>
                  <a:lnTo>
                    <a:pt x="155877" y="146315"/>
                  </a:lnTo>
                  <a:lnTo>
                    <a:pt x="151157" y="140782"/>
                  </a:lnTo>
                  <a:lnTo>
                    <a:pt x="143336" y="138262"/>
                  </a:lnTo>
                  <a:lnTo>
                    <a:pt x="133447" y="137751"/>
                  </a:lnTo>
                  <a:lnTo>
                    <a:pt x="123349" y="139747"/>
                  </a:lnTo>
                  <a:lnTo>
                    <a:pt x="113111" y="143415"/>
                  </a:lnTo>
                  <a:lnTo>
                    <a:pt x="102780" y="148198"/>
                  </a:lnTo>
                  <a:lnTo>
                    <a:pt x="94724" y="154892"/>
                  </a:lnTo>
                  <a:lnTo>
                    <a:pt x="88185" y="162861"/>
                  </a:lnTo>
                  <a:lnTo>
                    <a:pt x="71600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96521" y="1861614"/>
              <a:ext cx="63107" cy="84142"/>
            </a:xfrm>
            <a:custGeom>
              <a:avLst/>
              <a:gdLst/>
              <a:ahLst/>
              <a:cxnLst/>
              <a:rect l="0" t="0" r="0" b="0"/>
              <a:pathLst>
                <a:path w="63107" h="84142">
                  <a:moveTo>
                    <a:pt x="63106" y="0"/>
                  </a:moveTo>
                  <a:lnTo>
                    <a:pt x="57522" y="16751"/>
                  </a:lnTo>
                  <a:lnTo>
                    <a:pt x="53540" y="24022"/>
                  </a:lnTo>
                  <a:lnTo>
                    <a:pt x="48548" y="31207"/>
                  </a:lnTo>
                  <a:lnTo>
                    <a:pt x="42883" y="38334"/>
                  </a:lnTo>
                  <a:lnTo>
                    <a:pt x="36769" y="45423"/>
                  </a:lnTo>
                  <a:lnTo>
                    <a:pt x="30356" y="52486"/>
                  </a:lnTo>
                  <a:lnTo>
                    <a:pt x="0" y="841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29970" y="1640745"/>
              <a:ext cx="114408" cy="223704"/>
            </a:xfrm>
            <a:custGeom>
              <a:avLst/>
              <a:gdLst/>
              <a:ahLst/>
              <a:cxnLst/>
              <a:rect l="0" t="0" r="0" b="0"/>
              <a:pathLst>
                <a:path w="114408" h="223704">
                  <a:moveTo>
                    <a:pt x="40009" y="0"/>
                  </a:moveTo>
                  <a:lnTo>
                    <a:pt x="25370" y="58556"/>
                  </a:lnTo>
                  <a:lnTo>
                    <a:pt x="22069" y="70590"/>
                  </a:lnTo>
                  <a:lnTo>
                    <a:pt x="11841" y="105446"/>
                  </a:lnTo>
                  <a:lnTo>
                    <a:pt x="4896" y="131395"/>
                  </a:lnTo>
                  <a:lnTo>
                    <a:pt x="2577" y="144859"/>
                  </a:lnTo>
                  <a:lnTo>
                    <a:pt x="1031" y="158510"/>
                  </a:lnTo>
                  <a:lnTo>
                    <a:pt x="0" y="172285"/>
                  </a:lnTo>
                  <a:lnTo>
                    <a:pt x="1650" y="183805"/>
                  </a:lnTo>
                  <a:lnTo>
                    <a:pt x="5087" y="193822"/>
                  </a:lnTo>
                  <a:lnTo>
                    <a:pt x="9716" y="202838"/>
                  </a:lnTo>
                  <a:lnTo>
                    <a:pt x="17477" y="210017"/>
                  </a:lnTo>
                  <a:lnTo>
                    <a:pt x="27325" y="215972"/>
                  </a:lnTo>
                  <a:lnTo>
                    <a:pt x="38564" y="221110"/>
                  </a:lnTo>
                  <a:lnTo>
                    <a:pt x="49564" y="223367"/>
                  </a:lnTo>
                  <a:lnTo>
                    <a:pt x="60402" y="223703"/>
                  </a:lnTo>
                  <a:lnTo>
                    <a:pt x="71134" y="222759"/>
                  </a:lnTo>
                  <a:lnTo>
                    <a:pt x="80625" y="219792"/>
                  </a:lnTo>
                  <a:lnTo>
                    <a:pt x="89290" y="215476"/>
                  </a:lnTo>
                  <a:lnTo>
                    <a:pt x="97404" y="210262"/>
                  </a:lnTo>
                  <a:lnTo>
                    <a:pt x="103982" y="203281"/>
                  </a:lnTo>
                  <a:lnTo>
                    <a:pt x="109536" y="195120"/>
                  </a:lnTo>
                  <a:lnTo>
                    <a:pt x="114407" y="186174"/>
                  </a:lnTo>
                  <a:lnTo>
                    <a:pt x="112980" y="180210"/>
                  </a:lnTo>
                  <a:lnTo>
                    <a:pt x="107354" y="176234"/>
                  </a:lnTo>
                  <a:lnTo>
                    <a:pt x="98929" y="173583"/>
                  </a:lnTo>
                  <a:lnTo>
                    <a:pt x="89807" y="174153"/>
                  </a:lnTo>
                  <a:lnTo>
                    <a:pt x="80219" y="176870"/>
                  </a:lnTo>
                  <a:lnTo>
                    <a:pt x="70322" y="181019"/>
                  </a:lnTo>
                  <a:lnTo>
                    <a:pt x="61386" y="187291"/>
                  </a:lnTo>
                  <a:lnTo>
                    <a:pt x="53092" y="194978"/>
                  </a:lnTo>
                  <a:lnTo>
                    <a:pt x="29491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564637" y="1893167"/>
              <a:ext cx="84142" cy="94660"/>
            </a:xfrm>
            <a:custGeom>
              <a:avLst/>
              <a:gdLst/>
              <a:ahLst/>
              <a:cxnLst/>
              <a:rect l="0" t="0" r="0" b="0"/>
              <a:pathLst>
                <a:path w="84142" h="94660">
                  <a:moveTo>
                    <a:pt x="84141" y="0"/>
                  </a:moveTo>
                  <a:lnTo>
                    <a:pt x="69502" y="43917"/>
                  </a:lnTo>
                  <a:lnTo>
                    <a:pt x="63864" y="51482"/>
                  </a:lnTo>
                  <a:lnTo>
                    <a:pt x="56599" y="57694"/>
                  </a:lnTo>
                  <a:lnTo>
                    <a:pt x="48251" y="63004"/>
                  </a:lnTo>
                  <a:lnTo>
                    <a:pt x="40347" y="68881"/>
                  </a:lnTo>
                  <a:lnTo>
                    <a:pt x="32742" y="75136"/>
                  </a:lnTo>
                  <a:lnTo>
                    <a:pt x="0" y="946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06542" y="1677044"/>
              <a:ext cx="155787" cy="216124"/>
            </a:xfrm>
            <a:custGeom>
              <a:avLst/>
              <a:gdLst/>
              <a:ahLst/>
              <a:cxnLst/>
              <a:rect l="0" t="0" r="0" b="0"/>
              <a:pathLst>
                <a:path w="155787" h="216124">
                  <a:moveTo>
                    <a:pt x="0" y="16289"/>
                  </a:moveTo>
                  <a:lnTo>
                    <a:pt x="22334" y="10705"/>
                  </a:lnTo>
                  <a:lnTo>
                    <a:pt x="34756" y="9061"/>
                  </a:lnTo>
                  <a:lnTo>
                    <a:pt x="48881" y="7964"/>
                  </a:lnTo>
                  <a:lnTo>
                    <a:pt x="64140" y="7233"/>
                  </a:lnTo>
                  <a:lnTo>
                    <a:pt x="78987" y="5577"/>
                  </a:lnTo>
                  <a:lnTo>
                    <a:pt x="93560" y="3305"/>
                  </a:lnTo>
                  <a:lnTo>
                    <a:pt x="107949" y="621"/>
                  </a:lnTo>
                  <a:lnTo>
                    <a:pt x="121048" y="0"/>
                  </a:lnTo>
                  <a:lnTo>
                    <a:pt x="133287" y="755"/>
                  </a:lnTo>
                  <a:lnTo>
                    <a:pt x="144952" y="2427"/>
                  </a:lnTo>
                  <a:lnTo>
                    <a:pt x="151560" y="7048"/>
                  </a:lnTo>
                  <a:lnTo>
                    <a:pt x="154797" y="13634"/>
                  </a:lnTo>
                  <a:lnTo>
                    <a:pt x="155786" y="21531"/>
                  </a:lnTo>
                  <a:lnTo>
                    <a:pt x="155277" y="31470"/>
                  </a:lnTo>
                  <a:lnTo>
                    <a:pt x="153768" y="42770"/>
                  </a:lnTo>
                  <a:lnTo>
                    <a:pt x="151594" y="54978"/>
                  </a:lnTo>
                  <a:lnTo>
                    <a:pt x="148976" y="67791"/>
                  </a:lnTo>
                  <a:lnTo>
                    <a:pt x="142951" y="94494"/>
                  </a:lnTo>
                  <a:lnTo>
                    <a:pt x="138540" y="106990"/>
                  </a:lnTo>
                  <a:lnTo>
                    <a:pt x="133261" y="118827"/>
                  </a:lnTo>
                  <a:lnTo>
                    <a:pt x="127406" y="130224"/>
                  </a:lnTo>
                  <a:lnTo>
                    <a:pt x="122333" y="141327"/>
                  </a:lnTo>
                  <a:lnTo>
                    <a:pt x="117783" y="152236"/>
                  </a:lnTo>
                  <a:lnTo>
                    <a:pt x="113580" y="163014"/>
                  </a:lnTo>
                  <a:lnTo>
                    <a:pt x="105795" y="184339"/>
                  </a:lnTo>
                  <a:lnTo>
                    <a:pt x="94658" y="2161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806542" y="1798509"/>
              <a:ext cx="199835" cy="10518"/>
            </a:xfrm>
            <a:custGeom>
              <a:avLst/>
              <a:gdLst/>
              <a:ahLst/>
              <a:cxnLst/>
              <a:rect l="0" t="0" r="0" b="0"/>
              <a:pathLst>
                <a:path w="199835" h="10518">
                  <a:moveTo>
                    <a:pt x="0" y="10517"/>
                  </a:moveTo>
                  <a:lnTo>
                    <a:pt x="22334" y="10517"/>
                  </a:lnTo>
                  <a:lnTo>
                    <a:pt x="33587" y="9349"/>
                  </a:lnTo>
                  <a:lnTo>
                    <a:pt x="45764" y="7401"/>
                  </a:lnTo>
                  <a:lnTo>
                    <a:pt x="58556" y="4934"/>
                  </a:lnTo>
                  <a:lnTo>
                    <a:pt x="72927" y="3289"/>
                  </a:lnTo>
                  <a:lnTo>
                    <a:pt x="88351" y="2193"/>
                  </a:lnTo>
                  <a:lnTo>
                    <a:pt x="119902" y="974"/>
                  </a:lnTo>
                  <a:lnTo>
                    <a:pt x="19983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101035" y="1882650"/>
              <a:ext cx="42071" cy="105177"/>
            </a:xfrm>
            <a:custGeom>
              <a:avLst/>
              <a:gdLst/>
              <a:ahLst/>
              <a:cxnLst/>
              <a:rect l="0" t="0" r="0" b="0"/>
              <a:pathLst>
                <a:path w="42071" h="105177">
                  <a:moveTo>
                    <a:pt x="42070" y="0"/>
                  </a:moveTo>
                  <a:lnTo>
                    <a:pt x="42070" y="22333"/>
                  </a:lnTo>
                  <a:lnTo>
                    <a:pt x="40902" y="32418"/>
                  </a:lnTo>
                  <a:lnTo>
                    <a:pt x="38954" y="42647"/>
                  </a:lnTo>
                  <a:lnTo>
                    <a:pt x="36487" y="52972"/>
                  </a:lnTo>
                  <a:lnTo>
                    <a:pt x="31336" y="62193"/>
                  </a:lnTo>
                  <a:lnTo>
                    <a:pt x="24397" y="70678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300869" y="1642768"/>
              <a:ext cx="199832" cy="229365"/>
            </a:xfrm>
            <a:custGeom>
              <a:avLst/>
              <a:gdLst/>
              <a:ahLst/>
              <a:cxnLst/>
              <a:rect l="0" t="0" r="0" b="0"/>
              <a:pathLst>
                <a:path w="199832" h="229365">
                  <a:moveTo>
                    <a:pt x="0" y="29530"/>
                  </a:moveTo>
                  <a:lnTo>
                    <a:pt x="43917" y="14891"/>
                  </a:lnTo>
                  <a:lnTo>
                    <a:pt x="56157" y="11590"/>
                  </a:lnTo>
                  <a:lnTo>
                    <a:pt x="70159" y="8221"/>
                  </a:lnTo>
                  <a:lnTo>
                    <a:pt x="85337" y="4806"/>
                  </a:lnTo>
                  <a:lnTo>
                    <a:pt x="101299" y="2530"/>
                  </a:lnTo>
                  <a:lnTo>
                    <a:pt x="117783" y="1012"/>
                  </a:lnTo>
                  <a:lnTo>
                    <a:pt x="134616" y="0"/>
                  </a:lnTo>
                  <a:lnTo>
                    <a:pt x="149344" y="495"/>
                  </a:lnTo>
                  <a:lnTo>
                    <a:pt x="162668" y="1993"/>
                  </a:lnTo>
                  <a:lnTo>
                    <a:pt x="175057" y="4160"/>
                  </a:lnTo>
                  <a:lnTo>
                    <a:pt x="184485" y="9111"/>
                  </a:lnTo>
                  <a:lnTo>
                    <a:pt x="191939" y="15917"/>
                  </a:lnTo>
                  <a:lnTo>
                    <a:pt x="198077" y="23960"/>
                  </a:lnTo>
                  <a:lnTo>
                    <a:pt x="199831" y="33997"/>
                  </a:lnTo>
                  <a:lnTo>
                    <a:pt x="198664" y="45363"/>
                  </a:lnTo>
                  <a:lnTo>
                    <a:pt x="195548" y="57615"/>
                  </a:lnTo>
                  <a:lnTo>
                    <a:pt x="191134" y="70457"/>
                  </a:lnTo>
                  <a:lnTo>
                    <a:pt x="185854" y="83693"/>
                  </a:lnTo>
                  <a:lnTo>
                    <a:pt x="179996" y="97191"/>
                  </a:lnTo>
                  <a:lnTo>
                    <a:pt x="174923" y="109696"/>
                  </a:lnTo>
                  <a:lnTo>
                    <a:pt x="166169" y="132939"/>
                  </a:lnTo>
                  <a:lnTo>
                    <a:pt x="161030" y="144045"/>
                  </a:lnTo>
                  <a:lnTo>
                    <a:pt x="155267" y="154956"/>
                  </a:lnTo>
                  <a:lnTo>
                    <a:pt x="149088" y="165735"/>
                  </a:lnTo>
                  <a:lnTo>
                    <a:pt x="143799" y="177596"/>
                  </a:lnTo>
                  <a:lnTo>
                    <a:pt x="139105" y="190177"/>
                  </a:lnTo>
                  <a:lnTo>
                    <a:pt x="126211" y="2293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332422" y="1788184"/>
              <a:ext cx="168283" cy="10326"/>
            </a:xfrm>
            <a:custGeom>
              <a:avLst/>
              <a:gdLst/>
              <a:ahLst/>
              <a:cxnLst/>
              <a:rect l="0" t="0" r="0" b="0"/>
              <a:pathLst>
                <a:path w="168283" h="10326">
                  <a:moveTo>
                    <a:pt x="0" y="10325"/>
                  </a:moveTo>
                  <a:lnTo>
                    <a:pt x="22334" y="4742"/>
                  </a:lnTo>
                  <a:lnTo>
                    <a:pt x="33587" y="3097"/>
                  </a:lnTo>
                  <a:lnTo>
                    <a:pt x="45764" y="2000"/>
                  </a:lnTo>
                  <a:lnTo>
                    <a:pt x="58556" y="1269"/>
                  </a:lnTo>
                  <a:lnTo>
                    <a:pt x="85235" y="457"/>
                  </a:lnTo>
                  <a:lnTo>
                    <a:pt x="126535" y="0"/>
                  </a:lnTo>
                  <a:lnTo>
                    <a:pt x="168282" y="1032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605879" y="1651262"/>
            <a:ext cx="926019" cy="420705"/>
            <a:chOff x="5605879" y="1651262"/>
            <a:chExt cx="926019" cy="420705"/>
          </a:xfrm>
        </p:grpSpPr>
        <p:sp>
          <p:nvSpPr>
            <p:cNvPr id="48" name="Freeform 47"/>
            <p:cNvSpPr/>
            <p:nvPr/>
          </p:nvSpPr>
          <p:spPr>
            <a:xfrm>
              <a:off x="5605879" y="1914202"/>
              <a:ext cx="42072" cy="115695"/>
            </a:xfrm>
            <a:custGeom>
              <a:avLst/>
              <a:gdLst/>
              <a:ahLst/>
              <a:cxnLst/>
              <a:rect l="0" t="0" r="0" b="0"/>
              <a:pathLst>
                <a:path w="42072" h="115695">
                  <a:moveTo>
                    <a:pt x="42071" y="0"/>
                  </a:moveTo>
                  <a:lnTo>
                    <a:pt x="42071" y="22334"/>
                  </a:lnTo>
                  <a:lnTo>
                    <a:pt x="40902" y="32419"/>
                  </a:lnTo>
                  <a:lnTo>
                    <a:pt x="38954" y="42648"/>
                  </a:lnTo>
                  <a:lnTo>
                    <a:pt x="36487" y="52973"/>
                  </a:lnTo>
                  <a:lnTo>
                    <a:pt x="32505" y="62194"/>
                  </a:lnTo>
                  <a:lnTo>
                    <a:pt x="27513" y="70678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784679" y="1662213"/>
              <a:ext cx="212146" cy="241473"/>
            </a:xfrm>
            <a:custGeom>
              <a:avLst/>
              <a:gdLst/>
              <a:ahLst/>
              <a:cxnLst/>
              <a:rect l="0" t="0" r="0" b="0"/>
              <a:pathLst>
                <a:path w="212146" h="241473">
                  <a:moveTo>
                    <a:pt x="0" y="10085"/>
                  </a:moveTo>
                  <a:lnTo>
                    <a:pt x="22334" y="10085"/>
                  </a:lnTo>
                  <a:lnTo>
                    <a:pt x="33587" y="8916"/>
                  </a:lnTo>
                  <a:lnTo>
                    <a:pt x="45763" y="6968"/>
                  </a:lnTo>
                  <a:lnTo>
                    <a:pt x="58556" y="4501"/>
                  </a:lnTo>
                  <a:lnTo>
                    <a:pt x="71759" y="2857"/>
                  </a:lnTo>
                  <a:lnTo>
                    <a:pt x="85235" y="1760"/>
                  </a:lnTo>
                  <a:lnTo>
                    <a:pt x="98894" y="1029"/>
                  </a:lnTo>
                  <a:lnTo>
                    <a:pt x="129651" y="217"/>
                  </a:lnTo>
                  <a:lnTo>
                    <a:pt x="146034" y="0"/>
                  </a:lnTo>
                  <a:lnTo>
                    <a:pt x="161630" y="1025"/>
                  </a:lnTo>
                  <a:lnTo>
                    <a:pt x="176702" y="2876"/>
                  </a:lnTo>
                  <a:lnTo>
                    <a:pt x="191424" y="5279"/>
                  </a:lnTo>
                  <a:lnTo>
                    <a:pt x="201240" y="12724"/>
                  </a:lnTo>
                  <a:lnTo>
                    <a:pt x="207783" y="23530"/>
                  </a:lnTo>
                  <a:lnTo>
                    <a:pt x="212145" y="36578"/>
                  </a:lnTo>
                  <a:lnTo>
                    <a:pt x="211548" y="49951"/>
                  </a:lnTo>
                  <a:lnTo>
                    <a:pt x="207643" y="63540"/>
                  </a:lnTo>
                  <a:lnTo>
                    <a:pt x="201534" y="77275"/>
                  </a:lnTo>
                  <a:lnTo>
                    <a:pt x="196293" y="89937"/>
                  </a:lnTo>
                  <a:lnTo>
                    <a:pt x="191630" y="101884"/>
                  </a:lnTo>
                  <a:lnTo>
                    <a:pt x="187353" y="113354"/>
                  </a:lnTo>
                  <a:lnTo>
                    <a:pt x="180996" y="125676"/>
                  </a:lnTo>
                  <a:lnTo>
                    <a:pt x="173251" y="138565"/>
                  </a:lnTo>
                  <a:lnTo>
                    <a:pt x="164583" y="151832"/>
                  </a:lnTo>
                  <a:lnTo>
                    <a:pt x="157635" y="164183"/>
                  </a:lnTo>
                  <a:lnTo>
                    <a:pt x="151834" y="175922"/>
                  </a:lnTo>
                  <a:lnTo>
                    <a:pt x="136728" y="24147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858302" y="1787991"/>
              <a:ext cx="136729" cy="10519"/>
            </a:xfrm>
            <a:custGeom>
              <a:avLst/>
              <a:gdLst/>
              <a:ahLst/>
              <a:cxnLst/>
              <a:rect l="0" t="0" r="0" b="0"/>
              <a:pathLst>
                <a:path w="136729" h="10519">
                  <a:moveTo>
                    <a:pt x="0" y="0"/>
                  </a:moveTo>
                  <a:lnTo>
                    <a:pt x="22334" y="5584"/>
                  </a:lnTo>
                  <a:lnTo>
                    <a:pt x="35925" y="7228"/>
                  </a:lnTo>
                  <a:lnTo>
                    <a:pt x="51996" y="8325"/>
                  </a:lnTo>
                  <a:lnTo>
                    <a:pt x="136728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121242" y="1945755"/>
              <a:ext cx="40609" cy="126212"/>
            </a:xfrm>
            <a:custGeom>
              <a:avLst/>
              <a:gdLst/>
              <a:ahLst/>
              <a:cxnLst/>
              <a:rect l="0" t="0" r="0" b="0"/>
              <a:pathLst>
                <a:path w="40609" h="126212">
                  <a:moveTo>
                    <a:pt x="31552" y="0"/>
                  </a:moveTo>
                  <a:lnTo>
                    <a:pt x="37136" y="16750"/>
                  </a:lnTo>
                  <a:lnTo>
                    <a:pt x="38781" y="26359"/>
                  </a:lnTo>
                  <a:lnTo>
                    <a:pt x="39877" y="37439"/>
                  </a:lnTo>
                  <a:lnTo>
                    <a:pt x="40608" y="49501"/>
                  </a:lnTo>
                  <a:lnTo>
                    <a:pt x="38758" y="61048"/>
                  </a:lnTo>
                  <a:lnTo>
                    <a:pt x="35187" y="72251"/>
                  </a:lnTo>
                  <a:lnTo>
                    <a:pt x="30470" y="83226"/>
                  </a:lnTo>
                  <a:lnTo>
                    <a:pt x="24987" y="92880"/>
                  </a:lnTo>
                  <a:lnTo>
                    <a:pt x="18995" y="101653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382798" y="1651262"/>
              <a:ext cx="149100" cy="263261"/>
            </a:xfrm>
            <a:custGeom>
              <a:avLst/>
              <a:gdLst/>
              <a:ahLst/>
              <a:cxnLst/>
              <a:rect l="0" t="0" r="0" b="0"/>
              <a:pathLst>
                <a:path w="149100" h="263261">
                  <a:moveTo>
                    <a:pt x="106560" y="31553"/>
                  </a:moveTo>
                  <a:lnTo>
                    <a:pt x="48004" y="31553"/>
                  </a:lnTo>
                  <a:lnTo>
                    <a:pt x="35969" y="33890"/>
                  </a:lnTo>
                  <a:lnTo>
                    <a:pt x="24441" y="37786"/>
                  </a:lnTo>
                  <a:lnTo>
                    <a:pt x="13249" y="42720"/>
                  </a:lnTo>
                  <a:lnTo>
                    <a:pt x="6957" y="49515"/>
                  </a:lnTo>
                  <a:lnTo>
                    <a:pt x="3931" y="57552"/>
                  </a:lnTo>
                  <a:lnTo>
                    <a:pt x="3082" y="66415"/>
                  </a:lnTo>
                  <a:lnTo>
                    <a:pt x="6022" y="75830"/>
                  </a:lnTo>
                  <a:lnTo>
                    <a:pt x="11488" y="85612"/>
                  </a:lnTo>
                  <a:lnTo>
                    <a:pt x="25741" y="105830"/>
                  </a:lnTo>
                  <a:lnTo>
                    <a:pt x="39866" y="126502"/>
                  </a:lnTo>
                  <a:lnTo>
                    <a:pt x="46906" y="135754"/>
                  </a:lnTo>
                  <a:lnTo>
                    <a:pt x="53935" y="144260"/>
                  </a:lnTo>
                  <a:lnTo>
                    <a:pt x="60959" y="152267"/>
                  </a:lnTo>
                  <a:lnTo>
                    <a:pt x="67979" y="159943"/>
                  </a:lnTo>
                  <a:lnTo>
                    <a:pt x="82011" y="174704"/>
                  </a:lnTo>
                  <a:lnTo>
                    <a:pt x="108635" y="201738"/>
                  </a:lnTo>
                  <a:lnTo>
                    <a:pt x="116123" y="211621"/>
                  </a:lnTo>
                  <a:lnTo>
                    <a:pt x="122284" y="221716"/>
                  </a:lnTo>
                  <a:lnTo>
                    <a:pt x="127561" y="231951"/>
                  </a:lnTo>
                  <a:lnTo>
                    <a:pt x="127572" y="241112"/>
                  </a:lnTo>
                  <a:lnTo>
                    <a:pt x="124074" y="249557"/>
                  </a:lnTo>
                  <a:lnTo>
                    <a:pt x="118236" y="257524"/>
                  </a:lnTo>
                  <a:lnTo>
                    <a:pt x="109670" y="261667"/>
                  </a:lnTo>
                  <a:lnTo>
                    <a:pt x="99284" y="263260"/>
                  </a:lnTo>
                  <a:lnTo>
                    <a:pt x="87686" y="263153"/>
                  </a:lnTo>
                  <a:lnTo>
                    <a:pt x="75279" y="260745"/>
                  </a:lnTo>
                  <a:lnTo>
                    <a:pt x="62334" y="256802"/>
                  </a:lnTo>
                  <a:lnTo>
                    <a:pt x="49029" y="251837"/>
                  </a:lnTo>
                  <a:lnTo>
                    <a:pt x="37822" y="245020"/>
                  </a:lnTo>
                  <a:lnTo>
                    <a:pt x="28013" y="236970"/>
                  </a:lnTo>
                  <a:lnTo>
                    <a:pt x="19137" y="228098"/>
                  </a:lnTo>
                  <a:lnTo>
                    <a:pt x="12050" y="218677"/>
                  </a:lnTo>
                  <a:lnTo>
                    <a:pt x="6158" y="208890"/>
                  </a:lnTo>
                  <a:lnTo>
                    <a:pt x="1061" y="198860"/>
                  </a:lnTo>
                  <a:lnTo>
                    <a:pt x="0" y="188667"/>
                  </a:lnTo>
                  <a:lnTo>
                    <a:pt x="1630" y="178366"/>
                  </a:lnTo>
                  <a:lnTo>
                    <a:pt x="5054" y="167993"/>
                  </a:lnTo>
                  <a:lnTo>
                    <a:pt x="10842" y="157572"/>
                  </a:lnTo>
                  <a:lnTo>
                    <a:pt x="18207" y="147118"/>
                  </a:lnTo>
                  <a:lnTo>
                    <a:pt x="26623" y="136644"/>
                  </a:lnTo>
                  <a:lnTo>
                    <a:pt x="35739" y="128492"/>
                  </a:lnTo>
                  <a:lnTo>
                    <a:pt x="45322" y="121889"/>
                  </a:lnTo>
                  <a:lnTo>
                    <a:pt x="55217" y="116318"/>
                  </a:lnTo>
                  <a:lnTo>
                    <a:pt x="78676" y="103895"/>
                  </a:lnTo>
                  <a:lnTo>
                    <a:pt x="91476" y="97311"/>
                  </a:lnTo>
                  <a:lnTo>
                    <a:pt x="103516" y="90584"/>
                  </a:lnTo>
                  <a:lnTo>
                    <a:pt x="115048" y="83762"/>
                  </a:lnTo>
                  <a:lnTo>
                    <a:pt x="126242" y="76876"/>
                  </a:lnTo>
                  <a:lnTo>
                    <a:pt x="134873" y="68780"/>
                  </a:lnTo>
                  <a:lnTo>
                    <a:pt x="141796" y="59877"/>
                  </a:lnTo>
                  <a:lnTo>
                    <a:pt x="147580" y="50436"/>
                  </a:lnTo>
                  <a:lnTo>
                    <a:pt x="149099" y="40636"/>
                  </a:lnTo>
                  <a:lnTo>
                    <a:pt x="147774" y="30597"/>
                  </a:lnTo>
                  <a:lnTo>
                    <a:pt x="11707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493668" y="2334841"/>
            <a:ext cx="851757" cy="2797748"/>
            <a:chOff x="1493668" y="2334841"/>
            <a:chExt cx="851757" cy="2797748"/>
          </a:xfrm>
        </p:grpSpPr>
        <p:sp>
          <p:nvSpPr>
            <p:cNvPr id="54" name="Freeform 53"/>
            <p:cNvSpPr/>
            <p:nvPr/>
          </p:nvSpPr>
          <p:spPr>
            <a:xfrm>
              <a:off x="1493668" y="2334841"/>
              <a:ext cx="241736" cy="357665"/>
            </a:xfrm>
            <a:custGeom>
              <a:avLst/>
              <a:gdLst/>
              <a:ahLst/>
              <a:cxnLst/>
              <a:rect l="0" t="0" r="0" b="0"/>
              <a:pathLst>
                <a:path w="241736" h="357665">
                  <a:moveTo>
                    <a:pt x="20866" y="65"/>
                  </a:moveTo>
                  <a:lnTo>
                    <a:pt x="20866" y="118099"/>
                  </a:lnTo>
                  <a:lnTo>
                    <a:pt x="22034" y="133680"/>
                  </a:lnTo>
                  <a:lnTo>
                    <a:pt x="23982" y="149910"/>
                  </a:lnTo>
                  <a:lnTo>
                    <a:pt x="26449" y="166573"/>
                  </a:lnTo>
                  <a:lnTo>
                    <a:pt x="28094" y="182357"/>
                  </a:lnTo>
                  <a:lnTo>
                    <a:pt x="29190" y="197553"/>
                  </a:lnTo>
                  <a:lnTo>
                    <a:pt x="29921" y="212359"/>
                  </a:lnTo>
                  <a:lnTo>
                    <a:pt x="29240" y="226904"/>
                  </a:lnTo>
                  <a:lnTo>
                    <a:pt x="27617" y="241275"/>
                  </a:lnTo>
                  <a:lnTo>
                    <a:pt x="25367" y="255530"/>
                  </a:lnTo>
                  <a:lnTo>
                    <a:pt x="23866" y="269708"/>
                  </a:lnTo>
                  <a:lnTo>
                    <a:pt x="22866" y="283835"/>
                  </a:lnTo>
                  <a:lnTo>
                    <a:pt x="22199" y="297927"/>
                  </a:lnTo>
                  <a:lnTo>
                    <a:pt x="20586" y="313165"/>
                  </a:lnTo>
                  <a:lnTo>
                    <a:pt x="18342" y="329166"/>
                  </a:lnTo>
                  <a:lnTo>
                    <a:pt x="15677" y="345677"/>
                  </a:lnTo>
                  <a:lnTo>
                    <a:pt x="12732" y="350841"/>
                  </a:lnTo>
                  <a:lnTo>
                    <a:pt x="9600" y="348441"/>
                  </a:lnTo>
                  <a:lnTo>
                    <a:pt x="6344" y="340997"/>
                  </a:lnTo>
                  <a:lnTo>
                    <a:pt x="4173" y="330192"/>
                  </a:lnTo>
                  <a:lnTo>
                    <a:pt x="2725" y="317146"/>
                  </a:lnTo>
                  <a:lnTo>
                    <a:pt x="1760" y="302605"/>
                  </a:lnTo>
                  <a:lnTo>
                    <a:pt x="1117" y="287068"/>
                  </a:lnTo>
                  <a:lnTo>
                    <a:pt x="402" y="254223"/>
                  </a:lnTo>
                  <a:lnTo>
                    <a:pt x="0" y="202881"/>
                  </a:lnTo>
                  <a:lnTo>
                    <a:pt x="1112" y="185526"/>
                  </a:lnTo>
                  <a:lnTo>
                    <a:pt x="3022" y="168114"/>
                  </a:lnTo>
                  <a:lnTo>
                    <a:pt x="5464" y="150662"/>
                  </a:lnTo>
                  <a:lnTo>
                    <a:pt x="7092" y="134353"/>
                  </a:lnTo>
                  <a:lnTo>
                    <a:pt x="8177" y="118806"/>
                  </a:lnTo>
                  <a:lnTo>
                    <a:pt x="8901" y="103767"/>
                  </a:lnTo>
                  <a:lnTo>
                    <a:pt x="10552" y="89066"/>
                  </a:lnTo>
                  <a:lnTo>
                    <a:pt x="12821" y="74591"/>
                  </a:lnTo>
                  <a:lnTo>
                    <a:pt x="24860" y="12190"/>
                  </a:lnTo>
                  <a:lnTo>
                    <a:pt x="24697" y="3474"/>
                  </a:lnTo>
                  <a:lnTo>
                    <a:pt x="22251" y="0"/>
                  </a:lnTo>
                  <a:lnTo>
                    <a:pt x="18284" y="22"/>
                  </a:lnTo>
                  <a:lnTo>
                    <a:pt x="15638" y="7048"/>
                  </a:lnTo>
                  <a:lnTo>
                    <a:pt x="13875" y="18744"/>
                  </a:lnTo>
                  <a:lnTo>
                    <a:pt x="12699" y="33553"/>
                  </a:lnTo>
                  <a:lnTo>
                    <a:pt x="13084" y="50437"/>
                  </a:lnTo>
                  <a:lnTo>
                    <a:pt x="14509" y="68705"/>
                  </a:lnTo>
                  <a:lnTo>
                    <a:pt x="16628" y="87896"/>
                  </a:lnTo>
                  <a:lnTo>
                    <a:pt x="20378" y="105364"/>
                  </a:lnTo>
                  <a:lnTo>
                    <a:pt x="25215" y="121684"/>
                  </a:lnTo>
                  <a:lnTo>
                    <a:pt x="30777" y="137238"/>
                  </a:lnTo>
                  <a:lnTo>
                    <a:pt x="36822" y="149945"/>
                  </a:lnTo>
                  <a:lnTo>
                    <a:pt x="43189" y="160753"/>
                  </a:lnTo>
                  <a:lnTo>
                    <a:pt x="70202" y="200477"/>
                  </a:lnTo>
                  <a:lnTo>
                    <a:pt x="78298" y="206128"/>
                  </a:lnTo>
                  <a:lnTo>
                    <a:pt x="87201" y="208726"/>
                  </a:lnTo>
                  <a:lnTo>
                    <a:pt x="96642" y="209290"/>
                  </a:lnTo>
                  <a:lnTo>
                    <a:pt x="106442" y="206160"/>
                  </a:lnTo>
                  <a:lnTo>
                    <a:pt x="116481" y="200567"/>
                  </a:lnTo>
                  <a:lnTo>
                    <a:pt x="126680" y="193333"/>
                  </a:lnTo>
                  <a:lnTo>
                    <a:pt x="134647" y="185004"/>
                  </a:lnTo>
                  <a:lnTo>
                    <a:pt x="141128" y="175946"/>
                  </a:lnTo>
                  <a:lnTo>
                    <a:pt x="146617" y="166401"/>
                  </a:lnTo>
                  <a:lnTo>
                    <a:pt x="158948" y="143331"/>
                  </a:lnTo>
                  <a:lnTo>
                    <a:pt x="165509" y="130634"/>
                  </a:lnTo>
                  <a:lnTo>
                    <a:pt x="171051" y="118664"/>
                  </a:lnTo>
                  <a:lnTo>
                    <a:pt x="175914" y="107178"/>
                  </a:lnTo>
                  <a:lnTo>
                    <a:pt x="180325" y="96015"/>
                  </a:lnTo>
                  <a:lnTo>
                    <a:pt x="188343" y="74262"/>
                  </a:lnTo>
                  <a:lnTo>
                    <a:pt x="192117" y="63554"/>
                  </a:lnTo>
                  <a:lnTo>
                    <a:pt x="194633" y="51740"/>
                  </a:lnTo>
                  <a:lnTo>
                    <a:pt x="196310" y="39190"/>
                  </a:lnTo>
                  <a:lnTo>
                    <a:pt x="197428" y="26148"/>
                  </a:lnTo>
                  <a:lnTo>
                    <a:pt x="199343" y="24466"/>
                  </a:lnTo>
                  <a:lnTo>
                    <a:pt x="201787" y="30356"/>
                  </a:lnTo>
                  <a:lnTo>
                    <a:pt x="204586" y="41294"/>
                  </a:lnTo>
                  <a:lnTo>
                    <a:pt x="206451" y="53261"/>
                  </a:lnTo>
                  <a:lnTo>
                    <a:pt x="207695" y="65913"/>
                  </a:lnTo>
                  <a:lnTo>
                    <a:pt x="208524" y="79023"/>
                  </a:lnTo>
                  <a:lnTo>
                    <a:pt x="209077" y="92437"/>
                  </a:lnTo>
                  <a:lnTo>
                    <a:pt x="209691" y="119807"/>
                  </a:lnTo>
                  <a:lnTo>
                    <a:pt x="210170" y="256657"/>
                  </a:lnTo>
                  <a:lnTo>
                    <a:pt x="211343" y="273965"/>
                  </a:lnTo>
                  <a:lnTo>
                    <a:pt x="213293" y="290179"/>
                  </a:lnTo>
                  <a:lnTo>
                    <a:pt x="215762" y="305662"/>
                  </a:lnTo>
                  <a:lnTo>
                    <a:pt x="219745" y="318321"/>
                  </a:lnTo>
                  <a:lnTo>
                    <a:pt x="224738" y="329098"/>
                  </a:lnTo>
                  <a:lnTo>
                    <a:pt x="241735" y="3576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872132" y="2513706"/>
              <a:ext cx="10519" cy="168282"/>
            </a:xfrm>
            <a:custGeom>
              <a:avLst/>
              <a:gdLst/>
              <a:ahLst/>
              <a:cxnLst/>
              <a:rect l="0" t="0" r="0" b="0"/>
              <a:pathLst>
                <a:path w="10519" h="168282">
                  <a:moveTo>
                    <a:pt x="0" y="0"/>
                  </a:moveTo>
                  <a:lnTo>
                    <a:pt x="5584" y="22333"/>
                  </a:lnTo>
                  <a:lnTo>
                    <a:pt x="7228" y="34755"/>
                  </a:lnTo>
                  <a:lnTo>
                    <a:pt x="8325" y="48880"/>
                  </a:lnTo>
                  <a:lnTo>
                    <a:pt x="9056" y="64139"/>
                  </a:lnTo>
                  <a:lnTo>
                    <a:pt x="9868" y="96676"/>
                  </a:lnTo>
                  <a:lnTo>
                    <a:pt x="10518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19378" y="2509346"/>
              <a:ext cx="105177" cy="170214"/>
            </a:xfrm>
            <a:custGeom>
              <a:avLst/>
              <a:gdLst/>
              <a:ahLst/>
              <a:cxnLst/>
              <a:rect l="0" t="0" r="0" b="0"/>
              <a:pathLst>
                <a:path w="105177" h="170214">
                  <a:moveTo>
                    <a:pt x="0" y="46430"/>
                  </a:moveTo>
                  <a:lnTo>
                    <a:pt x="0" y="165493"/>
                  </a:lnTo>
                  <a:lnTo>
                    <a:pt x="1169" y="170213"/>
                  </a:lnTo>
                  <a:lnTo>
                    <a:pt x="3117" y="168685"/>
                  </a:lnTo>
                  <a:lnTo>
                    <a:pt x="5584" y="162992"/>
                  </a:lnTo>
                  <a:lnTo>
                    <a:pt x="7228" y="151016"/>
                  </a:lnTo>
                  <a:lnTo>
                    <a:pt x="8325" y="134852"/>
                  </a:lnTo>
                  <a:lnTo>
                    <a:pt x="9056" y="115896"/>
                  </a:lnTo>
                  <a:lnTo>
                    <a:pt x="10712" y="99752"/>
                  </a:lnTo>
                  <a:lnTo>
                    <a:pt x="12984" y="85484"/>
                  </a:lnTo>
                  <a:lnTo>
                    <a:pt x="15668" y="72466"/>
                  </a:lnTo>
                  <a:lnTo>
                    <a:pt x="21766" y="45536"/>
                  </a:lnTo>
                  <a:lnTo>
                    <a:pt x="25029" y="31811"/>
                  </a:lnTo>
                  <a:lnTo>
                    <a:pt x="29541" y="20323"/>
                  </a:lnTo>
                  <a:lnTo>
                    <a:pt x="34886" y="10327"/>
                  </a:lnTo>
                  <a:lnTo>
                    <a:pt x="40787" y="1326"/>
                  </a:lnTo>
                  <a:lnTo>
                    <a:pt x="47058" y="0"/>
                  </a:lnTo>
                  <a:lnTo>
                    <a:pt x="53576" y="3791"/>
                  </a:lnTo>
                  <a:lnTo>
                    <a:pt x="60259" y="10992"/>
                  </a:lnTo>
                  <a:lnTo>
                    <a:pt x="64713" y="21636"/>
                  </a:lnTo>
                  <a:lnTo>
                    <a:pt x="67684" y="34575"/>
                  </a:lnTo>
                  <a:lnTo>
                    <a:pt x="69664" y="49044"/>
                  </a:lnTo>
                  <a:lnTo>
                    <a:pt x="74980" y="80703"/>
                  </a:lnTo>
                  <a:lnTo>
                    <a:pt x="78034" y="97325"/>
                  </a:lnTo>
                  <a:lnTo>
                    <a:pt x="81238" y="111913"/>
                  </a:lnTo>
                  <a:lnTo>
                    <a:pt x="84543" y="125144"/>
                  </a:lnTo>
                  <a:lnTo>
                    <a:pt x="105176" y="1621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98178" y="2429565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29730" y="26609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90041" y="2892339"/>
              <a:ext cx="240022" cy="241906"/>
            </a:xfrm>
            <a:custGeom>
              <a:avLst/>
              <a:gdLst/>
              <a:ahLst/>
              <a:cxnLst/>
              <a:rect l="0" t="0" r="0" b="0"/>
              <a:pathLst>
                <a:path w="240022" h="241906">
                  <a:moveTo>
                    <a:pt x="8633" y="0"/>
                  </a:moveTo>
                  <a:lnTo>
                    <a:pt x="14217" y="16750"/>
                  </a:lnTo>
                  <a:lnTo>
                    <a:pt x="15862" y="26359"/>
                  </a:lnTo>
                  <a:lnTo>
                    <a:pt x="16958" y="37439"/>
                  </a:lnTo>
                  <a:lnTo>
                    <a:pt x="17689" y="49501"/>
                  </a:lnTo>
                  <a:lnTo>
                    <a:pt x="18501" y="81600"/>
                  </a:lnTo>
                  <a:lnTo>
                    <a:pt x="18718" y="99976"/>
                  </a:lnTo>
                  <a:lnTo>
                    <a:pt x="17694" y="115733"/>
                  </a:lnTo>
                  <a:lnTo>
                    <a:pt x="15842" y="129743"/>
                  </a:lnTo>
                  <a:lnTo>
                    <a:pt x="13439" y="142589"/>
                  </a:lnTo>
                  <a:lnTo>
                    <a:pt x="7653" y="169328"/>
                  </a:lnTo>
                  <a:lnTo>
                    <a:pt x="4474" y="183003"/>
                  </a:lnTo>
                  <a:lnTo>
                    <a:pt x="2355" y="196794"/>
                  </a:lnTo>
                  <a:lnTo>
                    <a:pt x="942" y="210662"/>
                  </a:lnTo>
                  <a:lnTo>
                    <a:pt x="0" y="224582"/>
                  </a:lnTo>
                  <a:lnTo>
                    <a:pt x="4046" y="232694"/>
                  </a:lnTo>
                  <a:lnTo>
                    <a:pt x="11419" y="236933"/>
                  </a:lnTo>
                  <a:lnTo>
                    <a:pt x="21008" y="238590"/>
                  </a:lnTo>
                  <a:lnTo>
                    <a:pt x="32075" y="238526"/>
                  </a:lnTo>
                  <a:lnTo>
                    <a:pt x="44128" y="237315"/>
                  </a:lnTo>
                  <a:lnTo>
                    <a:pt x="56837" y="235339"/>
                  </a:lnTo>
                  <a:lnTo>
                    <a:pt x="71154" y="234022"/>
                  </a:lnTo>
                  <a:lnTo>
                    <a:pt x="86541" y="233144"/>
                  </a:lnTo>
                  <a:lnTo>
                    <a:pt x="118051" y="232168"/>
                  </a:lnTo>
                  <a:lnTo>
                    <a:pt x="147637" y="231734"/>
                  </a:lnTo>
                  <a:lnTo>
                    <a:pt x="160902" y="232787"/>
                  </a:lnTo>
                  <a:lnTo>
                    <a:pt x="173251" y="234658"/>
                  </a:lnTo>
                  <a:lnTo>
                    <a:pt x="240021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847937" y="2913374"/>
              <a:ext cx="215107" cy="257674"/>
            </a:xfrm>
            <a:custGeom>
              <a:avLst/>
              <a:gdLst/>
              <a:ahLst/>
              <a:cxnLst/>
              <a:rect l="0" t="0" r="0" b="0"/>
              <a:pathLst>
                <a:path w="215107" h="257674">
                  <a:moveTo>
                    <a:pt x="87301" y="21036"/>
                  </a:moveTo>
                  <a:lnTo>
                    <a:pt x="70550" y="26619"/>
                  </a:lnTo>
                  <a:lnTo>
                    <a:pt x="62110" y="30601"/>
                  </a:lnTo>
                  <a:lnTo>
                    <a:pt x="52978" y="35593"/>
                  </a:lnTo>
                  <a:lnTo>
                    <a:pt x="43383" y="41258"/>
                  </a:lnTo>
                  <a:lnTo>
                    <a:pt x="34650" y="50878"/>
                  </a:lnTo>
                  <a:lnTo>
                    <a:pt x="26491" y="63134"/>
                  </a:lnTo>
                  <a:lnTo>
                    <a:pt x="18714" y="77148"/>
                  </a:lnTo>
                  <a:lnTo>
                    <a:pt x="12361" y="92334"/>
                  </a:lnTo>
                  <a:lnTo>
                    <a:pt x="6956" y="108301"/>
                  </a:lnTo>
                  <a:lnTo>
                    <a:pt x="2185" y="124789"/>
                  </a:lnTo>
                  <a:lnTo>
                    <a:pt x="173" y="141624"/>
                  </a:lnTo>
                  <a:lnTo>
                    <a:pt x="0" y="158690"/>
                  </a:lnTo>
                  <a:lnTo>
                    <a:pt x="1053" y="175911"/>
                  </a:lnTo>
                  <a:lnTo>
                    <a:pt x="4092" y="189729"/>
                  </a:lnTo>
                  <a:lnTo>
                    <a:pt x="8456" y="201278"/>
                  </a:lnTo>
                  <a:lnTo>
                    <a:pt x="13703" y="211314"/>
                  </a:lnTo>
                  <a:lnTo>
                    <a:pt x="23043" y="221511"/>
                  </a:lnTo>
                  <a:lnTo>
                    <a:pt x="35113" y="231815"/>
                  </a:lnTo>
                  <a:lnTo>
                    <a:pt x="49003" y="242190"/>
                  </a:lnTo>
                  <a:lnTo>
                    <a:pt x="65275" y="249107"/>
                  </a:lnTo>
                  <a:lnTo>
                    <a:pt x="83134" y="253718"/>
                  </a:lnTo>
                  <a:lnTo>
                    <a:pt x="102052" y="256792"/>
                  </a:lnTo>
                  <a:lnTo>
                    <a:pt x="118170" y="257673"/>
                  </a:lnTo>
                  <a:lnTo>
                    <a:pt x="132421" y="257092"/>
                  </a:lnTo>
                  <a:lnTo>
                    <a:pt x="145428" y="255535"/>
                  </a:lnTo>
                  <a:lnTo>
                    <a:pt x="158774" y="250992"/>
                  </a:lnTo>
                  <a:lnTo>
                    <a:pt x="172345" y="244457"/>
                  </a:lnTo>
                  <a:lnTo>
                    <a:pt x="186067" y="236595"/>
                  </a:lnTo>
                  <a:lnTo>
                    <a:pt x="196384" y="227847"/>
                  </a:lnTo>
                  <a:lnTo>
                    <a:pt x="204431" y="218510"/>
                  </a:lnTo>
                  <a:lnTo>
                    <a:pt x="210964" y="208779"/>
                  </a:lnTo>
                  <a:lnTo>
                    <a:pt x="214150" y="195280"/>
                  </a:lnTo>
                  <a:lnTo>
                    <a:pt x="215106" y="179269"/>
                  </a:lnTo>
                  <a:lnTo>
                    <a:pt x="214575" y="161583"/>
                  </a:lnTo>
                  <a:lnTo>
                    <a:pt x="213052" y="146287"/>
                  </a:lnTo>
                  <a:lnTo>
                    <a:pt x="210868" y="132583"/>
                  </a:lnTo>
                  <a:lnTo>
                    <a:pt x="208243" y="119942"/>
                  </a:lnTo>
                  <a:lnTo>
                    <a:pt x="204156" y="109177"/>
                  </a:lnTo>
                  <a:lnTo>
                    <a:pt x="199095" y="99663"/>
                  </a:lnTo>
                  <a:lnTo>
                    <a:pt x="174177" y="62017"/>
                  </a:lnTo>
                  <a:lnTo>
                    <a:pt x="167422" y="53031"/>
                  </a:lnTo>
                  <a:lnTo>
                    <a:pt x="160581" y="44703"/>
                  </a:lnTo>
                  <a:lnTo>
                    <a:pt x="153684" y="36814"/>
                  </a:lnTo>
                  <a:lnTo>
                    <a:pt x="144411" y="29217"/>
                  </a:lnTo>
                  <a:lnTo>
                    <a:pt x="133555" y="21816"/>
                  </a:lnTo>
                  <a:lnTo>
                    <a:pt x="87301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977308" y="3113209"/>
              <a:ext cx="147247" cy="73624"/>
            </a:xfrm>
            <a:custGeom>
              <a:avLst/>
              <a:gdLst/>
              <a:ahLst/>
              <a:cxnLst/>
              <a:rect l="0" t="0" r="0" b="0"/>
              <a:pathLst>
                <a:path w="147247" h="73624">
                  <a:moveTo>
                    <a:pt x="0" y="0"/>
                  </a:moveTo>
                  <a:lnTo>
                    <a:pt x="11167" y="11167"/>
                  </a:lnTo>
                  <a:lnTo>
                    <a:pt x="19131" y="16793"/>
                  </a:lnTo>
                  <a:lnTo>
                    <a:pt x="29115" y="22882"/>
                  </a:lnTo>
                  <a:lnTo>
                    <a:pt x="40445" y="29278"/>
                  </a:lnTo>
                  <a:lnTo>
                    <a:pt x="65499" y="42617"/>
                  </a:lnTo>
                  <a:lnTo>
                    <a:pt x="78725" y="49447"/>
                  </a:lnTo>
                  <a:lnTo>
                    <a:pt x="92216" y="54000"/>
                  </a:lnTo>
                  <a:lnTo>
                    <a:pt x="105885" y="57035"/>
                  </a:lnTo>
                  <a:lnTo>
                    <a:pt x="147246" y="736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208695" y="29659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229730" y="3176314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537634" y="3407702"/>
              <a:ext cx="345017" cy="378634"/>
            </a:xfrm>
            <a:custGeom>
              <a:avLst/>
              <a:gdLst/>
              <a:ahLst/>
              <a:cxnLst/>
              <a:rect l="0" t="0" r="0" b="0"/>
              <a:pathLst>
                <a:path w="345017" h="378634">
                  <a:moveTo>
                    <a:pt x="50523" y="0"/>
                  </a:moveTo>
                  <a:lnTo>
                    <a:pt x="44939" y="22333"/>
                  </a:lnTo>
                  <a:lnTo>
                    <a:pt x="43295" y="35924"/>
                  </a:lnTo>
                  <a:lnTo>
                    <a:pt x="42198" y="51996"/>
                  </a:lnTo>
                  <a:lnTo>
                    <a:pt x="41467" y="69722"/>
                  </a:lnTo>
                  <a:lnTo>
                    <a:pt x="39811" y="86214"/>
                  </a:lnTo>
                  <a:lnTo>
                    <a:pt x="37539" y="101884"/>
                  </a:lnTo>
                  <a:lnTo>
                    <a:pt x="34855" y="117004"/>
                  </a:lnTo>
                  <a:lnTo>
                    <a:pt x="31897" y="130591"/>
                  </a:lnTo>
                  <a:lnTo>
                    <a:pt x="28757" y="143154"/>
                  </a:lnTo>
                  <a:lnTo>
                    <a:pt x="18754" y="180703"/>
                  </a:lnTo>
                  <a:lnTo>
                    <a:pt x="15320" y="194092"/>
                  </a:lnTo>
                  <a:lnTo>
                    <a:pt x="11862" y="211198"/>
                  </a:lnTo>
                  <a:lnTo>
                    <a:pt x="4904" y="252019"/>
                  </a:lnTo>
                  <a:lnTo>
                    <a:pt x="2581" y="270851"/>
                  </a:lnTo>
                  <a:lnTo>
                    <a:pt x="1032" y="288080"/>
                  </a:lnTo>
                  <a:lnTo>
                    <a:pt x="0" y="304241"/>
                  </a:lnTo>
                  <a:lnTo>
                    <a:pt x="1649" y="311509"/>
                  </a:lnTo>
                  <a:lnTo>
                    <a:pt x="5085" y="312849"/>
                  </a:lnTo>
                  <a:lnTo>
                    <a:pt x="9714" y="310236"/>
                  </a:lnTo>
                  <a:lnTo>
                    <a:pt x="13968" y="303819"/>
                  </a:lnTo>
                  <a:lnTo>
                    <a:pt x="17972" y="294867"/>
                  </a:lnTo>
                  <a:lnTo>
                    <a:pt x="21811" y="284224"/>
                  </a:lnTo>
                  <a:lnTo>
                    <a:pt x="24370" y="272455"/>
                  </a:lnTo>
                  <a:lnTo>
                    <a:pt x="26076" y="259934"/>
                  </a:lnTo>
                  <a:lnTo>
                    <a:pt x="27213" y="246912"/>
                  </a:lnTo>
                  <a:lnTo>
                    <a:pt x="29140" y="234726"/>
                  </a:lnTo>
                  <a:lnTo>
                    <a:pt x="31593" y="223095"/>
                  </a:lnTo>
                  <a:lnTo>
                    <a:pt x="54152" y="132737"/>
                  </a:lnTo>
                  <a:lnTo>
                    <a:pt x="57617" y="116538"/>
                  </a:lnTo>
                  <a:lnTo>
                    <a:pt x="68077" y="62576"/>
                  </a:lnTo>
                  <a:lnTo>
                    <a:pt x="75075" y="30928"/>
                  </a:lnTo>
                  <a:lnTo>
                    <a:pt x="77408" y="25293"/>
                  </a:lnTo>
                  <a:lnTo>
                    <a:pt x="78964" y="26211"/>
                  </a:lnTo>
                  <a:lnTo>
                    <a:pt x="80001" y="31497"/>
                  </a:lnTo>
                  <a:lnTo>
                    <a:pt x="87045" y="72438"/>
                  </a:lnTo>
                  <a:lnTo>
                    <a:pt x="91231" y="90362"/>
                  </a:lnTo>
                  <a:lnTo>
                    <a:pt x="96360" y="109323"/>
                  </a:lnTo>
                  <a:lnTo>
                    <a:pt x="102116" y="128976"/>
                  </a:lnTo>
                  <a:lnTo>
                    <a:pt x="109459" y="146752"/>
                  </a:lnTo>
                  <a:lnTo>
                    <a:pt x="117861" y="163278"/>
                  </a:lnTo>
                  <a:lnTo>
                    <a:pt x="126968" y="178969"/>
                  </a:lnTo>
                  <a:lnTo>
                    <a:pt x="136545" y="192935"/>
                  </a:lnTo>
                  <a:lnTo>
                    <a:pt x="146435" y="205753"/>
                  </a:lnTo>
                  <a:lnTo>
                    <a:pt x="156535" y="217803"/>
                  </a:lnTo>
                  <a:lnTo>
                    <a:pt x="166774" y="224668"/>
                  </a:lnTo>
                  <a:lnTo>
                    <a:pt x="177106" y="228076"/>
                  </a:lnTo>
                  <a:lnTo>
                    <a:pt x="187499" y="229180"/>
                  </a:lnTo>
                  <a:lnTo>
                    <a:pt x="197934" y="226409"/>
                  </a:lnTo>
                  <a:lnTo>
                    <a:pt x="208397" y="221057"/>
                  </a:lnTo>
                  <a:lnTo>
                    <a:pt x="218878" y="213983"/>
                  </a:lnTo>
                  <a:lnTo>
                    <a:pt x="227034" y="205761"/>
                  </a:lnTo>
                  <a:lnTo>
                    <a:pt x="233640" y="196774"/>
                  </a:lnTo>
                  <a:lnTo>
                    <a:pt x="239212" y="187276"/>
                  </a:lnTo>
                  <a:lnTo>
                    <a:pt x="244096" y="177438"/>
                  </a:lnTo>
                  <a:lnTo>
                    <a:pt x="248520" y="167374"/>
                  </a:lnTo>
                  <a:lnTo>
                    <a:pt x="252638" y="157159"/>
                  </a:lnTo>
                  <a:lnTo>
                    <a:pt x="256552" y="145674"/>
                  </a:lnTo>
                  <a:lnTo>
                    <a:pt x="260331" y="133343"/>
                  </a:lnTo>
                  <a:lnTo>
                    <a:pt x="267645" y="108346"/>
                  </a:lnTo>
                  <a:lnTo>
                    <a:pt x="274791" y="85549"/>
                  </a:lnTo>
                  <a:lnTo>
                    <a:pt x="277164" y="72225"/>
                  </a:lnTo>
                  <a:lnTo>
                    <a:pt x="278746" y="57498"/>
                  </a:lnTo>
                  <a:lnTo>
                    <a:pt x="279801" y="41838"/>
                  </a:lnTo>
                  <a:lnTo>
                    <a:pt x="279335" y="37241"/>
                  </a:lnTo>
                  <a:lnTo>
                    <a:pt x="277856" y="40019"/>
                  </a:lnTo>
                  <a:lnTo>
                    <a:pt x="275702" y="47714"/>
                  </a:lnTo>
                  <a:lnTo>
                    <a:pt x="274265" y="61025"/>
                  </a:lnTo>
                  <a:lnTo>
                    <a:pt x="273308" y="78079"/>
                  </a:lnTo>
                  <a:lnTo>
                    <a:pt x="272669" y="97629"/>
                  </a:lnTo>
                  <a:lnTo>
                    <a:pt x="273412" y="115336"/>
                  </a:lnTo>
                  <a:lnTo>
                    <a:pt x="275076" y="131816"/>
                  </a:lnTo>
                  <a:lnTo>
                    <a:pt x="277354" y="147477"/>
                  </a:lnTo>
                  <a:lnTo>
                    <a:pt x="278873" y="162592"/>
                  </a:lnTo>
                  <a:lnTo>
                    <a:pt x="279885" y="177343"/>
                  </a:lnTo>
                  <a:lnTo>
                    <a:pt x="280560" y="191852"/>
                  </a:lnTo>
                  <a:lnTo>
                    <a:pt x="282179" y="206199"/>
                  </a:lnTo>
                  <a:lnTo>
                    <a:pt x="284426" y="220438"/>
                  </a:lnTo>
                  <a:lnTo>
                    <a:pt x="287093" y="234605"/>
                  </a:lnTo>
                  <a:lnTo>
                    <a:pt x="290040" y="247556"/>
                  </a:lnTo>
                  <a:lnTo>
                    <a:pt x="293173" y="259695"/>
                  </a:lnTo>
                  <a:lnTo>
                    <a:pt x="296430" y="271294"/>
                  </a:lnTo>
                  <a:lnTo>
                    <a:pt x="303166" y="293531"/>
                  </a:lnTo>
                  <a:lnTo>
                    <a:pt x="306598" y="304369"/>
                  </a:lnTo>
                  <a:lnTo>
                    <a:pt x="311224" y="316269"/>
                  </a:lnTo>
                  <a:lnTo>
                    <a:pt x="316645" y="328877"/>
                  </a:lnTo>
                  <a:lnTo>
                    <a:pt x="345016" y="37863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071966" y="3481325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093002" y="369167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613939" y="3975652"/>
              <a:ext cx="237159" cy="389152"/>
            </a:xfrm>
            <a:custGeom>
              <a:avLst/>
              <a:gdLst/>
              <a:ahLst/>
              <a:cxnLst/>
              <a:rect l="0" t="0" r="0" b="0"/>
              <a:pathLst>
                <a:path w="237159" h="389152">
                  <a:moveTo>
                    <a:pt x="16288" y="0"/>
                  </a:moveTo>
                  <a:lnTo>
                    <a:pt x="10705" y="27917"/>
                  </a:lnTo>
                  <a:lnTo>
                    <a:pt x="9060" y="44321"/>
                  </a:lnTo>
                  <a:lnTo>
                    <a:pt x="7964" y="63437"/>
                  </a:lnTo>
                  <a:lnTo>
                    <a:pt x="7233" y="84362"/>
                  </a:lnTo>
                  <a:lnTo>
                    <a:pt x="5577" y="106492"/>
                  </a:lnTo>
                  <a:lnTo>
                    <a:pt x="3304" y="129426"/>
                  </a:lnTo>
                  <a:lnTo>
                    <a:pt x="620" y="152895"/>
                  </a:lnTo>
                  <a:lnTo>
                    <a:pt x="0" y="173216"/>
                  </a:lnTo>
                  <a:lnTo>
                    <a:pt x="755" y="191438"/>
                  </a:lnTo>
                  <a:lnTo>
                    <a:pt x="2427" y="208260"/>
                  </a:lnTo>
                  <a:lnTo>
                    <a:pt x="3541" y="224149"/>
                  </a:lnTo>
                  <a:lnTo>
                    <a:pt x="4284" y="239417"/>
                  </a:lnTo>
                  <a:lnTo>
                    <a:pt x="4780" y="254270"/>
                  </a:lnTo>
                  <a:lnTo>
                    <a:pt x="6279" y="271183"/>
                  </a:lnTo>
                  <a:lnTo>
                    <a:pt x="8447" y="289470"/>
                  </a:lnTo>
                  <a:lnTo>
                    <a:pt x="11060" y="308674"/>
                  </a:lnTo>
                  <a:lnTo>
                    <a:pt x="13972" y="324982"/>
                  </a:lnTo>
                  <a:lnTo>
                    <a:pt x="17081" y="339360"/>
                  </a:lnTo>
                  <a:lnTo>
                    <a:pt x="20323" y="352451"/>
                  </a:lnTo>
                  <a:lnTo>
                    <a:pt x="25990" y="360010"/>
                  </a:lnTo>
                  <a:lnTo>
                    <a:pt x="33274" y="363880"/>
                  </a:lnTo>
                  <a:lnTo>
                    <a:pt x="41635" y="365292"/>
                  </a:lnTo>
                  <a:lnTo>
                    <a:pt x="49547" y="359222"/>
                  </a:lnTo>
                  <a:lnTo>
                    <a:pt x="57159" y="348163"/>
                  </a:lnTo>
                  <a:lnTo>
                    <a:pt x="64570" y="333779"/>
                  </a:lnTo>
                  <a:lnTo>
                    <a:pt x="70680" y="319515"/>
                  </a:lnTo>
                  <a:lnTo>
                    <a:pt x="75922" y="305331"/>
                  </a:lnTo>
                  <a:lnTo>
                    <a:pt x="80585" y="291200"/>
                  </a:lnTo>
                  <a:lnTo>
                    <a:pt x="84863" y="277105"/>
                  </a:lnTo>
                  <a:lnTo>
                    <a:pt x="92732" y="248980"/>
                  </a:lnTo>
                  <a:lnTo>
                    <a:pt x="96466" y="233766"/>
                  </a:lnTo>
                  <a:lnTo>
                    <a:pt x="103732" y="201281"/>
                  </a:lnTo>
                  <a:lnTo>
                    <a:pt x="108474" y="186775"/>
                  </a:lnTo>
                  <a:lnTo>
                    <a:pt x="113973" y="173599"/>
                  </a:lnTo>
                  <a:lnTo>
                    <a:pt x="119976" y="161309"/>
                  </a:lnTo>
                  <a:lnTo>
                    <a:pt x="123978" y="148441"/>
                  </a:lnTo>
                  <a:lnTo>
                    <a:pt x="126646" y="135188"/>
                  </a:lnTo>
                  <a:lnTo>
                    <a:pt x="128424" y="121678"/>
                  </a:lnTo>
                  <a:lnTo>
                    <a:pt x="130779" y="109165"/>
                  </a:lnTo>
                  <a:lnTo>
                    <a:pt x="133517" y="97318"/>
                  </a:lnTo>
                  <a:lnTo>
                    <a:pt x="146308" y="47530"/>
                  </a:lnTo>
                  <a:lnTo>
                    <a:pt x="148545" y="43373"/>
                  </a:lnTo>
                  <a:lnTo>
                    <a:pt x="150035" y="45276"/>
                  </a:lnTo>
                  <a:lnTo>
                    <a:pt x="158011" y="93084"/>
                  </a:lnTo>
                  <a:lnTo>
                    <a:pt x="159852" y="108801"/>
                  </a:lnTo>
                  <a:lnTo>
                    <a:pt x="161080" y="123953"/>
                  </a:lnTo>
                  <a:lnTo>
                    <a:pt x="161898" y="138729"/>
                  </a:lnTo>
                  <a:lnTo>
                    <a:pt x="163612" y="153254"/>
                  </a:lnTo>
                  <a:lnTo>
                    <a:pt x="165924" y="167612"/>
                  </a:lnTo>
                  <a:lnTo>
                    <a:pt x="168633" y="181859"/>
                  </a:lnTo>
                  <a:lnTo>
                    <a:pt x="174760" y="210153"/>
                  </a:lnTo>
                  <a:lnTo>
                    <a:pt x="188216" y="266406"/>
                  </a:lnTo>
                  <a:lnTo>
                    <a:pt x="191675" y="279274"/>
                  </a:lnTo>
                  <a:lnTo>
                    <a:pt x="198635" y="302921"/>
                  </a:lnTo>
                  <a:lnTo>
                    <a:pt x="209123" y="335944"/>
                  </a:lnTo>
                  <a:lnTo>
                    <a:pt x="213794" y="345499"/>
                  </a:lnTo>
                  <a:lnTo>
                    <a:pt x="219244" y="354207"/>
                  </a:lnTo>
                  <a:lnTo>
                    <a:pt x="237158" y="38915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895881" y="4070310"/>
              <a:ext cx="162662" cy="305655"/>
            </a:xfrm>
            <a:custGeom>
              <a:avLst/>
              <a:gdLst/>
              <a:ahLst/>
              <a:cxnLst/>
              <a:rect l="0" t="0" r="0" b="0"/>
              <a:pathLst>
                <a:path w="162662" h="305655">
                  <a:moveTo>
                    <a:pt x="60392" y="31553"/>
                  </a:moveTo>
                  <a:lnTo>
                    <a:pt x="43641" y="42720"/>
                  </a:lnTo>
                  <a:lnTo>
                    <a:pt x="36370" y="50684"/>
                  </a:lnTo>
                  <a:lnTo>
                    <a:pt x="29185" y="60668"/>
                  </a:lnTo>
                  <a:lnTo>
                    <a:pt x="22058" y="71998"/>
                  </a:lnTo>
                  <a:lnTo>
                    <a:pt x="16138" y="85394"/>
                  </a:lnTo>
                  <a:lnTo>
                    <a:pt x="11023" y="100169"/>
                  </a:lnTo>
                  <a:lnTo>
                    <a:pt x="6444" y="115862"/>
                  </a:lnTo>
                  <a:lnTo>
                    <a:pt x="3391" y="133335"/>
                  </a:lnTo>
                  <a:lnTo>
                    <a:pt x="1356" y="151995"/>
                  </a:lnTo>
                  <a:lnTo>
                    <a:pt x="0" y="171448"/>
                  </a:lnTo>
                  <a:lnTo>
                    <a:pt x="264" y="187922"/>
                  </a:lnTo>
                  <a:lnTo>
                    <a:pt x="1608" y="202410"/>
                  </a:lnTo>
                  <a:lnTo>
                    <a:pt x="3674" y="215575"/>
                  </a:lnTo>
                  <a:lnTo>
                    <a:pt x="7388" y="227858"/>
                  </a:lnTo>
                  <a:lnTo>
                    <a:pt x="12201" y="239552"/>
                  </a:lnTo>
                  <a:lnTo>
                    <a:pt x="17747" y="250854"/>
                  </a:lnTo>
                  <a:lnTo>
                    <a:pt x="24950" y="261894"/>
                  </a:lnTo>
                  <a:lnTo>
                    <a:pt x="33258" y="272760"/>
                  </a:lnTo>
                  <a:lnTo>
                    <a:pt x="42303" y="283511"/>
                  </a:lnTo>
                  <a:lnTo>
                    <a:pt x="53007" y="291846"/>
                  </a:lnTo>
                  <a:lnTo>
                    <a:pt x="64817" y="298571"/>
                  </a:lnTo>
                  <a:lnTo>
                    <a:pt x="77366" y="304223"/>
                  </a:lnTo>
                  <a:lnTo>
                    <a:pt x="89237" y="305654"/>
                  </a:lnTo>
                  <a:lnTo>
                    <a:pt x="100657" y="304271"/>
                  </a:lnTo>
                  <a:lnTo>
                    <a:pt x="111776" y="301012"/>
                  </a:lnTo>
                  <a:lnTo>
                    <a:pt x="121527" y="296502"/>
                  </a:lnTo>
                  <a:lnTo>
                    <a:pt x="130364" y="291158"/>
                  </a:lnTo>
                  <a:lnTo>
                    <a:pt x="138593" y="285258"/>
                  </a:lnTo>
                  <a:lnTo>
                    <a:pt x="145247" y="274313"/>
                  </a:lnTo>
                  <a:lnTo>
                    <a:pt x="150852" y="260004"/>
                  </a:lnTo>
                  <a:lnTo>
                    <a:pt x="155757" y="243454"/>
                  </a:lnTo>
                  <a:lnTo>
                    <a:pt x="159028" y="227745"/>
                  </a:lnTo>
                  <a:lnTo>
                    <a:pt x="161208" y="212599"/>
                  </a:lnTo>
                  <a:lnTo>
                    <a:pt x="162661" y="197826"/>
                  </a:lnTo>
                  <a:lnTo>
                    <a:pt x="162461" y="184472"/>
                  </a:lnTo>
                  <a:lnTo>
                    <a:pt x="161160" y="172063"/>
                  </a:lnTo>
                  <a:lnTo>
                    <a:pt x="159123" y="160285"/>
                  </a:lnTo>
                  <a:lnTo>
                    <a:pt x="156597" y="148927"/>
                  </a:lnTo>
                  <a:lnTo>
                    <a:pt x="153744" y="137850"/>
                  </a:lnTo>
                  <a:lnTo>
                    <a:pt x="150674" y="126958"/>
                  </a:lnTo>
                  <a:lnTo>
                    <a:pt x="144146" y="105508"/>
                  </a:lnTo>
                  <a:lnTo>
                    <a:pt x="140769" y="94880"/>
                  </a:lnTo>
                  <a:lnTo>
                    <a:pt x="135012" y="83120"/>
                  </a:lnTo>
                  <a:lnTo>
                    <a:pt x="127668" y="70605"/>
                  </a:lnTo>
                  <a:lnTo>
                    <a:pt x="119266" y="57588"/>
                  </a:lnTo>
                  <a:lnTo>
                    <a:pt x="111327" y="46572"/>
                  </a:lnTo>
                  <a:lnTo>
                    <a:pt x="103698" y="36892"/>
                  </a:lnTo>
                  <a:lnTo>
                    <a:pt x="6039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998343" y="4312215"/>
              <a:ext cx="147248" cy="94659"/>
            </a:xfrm>
            <a:custGeom>
              <a:avLst/>
              <a:gdLst/>
              <a:ahLst/>
              <a:cxnLst/>
              <a:rect l="0" t="0" r="0" b="0"/>
              <a:pathLst>
                <a:path w="147248" h="94659">
                  <a:moveTo>
                    <a:pt x="0" y="0"/>
                  </a:moveTo>
                  <a:lnTo>
                    <a:pt x="29278" y="29278"/>
                  </a:lnTo>
                  <a:lnTo>
                    <a:pt x="38217" y="35879"/>
                  </a:lnTo>
                  <a:lnTo>
                    <a:pt x="48850" y="42618"/>
                  </a:lnTo>
                  <a:lnTo>
                    <a:pt x="60614" y="49447"/>
                  </a:lnTo>
                  <a:lnTo>
                    <a:pt x="86150" y="63268"/>
                  </a:lnTo>
                  <a:lnTo>
                    <a:pt x="147247" y="9465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240248" y="417548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250766" y="435428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620143" y="4581300"/>
              <a:ext cx="283543" cy="446113"/>
            </a:xfrm>
            <a:custGeom>
              <a:avLst/>
              <a:gdLst/>
              <a:ahLst/>
              <a:cxnLst/>
              <a:rect l="0" t="0" r="0" b="0"/>
              <a:pathLst>
                <a:path w="283543" h="446113">
                  <a:moveTo>
                    <a:pt x="10084" y="14890"/>
                  </a:moveTo>
                  <a:lnTo>
                    <a:pt x="4501" y="42807"/>
                  </a:lnTo>
                  <a:lnTo>
                    <a:pt x="2856" y="59211"/>
                  </a:lnTo>
                  <a:lnTo>
                    <a:pt x="1760" y="78327"/>
                  </a:lnTo>
                  <a:lnTo>
                    <a:pt x="541" y="117876"/>
                  </a:lnTo>
                  <a:lnTo>
                    <a:pt x="0" y="151035"/>
                  </a:lnTo>
                  <a:lnTo>
                    <a:pt x="1024" y="167590"/>
                  </a:lnTo>
                  <a:lnTo>
                    <a:pt x="2875" y="184470"/>
                  </a:lnTo>
                  <a:lnTo>
                    <a:pt x="5278" y="201567"/>
                  </a:lnTo>
                  <a:lnTo>
                    <a:pt x="6880" y="217639"/>
                  </a:lnTo>
                  <a:lnTo>
                    <a:pt x="7948" y="233028"/>
                  </a:lnTo>
                  <a:lnTo>
                    <a:pt x="8660" y="247962"/>
                  </a:lnTo>
                  <a:lnTo>
                    <a:pt x="9451" y="280137"/>
                  </a:lnTo>
                  <a:lnTo>
                    <a:pt x="9959" y="342819"/>
                  </a:lnTo>
                  <a:lnTo>
                    <a:pt x="11170" y="356215"/>
                  </a:lnTo>
                  <a:lnTo>
                    <a:pt x="13145" y="368651"/>
                  </a:lnTo>
                  <a:lnTo>
                    <a:pt x="15631" y="380448"/>
                  </a:lnTo>
                  <a:lnTo>
                    <a:pt x="18456" y="391818"/>
                  </a:lnTo>
                  <a:lnTo>
                    <a:pt x="21509" y="402905"/>
                  </a:lnTo>
                  <a:lnTo>
                    <a:pt x="24712" y="413801"/>
                  </a:lnTo>
                  <a:lnTo>
                    <a:pt x="26848" y="412885"/>
                  </a:lnTo>
                  <a:lnTo>
                    <a:pt x="28272" y="404094"/>
                  </a:lnTo>
                  <a:lnTo>
                    <a:pt x="29221" y="390053"/>
                  </a:lnTo>
                  <a:lnTo>
                    <a:pt x="29854" y="374849"/>
                  </a:lnTo>
                  <a:lnTo>
                    <a:pt x="30557" y="342374"/>
                  </a:lnTo>
                  <a:lnTo>
                    <a:pt x="31913" y="325534"/>
                  </a:lnTo>
                  <a:lnTo>
                    <a:pt x="33986" y="308464"/>
                  </a:lnTo>
                  <a:lnTo>
                    <a:pt x="36536" y="291241"/>
                  </a:lnTo>
                  <a:lnTo>
                    <a:pt x="38236" y="273916"/>
                  </a:lnTo>
                  <a:lnTo>
                    <a:pt x="39370" y="256523"/>
                  </a:lnTo>
                  <a:lnTo>
                    <a:pt x="40126" y="239084"/>
                  </a:lnTo>
                  <a:lnTo>
                    <a:pt x="41798" y="221615"/>
                  </a:lnTo>
                  <a:lnTo>
                    <a:pt x="44082" y="204126"/>
                  </a:lnTo>
                  <a:lnTo>
                    <a:pt x="46773" y="186624"/>
                  </a:lnTo>
                  <a:lnTo>
                    <a:pt x="48567" y="170281"/>
                  </a:lnTo>
                  <a:lnTo>
                    <a:pt x="49763" y="154711"/>
                  </a:lnTo>
                  <a:lnTo>
                    <a:pt x="50560" y="139657"/>
                  </a:lnTo>
                  <a:lnTo>
                    <a:pt x="51446" y="107348"/>
                  </a:lnTo>
                  <a:lnTo>
                    <a:pt x="51682" y="90552"/>
                  </a:lnTo>
                  <a:lnTo>
                    <a:pt x="53008" y="75849"/>
                  </a:lnTo>
                  <a:lnTo>
                    <a:pt x="55061" y="62541"/>
                  </a:lnTo>
                  <a:lnTo>
                    <a:pt x="57598" y="50163"/>
                  </a:lnTo>
                  <a:lnTo>
                    <a:pt x="59289" y="36068"/>
                  </a:lnTo>
                  <a:lnTo>
                    <a:pt x="60417" y="20828"/>
                  </a:lnTo>
                  <a:lnTo>
                    <a:pt x="61169" y="4825"/>
                  </a:lnTo>
                  <a:lnTo>
                    <a:pt x="62838" y="0"/>
                  </a:lnTo>
                  <a:lnTo>
                    <a:pt x="65120" y="2626"/>
                  </a:lnTo>
                  <a:lnTo>
                    <a:pt x="67810" y="10220"/>
                  </a:lnTo>
                  <a:lnTo>
                    <a:pt x="70772" y="19957"/>
                  </a:lnTo>
                  <a:lnTo>
                    <a:pt x="77179" y="43241"/>
                  </a:lnTo>
                  <a:lnTo>
                    <a:pt x="87357" y="82630"/>
                  </a:lnTo>
                  <a:lnTo>
                    <a:pt x="94289" y="113166"/>
                  </a:lnTo>
                  <a:lnTo>
                    <a:pt x="101265" y="145047"/>
                  </a:lnTo>
                  <a:lnTo>
                    <a:pt x="118770" y="217827"/>
                  </a:lnTo>
                  <a:lnTo>
                    <a:pt x="122274" y="230816"/>
                  </a:lnTo>
                  <a:lnTo>
                    <a:pt x="129285" y="254598"/>
                  </a:lnTo>
                  <a:lnTo>
                    <a:pt x="139802" y="287697"/>
                  </a:lnTo>
                  <a:lnTo>
                    <a:pt x="144476" y="297263"/>
                  </a:lnTo>
                  <a:lnTo>
                    <a:pt x="149929" y="305977"/>
                  </a:lnTo>
                  <a:lnTo>
                    <a:pt x="155902" y="314124"/>
                  </a:lnTo>
                  <a:lnTo>
                    <a:pt x="162222" y="314881"/>
                  </a:lnTo>
                  <a:lnTo>
                    <a:pt x="168772" y="310711"/>
                  </a:lnTo>
                  <a:lnTo>
                    <a:pt x="175476" y="303256"/>
                  </a:lnTo>
                  <a:lnTo>
                    <a:pt x="181114" y="290106"/>
                  </a:lnTo>
                  <a:lnTo>
                    <a:pt x="186041" y="273159"/>
                  </a:lnTo>
                  <a:lnTo>
                    <a:pt x="190494" y="253681"/>
                  </a:lnTo>
                  <a:lnTo>
                    <a:pt x="198559" y="213341"/>
                  </a:lnTo>
                  <a:lnTo>
                    <a:pt x="202345" y="192767"/>
                  </a:lnTo>
                  <a:lnTo>
                    <a:pt x="204870" y="174376"/>
                  </a:lnTo>
                  <a:lnTo>
                    <a:pt x="206553" y="157441"/>
                  </a:lnTo>
                  <a:lnTo>
                    <a:pt x="207675" y="141477"/>
                  </a:lnTo>
                  <a:lnTo>
                    <a:pt x="208423" y="123822"/>
                  </a:lnTo>
                  <a:lnTo>
                    <a:pt x="209254" y="85508"/>
                  </a:lnTo>
                  <a:lnTo>
                    <a:pt x="210644" y="68980"/>
                  </a:lnTo>
                  <a:lnTo>
                    <a:pt x="212739" y="54456"/>
                  </a:lnTo>
                  <a:lnTo>
                    <a:pt x="215305" y="41267"/>
                  </a:lnTo>
                  <a:lnTo>
                    <a:pt x="215847" y="35981"/>
                  </a:lnTo>
                  <a:lnTo>
                    <a:pt x="215039" y="35962"/>
                  </a:lnTo>
                  <a:lnTo>
                    <a:pt x="213332" y="39456"/>
                  </a:lnTo>
                  <a:lnTo>
                    <a:pt x="213363" y="45291"/>
                  </a:lnTo>
                  <a:lnTo>
                    <a:pt x="214552" y="52686"/>
                  </a:lnTo>
                  <a:lnTo>
                    <a:pt x="216514" y="61123"/>
                  </a:lnTo>
                  <a:lnTo>
                    <a:pt x="217821" y="71422"/>
                  </a:lnTo>
                  <a:lnTo>
                    <a:pt x="218693" y="82962"/>
                  </a:lnTo>
                  <a:lnTo>
                    <a:pt x="219274" y="95330"/>
                  </a:lnTo>
                  <a:lnTo>
                    <a:pt x="220830" y="107081"/>
                  </a:lnTo>
                  <a:lnTo>
                    <a:pt x="223036" y="118421"/>
                  </a:lnTo>
                  <a:lnTo>
                    <a:pt x="225675" y="129487"/>
                  </a:lnTo>
                  <a:lnTo>
                    <a:pt x="227435" y="142708"/>
                  </a:lnTo>
                  <a:lnTo>
                    <a:pt x="228608" y="157364"/>
                  </a:lnTo>
                  <a:lnTo>
                    <a:pt x="229390" y="172978"/>
                  </a:lnTo>
                  <a:lnTo>
                    <a:pt x="231080" y="188062"/>
                  </a:lnTo>
                  <a:lnTo>
                    <a:pt x="233375" y="202793"/>
                  </a:lnTo>
                  <a:lnTo>
                    <a:pt x="236074" y="217288"/>
                  </a:lnTo>
                  <a:lnTo>
                    <a:pt x="242189" y="245858"/>
                  </a:lnTo>
                  <a:lnTo>
                    <a:pt x="255637" y="302288"/>
                  </a:lnTo>
                  <a:lnTo>
                    <a:pt x="257927" y="316339"/>
                  </a:lnTo>
                  <a:lnTo>
                    <a:pt x="259453" y="330381"/>
                  </a:lnTo>
                  <a:lnTo>
                    <a:pt x="260471" y="344417"/>
                  </a:lnTo>
                  <a:lnTo>
                    <a:pt x="262318" y="357280"/>
                  </a:lnTo>
                  <a:lnTo>
                    <a:pt x="264718" y="369361"/>
                  </a:lnTo>
                  <a:lnTo>
                    <a:pt x="267487" y="380921"/>
                  </a:lnTo>
                  <a:lnTo>
                    <a:pt x="270501" y="392134"/>
                  </a:lnTo>
                  <a:lnTo>
                    <a:pt x="273680" y="403115"/>
                  </a:lnTo>
                  <a:lnTo>
                    <a:pt x="283542" y="4461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942403" y="4827577"/>
              <a:ext cx="171635" cy="220871"/>
            </a:xfrm>
            <a:custGeom>
              <a:avLst/>
              <a:gdLst/>
              <a:ahLst/>
              <a:cxnLst/>
              <a:rect l="0" t="0" r="0" b="0"/>
              <a:pathLst>
                <a:path w="171635" h="220871">
                  <a:moveTo>
                    <a:pt x="76975" y="0"/>
                  </a:moveTo>
                  <a:lnTo>
                    <a:pt x="60225" y="5584"/>
                  </a:lnTo>
                  <a:lnTo>
                    <a:pt x="52954" y="11903"/>
                  </a:lnTo>
                  <a:lnTo>
                    <a:pt x="45769" y="20790"/>
                  </a:lnTo>
                  <a:lnTo>
                    <a:pt x="38642" y="31389"/>
                  </a:lnTo>
                  <a:lnTo>
                    <a:pt x="31553" y="44299"/>
                  </a:lnTo>
                  <a:lnTo>
                    <a:pt x="24490" y="58748"/>
                  </a:lnTo>
                  <a:lnTo>
                    <a:pt x="17444" y="74224"/>
                  </a:lnTo>
                  <a:lnTo>
                    <a:pt x="11578" y="88047"/>
                  </a:lnTo>
                  <a:lnTo>
                    <a:pt x="6499" y="100769"/>
                  </a:lnTo>
                  <a:lnTo>
                    <a:pt x="1944" y="112755"/>
                  </a:lnTo>
                  <a:lnTo>
                    <a:pt x="76" y="125421"/>
                  </a:lnTo>
                  <a:lnTo>
                    <a:pt x="0" y="138540"/>
                  </a:lnTo>
                  <a:lnTo>
                    <a:pt x="1117" y="151960"/>
                  </a:lnTo>
                  <a:lnTo>
                    <a:pt x="3031" y="164412"/>
                  </a:lnTo>
                  <a:lnTo>
                    <a:pt x="5475" y="176220"/>
                  </a:lnTo>
                  <a:lnTo>
                    <a:pt x="8273" y="187597"/>
                  </a:lnTo>
                  <a:lnTo>
                    <a:pt x="13645" y="194014"/>
                  </a:lnTo>
                  <a:lnTo>
                    <a:pt x="20732" y="197122"/>
                  </a:lnTo>
                  <a:lnTo>
                    <a:pt x="28962" y="198027"/>
                  </a:lnTo>
                  <a:lnTo>
                    <a:pt x="36786" y="193955"/>
                  </a:lnTo>
                  <a:lnTo>
                    <a:pt x="44339" y="186566"/>
                  </a:lnTo>
                  <a:lnTo>
                    <a:pt x="51712" y="176965"/>
                  </a:lnTo>
                  <a:lnTo>
                    <a:pt x="58965" y="164722"/>
                  </a:lnTo>
                  <a:lnTo>
                    <a:pt x="66137" y="150716"/>
                  </a:lnTo>
                  <a:lnTo>
                    <a:pt x="73255" y="135536"/>
                  </a:lnTo>
                  <a:lnTo>
                    <a:pt x="79170" y="121910"/>
                  </a:lnTo>
                  <a:lnTo>
                    <a:pt x="84281" y="109320"/>
                  </a:lnTo>
                  <a:lnTo>
                    <a:pt x="88858" y="97421"/>
                  </a:lnTo>
                  <a:lnTo>
                    <a:pt x="91909" y="83646"/>
                  </a:lnTo>
                  <a:lnTo>
                    <a:pt x="93943" y="68619"/>
                  </a:lnTo>
                  <a:lnTo>
                    <a:pt x="95299" y="52758"/>
                  </a:lnTo>
                  <a:lnTo>
                    <a:pt x="95034" y="38678"/>
                  </a:lnTo>
                  <a:lnTo>
                    <a:pt x="93689" y="25785"/>
                  </a:lnTo>
                  <a:lnTo>
                    <a:pt x="91624" y="13684"/>
                  </a:lnTo>
                  <a:lnTo>
                    <a:pt x="92584" y="11460"/>
                  </a:lnTo>
                  <a:lnTo>
                    <a:pt x="95561" y="15821"/>
                  </a:lnTo>
                  <a:lnTo>
                    <a:pt x="99884" y="24571"/>
                  </a:lnTo>
                  <a:lnTo>
                    <a:pt x="103934" y="37415"/>
                  </a:lnTo>
                  <a:lnTo>
                    <a:pt x="107803" y="52991"/>
                  </a:lnTo>
                  <a:lnTo>
                    <a:pt x="122408" y="122785"/>
                  </a:lnTo>
                  <a:lnTo>
                    <a:pt x="125962" y="137951"/>
                  </a:lnTo>
                  <a:lnTo>
                    <a:pt x="129500" y="151567"/>
                  </a:lnTo>
                  <a:lnTo>
                    <a:pt x="133027" y="164150"/>
                  </a:lnTo>
                  <a:lnTo>
                    <a:pt x="137715" y="174876"/>
                  </a:lnTo>
                  <a:lnTo>
                    <a:pt x="143179" y="184365"/>
                  </a:lnTo>
                  <a:lnTo>
                    <a:pt x="171634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135072" y="4859130"/>
              <a:ext cx="105177" cy="273459"/>
            </a:xfrm>
            <a:custGeom>
              <a:avLst/>
              <a:gdLst/>
              <a:ahLst/>
              <a:cxnLst/>
              <a:rect l="0" t="0" r="0" b="0"/>
              <a:pathLst>
                <a:path w="105177" h="273459">
                  <a:moveTo>
                    <a:pt x="0" y="0"/>
                  </a:moveTo>
                  <a:lnTo>
                    <a:pt x="5583" y="22334"/>
                  </a:lnTo>
                  <a:lnTo>
                    <a:pt x="9565" y="31250"/>
                  </a:lnTo>
                  <a:lnTo>
                    <a:pt x="14557" y="39531"/>
                  </a:lnTo>
                  <a:lnTo>
                    <a:pt x="20222" y="47389"/>
                  </a:lnTo>
                  <a:lnTo>
                    <a:pt x="25168" y="57302"/>
                  </a:lnTo>
                  <a:lnTo>
                    <a:pt x="29633" y="68586"/>
                  </a:lnTo>
                  <a:lnTo>
                    <a:pt x="33779" y="80783"/>
                  </a:lnTo>
                  <a:lnTo>
                    <a:pt x="37712" y="93589"/>
                  </a:lnTo>
                  <a:lnTo>
                    <a:pt x="45197" y="120282"/>
                  </a:lnTo>
                  <a:lnTo>
                    <a:pt x="49998" y="133945"/>
                  </a:lnTo>
                  <a:lnTo>
                    <a:pt x="55536" y="147728"/>
                  </a:lnTo>
                  <a:lnTo>
                    <a:pt x="61565" y="161591"/>
                  </a:lnTo>
                  <a:lnTo>
                    <a:pt x="66753" y="174339"/>
                  </a:lnTo>
                  <a:lnTo>
                    <a:pt x="105176" y="27345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24554" y="4901200"/>
              <a:ext cx="115695" cy="220871"/>
            </a:xfrm>
            <a:custGeom>
              <a:avLst/>
              <a:gdLst/>
              <a:ahLst/>
              <a:cxnLst/>
              <a:rect l="0" t="0" r="0" b="0"/>
              <a:pathLst>
                <a:path w="115695" h="220871">
                  <a:moveTo>
                    <a:pt x="115694" y="0"/>
                  </a:moveTo>
                  <a:lnTo>
                    <a:pt x="98944" y="16750"/>
                  </a:lnTo>
                  <a:lnTo>
                    <a:pt x="90504" y="27528"/>
                  </a:lnTo>
                  <a:lnTo>
                    <a:pt x="81371" y="40556"/>
                  </a:lnTo>
                  <a:lnTo>
                    <a:pt x="71777" y="55084"/>
                  </a:lnTo>
                  <a:lnTo>
                    <a:pt x="64212" y="68276"/>
                  </a:lnTo>
                  <a:lnTo>
                    <a:pt x="58000" y="80576"/>
                  </a:lnTo>
                  <a:lnTo>
                    <a:pt x="52691" y="92282"/>
                  </a:lnTo>
                  <a:lnTo>
                    <a:pt x="47982" y="103592"/>
                  </a:lnTo>
                  <a:lnTo>
                    <a:pt x="43674" y="114638"/>
                  </a:lnTo>
                  <a:lnTo>
                    <a:pt x="34603" y="138597"/>
                  </a:lnTo>
                  <a:lnTo>
                    <a:pt x="28912" y="153167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345424" y="4796025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334906" y="5016894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2503404" y="2333183"/>
            <a:ext cx="214779" cy="376178"/>
          </a:xfrm>
          <a:custGeom>
            <a:avLst/>
            <a:gdLst/>
            <a:ahLst/>
            <a:cxnLst/>
            <a:rect l="0" t="0" r="0" b="0"/>
            <a:pathLst>
              <a:path w="214779" h="376178">
                <a:moveTo>
                  <a:pt x="41854" y="33276"/>
                </a:moveTo>
                <a:lnTo>
                  <a:pt x="36271" y="50026"/>
                </a:lnTo>
                <a:lnTo>
                  <a:pt x="32289" y="59635"/>
                </a:lnTo>
                <a:lnTo>
                  <a:pt x="27297" y="70716"/>
                </a:lnTo>
                <a:lnTo>
                  <a:pt x="21632" y="82777"/>
                </a:lnTo>
                <a:lnTo>
                  <a:pt x="16686" y="94324"/>
                </a:lnTo>
                <a:lnTo>
                  <a:pt x="12221" y="105527"/>
                </a:lnTo>
                <a:lnTo>
                  <a:pt x="8075" y="116502"/>
                </a:lnTo>
                <a:lnTo>
                  <a:pt x="5312" y="128493"/>
                </a:lnTo>
                <a:lnTo>
                  <a:pt x="3469" y="141162"/>
                </a:lnTo>
                <a:lnTo>
                  <a:pt x="2241" y="154282"/>
                </a:lnTo>
                <a:lnTo>
                  <a:pt x="1422" y="167703"/>
                </a:lnTo>
                <a:lnTo>
                  <a:pt x="512" y="195081"/>
                </a:lnTo>
                <a:lnTo>
                  <a:pt x="0" y="236775"/>
                </a:lnTo>
                <a:lnTo>
                  <a:pt x="1096" y="253083"/>
                </a:lnTo>
                <a:lnTo>
                  <a:pt x="2996" y="270967"/>
                </a:lnTo>
                <a:lnTo>
                  <a:pt x="5431" y="289901"/>
                </a:lnTo>
                <a:lnTo>
                  <a:pt x="10560" y="307198"/>
                </a:lnTo>
                <a:lnTo>
                  <a:pt x="17486" y="323404"/>
                </a:lnTo>
                <a:lnTo>
                  <a:pt x="25609" y="338882"/>
                </a:lnTo>
                <a:lnTo>
                  <a:pt x="34530" y="350370"/>
                </a:lnTo>
                <a:lnTo>
                  <a:pt x="43983" y="359197"/>
                </a:lnTo>
                <a:lnTo>
                  <a:pt x="53791" y="366250"/>
                </a:lnTo>
                <a:lnTo>
                  <a:pt x="65004" y="370952"/>
                </a:lnTo>
                <a:lnTo>
                  <a:pt x="77154" y="374087"/>
                </a:lnTo>
                <a:lnTo>
                  <a:pt x="89929" y="376177"/>
                </a:lnTo>
                <a:lnTo>
                  <a:pt x="101951" y="372896"/>
                </a:lnTo>
                <a:lnTo>
                  <a:pt x="113471" y="366034"/>
                </a:lnTo>
                <a:lnTo>
                  <a:pt x="124658" y="356785"/>
                </a:lnTo>
                <a:lnTo>
                  <a:pt x="133284" y="347113"/>
                </a:lnTo>
                <a:lnTo>
                  <a:pt x="140203" y="337159"/>
                </a:lnTo>
                <a:lnTo>
                  <a:pt x="145985" y="327017"/>
                </a:lnTo>
                <a:lnTo>
                  <a:pt x="152176" y="316750"/>
                </a:lnTo>
                <a:lnTo>
                  <a:pt x="165289" y="295993"/>
                </a:lnTo>
                <a:lnTo>
                  <a:pt x="170889" y="284381"/>
                </a:lnTo>
                <a:lnTo>
                  <a:pt x="175791" y="271966"/>
                </a:lnTo>
                <a:lnTo>
                  <a:pt x="180227" y="259014"/>
                </a:lnTo>
                <a:lnTo>
                  <a:pt x="184354" y="245705"/>
                </a:lnTo>
                <a:lnTo>
                  <a:pt x="192055" y="218452"/>
                </a:lnTo>
                <a:lnTo>
                  <a:pt x="202961" y="176829"/>
                </a:lnTo>
                <a:lnTo>
                  <a:pt x="210063" y="145770"/>
                </a:lnTo>
                <a:lnTo>
                  <a:pt x="213593" y="129307"/>
                </a:lnTo>
                <a:lnTo>
                  <a:pt x="214778" y="111320"/>
                </a:lnTo>
                <a:lnTo>
                  <a:pt x="214399" y="92317"/>
                </a:lnTo>
                <a:lnTo>
                  <a:pt x="212978" y="72637"/>
                </a:lnTo>
                <a:lnTo>
                  <a:pt x="209693" y="56011"/>
                </a:lnTo>
                <a:lnTo>
                  <a:pt x="205166" y="41421"/>
                </a:lnTo>
                <a:lnTo>
                  <a:pt x="199811" y="28188"/>
                </a:lnTo>
                <a:lnTo>
                  <a:pt x="192735" y="18198"/>
                </a:lnTo>
                <a:lnTo>
                  <a:pt x="184512" y="10369"/>
                </a:lnTo>
                <a:lnTo>
                  <a:pt x="175524" y="3982"/>
                </a:lnTo>
                <a:lnTo>
                  <a:pt x="166026" y="892"/>
                </a:lnTo>
                <a:lnTo>
                  <a:pt x="156188" y="0"/>
                </a:lnTo>
                <a:lnTo>
                  <a:pt x="146124" y="575"/>
                </a:lnTo>
                <a:lnTo>
                  <a:pt x="137077" y="3295"/>
                </a:lnTo>
                <a:lnTo>
                  <a:pt x="128708" y="7446"/>
                </a:lnTo>
                <a:lnTo>
                  <a:pt x="120792" y="12550"/>
                </a:lnTo>
                <a:lnTo>
                  <a:pt x="113178" y="20627"/>
                </a:lnTo>
                <a:lnTo>
                  <a:pt x="73407" y="75347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549210" y="4596190"/>
            <a:ext cx="170396" cy="484436"/>
          </a:xfrm>
          <a:custGeom>
            <a:avLst/>
            <a:gdLst/>
            <a:ahLst/>
            <a:cxnLst/>
            <a:rect l="0" t="0" r="0" b="0"/>
            <a:pathLst>
              <a:path w="170396" h="484436">
                <a:moveTo>
                  <a:pt x="69672" y="31553"/>
                </a:moveTo>
                <a:lnTo>
                  <a:pt x="52921" y="42720"/>
                </a:lnTo>
                <a:lnTo>
                  <a:pt x="45650" y="51853"/>
                </a:lnTo>
                <a:lnTo>
                  <a:pt x="38465" y="63784"/>
                </a:lnTo>
                <a:lnTo>
                  <a:pt x="31338" y="77581"/>
                </a:lnTo>
                <a:lnTo>
                  <a:pt x="24249" y="92623"/>
                </a:lnTo>
                <a:lnTo>
                  <a:pt x="10140" y="124917"/>
                </a:lnTo>
                <a:lnTo>
                  <a:pt x="5443" y="140541"/>
                </a:lnTo>
                <a:lnTo>
                  <a:pt x="2311" y="155630"/>
                </a:lnTo>
                <a:lnTo>
                  <a:pt x="224" y="170365"/>
                </a:lnTo>
                <a:lnTo>
                  <a:pt x="0" y="183694"/>
                </a:lnTo>
                <a:lnTo>
                  <a:pt x="1020" y="196086"/>
                </a:lnTo>
                <a:lnTo>
                  <a:pt x="2869" y="207853"/>
                </a:lnTo>
                <a:lnTo>
                  <a:pt x="7607" y="216866"/>
                </a:lnTo>
                <a:lnTo>
                  <a:pt x="14272" y="224044"/>
                </a:lnTo>
                <a:lnTo>
                  <a:pt x="22221" y="229997"/>
                </a:lnTo>
                <a:lnTo>
                  <a:pt x="32195" y="236304"/>
                </a:lnTo>
                <a:lnTo>
                  <a:pt x="43518" y="242846"/>
                </a:lnTo>
                <a:lnTo>
                  <a:pt x="68565" y="256346"/>
                </a:lnTo>
                <a:lnTo>
                  <a:pt x="95279" y="270138"/>
                </a:lnTo>
                <a:lnTo>
                  <a:pt x="107778" y="279425"/>
                </a:lnTo>
                <a:lnTo>
                  <a:pt x="119617" y="290291"/>
                </a:lnTo>
                <a:lnTo>
                  <a:pt x="131015" y="302209"/>
                </a:lnTo>
                <a:lnTo>
                  <a:pt x="140952" y="314829"/>
                </a:lnTo>
                <a:lnTo>
                  <a:pt x="149913" y="327917"/>
                </a:lnTo>
                <a:lnTo>
                  <a:pt x="158225" y="341317"/>
                </a:lnTo>
                <a:lnTo>
                  <a:pt x="163766" y="354924"/>
                </a:lnTo>
                <a:lnTo>
                  <a:pt x="167460" y="368671"/>
                </a:lnTo>
                <a:lnTo>
                  <a:pt x="169922" y="382509"/>
                </a:lnTo>
                <a:lnTo>
                  <a:pt x="170395" y="396409"/>
                </a:lnTo>
                <a:lnTo>
                  <a:pt x="169542" y="410351"/>
                </a:lnTo>
                <a:lnTo>
                  <a:pt x="167805" y="424319"/>
                </a:lnTo>
                <a:lnTo>
                  <a:pt x="164309" y="435969"/>
                </a:lnTo>
                <a:lnTo>
                  <a:pt x="159642" y="446073"/>
                </a:lnTo>
                <a:lnTo>
                  <a:pt x="154193" y="455146"/>
                </a:lnTo>
                <a:lnTo>
                  <a:pt x="148223" y="463532"/>
                </a:lnTo>
                <a:lnTo>
                  <a:pt x="141905" y="471459"/>
                </a:lnTo>
                <a:lnTo>
                  <a:pt x="135357" y="479082"/>
                </a:lnTo>
                <a:lnTo>
                  <a:pt x="127485" y="482995"/>
                </a:lnTo>
                <a:lnTo>
                  <a:pt x="118731" y="484435"/>
                </a:lnTo>
                <a:lnTo>
                  <a:pt x="109390" y="484227"/>
                </a:lnTo>
                <a:lnTo>
                  <a:pt x="100825" y="479413"/>
                </a:lnTo>
                <a:lnTo>
                  <a:pt x="92778" y="471530"/>
                </a:lnTo>
                <a:lnTo>
                  <a:pt x="85076" y="461600"/>
                </a:lnTo>
                <a:lnTo>
                  <a:pt x="79941" y="450305"/>
                </a:lnTo>
                <a:lnTo>
                  <a:pt x="76518" y="438101"/>
                </a:lnTo>
                <a:lnTo>
                  <a:pt x="74236" y="425290"/>
                </a:lnTo>
                <a:lnTo>
                  <a:pt x="73883" y="410907"/>
                </a:lnTo>
                <a:lnTo>
                  <a:pt x="74816" y="395475"/>
                </a:lnTo>
                <a:lnTo>
                  <a:pt x="76607" y="379343"/>
                </a:lnTo>
                <a:lnTo>
                  <a:pt x="78970" y="365083"/>
                </a:lnTo>
                <a:lnTo>
                  <a:pt x="81713" y="352070"/>
                </a:lnTo>
                <a:lnTo>
                  <a:pt x="84711" y="339890"/>
                </a:lnTo>
                <a:lnTo>
                  <a:pt x="87878" y="323589"/>
                </a:lnTo>
                <a:lnTo>
                  <a:pt x="94514" y="283662"/>
                </a:lnTo>
                <a:lnTo>
                  <a:pt x="97919" y="266238"/>
                </a:lnTo>
                <a:lnTo>
                  <a:pt x="101358" y="251115"/>
                </a:lnTo>
                <a:lnTo>
                  <a:pt x="104819" y="237527"/>
                </a:lnTo>
                <a:lnTo>
                  <a:pt x="108296" y="221457"/>
                </a:lnTo>
                <a:lnTo>
                  <a:pt x="115274" y="184904"/>
                </a:lnTo>
                <a:lnTo>
                  <a:pt x="125773" y="124904"/>
                </a:lnTo>
                <a:lnTo>
                  <a:pt x="126939" y="107810"/>
                </a:lnTo>
                <a:lnTo>
                  <a:pt x="126548" y="92909"/>
                </a:lnTo>
                <a:lnTo>
                  <a:pt x="125119" y="79469"/>
                </a:lnTo>
                <a:lnTo>
                  <a:pt x="122997" y="67002"/>
                </a:lnTo>
                <a:lnTo>
                  <a:pt x="120414" y="55186"/>
                </a:lnTo>
                <a:lnTo>
                  <a:pt x="117523" y="43802"/>
                </a:lnTo>
                <a:lnTo>
                  <a:pt x="112090" y="32708"/>
                </a:lnTo>
                <a:lnTo>
                  <a:pt x="104962" y="21805"/>
                </a:lnTo>
                <a:lnTo>
                  <a:pt x="96705" y="11031"/>
                </a:lnTo>
                <a:lnTo>
                  <a:pt x="87694" y="5017"/>
                </a:lnTo>
                <a:lnTo>
                  <a:pt x="78180" y="2176"/>
                </a:lnTo>
                <a:lnTo>
                  <a:pt x="38119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818716" y="1914202"/>
            <a:ext cx="10519" cy="1"/>
          </a:xfrm>
          <a:custGeom>
            <a:avLst/>
            <a:gdLst/>
            <a:ahLst/>
            <a:cxnLst/>
            <a:rect l="0" t="0" r="0" b="0"/>
            <a:pathLst>
              <a:path w="10519" h="1">
                <a:moveTo>
                  <a:pt x="10518" y="0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987669" y="1146418"/>
            <a:ext cx="187242" cy="1125384"/>
          </a:xfrm>
          <a:custGeom>
            <a:avLst/>
            <a:gdLst/>
            <a:ahLst/>
            <a:cxnLst/>
            <a:rect l="0" t="0" r="0" b="0"/>
            <a:pathLst>
              <a:path w="187242" h="1125384">
                <a:moveTo>
                  <a:pt x="103677" y="0"/>
                </a:moveTo>
                <a:lnTo>
                  <a:pt x="103677" y="27917"/>
                </a:lnTo>
                <a:lnTo>
                  <a:pt x="102508" y="44321"/>
                </a:lnTo>
                <a:lnTo>
                  <a:pt x="100560" y="63437"/>
                </a:lnTo>
                <a:lnTo>
                  <a:pt x="95279" y="106492"/>
                </a:lnTo>
                <a:lnTo>
                  <a:pt x="68564" y="312826"/>
                </a:lnTo>
                <a:lnTo>
                  <a:pt x="37064" y="604856"/>
                </a:lnTo>
                <a:lnTo>
                  <a:pt x="34727" y="636962"/>
                </a:lnTo>
                <a:lnTo>
                  <a:pt x="33169" y="667715"/>
                </a:lnTo>
                <a:lnTo>
                  <a:pt x="31438" y="725646"/>
                </a:lnTo>
                <a:lnTo>
                  <a:pt x="30669" y="778661"/>
                </a:lnTo>
                <a:lnTo>
                  <a:pt x="29295" y="803083"/>
                </a:lnTo>
                <a:lnTo>
                  <a:pt x="27210" y="826375"/>
                </a:lnTo>
                <a:lnTo>
                  <a:pt x="24652" y="848915"/>
                </a:lnTo>
                <a:lnTo>
                  <a:pt x="22947" y="869785"/>
                </a:lnTo>
                <a:lnTo>
                  <a:pt x="21809" y="889542"/>
                </a:lnTo>
                <a:lnTo>
                  <a:pt x="21051" y="908555"/>
                </a:lnTo>
                <a:lnTo>
                  <a:pt x="23326" y="939031"/>
                </a:lnTo>
                <a:lnTo>
                  <a:pt x="25568" y="952066"/>
                </a:lnTo>
                <a:lnTo>
                  <a:pt x="27063" y="956082"/>
                </a:lnTo>
                <a:lnTo>
                  <a:pt x="28060" y="954084"/>
                </a:lnTo>
                <a:lnTo>
                  <a:pt x="29463" y="922707"/>
                </a:lnTo>
                <a:lnTo>
                  <a:pt x="28622" y="888058"/>
                </a:lnTo>
                <a:lnTo>
                  <a:pt x="26762" y="869002"/>
                </a:lnTo>
                <a:lnTo>
                  <a:pt x="24353" y="849286"/>
                </a:lnTo>
                <a:lnTo>
                  <a:pt x="22747" y="829131"/>
                </a:lnTo>
                <a:lnTo>
                  <a:pt x="21676" y="808682"/>
                </a:lnTo>
                <a:lnTo>
                  <a:pt x="20487" y="764926"/>
                </a:lnTo>
                <a:lnTo>
                  <a:pt x="19958" y="714316"/>
                </a:lnTo>
                <a:lnTo>
                  <a:pt x="18649" y="688900"/>
                </a:lnTo>
                <a:lnTo>
                  <a:pt x="16607" y="663775"/>
                </a:lnTo>
                <a:lnTo>
                  <a:pt x="14077" y="638845"/>
                </a:lnTo>
                <a:lnTo>
                  <a:pt x="12391" y="614045"/>
                </a:lnTo>
                <a:lnTo>
                  <a:pt x="11266" y="589331"/>
                </a:lnTo>
                <a:lnTo>
                  <a:pt x="10017" y="540057"/>
                </a:lnTo>
                <a:lnTo>
                  <a:pt x="9021" y="241275"/>
                </a:lnTo>
                <a:lnTo>
                  <a:pt x="12136" y="208514"/>
                </a:lnTo>
                <a:lnTo>
                  <a:pt x="14602" y="191597"/>
                </a:lnTo>
                <a:lnTo>
                  <a:pt x="16247" y="187331"/>
                </a:lnTo>
                <a:lnTo>
                  <a:pt x="17343" y="191499"/>
                </a:lnTo>
                <a:lnTo>
                  <a:pt x="18561" y="213659"/>
                </a:lnTo>
                <a:lnTo>
                  <a:pt x="19102" y="242985"/>
                </a:lnTo>
                <a:lnTo>
                  <a:pt x="19407" y="297929"/>
                </a:lnTo>
                <a:lnTo>
                  <a:pt x="18281" y="318987"/>
                </a:lnTo>
                <a:lnTo>
                  <a:pt x="16362" y="341206"/>
                </a:lnTo>
                <a:lnTo>
                  <a:pt x="13914" y="364200"/>
                </a:lnTo>
                <a:lnTo>
                  <a:pt x="12282" y="390046"/>
                </a:lnTo>
                <a:lnTo>
                  <a:pt x="11194" y="417795"/>
                </a:lnTo>
                <a:lnTo>
                  <a:pt x="9985" y="476673"/>
                </a:lnTo>
                <a:lnTo>
                  <a:pt x="9447" y="537900"/>
                </a:lnTo>
                <a:lnTo>
                  <a:pt x="8136" y="568952"/>
                </a:lnTo>
                <a:lnTo>
                  <a:pt x="6093" y="600171"/>
                </a:lnTo>
                <a:lnTo>
                  <a:pt x="3562" y="631501"/>
                </a:lnTo>
                <a:lnTo>
                  <a:pt x="1875" y="661737"/>
                </a:lnTo>
                <a:lnTo>
                  <a:pt x="0" y="720263"/>
                </a:lnTo>
                <a:lnTo>
                  <a:pt x="669" y="747789"/>
                </a:lnTo>
                <a:lnTo>
                  <a:pt x="2283" y="774321"/>
                </a:lnTo>
                <a:lnTo>
                  <a:pt x="4528" y="800189"/>
                </a:lnTo>
                <a:lnTo>
                  <a:pt x="6025" y="823278"/>
                </a:lnTo>
                <a:lnTo>
                  <a:pt x="7687" y="864513"/>
                </a:lnTo>
                <a:lnTo>
                  <a:pt x="11543" y="896084"/>
                </a:lnTo>
                <a:lnTo>
                  <a:pt x="14207" y="909412"/>
                </a:lnTo>
                <a:lnTo>
                  <a:pt x="17152" y="913622"/>
                </a:lnTo>
                <a:lnTo>
                  <a:pt x="20284" y="911754"/>
                </a:lnTo>
                <a:lnTo>
                  <a:pt x="23540" y="905835"/>
                </a:lnTo>
                <a:lnTo>
                  <a:pt x="27159" y="880559"/>
                </a:lnTo>
                <a:lnTo>
                  <a:pt x="28123" y="864003"/>
                </a:lnTo>
                <a:lnTo>
                  <a:pt x="29196" y="820676"/>
                </a:lnTo>
                <a:lnTo>
                  <a:pt x="29884" y="711101"/>
                </a:lnTo>
                <a:lnTo>
                  <a:pt x="28772" y="680914"/>
                </a:lnTo>
                <a:lnTo>
                  <a:pt x="26862" y="650271"/>
                </a:lnTo>
                <a:lnTo>
                  <a:pt x="24420" y="619325"/>
                </a:lnTo>
                <a:lnTo>
                  <a:pt x="23960" y="585839"/>
                </a:lnTo>
                <a:lnTo>
                  <a:pt x="24822" y="550661"/>
                </a:lnTo>
                <a:lnTo>
                  <a:pt x="26566" y="514353"/>
                </a:lnTo>
                <a:lnTo>
                  <a:pt x="28503" y="442849"/>
                </a:lnTo>
                <a:lnTo>
                  <a:pt x="29020" y="407420"/>
                </a:lnTo>
                <a:lnTo>
                  <a:pt x="30533" y="373283"/>
                </a:lnTo>
                <a:lnTo>
                  <a:pt x="32710" y="340008"/>
                </a:lnTo>
                <a:lnTo>
                  <a:pt x="38246" y="276157"/>
                </a:lnTo>
                <a:lnTo>
                  <a:pt x="44601" y="216616"/>
                </a:lnTo>
                <a:lnTo>
                  <a:pt x="54750" y="136117"/>
                </a:lnTo>
                <a:lnTo>
                  <a:pt x="61675" y="91660"/>
                </a:lnTo>
                <a:lnTo>
                  <a:pt x="65158" y="71624"/>
                </a:lnTo>
                <a:lnTo>
                  <a:pt x="68648" y="54761"/>
                </a:lnTo>
                <a:lnTo>
                  <a:pt x="72144" y="40013"/>
                </a:lnTo>
                <a:lnTo>
                  <a:pt x="75643" y="26675"/>
                </a:lnTo>
                <a:lnTo>
                  <a:pt x="77976" y="24795"/>
                </a:lnTo>
                <a:lnTo>
                  <a:pt x="79531" y="30553"/>
                </a:lnTo>
                <a:lnTo>
                  <a:pt x="81258" y="56818"/>
                </a:lnTo>
                <a:lnTo>
                  <a:pt x="82027" y="95759"/>
                </a:lnTo>
                <a:lnTo>
                  <a:pt x="82459" y="169257"/>
                </a:lnTo>
                <a:lnTo>
                  <a:pt x="81351" y="196979"/>
                </a:lnTo>
                <a:lnTo>
                  <a:pt x="79443" y="225977"/>
                </a:lnTo>
                <a:lnTo>
                  <a:pt x="57913" y="471316"/>
                </a:lnTo>
                <a:lnTo>
                  <a:pt x="55638" y="508202"/>
                </a:lnTo>
                <a:lnTo>
                  <a:pt x="53110" y="580349"/>
                </a:lnTo>
                <a:lnTo>
                  <a:pt x="51488" y="719550"/>
                </a:lnTo>
                <a:lnTo>
                  <a:pt x="51266" y="781016"/>
                </a:lnTo>
                <a:lnTo>
                  <a:pt x="52375" y="808158"/>
                </a:lnTo>
                <a:lnTo>
                  <a:pt x="54284" y="833265"/>
                </a:lnTo>
                <a:lnTo>
                  <a:pt x="56724" y="857014"/>
                </a:lnTo>
                <a:lnTo>
                  <a:pt x="59520" y="877522"/>
                </a:lnTo>
                <a:lnTo>
                  <a:pt x="62553" y="895868"/>
                </a:lnTo>
                <a:lnTo>
                  <a:pt x="65743" y="912773"/>
                </a:lnTo>
                <a:lnTo>
                  <a:pt x="70207" y="921706"/>
                </a:lnTo>
                <a:lnTo>
                  <a:pt x="75520" y="925324"/>
                </a:lnTo>
                <a:lnTo>
                  <a:pt x="81400" y="925399"/>
                </a:lnTo>
                <a:lnTo>
                  <a:pt x="85319" y="919606"/>
                </a:lnTo>
                <a:lnTo>
                  <a:pt x="89674" y="897587"/>
                </a:lnTo>
                <a:lnTo>
                  <a:pt x="90836" y="881198"/>
                </a:lnTo>
                <a:lnTo>
                  <a:pt x="91610" y="862091"/>
                </a:lnTo>
                <a:lnTo>
                  <a:pt x="92470" y="816710"/>
                </a:lnTo>
                <a:lnTo>
                  <a:pt x="92852" y="761482"/>
                </a:lnTo>
                <a:lnTo>
                  <a:pt x="91786" y="730861"/>
                </a:lnTo>
                <a:lnTo>
                  <a:pt x="89906" y="698762"/>
                </a:lnTo>
                <a:lnTo>
                  <a:pt x="87484" y="665675"/>
                </a:lnTo>
                <a:lnTo>
                  <a:pt x="85870" y="631932"/>
                </a:lnTo>
                <a:lnTo>
                  <a:pt x="84076" y="563275"/>
                </a:lnTo>
                <a:lnTo>
                  <a:pt x="83066" y="458922"/>
                </a:lnTo>
                <a:lnTo>
                  <a:pt x="84093" y="423979"/>
                </a:lnTo>
                <a:lnTo>
                  <a:pt x="85946" y="388997"/>
                </a:lnTo>
                <a:lnTo>
                  <a:pt x="88350" y="353990"/>
                </a:lnTo>
                <a:lnTo>
                  <a:pt x="89953" y="321302"/>
                </a:lnTo>
                <a:lnTo>
                  <a:pt x="91734" y="260053"/>
                </a:lnTo>
                <a:lnTo>
                  <a:pt x="93378" y="230631"/>
                </a:lnTo>
                <a:lnTo>
                  <a:pt x="95642" y="201667"/>
                </a:lnTo>
                <a:lnTo>
                  <a:pt x="98320" y="173009"/>
                </a:lnTo>
                <a:lnTo>
                  <a:pt x="101274" y="148061"/>
                </a:lnTo>
                <a:lnTo>
                  <a:pt x="104412" y="125586"/>
                </a:lnTo>
                <a:lnTo>
                  <a:pt x="107673" y="104759"/>
                </a:lnTo>
                <a:lnTo>
                  <a:pt x="111015" y="86200"/>
                </a:lnTo>
                <a:lnTo>
                  <a:pt x="114412" y="69153"/>
                </a:lnTo>
                <a:lnTo>
                  <a:pt x="117845" y="53113"/>
                </a:lnTo>
                <a:lnTo>
                  <a:pt x="121303" y="38915"/>
                </a:lnTo>
                <a:lnTo>
                  <a:pt x="124776" y="25943"/>
                </a:lnTo>
                <a:lnTo>
                  <a:pt x="128261" y="13789"/>
                </a:lnTo>
                <a:lnTo>
                  <a:pt x="130583" y="11530"/>
                </a:lnTo>
                <a:lnTo>
                  <a:pt x="132132" y="15867"/>
                </a:lnTo>
                <a:lnTo>
                  <a:pt x="134311" y="49888"/>
                </a:lnTo>
                <a:lnTo>
                  <a:pt x="133653" y="82941"/>
                </a:lnTo>
                <a:lnTo>
                  <a:pt x="131841" y="103207"/>
                </a:lnTo>
                <a:lnTo>
                  <a:pt x="110490" y="292752"/>
                </a:lnTo>
                <a:lnTo>
                  <a:pt x="108219" y="326053"/>
                </a:lnTo>
                <a:lnTo>
                  <a:pt x="106705" y="359941"/>
                </a:lnTo>
                <a:lnTo>
                  <a:pt x="105695" y="394218"/>
                </a:lnTo>
                <a:lnTo>
                  <a:pt x="101457" y="466584"/>
                </a:lnTo>
                <a:lnTo>
                  <a:pt x="98691" y="503879"/>
                </a:lnTo>
                <a:lnTo>
                  <a:pt x="96847" y="540428"/>
                </a:lnTo>
                <a:lnTo>
                  <a:pt x="94798" y="612201"/>
                </a:lnTo>
                <a:lnTo>
                  <a:pt x="93254" y="840897"/>
                </a:lnTo>
                <a:lnTo>
                  <a:pt x="93201" y="894158"/>
                </a:lnTo>
                <a:lnTo>
                  <a:pt x="94356" y="917477"/>
                </a:lnTo>
                <a:lnTo>
                  <a:pt x="96294" y="938865"/>
                </a:lnTo>
                <a:lnTo>
                  <a:pt x="98755" y="958967"/>
                </a:lnTo>
                <a:lnTo>
                  <a:pt x="101489" y="993768"/>
                </a:lnTo>
                <a:lnTo>
                  <a:pt x="102218" y="1009593"/>
                </a:lnTo>
                <a:lnTo>
                  <a:pt x="102704" y="1010794"/>
                </a:lnTo>
                <a:lnTo>
                  <a:pt x="103245" y="987197"/>
                </a:lnTo>
                <a:lnTo>
                  <a:pt x="103549" y="926934"/>
                </a:lnTo>
                <a:lnTo>
                  <a:pt x="102423" y="904269"/>
                </a:lnTo>
                <a:lnTo>
                  <a:pt x="100503" y="880978"/>
                </a:lnTo>
                <a:lnTo>
                  <a:pt x="98055" y="857270"/>
                </a:lnTo>
                <a:lnTo>
                  <a:pt x="96423" y="830947"/>
                </a:lnTo>
                <a:lnTo>
                  <a:pt x="94609" y="773653"/>
                </a:lnTo>
                <a:lnTo>
                  <a:pt x="93286" y="588577"/>
                </a:lnTo>
                <a:lnTo>
                  <a:pt x="93196" y="499789"/>
                </a:lnTo>
                <a:lnTo>
                  <a:pt x="94352" y="471090"/>
                </a:lnTo>
                <a:lnTo>
                  <a:pt x="96292" y="442609"/>
                </a:lnTo>
                <a:lnTo>
                  <a:pt x="98754" y="414272"/>
                </a:lnTo>
                <a:lnTo>
                  <a:pt x="100395" y="387200"/>
                </a:lnTo>
                <a:lnTo>
                  <a:pt x="102218" y="335306"/>
                </a:lnTo>
                <a:lnTo>
                  <a:pt x="103873" y="311184"/>
                </a:lnTo>
                <a:lnTo>
                  <a:pt x="106145" y="288091"/>
                </a:lnTo>
                <a:lnTo>
                  <a:pt x="108828" y="265684"/>
                </a:lnTo>
                <a:lnTo>
                  <a:pt x="111785" y="246071"/>
                </a:lnTo>
                <a:lnTo>
                  <a:pt x="114925" y="228322"/>
                </a:lnTo>
                <a:lnTo>
                  <a:pt x="118188" y="211814"/>
                </a:lnTo>
                <a:lnTo>
                  <a:pt x="124928" y="181007"/>
                </a:lnTo>
                <a:lnTo>
                  <a:pt x="128362" y="166248"/>
                </a:lnTo>
                <a:lnTo>
                  <a:pt x="131820" y="159914"/>
                </a:lnTo>
                <a:lnTo>
                  <a:pt x="135293" y="159197"/>
                </a:lnTo>
                <a:lnTo>
                  <a:pt x="138778" y="162225"/>
                </a:lnTo>
                <a:lnTo>
                  <a:pt x="141101" y="168918"/>
                </a:lnTo>
                <a:lnTo>
                  <a:pt x="144370" y="203009"/>
                </a:lnTo>
                <a:lnTo>
                  <a:pt x="145135" y="237473"/>
                </a:lnTo>
                <a:lnTo>
                  <a:pt x="145565" y="307463"/>
                </a:lnTo>
                <a:lnTo>
                  <a:pt x="144457" y="334692"/>
                </a:lnTo>
                <a:lnTo>
                  <a:pt x="142550" y="363363"/>
                </a:lnTo>
                <a:lnTo>
                  <a:pt x="140110" y="392994"/>
                </a:lnTo>
                <a:lnTo>
                  <a:pt x="138483" y="423266"/>
                </a:lnTo>
                <a:lnTo>
                  <a:pt x="136675" y="484948"/>
                </a:lnTo>
                <a:lnTo>
                  <a:pt x="135025" y="517290"/>
                </a:lnTo>
                <a:lnTo>
                  <a:pt x="130075" y="584388"/>
                </a:lnTo>
                <a:lnTo>
                  <a:pt x="129456" y="617473"/>
                </a:lnTo>
                <a:lnTo>
                  <a:pt x="130211" y="650048"/>
                </a:lnTo>
                <a:lnTo>
                  <a:pt x="131884" y="682282"/>
                </a:lnTo>
                <a:lnTo>
                  <a:pt x="133742" y="743028"/>
                </a:lnTo>
                <a:lnTo>
                  <a:pt x="134238" y="772315"/>
                </a:lnTo>
                <a:lnTo>
                  <a:pt x="135737" y="798852"/>
                </a:lnTo>
                <a:lnTo>
                  <a:pt x="137905" y="823555"/>
                </a:lnTo>
                <a:lnTo>
                  <a:pt x="140519" y="847035"/>
                </a:lnTo>
                <a:lnTo>
                  <a:pt x="142261" y="867363"/>
                </a:lnTo>
                <a:lnTo>
                  <a:pt x="144198" y="902415"/>
                </a:lnTo>
                <a:lnTo>
                  <a:pt x="148175" y="930459"/>
                </a:lnTo>
                <a:lnTo>
                  <a:pt x="150871" y="942845"/>
                </a:lnTo>
                <a:lnTo>
                  <a:pt x="152669" y="946429"/>
                </a:lnTo>
                <a:lnTo>
                  <a:pt x="153867" y="944143"/>
                </a:lnTo>
                <a:lnTo>
                  <a:pt x="155554" y="915476"/>
                </a:lnTo>
                <a:lnTo>
                  <a:pt x="154780" y="883676"/>
                </a:lnTo>
                <a:lnTo>
                  <a:pt x="152937" y="863743"/>
                </a:lnTo>
                <a:lnTo>
                  <a:pt x="150540" y="842275"/>
                </a:lnTo>
                <a:lnTo>
                  <a:pt x="148943" y="818613"/>
                </a:lnTo>
                <a:lnTo>
                  <a:pt x="147877" y="793490"/>
                </a:lnTo>
                <a:lnTo>
                  <a:pt x="146694" y="739476"/>
                </a:lnTo>
                <a:lnTo>
                  <a:pt x="145784" y="499627"/>
                </a:lnTo>
                <a:lnTo>
                  <a:pt x="146940" y="470982"/>
                </a:lnTo>
                <a:lnTo>
                  <a:pt x="148880" y="442536"/>
                </a:lnTo>
                <a:lnTo>
                  <a:pt x="151341" y="414223"/>
                </a:lnTo>
                <a:lnTo>
                  <a:pt x="157192" y="360951"/>
                </a:lnTo>
                <a:lnTo>
                  <a:pt x="160389" y="335292"/>
                </a:lnTo>
                <a:lnTo>
                  <a:pt x="162520" y="311175"/>
                </a:lnTo>
                <a:lnTo>
                  <a:pt x="163941" y="288085"/>
                </a:lnTo>
                <a:lnTo>
                  <a:pt x="164888" y="265679"/>
                </a:lnTo>
                <a:lnTo>
                  <a:pt x="166688" y="244900"/>
                </a:lnTo>
                <a:lnTo>
                  <a:pt x="169056" y="225203"/>
                </a:lnTo>
                <a:lnTo>
                  <a:pt x="174804" y="190074"/>
                </a:lnTo>
                <a:lnTo>
                  <a:pt x="177973" y="175798"/>
                </a:lnTo>
                <a:lnTo>
                  <a:pt x="181255" y="162775"/>
                </a:lnTo>
                <a:lnTo>
                  <a:pt x="183442" y="158767"/>
                </a:lnTo>
                <a:lnTo>
                  <a:pt x="184901" y="160770"/>
                </a:lnTo>
                <a:lnTo>
                  <a:pt x="186953" y="192155"/>
                </a:lnTo>
                <a:lnTo>
                  <a:pt x="187241" y="208738"/>
                </a:lnTo>
                <a:lnTo>
                  <a:pt x="186264" y="227974"/>
                </a:lnTo>
                <a:lnTo>
                  <a:pt x="184445" y="248978"/>
                </a:lnTo>
                <a:lnTo>
                  <a:pt x="182063" y="271161"/>
                </a:lnTo>
                <a:lnTo>
                  <a:pt x="180475" y="295299"/>
                </a:lnTo>
                <a:lnTo>
                  <a:pt x="179416" y="320740"/>
                </a:lnTo>
                <a:lnTo>
                  <a:pt x="178711" y="347050"/>
                </a:lnTo>
                <a:lnTo>
                  <a:pt x="177072" y="375107"/>
                </a:lnTo>
                <a:lnTo>
                  <a:pt x="172134" y="434328"/>
                </a:lnTo>
                <a:lnTo>
                  <a:pt x="170350" y="464845"/>
                </a:lnTo>
                <a:lnTo>
                  <a:pt x="168368" y="526800"/>
                </a:lnTo>
                <a:lnTo>
                  <a:pt x="166990" y="683765"/>
                </a:lnTo>
                <a:lnTo>
                  <a:pt x="166921" y="715277"/>
                </a:lnTo>
                <a:lnTo>
                  <a:pt x="165706" y="745634"/>
                </a:lnTo>
                <a:lnTo>
                  <a:pt x="163727" y="775222"/>
                </a:lnTo>
                <a:lnTo>
                  <a:pt x="161240" y="804295"/>
                </a:lnTo>
                <a:lnTo>
                  <a:pt x="160750" y="831858"/>
                </a:lnTo>
                <a:lnTo>
                  <a:pt x="161592" y="858414"/>
                </a:lnTo>
                <a:lnTo>
                  <a:pt x="163322" y="884298"/>
                </a:lnTo>
                <a:lnTo>
                  <a:pt x="164475" y="908566"/>
                </a:lnTo>
                <a:lnTo>
                  <a:pt x="165756" y="954228"/>
                </a:lnTo>
                <a:lnTo>
                  <a:pt x="166478" y="1013772"/>
                </a:lnTo>
                <a:lnTo>
                  <a:pt x="169763" y="1047341"/>
                </a:lnTo>
                <a:lnTo>
                  <a:pt x="177300" y="1125383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377465" y="3355113"/>
            <a:ext cx="133512" cy="439580"/>
          </a:xfrm>
          <a:custGeom>
            <a:avLst/>
            <a:gdLst/>
            <a:ahLst/>
            <a:cxnLst/>
            <a:rect l="0" t="0" r="0" b="0"/>
            <a:pathLst>
              <a:path w="133512" h="439580">
                <a:moveTo>
                  <a:pt x="73135" y="0"/>
                </a:moveTo>
                <a:lnTo>
                  <a:pt x="56385" y="16750"/>
                </a:lnTo>
                <a:lnTo>
                  <a:pt x="50282" y="27528"/>
                </a:lnTo>
                <a:lnTo>
                  <a:pt x="45045" y="40556"/>
                </a:lnTo>
                <a:lnTo>
                  <a:pt x="40385" y="55084"/>
                </a:lnTo>
                <a:lnTo>
                  <a:pt x="36109" y="69445"/>
                </a:lnTo>
                <a:lnTo>
                  <a:pt x="28243" y="97865"/>
                </a:lnTo>
                <a:lnTo>
                  <a:pt x="24509" y="113157"/>
                </a:lnTo>
                <a:lnTo>
                  <a:pt x="17244" y="145730"/>
                </a:lnTo>
                <a:lnTo>
                  <a:pt x="14839" y="161427"/>
                </a:lnTo>
                <a:lnTo>
                  <a:pt x="13236" y="176567"/>
                </a:lnTo>
                <a:lnTo>
                  <a:pt x="12167" y="191335"/>
                </a:lnTo>
                <a:lnTo>
                  <a:pt x="10286" y="205854"/>
                </a:lnTo>
                <a:lnTo>
                  <a:pt x="7863" y="220209"/>
                </a:lnTo>
                <a:lnTo>
                  <a:pt x="5079" y="234453"/>
                </a:lnTo>
                <a:lnTo>
                  <a:pt x="3223" y="248623"/>
                </a:lnTo>
                <a:lnTo>
                  <a:pt x="1986" y="262745"/>
                </a:lnTo>
                <a:lnTo>
                  <a:pt x="1161" y="276833"/>
                </a:lnTo>
                <a:lnTo>
                  <a:pt x="245" y="311185"/>
                </a:lnTo>
                <a:lnTo>
                  <a:pt x="0" y="330162"/>
                </a:lnTo>
                <a:lnTo>
                  <a:pt x="1006" y="347488"/>
                </a:lnTo>
                <a:lnTo>
                  <a:pt x="2845" y="363713"/>
                </a:lnTo>
                <a:lnTo>
                  <a:pt x="5240" y="379205"/>
                </a:lnTo>
                <a:lnTo>
                  <a:pt x="9174" y="391869"/>
                </a:lnTo>
                <a:lnTo>
                  <a:pt x="14133" y="402649"/>
                </a:lnTo>
                <a:lnTo>
                  <a:pt x="19777" y="412174"/>
                </a:lnTo>
                <a:lnTo>
                  <a:pt x="25877" y="420860"/>
                </a:lnTo>
                <a:lnTo>
                  <a:pt x="32281" y="428989"/>
                </a:lnTo>
                <a:lnTo>
                  <a:pt x="38887" y="436745"/>
                </a:lnTo>
                <a:lnTo>
                  <a:pt x="46797" y="439579"/>
                </a:lnTo>
                <a:lnTo>
                  <a:pt x="55576" y="439130"/>
                </a:lnTo>
                <a:lnTo>
                  <a:pt x="64935" y="436494"/>
                </a:lnTo>
                <a:lnTo>
                  <a:pt x="73511" y="431231"/>
                </a:lnTo>
                <a:lnTo>
                  <a:pt x="81566" y="424216"/>
                </a:lnTo>
                <a:lnTo>
                  <a:pt x="89273" y="416034"/>
                </a:lnTo>
                <a:lnTo>
                  <a:pt x="96749" y="404736"/>
                </a:lnTo>
                <a:lnTo>
                  <a:pt x="104070" y="391361"/>
                </a:lnTo>
                <a:lnTo>
                  <a:pt x="111287" y="376601"/>
                </a:lnTo>
                <a:lnTo>
                  <a:pt x="117268" y="362086"/>
                </a:lnTo>
                <a:lnTo>
                  <a:pt x="122423" y="347736"/>
                </a:lnTo>
                <a:lnTo>
                  <a:pt x="127029" y="333494"/>
                </a:lnTo>
                <a:lnTo>
                  <a:pt x="130100" y="319325"/>
                </a:lnTo>
                <a:lnTo>
                  <a:pt x="132146" y="305205"/>
                </a:lnTo>
                <a:lnTo>
                  <a:pt x="133511" y="291117"/>
                </a:lnTo>
                <a:lnTo>
                  <a:pt x="130915" y="279388"/>
                </a:lnTo>
                <a:lnTo>
                  <a:pt x="125679" y="269231"/>
                </a:lnTo>
                <a:lnTo>
                  <a:pt x="118682" y="260122"/>
                </a:lnTo>
                <a:lnTo>
                  <a:pt x="109343" y="257556"/>
                </a:lnTo>
                <a:lnTo>
                  <a:pt x="98442" y="259351"/>
                </a:lnTo>
                <a:lnTo>
                  <a:pt x="86500" y="264053"/>
                </a:lnTo>
                <a:lnTo>
                  <a:pt x="76202" y="271863"/>
                </a:lnTo>
                <a:lnTo>
                  <a:pt x="66999" y="281743"/>
                </a:lnTo>
                <a:lnTo>
                  <a:pt x="58527" y="293005"/>
                </a:lnTo>
                <a:lnTo>
                  <a:pt x="50542" y="305187"/>
                </a:lnTo>
                <a:lnTo>
                  <a:pt x="42881" y="317983"/>
                </a:lnTo>
                <a:lnTo>
                  <a:pt x="20547" y="368116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673119" y="1455783"/>
            <a:ext cx="355624" cy="671755"/>
          </a:xfrm>
          <a:custGeom>
            <a:avLst/>
            <a:gdLst/>
            <a:ahLst/>
            <a:cxnLst/>
            <a:rect l="0" t="0" r="0" b="0"/>
            <a:pathLst>
              <a:path w="355624" h="671755">
                <a:moveTo>
                  <a:pt x="166632" y="6163"/>
                </a:moveTo>
                <a:lnTo>
                  <a:pt x="149882" y="11746"/>
                </a:lnTo>
                <a:lnTo>
                  <a:pt x="141442" y="16897"/>
                </a:lnTo>
                <a:lnTo>
                  <a:pt x="132309" y="23836"/>
                </a:lnTo>
                <a:lnTo>
                  <a:pt x="122715" y="31969"/>
                </a:lnTo>
                <a:lnTo>
                  <a:pt x="113982" y="40896"/>
                </a:lnTo>
                <a:lnTo>
                  <a:pt x="105822" y="50353"/>
                </a:lnTo>
                <a:lnTo>
                  <a:pt x="98045" y="60164"/>
                </a:lnTo>
                <a:lnTo>
                  <a:pt x="90523" y="70211"/>
                </a:lnTo>
                <a:lnTo>
                  <a:pt x="75933" y="90722"/>
                </a:lnTo>
                <a:lnTo>
                  <a:pt x="68770" y="102269"/>
                </a:lnTo>
                <a:lnTo>
                  <a:pt x="61658" y="114641"/>
                </a:lnTo>
                <a:lnTo>
                  <a:pt x="54579" y="127564"/>
                </a:lnTo>
                <a:lnTo>
                  <a:pt x="48691" y="140853"/>
                </a:lnTo>
                <a:lnTo>
                  <a:pt x="43597" y="154388"/>
                </a:lnTo>
                <a:lnTo>
                  <a:pt x="39032" y="168085"/>
                </a:lnTo>
                <a:lnTo>
                  <a:pt x="34821" y="183059"/>
                </a:lnTo>
                <a:lnTo>
                  <a:pt x="30844" y="198886"/>
                </a:lnTo>
                <a:lnTo>
                  <a:pt x="23310" y="232052"/>
                </a:lnTo>
                <a:lnTo>
                  <a:pt x="16066" y="266270"/>
                </a:lnTo>
                <a:lnTo>
                  <a:pt x="13667" y="283575"/>
                </a:lnTo>
                <a:lnTo>
                  <a:pt x="12067" y="300955"/>
                </a:lnTo>
                <a:lnTo>
                  <a:pt x="11001" y="318384"/>
                </a:lnTo>
                <a:lnTo>
                  <a:pt x="9121" y="337016"/>
                </a:lnTo>
                <a:lnTo>
                  <a:pt x="6700" y="356449"/>
                </a:lnTo>
                <a:lnTo>
                  <a:pt x="3917" y="376415"/>
                </a:lnTo>
                <a:lnTo>
                  <a:pt x="2061" y="395570"/>
                </a:lnTo>
                <a:lnTo>
                  <a:pt x="824" y="414182"/>
                </a:lnTo>
                <a:lnTo>
                  <a:pt x="0" y="432434"/>
                </a:lnTo>
                <a:lnTo>
                  <a:pt x="619" y="450445"/>
                </a:lnTo>
                <a:lnTo>
                  <a:pt x="2200" y="468295"/>
                </a:lnTo>
                <a:lnTo>
                  <a:pt x="4423" y="486038"/>
                </a:lnTo>
                <a:lnTo>
                  <a:pt x="7073" y="503710"/>
                </a:lnTo>
                <a:lnTo>
                  <a:pt x="13134" y="538927"/>
                </a:lnTo>
                <a:lnTo>
                  <a:pt x="16387" y="555330"/>
                </a:lnTo>
                <a:lnTo>
                  <a:pt x="23117" y="586021"/>
                </a:lnTo>
                <a:lnTo>
                  <a:pt x="26548" y="599581"/>
                </a:lnTo>
                <a:lnTo>
                  <a:pt x="30003" y="612127"/>
                </a:lnTo>
                <a:lnTo>
                  <a:pt x="33476" y="623997"/>
                </a:lnTo>
                <a:lnTo>
                  <a:pt x="43567" y="643418"/>
                </a:lnTo>
                <a:lnTo>
                  <a:pt x="49530" y="651869"/>
                </a:lnTo>
                <a:lnTo>
                  <a:pt x="57011" y="658672"/>
                </a:lnTo>
                <a:lnTo>
                  <a:pt x="65505" y="664376"/>
                </a:lnTo>
                <a:lnTo>
                  <a:pt x="74673" y="669347"/>
                </a:lnTo>
                <a:lnTo>
                  <a:pt x="85459" y="671492"/>
                </a:lnTo>
                <a:lnTo>
                  <a:pt x="97325" y="671754"/>
                </a:lnTo>
                <a:lnTo>
                  <a:pt x="109910" y="670760"/>
                </a:lnTo>
                <a:lnTo>
                  <a:pt x="121805" y="668928"/>
                </a:lnTo>
                <a:lnTo>
                  <a:pt x="133242" y="666539"/>
                </a:lnTo>
                <a:lnTo>
                  <a:pt x="144372" y="663777"/>
                </a:lnTo>
                <a:lnTo>
                  <a:pt x="154129" y="658430"/>
                </a:lnTo>
                <a:lnTo>
                  <a:pt x="162972" y="651360"/>
                </a:lnTo>
                <a:lnTo>
                  <a:pt x="199539" y="614822"/>
                </a:lnTo>
                <a:lnTo>
                  <a:pt x="208437" y="603589"/>
                </a:lnTo>
                <a:lnTo>
                  <a:pt x="216706" y="591427"/>
                </a:lnTo>
                <a:lnTo>
                  <a:pt x="224556" y="578644"/>
                </a:lnTo>
                <a:lnTo>
                  <a:pt x="233295" y="565447"/>
                </a:lnTo>
                <a:lnTo>
                  <a:pt x="252354" y="538319"/>
                </a:lnTo>
                <a:lnTo>
                  <a:pt x="260007" y="523372"/>
                </a:lnTo>
                <a:lnTo>
                  <a:pt x="266278" y="507564"/>
                </a:lnTo>
                <a:lnTo>
                  <a:pt x="271627" y="491183"/>
                </a:lnTo>
                <a:lnTo>
                  <a:pt x="277531" y="474419"/>
                </a:lnTo>
                <a:lnTo>
                  <a:pt x="297006" y="421739"/>
                </a:lnTo>
                <a:lnTo>
                  <a:pt x="310665" y="382517"/>
                </a:lnTo>
                <a:lnTo>
                  <a:pt x="316410" y="363410"/>
                </a:lnTo>
                <a:lnTo>
                  <a:pt x="321410" y="344829"/>
                </a:lnTo>
                <a:lnTo>
                  <a:pt x="325911" y="326599"/>
                </a:lnTo>
                <a:lnTo>
                  <a:pt x="331249" y="308602"/>
                </a:lnTo>
                <a:lnTo>
                  <a:pt x="337145" y="290761"/>
                </a:lnTo>
                <a:lnTo>
                  <a:pt x="343413" y="273024"/>
                </a:lnTo>
                <a:lnTo>
                  <a:pt x="347592" y="255356"/>
                </a:lnTo>
                <a:lnTo>
                  <a:pt x="350378" y="237734"/>
                </a:lnTo>
                <a:lnTo>
                  <a:pt x="352235" y="220144"/>
                </a:lnTo>
                <a:lnTo>
                  <a:pt x="353473" y="203742"/>
                </a:lnTo>
                <a:lnTo>
                  <a:pt x="354298" y="188133"/>
                </a:lnTo>
                <a:lnTo>
                  <a:pt x="355215" y="158324"/>
                </a:lnTo>
                <a:lnTo>
                  <a:pt x="355623" y="129494"/>
                </a:lnTo>
                <a:lnTo>
                  <a:pt x="353394" y="116431"/>
                </a:lnTo>
                <a:lnTo>
                  <a:pt x="349571" y="104216"/>
                </a:lnTo>
                <a:lnTo>
                  <a:pt x="344685" y="92567"/>
                </a:lnTo>
                <a:lnTo>
                  <a:pt x="340260" y="81295"/>
                </a:lnTo>
                <a:lnTo>
                  <a:pt x="332226" y="59421"/>
                </a:lnTo>
                <a:lnTo>
                  <a:pt x="321643" y="41130"/>
                </a:lnTo>
                <a:lnTo>
                  <a:pt x="315549" y="32980"/>
                </a:lnTo>
                <a:lnTo>
                  <a:pt x="307981" y="25209"/>
                </a:lnTo>
                <a:lnTo>
                  <a:pt x="299429" y="17692"/>
                </a:lnTo>
                <a:lnTo>
                  <a:pt x="290222" y="10343"/>
                </a:lnTo>
                <a:lnTo>
                  <a:pt x="277072" y="5444"/>
                </a:lnTo>
                <a:lnTo>
                  <a:pt x="261294" y="2178"/>
                </a:lnTo>
                <a:lnTo>
                  <a:pt x="243764" y="0"/>
                </a:lnTo>
                <a:lnTo>
                  <a:pt x="225065" y="886"/>
                </a:lnTo>
                <a:lnTo>
                  <a:pt x="205587" y="3813"/>
                </a:lnTo>
                <a:lnTo>
                  <a:pt x="185590" y="8102"/>
                </a:lnTo>
                <a:lnTo>
                  <a:pt x="168753" y="13299"/>
                </a:lnTo>
                <a:lnTo>
                  <a:pt x="154023" y="19101"/>
                </a:lnTo>
                <a:lnTo>
                  <a:pt x="140697" y="25305"/>
                </a:lnTo>
                <a:lnTo>
                  <a:pt x="129475" y="31779"/>
                </a:lnTo>
                <a:lnTo>
                  <a:pt x="119657" y="38433"/>
                </a:lnTo>
                <a:lnTo>
                  <a:pt x="110774" y="45205"/>
                </a:lnTo>
                <a:lnTo>
                  <a:pt x="101347" y="53226"/>
                </a:lnTo>
                <a:lnTo>
                  <a:pt x="91556" y="62080"/>
                </a:lnTo>
                <a:lnTo>
                  <a:pt x="81522" y="71488"/>
                </a:lnTo>
                <a:lnTo>
                  <a:pt x="72496" y="81265"/>
                </a:lnTo>
                <a:lnTo>
                  <a:pt x="64142" y="91290"/>
                </a:lnTo>
                <a:lnTo>
                  <a:pt x="29903" y="142891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515167" y="2913374"/>
            <a:ext cx="19575" cy="305012"/>
          </a:xfrm>
          <a:custGeom>
            <a:avLst/>
            <a:gdLst/>
            <a:ahLst/>
            <a:cxnLst/>
            <a:rect l="0" t="0" r="0" b="0"/>
            <a:pathLst>
              <a:path w="19575" h="305012">
                <a:moveTo>
                  <a:pt x="9056" y="0"/>
                </a:moveTo>
                <a:lnTo>
                  <a:pt x="3473" y="16751"/>
                </a:lnTo>
                <a:lnTo>
                  <a:pt x="1828" y="27528"/>
                </a:lnTo>
                <a:lnTo>
                  <a:pt x="731" y="40556"/>
                </a:lnTo>
                <a:lnTo>
                  <a:pt x="0" y="55084"/>
                </a:lnTo>
                <a:lnTo>
                  <a:pt x="682" y="71781"/>
                </a:lnTo>
                <a:lnTo>
                  <a:pt x="2305" y="89925"/>
                </a:lnTo>
                <a:lnTo>
                  <a:pt x="4555" y="109032"/>
                </a:lnTo>
                <a:lnTo>
                  <a:pt x="6056" y="128782"/>
                </a:lnTo>
                <a:lnTo>
                  <a:pt x="7056" y="148960"/>
                </a:lnTo>
                <a:lnTo>
                  <a:pt x="7723" y="169424"/>
                </a:lnTo>
                <a:lnTo>
                  <a:pt x="9336" y="190079"/>
                </a:lnTo>
                <a:lnTo>
                  <a:pt x="11580" y="210860"/>
                </a:lnTo>
                <a:lnTo>
                  <a:pt x="19574" y="305011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5154384" y="1453849"/>
            <a:ext cx="487591" cy="642152"/>
          </a:xfrm>
          <a:custGeom>
            <a:avLst/>
            <a:gdLst/>
            <a:ahLst/>
            <a:cxnLst/>
            <a:rect l="0" t="0" r="0" b="0"/>
            <a:pathLst>
              <a:path w="487591" h="642152">
                <a:moveTo>
                  <a:pt x="157003" y="29132"/>
                </a:moveTo>
                <a:lnTo>
                  <a:pt x="134669" y="34715"/>
                </a:lnTo>
                <a:lnTo>
                  <a:pt x="124584" y="38697"/>
                </a:lnTo>
                <a:lnTo>
                  <a:pt x="114355" y="43689"/>
                </a:lnTo>
                <a:lnTo>
                  <a:pt x="104030" y="49354"/>
                </a:lnTo>
                <a:lnTo>
                  <a:pt x="94809" y="56637"/>
                </a:lnTo>
                <a:lnTo>
                  <a:pt x="86325" y="64998"/>
                </a:lnTo>
                <a:lnTo>
                  <a:pt x="78331" y="74078"/>
                </a:lnTo>
                <a:lnTo>
                  <a:pt x="63217" y="93515"/>
                </a:lnTo>
                <a:lnTo>
                  <a:pt x="55915" y="103607"/>
                </a:lnTo>
                <a:lnTo>
                  <a:pt x="49878" y="115009"/>
                </a:lnTo>
                <a:lnTo>
                  <a:pt x="44684" y="127285"/>
                </a:lnTo>
                <a:lnTo>
                  <a:pt x="40053" y="140144"/>
                </a:lnTo>
                <a:lnTo>
                  <a:pt x="22369" y="186158"/>
                </a:lnTo>
                <a:lnTo>
                  <a:pt x="16996" y="202764"/>
                </a:lnTo>
                <a:lnTo>
                  <a:pt x="12245" y="219679"/>
                </a:lnTo>
                <a:lnTo>
                  <a:pt x="7910" y="236798"/>
                </a:lnTo>
                <a:lnTo>
                  <a:pt x="5020" y="255223"/>
                </a:lnTo>
                <a:lnTo>
                  <a:pt x="3093" y="274517"/>
                </a:lnTo>
                <a:lnTo>
                  <a:pt x="1808" y="294392"/>
                </a:lnTo>
                <a:lnTo>
                  <a:pt x="381" y="332057"/>
                </a:lnTo>
                <a:lnTo>
                  <a:pt x="0" y="350282"/>
                </a:lnTo>
                <a:lnTo>
                  <a:pt x="915" y="369443"/>
                </a:lnTo>
                <a:lnTo>
                  <a:pt x="2694" y="389229"/>
                </a:lnTo>
                <a:lnTo>
                  <a:pt x="5048" y="409431"/>
                </a:lnTo>
                <a:lnTo>
                  <a:pt x="8955" y="428742"/>
                </a:lnTo>
                <a:lnTo>
                  <a:pt x="13897" y="447460"/>
                </a:lnTo>
                <a:lnTo>
                  <a:pt x="19528" y="465781"/>
                </a:lnTo>
                <a:lnTo>
                  <a:pt x="25620" y="482670"/>
                </a:lnTo>
                <a:lnTo>
                  <a:pt x="32018" y="498603"/>
                </a:lnTo>
                <a:lnTo>
                  <a:pt x="38621" y="513900"/>
                </a:lnTo>
                <a:lnTo>
                  <a:pt x="52190" y="543362"/>
                </a:lnTo>
                <a:lnTo>
                  <a:pt x="59081" y="557763"/>
                </a:lnTo>
                <a:lnTo>
                  <a:pt x="67181" y="570869"/>
                </a:lnTo>
                <a:lnTo>
                  <a:pt x="76086" y="583113"/>
                </a:lnTo>
                <a:lnTo>
                  <a:pt x="85529" y="594781"/>
                </a:lnTo>
                <a:lnTo>
                  <a:pt x="95330" y="604897"/>
                </a:lnTo>
                <a:lnTo>
                  <a:pt x="105370" y="613978"/>
                </a:lnTo>
                <a:lnTo>
                  <a:pt x="115569" y="622370"/>
                </a:lnTo>
                <a:lnTo>
                  <a:pt x="127043" y="629133"/>
                </a:lnTo>
                <a:lnTo>
                  <a:pt x="139367" y="634810"/>
                </a:lnTo>
                <a:lnTo>
                  <a:pt x="152257" y="639763"/>
                </a:lnTo>
                <a:lnTo>
                  <a:pt x="169031" y="641897"/>
                </a:lnTo>
                <a:lnTo>
                  <a:pt x="188394" y="642151"/>
                </a:lnTo>
                <a:lnTo>
                  <a:pt x="209483" y="641151"/>
                </a:lnTo>
                <a:lnTo>
                  <a:pt x="227048" y="639317"/>
                </a:lnTo>
                <a:lnTo>
                  <a:pt x="242264" y="636925"/>
                </a:lnTo>
                <a:lnTo>
                  <a:pt x="255914" y="634161"/>
                </a:lnTo>
                <a:lnTo>
                  <a:pt x="269688" y="629982"/>
                </a:lnTo>
                <a:lnTo>
                  <a:pt x="283546" y="624859"/>
                </a:lnTo>
                <a:lnTo>
                  <a:pt x="297459" y="619106"/>
                </a:lnTo>
                <a:lnTo>
                  <a:pt x="310240" y="611765"/>
                </a:lnTo>
                <a:lnTo>
                  <a:pt x="322266" y="603364"/>
                </a:lnTo>
                <a:lnTo>
                  <a:pt x="333790" y="594259"/>
                </a:lnTo>
                <a:lnTo>
                  <a:pt x="344978" y="583514"/>
                </a:lnTo>
                <a:lnTo>
                  <a:pt x="355943" y="571676"/>
                </a:lnTo>
                <a:lnTo>
                  <a:pt x="366759" y="559109"/>
                </a:lnTo>
                <a:lnTo>
                  <a:pt x="377475" y="546057"/>
                </a:lnTo>
                <a:lnTo>
                  <a:pt x="398731" y="519090"/>
                </a:lnTo>
                <a:lnTo>
                  <a:pt x="408139" y="505354"/>
                </a:lnTo>
                <a:lnTo>
                  <a:pt x="416748" y="491522"/>
                </a:lnTo>
                <a:lnTo>
                  <a:pt x="424825" y="477627"/>
                </a:lnTo>
                <a:lnTo>
                  <a:pt x="432546" y="462520"/>
                </a:lnTo>
                <a:lnTo>
                  <a:pt x="440031" y="446606"/>
                </a:lnTo>
                <a:lnTo>
                  <a:pt x="447358" y="430153"/>
                </a:lnTo>
                <a:lnTo>
                  <a:pt x="453412" y="413342"/>
                </a:lnTo>
                <a:lnTo>
                  <a:pt x="458616" y="396291"/>
                </a:lnTo>
                <a:lnTo>
                  <a:pt x="475366" y="332525"/>
                </a:lnTo>
                <a:lnTo>
                  <a:pt x="482750" y="300312"/>
                </a:lnTo>
                <a:lnTo>
                  <a:pt x="486355" y="283542"/>
                </a:lnTo>
                <a:lnTo>
                  <a:pt x="487590" y="266519"/>
                </a:lnTo>
                <a:lnTo>
                  <a:pt x="487245" y="249327"/>
                </a:lnTo>
                <a:lnTo>
                  <a:pt x="485846" y="232022"/>
                </a:lnTo>
                <a:lnTo>
                  <a:pt x="483745" y="215812"/>
                </a:lnTo>
                <a:lnTo>
                  <a:pt x="481175" y="200330"/>
                </a:lnTo>
                <a:lnTo>
                  <a:pt x="478294" y="185334"/>
                </a:lnTo>
                <a:lnTo>
                  <a:pt x="471976" y="156207"/>
                </a:lnTo>
                <a:lnTo>
                  <a:pt x="468655" y="141896"/>
                </a:lnTo>
                <a:lnTo>
                  <a:pt x="462935" y="127680"/>
                </a:lnTo>
                <a:lnTo>
                  <a:pt x="455616" y="113529"/>
                </a:lnTo>
                <a:lnTo>
                  <a:pt x="447231" y="99420"/>
                </a:lnTo>
                <a:lnTo>
                  <a:pt x="438135" y="87677"/>
                </a:lnTo>
                <a:lnTo>
                  <a:pt x="428565" y="77511"/>
                </a:lnTo>
                <a:lnTo>
                  <a:pt x="418679" y="68396"/>
                </a:lnTo>
                <a:lnTo>
                  <a:pt x="398346" y="48920"/>
                </a:lnTo>
                <a:lnTo>
                  <a:pt x="388016" y="38818"/>
                </a:lnTo>
                <a:lnTo>
                  <a:pt x="376454" y="30915"/>
                </a:lnTo>
                <a:lnTo>
                  <a:pt x="364072" y="24478"/>
                </a:lnTo>
                <a:lnTo>
                  <a:pt x="351143" y="19017"/>
                </a:lnTo>
                <a:lnTo>
                  <a:pt x="336680" y="14208"/>
                </a:lnTo>
                <a:lnTo>
                  <a:pt x="321196" y="9834"/>
                </a:lnTo>
                <a:lnTo>
                  <a:pt x="305029" y="5749"/>
                </a:lnTo>
                <a:lnTo>
                  <a:pt x="289577" y="3026"/>
                </a:lnTo>
                <a:lnTo>
                  <a:pt x="274601" y="1210"/>
                </a:lnTo>
                <a:lnTo>
                  <a:pt x="259943" y="0"/>
                </a:lnTo>
                <a:lnTo>
                  <a:pt x="244327" y="1530"/>
                </a:lnTo>
                <a:lnTo>
                  <a:pt x="228074" y="4888"/>
                </a:lnTo>
                <a:lnTo>
                  <a:pt x="180398" y="17663"/>
                </a:lnTo>
                <a:lnTo>
                  <a:pt x="165588" y="21486"/>
                </a:lnTo>
                <a:lnTo>
                  <a:pt x="151040" y="27541"/>
                </a:lnTo>
                <a:lnTo>
                  <a:pt x="136667" y="35083"/>
                </a:lnTo>
                <a:lnTo>
                  <a:pt x="122410" y="43617"/>
                </a:lnTo>
                <a:lnTo>
                  <a:pt x="108231" y="53981"/>
                </a:lnTo>
                <a:lnTo>
                  <a:pt x="94104" y="65564"/>
                </a:lnTo>
                <a:lnTo>
                  <a:pt x="51827" y="102755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2376977" y="4018284"/>
            <a:ext cx="315529" cy="420143"/>
            <a:chOff x="2376977" y="4018284"/>
            <a:chExt cx="315529" cy="420143"/>
          </a:xfrm>
        </p:grpSpPr>
        <p:sp>
          <p:nvSpPr>
            <p:cNvPr id="87" name="Freeform 86"/>
            <p:cNvSpPr/>
            <p:nvPr/>
          </p:nvSpPr>
          <p:spPr>
            <a:xfrm>
              <a:off x="2376977" y="4018284"/>
              <a:ext cx="204264" cy="420143"/>
            </a:xfrm>
            <a:custGeom>
              <a:avLst/>
              <a:gdLst/>
              <a:ahLst/>
              <a:cxnLst/>
              <a:rect l="0" t="0" r="0" b="0"/>
              <a:pathLst>
                <a:path w="204264" h="420143">
                  <a:moveTo>
                    <a:pt x="0" y="20473"/>
                  </a:moveTo>
                  <a:lnTo>
                    <a:pt x="16750" y="14890"/>
                  </a:lnTo>
                  <a:lnTo>
                    <a:pt x="26359" y="12076"/>
                  </a:lnTo>
                  <a:lnTo>
                    <a:pt x="49500" y="5834"/>
                  </a:lnTo>
                  <a:lnTo>
                    <a:pt x="63384" y="3702"/>
                  </a:lnTo>
                  <a:lnTo>
                    <a:pt x="78483" y="2281"/>
                  </a:lnTo>
                  <a:lnTo>
                    <a:pt x="94393" y="1333"/>
                  </a:lnTo>
                  <a:lnTo>
                    <a:pt x="127651" y="281"/>
                  </a:lnTo>
                  <a:lnTo>
                    <a:pt x="144700" y="0"/>
                  </a:lnTo>
                  <a:lnTo>
                    <a:pt x="159572" y="981"/>
                  </a:lnTo>
                  <a:lnTo>
                    <a:pt x="172993" y="2804"/>
                  </a:lnTo>
                  <a:lnTo>
                    <a:pt x="185446" y="5188"/>
                  </a:lnTo>
                  <a:lnTo>
                    <a:pt x="193748" y="12620"/>
                  </a:lnTo>
                  <a:lnTo>
                    <a:pt x="199282" y="23418"/>
                  </a:lnTo>
                  <a:lnTo>
                    <a:pt x="202972" y="36460"/>
                  </a:lnTo>
                  <a:lnTo>
                    <a:pt x="204263" y="49829"/>
                  </a:lnTo>
                  <a:lnTo>
                    <a:pt x="203956" y="63416"/>
                  </a:lnTo>
                  <a:lnTo>
                    <a:pt x="202582" y="77149"/>
                  </a:lnTo>
                  <a:lnTo>
                    <a:pt x="200497" y="89810"/>
                  </a:lnTo>
                  <a:lnTo>
                    <a:pt x="197939" y="101756"/>
                  </a:lnTo>
                  <a:lnTo>
                    <a:pt x="185436" y="151703"/>
                  </a:lnTo>
                  <a:lnTo>
                    <a:pt x="183224" y="167560"/>
                  </a:lnTo>
                  <a:lnTo>
                    <a:pt x="181749" y="185142"/>
                  </a:lnTo>
                  <a:lnTo>
                    <a:pt x="180765" y="203876"/>
                  </a:lnTo>
                  <a:lnTo>
                    <a:pt x="179673" y="237156"/>
                  </a:lnTo>
                  <a:lnTo>
                    <a:pt x="179381" y="252575"/>
                  </a:lnTo>
                  <a:lnTo>
                    <a:pt x="178019" y="269866"/>
                  </a:lnTo>
                  <a:lnTo>
                    <a:pt x="175941" y="288405"/>
                  </a:lnTo>
                  <a:lnTo>
                    <a:pt x="173388" y="307777"/>
                  </a:lnTo>
                  <a:lnTo>
                    <a:pt x="171686" y="325365"/>
                  </a:lnTo>
                  <a:lnTo>
                    <a:pt x="170551" y="341765"/>
                  </a:lnTo>
                  <a:lnTo>
                    <a:pt x="168281" y="42014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450600" y="4175486"/>
              <a:ext cx="241906" cy="42071"/>
            </a:xfrm>
            <a:custGeom>
              <a:avLst/>
              <a:gdLst/>
              <a:ahLst/>
              <a:cxnLst/>
              <a:rect l="0" t="0" r="0" b="0"/>
              <a:pathLst>
                <a:path w="241906" h="42071">
                  <a:moveTo>
                    <a:pt x="0" y="42070"/>
                  </a:moveTo>
                  <a:lnTo>
                    <a:pt x="22334" y="30904"/>
                  </a:lnTo>
                  <a:lnTo>
                    <a:pt x="33587" y="26446"/>
                  </a:lnTo>
                  <a:lnTo>
                    <a:pt x="45764" y="22305"/>
                  </a:lnTo>
                  <a:lnTo>
                    <a:pt x="58556" y="18376"/>
                  </a:lnTo>
                  <a:lnTo>
                    <a:pt x="72927" y="14588"/>
                  </a:lnTo>
                  <a:lnTo>
                    <a:pt x="104477" y="7263"/>
                  </a:lnTo>
                  <a:lnTo>
                    <a:pt x="122239" y="4842"/>
                  </a:lnTo>
                  <a:lnTo>
                    <a:pt x="141093" y="3228"/>
                  </a:lnTo>
                  <a:lnTo>
                    <a:pt x="160673" y="2152"/>
                  </a:lnTo>
                  <a:lnTo>
                    <a:pt x="194895" y="957"/>
                  </a:lnTo>
                  <a:lnTo>
                    <a:pt x="241905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407702" y="3666409"/>
            <a:ext cx="6056832" cy="445973"/>
            <a:chOff x="3407702" y="3666409"/>
            <a:chExt cx="6056832" cy="445973"/>
          </a:xfrm>
        </p:grpSpPr>
        <p:sp>
          <p:nvSpPr>
            <p:cNvPr id="90" name="Freeform 89"/>
            <p:cNvSpPr/>
            <p:nvPr/>
          </p:nvSpPr>
          <p:spPr>
            <a:xfrm>
              <a:off x="3420929" y="3775817"/>
              <a:ext cx="207643" cy="336565"/>
            </a:xfrm>
            <a:custGeom>
              <a:avLst/>
              <a:gdLst/>
              <a:ahLst/>
              <a:cxnLst/>
              <a:rect l="0" t="0" r="0" b="0"/>
              <a:pathLst>
                <a:path w="207643" h="336565">
                  <a:moveTo>
                    <a:pt x="165572" y="0"/>
                  </a:moveTo>
                  <a:lnTo>
                    <a:pt x="159988" y="16751"/>
                  </a:lnTo>
                  <a:lnTo>
                    <a:pt x="156006" y="25191"/>
                  </a:lnTo>
                  <a:lnTo>
                    <a:pt x="151014" y="34324"/>
                  </a:lnTo>
                  <a:lnTo>
                    <a:pt x="145349" y="43918"/>
                  </a:lnTo>
                  <a:lnTo>
                    <a:pt x="132822" y="63927"/>
                  </a:lnTo>
                  <a:lnTo>
                    <a:pt x="126209" y="74171"/>
                  </a:lnTo>
                  <a:lnTo>
                    <a:pt x="119463" y="83337"/>
                  </a:lnTo>
                  <a:lnTo>
                    <a:pt x="112629" y="91786"/>
                  </a:lnTo>
                  <a:lnTo>
                    <a:pt x="105735" y="99755"/>
                  </a:lnTo>
                  <a:lnTo>
                    <a:pt x="97634" y="108574"/>
                  </a:lnTo>
                  <a:lnTo>
                    <a:pt x="79283" y="127722"/>
                  </a:lnTo>
                  <a:lnTo>
                    <a:pt x="1356" y="206270"/>
                  </a:lnTo>
                  <a:lnTo>
                    <a:pt x="0" y="212305"/>
                  </a:lnTo>
                  <a:lnTo>
                    <a:pt x="2603" y="217497"/>
                  </a:lnTo>
                  <a:lnTo>
                    <a:pt x="7844" y="222127"/>
                  </a:lnTo>
                  <a:lnTo>
                    <a:pt x="14843" y="227551"/>
                  </a:lnTo>
                  <a:lnTo>
                    <a:pt x="23016" y="233504"/>
                  </a:lnTo>
                  <a:lnTo>
                    <a:pt x="31970" y="239811"/>
                  </a:lnTo>
                  <a:lnTo>
                    <a:pt x="41445" y="245183"/>
                  </a:lnTo>
                  <a:lnTo>
                    <a:pt x="51268" y="249934"/>
                  </a:lnTo>
                  <a:lnTo>
                    <a:pt x="61322" y="254269"/>
                  </a:lnTo>
                  <a:lnTo>
                    <a:pt x="84959" y="265319"/>
                  </a:lnTo>
                  <a:lnTo>
                    <a:pt x="97806" y="271538"/>
                  </a:lnTo>
                  <a:lnTo>
                    <a:pt x="109877" y="278021"/>
                  </a:lnTo>
                  <a:lnTo>
                    <a:pt x="121430" y="284680"/>
                  </a:lnTo>
                  <a:lnTo>
                    <a:pt x="132638" y="291457"/>
                  </a:lnTo>
                  <a:lnTo>
                    <a:pt x="142448" y="298312"/>
                  </a:lnTo>
                  <a:lnTo>
                    <a:pt x="151324" y="305219"/>
                  </a:lnTo>
                  <a:lnTo>
                    <a:pt x="159579" y="312162"/>
                  </a:lnTo>
                  <a:lnTo>
                    <a:pt x="168588" y="317959"/>
                  </a:lnTo>
                  <a:lnTo>
                    <a:pt x="178100" y="322992"/>
                  </a:lnTo>
                  <a:lnTo>
                    <a:pt x="207642" y="3365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407702" y="3666409"/>
              <a:ext cx="6056832" cy="303811"/>
            </a:xfrm>
            <a:custGeom>
              <a:avLst/>
              <a:gdLst/>
              <a:ahLst/>
              <a:cxnLst/>
              <a:rect l="0" t="0" r="0" b="0"/>
              <a:pathLst>
                <a:path w="6056832" h="303811">
                  <a:moveTo>
                    <a:pt x="0" y="288208"/>
                  </a:moveTo>
                  <a:lnTo>
                    <a:pt x="43917" y="302847"/>
                  </a:lnTo>
                  <a:lnTo>
                    <a:pt x="53819" y="303810"/>
                  </a:lnTo>
                  <a:lnTo>
                    <a:pt x="85673" y="299583"/>
                  </a:lnTo>
                  <a:lnTo>
                    <a:pt x="140840" y="290801"/>
                  </a:lnTo>
                  <a:lnTo>
                    <a:pt x="256202" y="279304"/>
                  </a:lnTo>
                  <a:lnTo>
                    <a:pt x="378965" y="272249"/>
                  </a:lnTo>
                  <a:lnTo>
                    <a:pt x="447420" y="263093"/>
                  </a:lnTo>
                  <a:lnTo>
                    <a:pt x="558888" y="254386"/>
                  </a:lnTo>
                  <a:lnTo>
                    <a:pt x="665584" y="246619"/>
                  </a:lnTo>
                  <a:lnTo>
                    <a:pt x="786605" y="237831"/>
                  </a:lnTo>
                  <a:lnTo>
                    <a:pt x="867042" y="228683"/>
                  </a:lnTo>
                  <a:lnTo>
                    <a:pt x="1048700" y="219560"/>
                  </a:lnTo>
                  <a:lnTo>
                    <a:pt x="1230756" y="214642"/>
                  </a:lnTo>
                  <a:lnTo>
                    <a:pt x="1467496" y="214585"/>
                  </a:lnTo>
                  <a:lnTo>
                    <a:pt x="1579588" y="205529"/>
                  </a:lnTo>
                  <a:lnTo>
                    <a:pt x="1768253" y="204092"/>
                  </a:lnTo>
                  <a:lnTo>
                    <a:pt x="1926233" y="195012"/>
                  </a:lnTo>
                  <a:lnTo>
                    <a:pt x="2114076" y="188004"/>
                  </a:lnTo>
                  <a:lnTo>
                    <a:pt x="2210893" y="180570"/>
                  </a:lnTo>
                  <a:lnTo>
                    <a:pt x="2398069" y="172723"/>
                  </a:lnTo>
                  <a:lnTo>
                    <a:pt x="3186398" y="172514"/>
                  </a:lnTo>
                  <a:lnTo>
                    <a:pt x="3322060" y="163458"/>
                  </a:lnTo>
                  <a:lnTo>
                    <a:pt x="3501652" y="162053"/>
                  </a:lnTo>
                  <a:lnTo>
                    <a:pt x="3677842" y="154770"/>
                  </a:lnTo>
                  <a:lnTo>
                    <a:pt x="3879933" y="150396"/>
                  </a:lnTo>
                  <a:lnTo>
                    <a:pt x="4054817" y="141398"/>
                  </a:lnTo>
                  <a:lnTo>
                    <a:pt x="4254563" y="140972"/>
                  </a:lnTo>
                  <a:lnTo>
                    <a:pt x="4385393" y="131907"/>
                  </a:lnTo>
                  <a:lnTo>
                    <a:pt x="4533059" y="123301"/>
                  </a:lnTo>
                  <a:lnTo>
                    <a:pt x="4710420" y="120058"/>
                  </a:lnTo>
                  <a:lnTo>
                    <a:pt x="4891077" y="119930"/>
                  </a:lnTo>
                  <a:lnTo>
                    <a:pt x="5016928" y="110871"/>
                  </a:lnTo>
                  <a:lnTo>
                    <a:pt x="5200246" y="108266"/>
                  </a:lnTo>
                  <a:lnTo>
                    <a:pt x="5257810" y="103357"/>
                  </a:lnTo>
                  <a:lnTo>
                    <a:pt x="5444700" y="109318"/>
                  </a:lnTo>
                  <a:lnTo>
                    <a:pt x="5873522" y="109408"/>
                  </a:lnTo>
                  <a:lnTo>
                    <a:pt x="5966165" y="100353"/>
                  </a:lnTo>
                  <a:lnTo>
                    <a:pt x="5973450" y="95191"/>
                  </a:lnTo>
                  <a:lnTo>
                    <a:pt x="5975969" y="87075"/>
                  </a:lnTo>
                  <a:lnTo>
                    <a:pt x="5975311" y="76990"/>
                  </a:lnTo>
                  <a:lnTo>
                    <a:pt x="5972535" y="67930"/>
                  </a:lnTo>
                  <a:lnTo>
                    <a:pt x="5968348" y="59552"/>
                  </a:lnTo>
                  <a:lnTo>
                    <a:pt x="5963219" y="51630"/>
                  </a:lnTo>
                  <a:lnTo>
                    <a:pt x="5956293" y="44011"/>
                  </a:lnTo>
                  <a:lnTo>
                    <a:pt x="5948170" y="36594"/>
                  </a:lnTo>
                  <a:lnTo>
                    <a:pt x="5939249" y="29313"/>
                  </a:lnTo>
                  <a:lnTo>
                    <a:pt x="5929796" y="23290"/>
                  </a:lnTo>
                  <a:lnTo>
                    <a:pt x="5919988" y="18106"/>
                  </a:lnTo>
                  <a:lnTo>
                    <a:pt x="5899742" y="9230"/>
                  </a:lnTo>
                  <a:lnTo>
                    <a:pt x="5879056" y="1389"/>
                  </a:lnTo>
                  <a:lnTo>
                    <a:pt x="5876813" y="0"/>
                  </a:lnTo>
                  <a:lnTo>
                    <a:pt x="5886784" y="1572"/>
                  </a:lnTo>
                  <a:lnTo>
                    <a:pt x="5906799" y="9283"/>
                  </a:lnTo>
                  <a:lnTo>
                    <a:pt x="5918680" y="14611"/>
                  </a:lnTo>
                  <a:lnTo>
                    <a:pt x="5930107" y="20500"/>
                  </a:lnTo>
                  <a:lnTo>
                    <a:pt x="5941231" y="26764"/>
                  </a:lnTo>
                  <a:lnTo>
                    <a:pt x="5952152" y="33277"/>
                  </a:lnTo>
                  <a:lnTo>
                    <a:pt x="5962939" y="38788"/>
                  </a:lnTo>
                  <a:lnTo>
                    <a:pt x="5984274" y="48027"/>
                  </a:lnTo>
                  <a:lnTo>
                    <a:pt x="6005442" y="56028"/>
                  </a:lnTo>
                  <a:lnTo>
                    <a:pt x="6037070" y="67103"/>
                  </a:lnTo>
                  <a:lnTo>
                    <a:pt x="6047598" y="70687"/>
                  </a:lnTo>
                  <a:lnTo>
                    <a:pt x="6053448" y="78920"/>
                  </a:lnTo>
                  <a:lnTo>
                    <a:pt x="6056180" y="90252"/>
                  </a:lnTo>
                  <a:lnTo>
                    <a:pt x="6056831" y="103649"/>
                  </a:lnTo>
                  <a:lnTo>
                    <a:pt x="6054929" y="114918"/>
                  </a:lnTo>
                  <a:lnTo>
                    <a:pt x="6051324" y="124768"/>
                  </a:lnTo>
                  <a:lnTo>
                    <a:pt x="6046583" y="133671"/>
                  </a:lnTo>
                  <a:lnTo>
                    <a:pt x="6042254" y="143113"/>
                  </a:lnTo>
                  <a:lnTo>
                    <a:pt x="6038198" y="152913"/>
                  </a:lnTo>
                  <a:lnTo>
                    <a:pt x="6034327" y="162952"/>
                  </a:lnTo>
                  <a:lnTo>
                    <a:pt x="6028240" y="173151"/>
                  </a:lnTo>
                  <a:lnTo>
                    <a:pt x="6020676" y="183456"/>
                  </a:lnTo>
                  <a:lnTo>
                    <a:pt x="6012128" y="193832"/>
                  </a:lnTo>
                  <a:lnTo>
                    <a:pt x="6004091" y="204255"/>
                  </a:lnTo>
                  <a:lnTo>
                    <a:pt x="5996396" y="214710"/>
                  </a:lnTo>
                  <a:lnTo>
                    <a:pt x="5973995" y="24613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371179" y="393358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670641" y="3344596"/>
            <a:ext cx="5532258" cy="1219776"/>
            <a:chOff x="3670641" y="3344596"/>
            <a:chExt cx="5532258" cy="1219776"/>
          </a:xfrm>
        </p:grpSpPr>
        <p:sp>
          <p:nvSpPr>
            <p:cNvPr id="94" name="Freeform 93"/>
            <p:cNvSpPr/>
            <p:nvPr/>
          </p:nvSpPr>
          <p:spPr>
            <a:xfrm>
              <a:off x="3796853" y="3796853"/>
              <a:ext cx="9056" cy="305011"/>
            </a:xfrm>
            <a:custGeom>
              <a:avLst/>
              <a:gdLst/>
              <a:ahLst/>
              <a:cxnLst/>
              <a:rect l="0" t="0" r="0" b="0"/>
              <a:pathLst>
                <a:path w="9056" h="305011">
                  <a:moveTo>
                    <a:pt x="0" y="0"/>
                  </a:moveTo>
                  <a:lnTo>
                    <a:pt x="0" y="58556"/>
                  </a:lnTo>
                  <a:lnTo>
                    <a:pt x="1168" y="70590"/>
                  </a:lnTo>
                  <a:lnTo>
                    <a:pt x="3116" y="82118"/>
                  </a:lnTo>
                  <a:lnTo>
                    <a:pt x="5583" y="93310"/>
                  </a:lnTo>
                  <a:lnTo>
                    <a:pt x="7228" y="108951"/>
                  </a:lnTo>
                  <a:lnTo>
                    <a:pt x="8324" y="127559"/>
                  </a:lnTo>
                  <a:lnTo>
                    <a:pt x="9055" y="148145"/>
                  </a:lnTo>
                  <a:lnTo>
                    <a:pt x="8374" y="165374"/>
                  </a:lnTo>
                  <a:lnTo>
                    <a:pt x="6751" y="180367"/>
                  </a:lnTo>
                  <a:lnTo>
                    <a:pt x="4501" y="193868"/>
                  </a:lnTo>
                  <a:lnTo>
                    <a:pt x="3000" y="208711"/>
                  </a:lnTo>
                  <a:lnTo>
                    <a:pt x="2000" y="224450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70641" y="4300080"/>
              <a:ext cx="175385" cy="264292"/>
            </a:xfrm>
            <a:custGeom>
              <a:avLst/>
              <a:gdLst/>
              <a:ahLst/>
              <a:cxnLst/>
              <a:rect l="0" t="0" r="0" b="0"/>
              <a:pathLst>
                <a:path w="175385" h="264292">
                  <a:moveTo>
                    <a:pt x="31553" y="106793"/>
                  </a:moveTo>
                  <a:lnTo>
                    <a:pt x="25970" y="129127"/>
                  </a:lnTo>
                  <a:lnTo>
                    <a:pt x="25493" y="139212"/>
                  </a:lnTo>
                  <a:lnTo>
                    <a:pt x="26345" y="149441"/>
                  </a:lnTo>
                  <a:lnTo>
                    <a:pt x="28081" y="159766"/>
                  </a:lnTo>
                  <a:lnTo>
                    <a:pt x="30407" y="170155"/>
                  </a:lnTo>
                  <a:lnTo>
                    <a:pt x="33126" y="180587"/>
                  </a:lnTo>
                  <a:lnTo>
                    <a:pt x="36108" y="191048"/>
                  </a:lnTo>
                  <a:lnTo>
                    <a:pt x="40433" y="202696"/>
                  </a:lnTo>
                  <a:lnTo>
                    <a:pt x="45653" y="215137"/>
                  </a:lnTo>
                  <a:lnTo>
                    <a:pt x="51471" y="228104"/>
                  </a:lnTo>
                  <a:lnTo>
                    <a:pt x="58855" y="239087"/>
                  </a:lnTo>
                  <a:lnTo>
                    <a:pt x="67284" y="248745"/>
                  </a:lnTo>
                  <a:lnTo>
                    <a:pt x="76409" y="257522"/>
                  </a:lnTo>
                  <a:lnTo>
                    <a:pt x="87167" y="262204"/>
                  </a:lnTo>
                  <a:lnTo>
                    <a:pt x="99013" y="264157"/>
                  </a:lnTo>
                  <a:lnTo>
                    <a:pt x="111585" y="264291"/>
                  </a:lnTo>
                  <a:lnTo>
                    <a:pt x="123472" y="262042"/>
                  </a:lnTo>
                  <a:lnTo>
                    <a:pt x="134903" y="258206"/>
                  </a:lnTo>
                  <a:lnTo>
                    <a:pt x="146029" y="253311"/>
                  </a:lnTo>
                  <a:lnTo>
                    <a:pt x="154615" y="244205"/>
                  </a:lnTo>
                  <a:lnTo>
                    <a:pt x="161508" y="232291"/>
                  </a:lnTo>
                  <a:lnTo>
                    <a:pt x="167272" y="218506"/>
                  </a:lnTo>
                  <a:lnTo>
                    <a:pt x="171114" y="202303"/>
                  </a:lnTo>
                  <a:lnTo>
                    <a:pt x="173676" y="184490"/>
                  </a:lnTo>
                  <a:lnTo>
                    <a:pt x="175384" y="165603"/>
                  </a:lnTo>
                  <a:lnTo>
                    <a:pt x="175354" y="147168"/>
                  </a:lnTo>
                  <a:lnTo>
                    <a:pt x="174165" y="129036"/>
                  </a:lnTo>
                  <a:lnTo>
                    <a:pt x="172204" y="111104"/>
                  </a:lnTo>
                  <a:lnTo>
                    <a:pt x="169728" y="95643"/>
                  </a:lnTo>
                  <a:lnTo>
                    <a:pt x="166909" y="81831"/>
                  </a:lnTo>
                  <a:lnTo>
                    <a:pt x="153987" y="28889"/>
                  </a:lnTo>
                  <a:lnTo>
                    <a:pt x="148235" y="18630"/>
                  </a:lnTo>
                  <a:lnTo>
                    <a:pt x="140894" y="10621"/>
                  </a:lnTo>
                  <a:lnTo>
                    <a:pt x="132494" y="4114"/>
                  </a:lnTo>
                  <a:lnTo>
                    <a:pt x="122219" y="945"/>
                  </a:lnTo>
                  <a:lnTo>
                    <a:pt x="110695" y="0"/>
                  </a:lnTo>
                  <a:lnTo>
                    <a:pt x="98338" y="539"/>
                  </a:lnTo>
                  <a:lnTo>
                    <a:pt x="87763" y="3236"/>
                  </a:lnTo>
                  <a:lnTo>
                    <a:pt x="78375" y="7371"/>
                  </a:lnTo>
                  <a:lnTo>
                    <a:pt x="69779" y="12464"/>
                  </a:lnTo>
                  <a:lnTo>
                    <a:pt x="60543" y="20535"/>
                  </a:lnTo>
                  <a:lnTo>
                    <a:pt x="50880" y="30590"/>
                  </a:lnTo>
                  <a:lnTo>
                    <a:pt x="40932" y="41968"/>
                  </a:lnTo>
                  <a:lnTo>
                    <a:pt x="31962" y="54227"/>
                  </a:lnTo>
                  <a:lnTo>
                    <a:pt x="23646" y="67075"/>
                  </a:lnTo>
                  <a:lnTo>
                    <a:pt x="0" y="1278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333250" y="3744265"/>
              <a:ext cx="31554" cy="252423"/>
            </a:xfrm>
            <a:custGeom>
              <a:avLst/>
              <a:gdLst/>
              <a:ahLst/>
              <a:cxnLst/>
              <a:rect l="0" t="0" r="0" b="0"/>
              <a:pathLst>
                <a:path w="31554" h="252423">
                  <a:moveTo>
                    <a:pt x="0" y="0"/>
                  </a:moveTo>
                  <a:lnTo>
                    <a:pt x="5584" y="22333"/>
                  </a:lnTo>
                  <a:lnTo>
                    <a:pt x="8397" y="35924"/>
                  </a:lnTo>
                  <a:lnTo>
                    <a:pt x="14639" y="69723"/>
                  </a:lnTo>
                  <a:lnTo>
                    <a:pt x="16771" y="86215"/>
                  </a:lnTo>
                  <a:lnTo>
                    <a:pt x="18192" y="101884"/>
                  </a:lnTo>
                  <a:lnTo>
                    <a:pt x="19140" y="117005"/>
                  </a:lnTo>
                  <a:lnTo>
                    <a:pt x="20940" y="130591"/>
                  </a:lnTo>
                  <a:lnTo>
                    <a:pt x="23310" y="143155"/>
                  </a:lnTo>
                  <a:lnTo>
                    <a:pt x="26057" y="155036"/>
                  </a:lnTo>
                  <a:lnTo>
                    <a:pt x="27889" y="169969"/>
                  </a:lnTo>
                  <a:lnTo>
                    <a:pt x="29110" y="186935"/>
                  </a:lnTo>
                  <a:lnTo>
                    <a:pt x="31553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737377" y="3775817"/>
              <a:ext cx="27095" cy="273459"/>
            </a:xfrm>
            <a:custGeom>
              <a:avLst/>
              <a:gdLst/>
              <a:ahLst/>
              <a:cxnLst/>
              <a:rect l="0" t="0" r="0" b="0"/>
              <a:pathLst>
                <a:path w="27095" h="273459">
                  <a:moveTo>
                    <a:pt x="6059" y="0"/>
                  </a:moveTo>
                  <a:lnTo>
                    <a:pt x="476" y="16751"/>
                  </a:lnTo>
                  <a:lnTo>
                    <a:pt x="0" y="28697"/>
                  </a:lnTo>
                  <a:lnTo>
                    <a:pt x="851" y="43672"/>
                  </a:lnTo>
                  <a:lnTo>
                    <a:pt x="2587" y="60668"/>
                  </a:lnTo>
                  <a:lnTo>
                    <a:pt x="3745" y="80179"/>
                  </a:lnTo>
                  <a:lnTo>
                    <a:pt x="5031" y="123671"/>
                  </a:lnTo>
                  <a:lnTo>
                    <a:pt x="6542" y="145553"/>
                  </a:lnTo>
                  <a:lnTo>
                    <a:pt x="8719" y="167153"/>
                  </a:lnTo>
                  <a:lnTo>
                    <a:pt x="11338" y="188564"/>
                  </a:lnTo>
                  <a:lnTo>
                    <a:pt x="14253" y="207513"/>
                  </a:lnTo>
                  <a:lnTo>
                    <a:pt x="17365" y="224820"/>
                  </a:lnTo>
                  <a:lnTo>
                    <a:pt x="27094" y="27345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069482" y="3786335"/>
              <a:ext cx="63107" cy="220871"/>
            </a:xfrm>
            <a:custGeom>
              <a:avLst/>
              <a:gdLst/>
              <a:ahLst/>
              <a:cxnLst/>
              <a:rect l="0" t="0" r="0" b="0"/>
              <a:pathLst>
                <a:path w="63107" h="220871">
                  <a:moveTo>
                    <a:pt x="0" y="0"/>
                  </a:moveTo>
                  <a:lnTo>
                    <a:pt x="5583" y="33500"/>
                  </a:lnTo>
                  <a:lnTo>
                    <a:pt x="9565" y="49212"/>
                  </a:lnTo>
                  <a:lnTo>
                    <a:pt x="14557" y="65529"/>
                  </a:lnTo>
                  <a:lnTo>
                    <a:pt x="45197" y="156675"/>
                  </a:lnTo>
                  <a:lnTo>
                    <a:pt x="48829" y="168724"/>
                  </a:lnTo>
                  <a:lnTo>
                    <a:pt x="63106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490186" y="3765300"/>
              <a:ext cx="42071" cy="241906"/>
            </a:xfrm>
            <a:custGeom>
              <a:avLst/>
              <a:gdLst/>
              <a:ahLst/>
              <a:cxnLst/>
              <a:rect l="0" t="0" r="0" b="0"/>
              <a:pathLst>
                <a:path w="42071" h="241906">
                  <a:moveTo>
                    <a:pt x="0" y="0"/>
                  </a:moveTo>
                  <a:lnTo>
                    <a:pt x="0" y="22334"/>
                  </a:lnTo>
                  <a:lnTo>
                    <a:pt x="1169" y="32418"/>
                  </a:lnTo>
                  <a:lnTo>
                    <a:pt x="3117" y="42647"/>
                  </a:lnTo>
                  <a:lnTo>
                    <a:pt x="5583" y="52972"/>
                  </a:lnTo>
                  <a:lnTo>
                    <a:pt x="7228" y="64530"/>
                  </a:lnTo>
                  <a:lnTo>
                    <a:pt x="8325" y="76910"/>
                  </a:lnTo>
                  <a:lnTo>
                    <a:pt x="9056" y="89838"/>
                  </a:lnTo>
                  <a:lnTo>
                    <a:pt x="10711" y="103131"/>
                  </a:lnTo>
                  <a:lnTo>
                    <a:pt x="12984" y="116668"/>
                  </a:lnTo>
                  <a:lnTo>
                    <a:pt x="15668" y="130366"/>
                  </a:lnTo>
                  <a:lnTo>
                    <a:pt x="21766" y="158052"/>
                  </a:lnTo>
                  <a:lnTo>
                    <a:pt x="42070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984513" y="3765300"/>
              <a:ext cx="52589" cy="262941"/>
            </a:xfrm>
            <a:custGeom>
              <a:avLst/>
              <a:gdLst/>
              <a:ahLst/>
              <a:cxnLst/>
              <a:rect l="0" t="0" r="0" b="0"/>
              <a:pathLst>
                <a:path w="52589" h="262941">
                  <a:moveTo>
                    <a:pt x="0" y="0"/>
                  </a:moveTo>
                  <a:lnTo>
                    <a:pt x="14639" y="58556"/>
                  </a:lnTo>
                  <a:lnTo>
                    <a:pt x="21309" y="88351"/>
                  </a:lnTo>
                  <a:lnTo>
                    <a:pt x="24724" y="104477"/>
                  </a:lnTo>
                  <a:lnTo>
                    <a:pt x="27000" y="119902"/>
                  </a:lnTo>
                  <a:lnTo>
                    <a:pt x="28518" y="134860"/>
                  </a:lnTo>
                  <a:lnTo>
                    <a:pt x="29529" y="149506"/>
                  </a:lnTo>
                  <a:lnTo>
                    <a:pt x="31372" y="163945"/>
                  </a:lnTo>
                  <a:lnTo>
                    <a:pt x="33770" y="178245"/>
                  </a:lnTo>
                  <a:lnTo>
                    <a:pt x="36537" y="192453"/>
                  </a:lnTo>
                  <a:lnTo>
                    <a:pt x="39550" y="205431"/>
                  </a:lnTo>
                  <a:lnTo>
                    <a:pt x="42727" y="217589"/>
                  </a:lnTo>
                  <a:lnTo>
                    <a:pt x="52588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499875" y="3786335"/>
              <a:ext cx="21037" cy="220871"/>
            </a:xfrm>
            <a:custGeom>
              <a:avLst/>
              <a:gdLst/>
              <a:ahLst/>
              <a:cxnLst/>
              <a:rect l="0" t="0" r="0" b="0"/>
              <a:pathLst>
                <a:path w="21037" h="220871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7" y="48880"/>
                  </a:lnTo>
                  <a:lnTo>
                    <a:pt x="5583" y="64140"/>
                  </a:lnTo>
                  <a:lnTo>
                    <a:pt x="7228" y="78987"/>
                  </a:lnTo>
                  <a:lnTo>
                    <a:pt x="8325" y="93560"/>
                  </a:lnTo>
                  <a:lnTo>
                    <a:pt x="9056" y="107950"/>
                  </a:lnTo>
                  <a:lnTo>
                    <a:pt x="10712" y="121048"/>
                  </a:lnTo>
                  <a:lnTo>
                    <a:pt x="12984" y="133287"/>
                  </a:lnTo>
                  <a:lnTo>
                    <a:pt x="15668" y="144952"/>
                  </a:lnTo>
                  <a:lnTo>
                    <a:pt x="17458" y="158572"/>
                  </a:lnTo>
                  <a:lnTo>
                    <a:pt x="18651" y="173495"/>
                  </a:lnTo>
                  <a:lnTo>
                    <a:pt x="21036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04720" y="3733747"/>
              <a:ext cx="52589" cy="241906"/>
            </a:xfrm>
            <a:custGeom>
              <a:avLst/>
              <a:gdLst/>
              <a:ahLst/>
              <a:cxnLst/>
              <a:rect l="0" t="0" r="0" b="0"/>
              <a:pathLst>
                <a:path w="52589" h="241906">
                  <a:moveTo>
                    <a:pt x="0" y="0"/>
                  </a:moveTo>
                  <a:lnTo>
                    <a:pt x="5583" y="16750"/>
                  </a:lnTo>
                  <a:lnTo>
                    <a:pt x="7228" y="27528"/>
                  </a:lnTo>
                  <a:lnTo>
                    <a:pt x="8324" y="40555"/>
                  </a:lnTo>
                  <a:lnTo>
                    <a:pt x="9056" y="55084"/>
                  </a:lnTo>
                  <a:lnTo>
                    <a:pt x="10712" y="69444"/>
                  </a:lnTo>
                  <a:lnTo>
                    <a:pt x="12984" y="83692"/>
                  </a:lnTo>
                  <a:lnTo>
                    <a:pt x="15668" y="97865"/>
                  </a:lnTo>
                  <a:lnTo>
                    <a:pt x="17457" y="111988"/>
                  </a:lnTo>
                  <a:lnTo>
                    <a:pt x="18649" y="126078"/>
                  </a:lnTo>
                  <a:lnTo>
                    <a:pt x="19445" y="140146"/>
                  </a:lnTo>
                  <a:lnTo>
                    <a:pt x="21144" y="154199"/>
                  </a:lnTo>
                  <a:lnTo>
                    <a:pt x="23444" y="168242"/>
                  </a:lnTo>
                  <a:lnTo>
                    <a:pt x="26147" y="182279"/>
                  </a:lnTo>
                  <a:lnTo>
                    <a:pt x="30287" y="195143"/>
                  </a:lnTo>
                  <a:lnTo>
                    <a:pt x="35383" y="207224"/>
                  </a:lnTo>
                  <a:lnTo>
                    <a:pt x="52588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67494" y="3344596"/>
              <a:ext cx="42072" cy="662610"/>
            </a:xfrm>
            <a:custGeom>
              <a:avLst/>
              <a:gdLst/>
              <a:ahLst/>
              <a:cxnLst/>
              <a:rect l="0" t="0" r="0" b="0"/>
              <a:pathLst>
                <a:path w="42072" h="662610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9868" y="90949"/>
                  </a:lnTo>
                  <a:lnTo>
                    <a:pt x="10517" y="491811"/>
                  </a:lnTo>
                  <a:lnTo>
                    <a:pt x="11686" y="513685"/>
                  </a:lnTo>
                  <a:lnTo>
                    <a:pt x="13633" y="535279"/>
                  </a:lnTo>
                  <a:lnTo>
                    <a:pt x="16101" y="556687"/>
                  </a:lnTo>
                  <a:lnTo>
                    <a:pt x="18914" y="575634"/>
                  </a:lnTo>
                  <a:lnTo>
                    <a:pt x="21959" y="592939"/>
                  </a:lnTo>
                  <a:lnTo>
                    <a:pt x="42071" y="66260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404389" y="4112684"/>
              <a:ext cx="113405" cy="356370"/>
            </a:xfrm>
            <a:custGeom>
              <a:avLst/>
              <a:gdLst/>
              <a:ahLst/>
              <a:cxnLst/>
              <a:rect l="0" t="0" r="0" b="0"/>
              <a:pathLst>
                <a:path w="113405" h="356370">
                  <a:moveTo>
                    <a:pt x="31553" y="20732"/>
                  </a:moveTo>
                  <a:lnTo>
                    <a:pt x="20386" y="31899"/>
                  </a:lnTo>
                  <a:lnTo>
                    <a:pt x="18265" y="39862"/>
                  </a:lnTo>
                  <a:lnTo>
                    <a:pt x="18019" y="49846"/>
                  </a:lnTo>
                  <a:lnTo>
                    <a:pt x="19025" y="61177"/>
                  </a:lnTo>
                  <a:lnTo>
                    <a:pt x="22032" y="72236"/>
                  </a:lnTo>
                  <a:lnTo>
                    <a:pt x="26374" y="83115"/>
                  </a:lnTo>
                  <a:lnTo>
                    <a:pt x="31606" y="93873"/>
                  </a:lnTo>
                  <a:lnTo>
                    <a:pt x="38600" y="104551"/>
                  </a:lnTo>
                  <a:lnTo>
                    <a:pt x="46768" y="115176"/>
                  </a:lnTo>
                  <a:lnTo>
                    <a:pt x="55720" y="125765"/>
                  </a:lnTo>
                  <a:lnTo>
                    <a:pt x="64025" y="137499"/>
                  </a:lnTo>
                  <a:lnTo>
                    <a:pt x="71898" y="149996"/>
                  </a:lnTo>
                  <a:lnTo>
                    <a:pt x="79485" y="163002"/>
                  </a:lnTo>
                  <a:lnTo>
                    <a:pt x="85711" y="176347"/>
                  </a:lnTo>
                  <a:lnTo>
                    <a:pt x="91031" y="189918"/>
                  </a:lnTo>
                  <a:lnTo>
                    <a:pt x="95746" y="203640"/>
                  </a:lnTo>
                  <a:lnTo>
                    <a:pt x="100058" y="218631"/>
                  </a:lnTo>
                  <a:lnTo>
                    <a:pt x="104101" y="234468"/>
                  </a:lnTo>
                  <a:lnTo>
                    <a:pt x="107965" y="250869"/>
                  </a:lnTo>
                  <a:lnTo>
                    <a:pt x="110541" y="266478"/>
                  </a:lnTo>
                  <a:lnTo>
                    <a:pt x="112259" y="281558"/>
                  </a:lnTo>
                  <a:lnTo>
                    <a:pt x="113404" y="296286"/>
                  </a:lnTo>
                  <a:lnTo>
                    <a:pt x="111829" y="309611"/>
                  </a:lnTo>
                  <a:lnTo>
                    <a:pt x="108443" y="321999"/>
                  </a:lnTo>
                  <a:lnTo>
                    <a:pt x="103848" y="333765"/>
                  </a:lnTo>
                  <a:lnTo>
                    <a:pt x="97279" y="342776"/>
                  </a:lnTo>
                  <a:lnTo>
                    <a:pt x="89393" y="349953"/>
                  </a:lnTo>
                  <a:lnTo>
                    <a:pt x="80630" y="355906"/>
                  </a:lnTo>
                  <a:lnTo>
                    <a:pt x="71283" y="356369"/>
                  </a:lnTo>
                  <a:lnTo>
                    <a:pt x="61545" y="353172"/>
                  </a:lnTo>
                  <a:lnTo>
                    <a:pt x="51548" y="347534"/>
                  </a:lnTo>
                  <a:lnTo>
                    <a:pt x="43714" y="339102"/>
                  </a:lnTo>
                  <a:lnTo>
                    <a:pt x="37324" y="328805"/>
                  </a:lnTo>
                  <a:lnTo>
                    <a:pt x="31894" y="317267"/>
                  </a:lnTo>
                  <a:lnTo>
                    <a:pt x="28274" y="304900"/>
                  </a:lnTo>
                  <a:lnTo>
                    <a:pt x="25861" y="291981"/>
                  </a:lnTo>
                  <a:lnTo>
                    <a:pt x="24252" y="278694"/>
                  </a:lnTo>
                  <a:lnTo>
                    <a:pt x="24349" y="262824"/>
                  </a:lnTo>
                  <a:lnTo>
                    <a:pt x="25581" y="245232"/>
                  </a:lnTo>
                  <a:lnTo>
                    <a:pt x="27572" y="226492"/>
                  </a:lnTo>
                  <a:lnTo>
                    <a:pt x="30068" y="209325"/>
                  </a:lnTo>
                  <a:lnTo>
                    <a:pt x="32900" y="193205"/>
                  </a:lnTo>
                  <a:lnTo>
                    <a:pt x="35956" y="177785"/>
                  </a:lnTo>
                  <a:lnTo>
                    <a:pt x="40331" y="165167"/>
                  </a:lnTo>
                  <a:lnTo>
                    <a:pt x="45585" y="154418"/>
                  </a:lnTo>
                  <a:lnTo>
                    <a:pt x="51425" y="144914"/>
                  </a:lnTo>
                  <a:lnTo>
                    <a:pt x="56487" y="133904"/>
                  </a:lnTo>
                  <a:lnTo>
                    <a:pt x="61031" y="121890"/>
                  </a:lnTo>
                  <a:lnTo>
                    <a:pt x="65228" y="109205"/>
                  </a:lnTo>
                  <a:lnTo>
                    <a:pt x="70364" y="97244"/>
                  </a:lnTo>
                  <a:lnTo>
                    <a:pt x="76124" y="85763"/>
                  </a:lnTo>
                  <a:lnTo>
                    <a:pt x="82302" y="74604"/>
                  </a:lnTo>
                  <a:lnTo>
                    <a:pt x="86421" y="62489"/>
                  </a:lnTo>
                  <a:lnTo>
                    <a:pt x="89166" y="49739"/>
                  </a:lnTo>
                  <a:lnTo>
                    <a:pt x="90997" y="36564"/>
                  </a:lnTo>
                  <a:lnTo>
                    <a:pt x="88711" y="25444"/>
                  </a:lnTo>
                  <a:lnTo>
                    <a:pt x="83682" y="15693"/>
                  </a:lnTo>
                  <a:lnTo>
                    <a:pt x="76823" y="6855"/>
                  </a:lnTo>
                  <a:lnTo>
                    <a:pt x="68744" y="2131"/>
                  </a:lnTo>
                  <a:lnTo>
                    <a:pt x="59853" y="151"/>
                  </a:lnTo>
                  <a:lnTo>
                    <a:pt x="50420" y="0"/>
                  </a:lnTo>
                  <a:lnTo>
                    <a:pt x="40625" y="2236"/>
                  </a:lnTo>
                  <a:lnTo>
                    <a:pt x="30589" y="6064"/>
                  </a:lnTo>
                  <a:lnTo>
                    <a:pt x="0" y="3124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909234" y="3775817"/>
              <a:ext cx="52588" cy="220871"/>
            </a:xfrm>
            <a:custGeom>
              <a:avLst/>
              <a:gdLst/>
              <a:ahLst/>
              <a:cxnLst/>
              <a:rect l="0" t="0" r="0" b="0"/>
              <a:pathLst>
                <a:path w="52588" h="220871">
                  <a:moveTo>
                    <a:pt x="0" y="0"/>
                  </a:moveTo>
                  <a:lnTo>
                    <a:pt x="5583" y="16751"/>
                  </a:lnTo>
                  <a:lnTo>
                    <a:pt x="8396" y="26359"/>
                  </a:lnTo>
                  <a:lnTo>
                    <a:pt x="17939" y="62216"/>
                  </a:lnTo>
                  <a:lnTo>
                    <a:pt x="24723" y="88810"/>
                  </a:lnTo>
                  <a:lnTo>
                    <a:pt x="28168" y="101277"/>
                  </a:lnTo>
                  <a:lnTo>
                    <a:pt x="38600" y="136743"/>
                  </a:lnTo>
                  <a:lnTo>
                    <a:pt x="42094" y="149593"/>
                  </a:lnTo>
                  <a:lnTo>
                    <a:pt x="52587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308902" y="3691676"/>
              <a:ext cx="42072" cy="231389"/>
            </a:xfrm>
            <a:custGeom>
              <a:avLst/>
              <a:gdLst/>
              <a:ahLst/>
              <a:cxnLst/>
              <a:rect l="0" t="0" r="0" b="0"/>
              <a:pathLst>
                <a:path w="42072" h="231389">
                  <a:moveTo>
                    <a:pt x="0" y="0"/>
                  </a:moveTo>
                  <a:lnTo>
                    <a:pt x="0" y="27918"/>
                  </a:lnTo>
                  <a:lnTo>
                    <a:pt x="1169" y="41984"/>
                  </a:lnTo>
                  <a:lnTo>
                    <a:pt x="3117" y="57206"/>
                  </a:lnTo>
                  <a:lnTo>
                    <a:pt x="5584" y="73196"/>
                  </a:lnTo>
                  <a:lnTo>
                    <a:pt x="8397" y="87362"/>
                  </a:lnTo>
                  <a:lnTo>
                    <a:pt x="11441" y="100312"/>
                  </a:lnTo>
                  <a:lnTo>
                    <a:pt x="14639" y="112451"/>
                  </a:lnTo>
                  <a:lnTo>
                    <a:pt x="16771" y="125218"/>
                  </a:lnTo>
                  <a:lnTo>
                    <a:pt x="18192" y="138404"/>
                  </a:lnTo>
                  <a:lnTo>
                    <a:pt x="19140" y="151870"/>
                  </a:lnTo>
                  <a:lnTo>
                    <a:pt x="20940" y="164352"/>
                  </a:lnTo>
                  <a:lnTo>
                    <a:pt x="23309" y="176180"/>
                  </a:lnTo>
                  <a:lnTo>
                    <a:pt x="42071" y="2313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729606" y="3660124"/>
              <a:ext cx="52589" cy="220870"/>
            </a:xfrm>
            <a:custGeom>
              <a:avLst/>
              <a:gdLst/>
              <a:ahLst/>
              <a:cxnLst/>
              <a:rect l="0" t="0" r="0" b="0"/>
              <a:pathLst>
                <a:path w="52589" h="220870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6" y="42647"/>
                  </a:lnTo>
                  <a:lnTo>
                    <a:pt x="14640" y="89838"/>
                  </a:lnTo>
                  <a:lnTo>
                    <a:pt x="17940" y="101963"/>
                  </a:lnTo>
                  <a:lnTo>
                    <a:pt x="24723" y="124783"/>
                  </a:lnTo>
                  <a:lnTo>
                    <a:pt x="35113" y="157341"/>
                  </a:lnTo>
                  <a:lnTo>
                    <a:pt x="38600" y="169168"/>
                  </a:lnTo>
                  <a:lnTo>
                    <a:pt x="52588" y="2208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171345" y="3618053"/>
              <a:ext cx="31554" cy="262941"/>
            </a:xfrm>
            <a:custGeom>
              <a:avLst/>
              <a:gdLst/>
              <a:ahLst/>
              <a:cxnLst/>
              <a:rect l="0" t="0" r="0" b="0"/>
              <a:pathLst>
                <a:path w="31554" h="262941">
                  <a:moveTo>
                    <a:pt x="0" y="0"/>
                  </a:moveTo>
                  <a:lnTo>
                    <a:pt x="0" y="64140"/>
                  </a:lnTo>
                  <a:lnTo>
                    <a:pt x="1169" y="80156"/>
                  </a:lnTo>
                  <a:lnTo>
                    <a:pt x="3117" y="96676"/>
                  </a:lnTo>
                  <a:lnTo>
                    <a:pt x="5583" y="113533"/>
                  </a:lnTo>
                  <a:lnTo>
                    <a:pt x="11441" y="147845"/>
                  </a:lnTo>
                  <a:lnTo>
                    <a:pt x="14640" y="165175"/>
                  </a:lnTo>
                  <a:lnTo>
                    <a:pt x="16771" y="181403"/>
                  </a:lnTo>
                  <a:lnTo>
                    <a:pt x="18193" y="196896"/>
                  </a:lnTo>
                  <a:lnTo>
                    <a:pt x="31553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Freeform 109"/>
          <p:cNvSpPr/>
          <p:nvPr/>
        </p:nvSpPr>
        <p:spPr>
          <a:xfrm>
            <a:off x="4296855" y="4796025"/>
            <a:ext cx="50007" cy="119439"/>
          </a:xfrm>
          <a:custGeom>
            <a:avLst/>
            <a:gdLst/>
            <a:ahLst/>
            <a:cxnLst/>
            <a:rect l="0" t="0" r="0" b="0"/>
            <a:pathLst>
              <a:path w="50007" h="119439">
                <a:moveTo>
                  <a:pt x="36395" y="0"/>
                </a:moveTo>
                <a:lnTo>
                  <a:pt x="25228" y="11166"/>
                </a:lnTo>
                <a:lnTo>
                  <a:pt x="20770" y="17962"/>
                </a:lnTo>
                <a:lnTo>
                  <a:pt x="16629" y="25998"/>
                </a:lnTo>
                <a:lnTo>
                  <a:pt x="12700" y="34861"/>
                </a:lnTo>
                <a:lnTo>
                  <a:pt x="10081" y="45444"/>
                </a:lnTo>
                <a:lnTo>
                  <a:pt x="8334" y="57174"/>
                </a:lnTo>
                <a:lnTo>
                  <a:pt x="7171" y="69669"/>
                </a:lnTo>
                <a:lnTo>
                  <a:pt x="7563" y="81504"/>
                </a:lnTo>
                <a:lnTo>
                  <a:pt x="8993" y="92901"/>
                </a:lnTo>
                <a:lnTo>
                  <a:pt x="11116" y="104004"/>
                </a:lnTo>
                <a:lnTo>
                  <a:pt x="16036" y="110237"/>
                </a:lnTo>
                <a:lnTo>
                  <a:pt x="22823" y="113224"/>
                </a:lnTo>
                <a:lnTo>
                  <a:pt x="30853" y="114047"/>
                </a:lnTo>
                <a:lnTo>
                  <a:pt x="37375" y="108753"/>
                </a:lnTo>
                <a:lnTo>
                  <a:pt x="42891" y="99380"/>
                </a:lnTo>
                <a:lnTo>
                  <a:pt x="47738" y="87288"/>
                </a:lnTo>
                <a:lnTo>
                  <a:pt x="49800" y="75721"/>
                </a:lnTo>
                <a:lnTo>
                  <a:pt x="50006" y="64504"/>
                </a:lnTo>
                <a:lnTo>
                  <a:pt x="48975" y="53520"/>
                </a:lnTo>
                <a:lnTo>
                  <a:pt x="44782" y="48535"/>
                </a:lnTo>
                <a:lnTo>
                  <a:pt x="38480" y="47549"/>
                </a:lnTo>
                <a:lnTo>
                  <a:pt x="30773" y="49228"/>
                </a:lnTo>
                <a:lnTo>
                  <a:pt x="24467" y="53854"/>
                </a:lnTo>
                <a:lnTo>
                  <a:pt x="19094" y="60444"/>
                </a:lnTo>
                <a:lnTo>
                  <a:pt x="14343" y="68343"/>
                </a:lnTo>
                <a:lnTo>
                  <a:pt x="11177" y="78283"/>
                </a:lnTo>
                <a:lnTo>
                  <a:pt x="9065" y="89584"/>
                </a:lnTo>
                <a:lnTo>
                  <a:pt x="7657" y="101793"/>
                </a:lnTo>
                <a:lnTo>
                  <a:pt x="9056" y="107595"/>
                </a:lnTo>
                <a:lnTo>
                  <a:pt x="12326" y="109125"/>
                </a:lnTo>
                <a:lnTo>
                  <a:pt x="16843" y="107809"/>
                </a:lnTo>
                <a:lnTo>
                  <a:pt x="19855" y="102257"/>
                </a:lnTo>
                <a:lnTo>
                  <a:pt x="21862" y="93881"/>
                </a:lnTo>
                <a:lnTo>
                  <a:pt x="23201" y="83622"/>
                </a:lnTo>
                <a:lnTo>
                  <a:pt x="22924" y="73277"/>
                </a:lnTo>
                <a:lnTo>
                  <a:pt x="21571" y="62875"/>
                </a:lnTo>
                <a:lnTo>
                  <a:pt x="19501" y="52434"/>
                </a:lnTo>
                <a:lnTo>
                  <a:pt x="16952" y="48979"/>
                </a:lnTo>
                <a:lnTo>
                  <a:pt x="14084" y="50182"/>
                </a:lnTo>
                <a:lnTo>
                  <a:pt x="11004" y="54490"/>
                </a:lnTo>
                <a:lnTo>
                  <a:pt x="7781" y="60867"/>
                </a:lnTo>
                <a:lnTo>
                  <a:pt x="4465" y="68625"/>
                </a:lnTo>
                <a:lnTo>
                  <a:pt x="1084" y="77303"/>
                </a:lnTo>
                <a:lnTo>
                  <a:pt x="0" y="87762"/>
                </a:lnTo>
                <a:lnTo>
                  <a:pt x="445" y="99410"/>
                </a:lnTo>
                <a:lnTo>
                  <a:pt x="1911" y="111849"/>
                </a:lnTo>
                <a:lnTo>
                  <a:pt x="5225" y="117805"/>
                </a:lnTo>
                <a:lnTo>
                  <a:pt x="9772" y="119438"/>
                </a:lnTo>
                <a:lnTo>
                  <a:pt x="15141" y="118190"/>
                </a:lnTo>
                <a:lnTo>
                  <a:pt x="19888" y="113852"/>
                </a:lnTo>
                <a:lnTo>
                  <a:pt x="24222" y="107453"/>
                </a:lnTo>
                <a:lnTo>
                  <a:pt x="25878" y="63105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6489358" y="4427908"/>
            <a:ext cx="1006803" cy="338628"/>
            <a:chOff x="6489358" y="4427908"/>
            <a:chExt cx="1006803" cy="338628"/>
          </a:xfrm>
        </p:grpSpPr>
        <p:sp>
          <p:nvSpPr>
            <p:cNvPr id="111" name="Freeform 110"/>
            <p:cNvSpPr/>
            <p:nvPr/>
          </p:nvSpPr>
          <p:spPr>
            <a:xfrm>
              <a:off x="6499875" y="4575155"/>
              <a:ext cx="46509" cy="141896"/>
            </a:xfrm>
            <a:custGeom>
              <a:avLst/>
              <a:gdLst/>
              <a:ahLst/>
              <a:cxnLst/>
              <a:rect l="0" t="0" r="0" b="0"/>
              <a:pathLst>
                <a:path w="46509" h="141896">
                  <a:moveTo>
                    <a:pt x="0" y="0"/>
                  </a:moveTo>
                  <a:lnTo>
                    <a:pt x="14639" y="43917"/>
                  </a:lnTo>
                  <a:lnTo>
                    <a:pt x="14434" y="52650"/>
                  </a:lnTo>
                  <a:lnTo>
                    <a:pt x="11960" y="60810"/>
                  </a:lnTo>
                  <a:lnTo>
                    <a:pt x="7973" y="68587"/>
                  </a:lnTo>
                  <a:lnTo>
                    <a:pt x="6484" y="79615"/>
                  </a:lnTo>
                  <a:lnTo>
                    <a:pt x="6660" y="92809"/>
                  </a:lnTo>
                  <a:lnTo>
                    <a:pt x="7946" y="107449"/>
                  </a:lnTo>
                  <a:lnTo>
                    <a:pt x="11140" y="119546"/>
                  </a:lnTo>
                  <a:lnTo>
                    <a:pt x="15607" y="129948"/>
                  </a:lnTo>
                  <a:lnTo>
                    <a:pt x="20923" y="139220"/>
                  </a:lnTo>
                  <a:lnTo>
                    <a:pt x="26804" y="141895"/>
                  </a:lnTo>
                  <a:lnTo>
                    <a:pt x="33061" y="140173"/>
                  </a:lnTo>
                  <a:lnTo>
                    <a:pt x="39570" y="135519"/>
                  </a:lnTo>
                  <a:lnTo>
                    <a:pt x="43910" y="127742"/>
                  </a:lnTo>
                  <a:lnTo>
                    <a:pt x="46508" y="11888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507120" y="4635192"/>
              <a:ext cx="40758" cy="69527"/>
            </a:xfrm>
            <a:custGeom>
              <a:avLst/>
              <a:gdLst/>
              <a:ahLst/>
              <a:cxnLst/>
              <a:rect l="0" t="0" r="0" b="0"/>
              <a:pathLst>
                <a:path w="40758" h="69527">
                  <a:moveTo>
                    <a:pt x="40757" y="24494"/>
                  </a:moveTo>
                  <a:lnTo>
                    <a:pt x="40512" y="21636"/>
                  </a:lnTo>
                  <a:lnTo>
                    <a:pt x="38616" y="8435"/>
                  </a:lnTo>
                  <a:lnTo>
                    <a:pt x="35016" y="1972"/>
                  </a:lnTo>
                  <a:lnTo>
                    <a:pt x="30278" y="0"/>
                  </a:lnTo>
                  <a:lnTo>
                    <a:pt x="24782" y="1023"/>
                  </a:lnTo>
                  <a:lnTo>
                    <a:pt x="19950" y="6379"/>
                  </a:lnTo>
                  <a:lnTo>
                    <a:pt x="15560" y="14624"/>
                  </a:lnTo>
                  <a:lnTo>
                    <a:pt x="11464" y="24796"/>
                  </a:lnTo>
                  <a:lnTo>
                    <a:pt x="7565" y="36251"/>
                  </a:lnTo>
                  <a:lnTo>
                    <a:pt x="3797" y="48563"/>
                  </a:lnTo>
                  <a:lnTo>
                    <a:pt x="116" y="61445"/>
                  </a:lnTo>
                  <a:lnTo>
                    <a:pt x="0" y="67696"/>
                  </a:lnTo>
                  <a:lnTo>
                    <a:pt x="2259" y="69526"/>
                  </a:lnTo>
                  <a:lnTo>
                    <a:pt x="6103" y="68409"/>
                  </a:lnTo>
                  <a:lnTo>
                    <a:pt x="9834" y="64158"/>
                  </a:lnTo>
                  <a:lnTo>
                    <a:pt x="13490" y="57818"/>
                  </a:lnTo>
                  <a:lnTo>
                    <a:pt x="17096" y="50086"/>
                  </a:lnTo>
                  <a:lnTo>
                    <a:pt x="19500" y="39088"/>
                  </a:lnTo>
                  <a:lnTo>
                    <a:pt x="21103" y="25913"/>
                  </a:lnTo>
                  <a:lnTo>
                    <a:pt x="22171" y="11286"/>
                  </a:lnTo>
                  <a:lnTo>
                    <a:pt x="20546" y="5041"/>
                  </a:lnTo>
                  <a:lnTo>
                    <a:pt x="17125" y="4384"/>
                  </a:lnTo>
                  <a:lnTo>
                    <a:pt x="12508" y="7451"/>
                  </a:lnTo>
                  <a:lnTo>
                    <a:pt x="9430" y="14171"/>
                  </a:lnTo>
                  <a:lnTo>
                    <a:pt x="7377" y="23325"/>
                  </a:lnTo>
                  <a:lnTo>
                    <a:pt x="3273" y="241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57703" y="4627743"/>
              <a:ext cx="10123" cy="10122"/>
            </a:xfrm>
            <a:custGeom>
              <a:avLst/>
              <a:gdLst/>
              <a:ahLst/>
              <a:cxnLst/>
              <a:rect l="0" t="0" r="0" b="0"/>
              <a:pathLst>
                <a:path w="10123" h="10122">
                  <a:moveTo>
                    <a:pt x="10122" y="0"/>
                  </a:moveTo>
                  <a:lnTo>
                    <a:pt x="0" y="1012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042104" y="4680526"/>
              <a:ext cx="49458" cy="86010"/>
            </a:xfrm>
            <a:custGeom>
              <a:avLst/>
              <a:gdLst/>
              <a:ahLst/>
              <a:cxnLst/>
              <a:rect l="0" t="0" r="0" b="0"/>
              <a:pathLst>
                <a:path w="49458" h="86010">
                  <a:moveTo>
                    <a:pt x="0" y="58946"/>
                  </a:moveTo>
                  <a:lnTo>
                    <a:pt x="442" y="61306"/>
                  </a:lnTo>
                  <a:lnTo>
                    <a:pt x="4194" y="65347"/>
                  </a:lnTo>
                  <a:lnTo>
                    <a:pt x="9033" y="64534"/>
                  </a:lnTo>
                  <a:lnTo>
                    <a:pt x="14595" y="60487"/>
                  </a:lnTo>
                  <a:lnTo>
                    <a:pt x="19473" y="54283"/>
                  </a:lnTo>
                  <a:lnTo>
                    <a:pt x="23893" y="46641"/>
                  </a:lnTo>
                  <a:lnTo>
                    <a:pt x="28009" y="38041"/>
                  </a:lnTo>
                  <a:lnTo>
                    <a:pt x="30752" y="27633"/>
                  </a:lnTo>
                  <a:lnTo>
                    <a:pt x="32581" y="16019"/>
                  </a:lnTo>
                  <a:lnTo>
                    <a:pt x="33801" y="3603"/>
                  </a:lnTo>
                  <a:lnTo>
                    <a:pt x="32277" y="0"/>
                  </a:lnTo>
                  <a:lnTo>
                    <a:pt x="28923" y="2272"/>
                  </a:lnTo>
                  <a:lnTo>
                    <a:pt x="24350" y="8461"/>
                  </a:lnTo>
                  <a:lnTo>
                    <a:pt x="21302" y="18430"/>
                  </a:lnTo>
                  <a:lnTo>
                    <a:pt x="19269" y="30920"/>
                  </a:lnTo>
                  <a:lnTo>
                    <a:pt x="17914" y="45089"/>
                  </a:lnTo>
                  <a:lnTo>
                    <a:pt x="18179" y="58041"/>
                  </a:lnTo>
                  <a:lnTo>
                    <a:pt x="19525" y="70182"/>
                  </a:lnTo>
                  <a:lnTo>
                    <a:pt x="21590" y="81782"/>
                  </a:lnTo>
                  <a:lnTo>
                    <a:pt x="25304" y="86009"/>
                  </a:lnTo>
                  <a:lnTo>
                    <a:pt x="30118" y="85321"/>
                  </a:lnTo>
                  <a:lnTo>
                    <a:pt x="35664" y="81357"/>
                  </a:lnTo>
                  <a:lnTo>
                    <a:pt x="40531" y="75208"/>
                  </a:lnTo>
                  <a:lnTo>
                    <a:pt x="44944" y="67603"/>
                  </a:lnTo>
                  <a:lnTo>
                    <a:pt x="49054" y="59027"/>
                  </a:lnTo>
                  <a:lnTo>
                    <a:pt x="49457" y="49804"/>
                  </a:lnTo>
                  <a:lnTo>
                    <a:pt x="47388" y="40149"/>
                  </a:lnTo>
                  <a:lnTo>
                    <a:pt x="43672" y="30207"/>
                  </a:lnTo>
                  <a:lnTo>
                    <a:pt x="38858" y="25916"/>
                  </a:lnTo>
                  <a:lnTo>
                    <a:pt x="33310" y="25392"/>
                  </a:lnTo>
                  <a:lnTo>
                    <a:pt x="15204" y="6291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467494" y="4669813"/>
              <a:ext cx="28667" cy="83535"/>
            </a:xfrm>
            <a:custGeom>
              <a:avLst/>
              <a:gdLst/>
              <a:ahLst/>
              <a:cxnLst/>
              <a:rect l="0" t="0" r="0" b="0"/>
              <a:pathLst>
                <a:path w="28667" h="83535">
                  <a:moveTo>
                    <a:pt x="21036" y="0"/>
                  </a:moveTo>
                  <a:lnTo>
                    <a:pt x="6397" y="43917"/>
                  </a:lnTo>
                  <a:lnTo>
                    <a:pt x="5433" y="53819"/>
                  </a:lnTo>
                  <a:lnTo>
                    <a:pt x="5959" y="63927"/>
                  </a:lnTo>
                  <a:lnTo>
                    <a:pt x="7479" y="74171"/>
                  </a:lnTo>
                  <a:lnTo>
                    <a:pt x="9661" y="77494"/>
                  </a:lnTo>
                  <a:lnTo>
                    <a:pt x="12284" y="76204"/>
                  </a:lnTo>
                  <a:lnTo>
                    <a:pt x="15201" y="71838"/>
                  </a:lnTo>
                  <a:lnTo>
                    <a:pt x="17146" y="64253"/>
                  </a:lnTo>
                  <a:lnTo>
                    <a:pt x="18442" y="54521"/>
                  </a:lnTo>
                  <a:lnTo>
                    <a:pt x="19307" y="43359"/>
                  </a:lnTo>
                  <a:lnTo>
                    <a:pt x="19883" y="31244"/>
                  </a:lnTo>
                  <a:lnTo>
                    <a:pt x="20524" y="5316"/>
                  </a:lnTo>
                  <a:lnTo>
                    <a:pt x="19526" y="39"/>
                  </a:lnTo>
                  <a:lnTo>
                    <a:pt x="17692" y="26"/>
                  </a:lnTo>
                  <a:lnTo>
                    <a:pt x="15301" y="3523"/>
                  </a:lnTo>
                  <a:lnTo>
                    <a:pt x="13706" y="11698"/>
                  </a:lnTo>
                  <a:lnTo>
                    <a:pt x="12643" y="22991"/>
                  </a:lnTo>
                  <a:lnTo>
                    <a:pt x="11935" y="36362"/>
                  </a:lnTo>
                  <a:lnTo>
                    <a:pt x="11147" y="63685"/>
                  </a:lnTo>
                  <a:lnTo>
                    <a:pt x="10938" y="77515"/>
                  </a:lnTo>
                  <a:lnTo>
                    <a:pt x="13135" y="83230"/>
                  </a:lnTo>
                  <a:lnTo>
                    <a:pt x="16937" y="83534"/>
                  </a:lnTo>
                  <a:lnTo>
                    <a:pt x="21809" y="80230"/>
                  </a:lnTo>
                  <a:lnTo>
                    <a:pt x="25057" y="73354"/>
                  </a:lnTo>
                  <a:lnTo>
                    <a:pt x="27222" y="64094"/>
                  </a:lnTo>
                  <a:lnTo>
                    <a:pt x="28666" y="53247"/>
                  </a:lnTo>
                  <a:lnTo>
                    <a:pt x="28460" y="42510"/>
                  </a:lnTo>
                  <a:lnTo>
                    <a:pt x="27153" y="31846"/>
                  </a:lnTo>
                  <a:lnTo>
                    <a:pt x="25114" y="21231"/>
                  </a:lnTo>
                  <a:lnTo>
                    <a:pt x="21417" y="17660"/>
                  </a:lnTo>
                  <a:lnTo>
                    <a:pt x="16616" y="18785"/>
                  </a:lnTo>
                  <a:lnTo>
                    <a:pt x="0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046790" y="4427908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489358" y="4648472"/>
              <a:ext cx="59007" cy="307"/>
            </a:xfrm>
            <a:custGeom>
              <a:avLst/>
              <a:gdLst/>
              <a:ahLst/>
              <a:cxnLst/>
              <a:rect l="0" t="0" r="0" b="0"/>
              <a:pathLst>
                <a:path w="59007" h="307">
                  <a:moveTo>
                    <a:pt x="59006" y="0"/>
                  </a:moveTo>
                  <a:lnTo>
                    <a:pt x="57161" y="20"/>
                  </a:lnTo>
                  <a:lnTo>
                    <a:pt x="0" y="30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331594" y="4438426"/>
            <a:ext cx="799338" cy="588987"/>
            <a:chOff x="6331594" y="4438426"/>
            <a:chExt cx="799338" cy="588987"/>
          </a:xfrm>
        </p:grpSpPr>
        <p:sp>
          <p:nvSpPr>
            <p:cNvPr id="119" name="Freeform 118"/>
            <p:cNvSpPr/>
            <p:nvPr/>
          </p:nvSpPr>
          <p:spPr>
            <a:xfrm>
              <a:off x="7078343" y="4448944"/>
              <a:ext cx="21037" cy="536398"/>
            </a:xfrm>
            <a:custGeom>
              <a:avLst/>
              <a:gdLst/>
              <a:ahLst/>
              <a:cxnLst/>
              <a:rect l="0" t="0" r="0" b="0"/>
              <a:pathLst>
                <a:path w="21037" h="536398">
                  <a:moveTo>
                    <a:pt x="21036" y="0"/>
                  </a:moveTo>
                  <a:lnTo>
                    <a:pt x="21036" y="156118"/>
                  </a:lnTo>
                  <a:lnTo>
                    <a:pt x="19867" y="174196"/>
                  </a:lnTo>
                  <a:lnTo>
                    <a:pt x="17919" y="193260"/>
                  </a:lnTo>
                  <a:lnTo>
                    <a:pt x="15452" y="212980"/>
                  </a:lnTo>
                  <a:lnTo>
                    <a:pt x="13807" y="231971"/>
                  </a:lnTo>
                  <a:lnTo>
                    <a:pt x="12711" y="250474"/>
                  </a:lnTo>
                  <a:lnTo>
                    <a:pt x="11493" y="286615"/>
                  </a:lnTo>
                  <a:lnTo>
                    <a:pt x="10710" y="357427"/>
                  </a:lnTo>
                  <a:lnTo>
                    <a:pt x="10556" y="422098"/>
                  </a:lnTo>
                  <a:lnTo>
                    <a:pt x="9375" y="435657"/>
                  </a:lnTo>
                  <a:lnTo>
                    <a:pt x="7419" y="448202"/>
                  </a:lnTo>
                  <a:lnTo>
                    <a:pt x="4946" y="460071"/>
                  </a:lnTo>
                  <a:lnTo>
                    <a:pt x="3298" y="473827"/>
                  </a:lnTo>
                  <a:lnTo>
                    <a:pt x="2199" y="488840"/>
                  </a:lnTo>
                  <a:lnTo>
                    <a:pt x="0" y="53639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331594" y="4438426"/>
              <a:ext cx="799338" cy="52551"/>
            </a:xfrm>
            <a:custGeom>
              <a:avLst/>
              <a:gdLst/>
              <a:ahLst/>
              <a:cxnLst/>
              <a:rect l="0" t="0" r="0" b="0"/>
              <a:pathLst>
                <a:path w="799338" h="52551">
                  <a:moveTo>
                    <a:pt x="799337" y="0"/>
                  </a:moveTo>
                  <a:lnTo>
                    <a:pt x="693999" y="35113"/>
                  </a:lnTo>
                  <a:lnTo>
                    <a:pt x="681198" y="37432"/>
                  </a:lnTo>
                  <a:lnTo>
                    <a:pt x="666822" y="38978"/>
                  </a:lnTo>
                  <a:lnTo>
                    <a:pt x="651393" y="40009"/>
                  </a:lnTo>
                  <a:lnTo>
                    <a:pt x="636434" y="40696"/>
                  </a:lnTo>
                  <a:lnTo>
                    <a:pt x="607347" y="41459"/>
                  </a:lnTo>
                  <a:lnTo>
                    <a:pt x="564691" y="41890"/>
                  </a:lnTo>
                  <a:lnTo>
                    <a:pt x="551754" y="43119"/>
                  </a:lnTo>
                  <a:lnTo>
                    <a:pt x="539623" y="45106"/>
                  </a:lnTo>
                  <a:lnTo>
                    <a:pt x="528030" y="47600"/>
                  </a:lnTo>
                  <a:lnTo>
                    <a:pt x="515627" y="49263"/>
                  </a:lnTo>
                  <a:lnTo>
                    <a:pt x="502684" y="50371"/>
                  </a:lnTo>
                  <a:lnTo>
                    <a:pt x="489381" y="51110"/>
                  </a:lnTo>
                  <a:lnTo>
                    <a:pt x="462133" y="51931"/>
                  </a:lnTo>
                  <a:lnTo>
                    <a:pt x="370252" y="52531"/>
                  </a:lnTo>
                  <a:lnTo>
                    <a:pt x="355517" y="52550"/>
                  </a:lnTo>
                  <a:lnTo>
                    <a:pt x="341018" y="51394"/>
                  </a:lnTo>
                  <a:lnTo>
                    <a:pt x="326679" y="49455"/>
                  </a:lnTo>
                  <a:lnTo>
                    <a:pt x="312444" y="46994"/>
                  </a:lnTo>
                  <a:lnTo>
                    <a:pt x="298280" y="45353"/>
                  </a:lnTo>
                  <a:lnTo>
                    <a:pt x="284163" y="44258"/>
                  </a:lnTo>
                  <a:lnTo>
                    <a:pt x="270077" y="43529"/>
                  </a:lnTo>
                  <a:lnTo>
                    <a:pt x="241960" y="42719"/>
                  </a:lnTo>
                  <a:lnTo>
                    <a:pt x="134688" y="42108"/>
                  </a:lnTo>
                  <a:lnTo>
                    <a:pt x="121345" y="40927"/>
                  </a:lnTo>
                  <a:lnTo>
                    <a:pt x="108943" y="38971"/>
                  </a:lnTo>
                  <a:lnTo>
                    <a:pt x="97170" y="36498"/>
                  </a:lnTo>
                  <a:lnTo>
                    <a:pt x="84646" y="34850"/>
                  </a:lnTo>
                  <a:lnTo>
                    <a:pt x="71622" y="33751"/>
                  </a:lnTo>
                  <a:lnTo>
                    <a:pt x="58266" y="33018"/>
                  </a:lnTo>
                  <a:lnTo>
                    <a:pt x="45856" y="31361"/>
                  </a:lnTo>
                  <a:lnTo>
                    <a:pt x="34077" y="29088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489358" y="4943271"/>
              <a:ext cx="578468" cy="52589"/>
            </a:xfrm>
            <a:custGeom>
              <a:avLst/>
              <a:gdLst/>
              <a:ahLst/>
              <a:cxnLst/>
              <a:rect l="0" t="0" r="0" b="0"/>
              <a:pathLst>
                <a:path w="578468" h="52589">
                  <a:moveTo>
                    <a:pt x="578467" y="0"/>
                  </a:moveTo>
                  <a:lnTo>
                    <a:pt x="561717" y="11167"/>
                  </a:lnTo>
                  <a:lnTo>
                    <a:pt x="553278" y="15625"/>
                  </a:lnTo>
                  <a:lnTo>
                    <a:pt x="544145" y="19765"/>
                  </a:lnTo>
                  <a:lnTo>
                    <a:pt x="534551" y="23695"/>
                  </a:lnTo>
                  <a:lnTo>
                    <a:pt x="523480" y="27482"/>
                  </a:lnTo>
                  <a:lnTo>
                    <a:pt x="511425" y="31177"/>
                  </a:lnTo>
                  <a:lnTo>
                    <a:pt x="486734" y="38397"/>
                  </a:lnTo>
                  <a:lnTo>
                    <a:pt x="464074" y="45502"/>
                  </a:lnTo>
                  <a:lnTo>
                    <a:pt x="450786" y="46695"/>
                  </a:lnTo>
                  <a:lnTo>
                    <a:pt x="436084" y="46322"/>
                  </a:lnTo>
                  <a:lnTo>
                    <a:pt x="420440" y="44905"/>
                  </a:lnTo>
                  <a:lnTo>
                    <a:pt x="405335" y="43960"/>
                  </a:lnTo>
                  <a:lnTo>
                    <a:pt x="376088" y="42910"/>
                  </a:lnTo>
                  <a:lnTo>
                    <a:pt x="361744" y="41462"/>
                  </a:lnTo>
                  <a:lnTo>
                    <a:pt x="347508" y="39327"/>
                  </a:lnTo>
                  <a:lnTo>
                    <a:pt x="285488" y="27505"/>
                  </a:lnTo>
                  <a:lnTo>
                    <a:pt x="268623" y="25348"/>
                  </a:lnTo>
                  <a:lnTo>
                    <a:pt x="251535" y="23911"/>
                  </a:lnTo>
                  <a:lnTo>
                    <a:pt x="234302" y="22952"/>
                  </a:lnTo>
                  <a:lnTo>
                    <a:pt x="202688" y="21887"/>
                  </a:lnTo>
                  <a:lnTo>
                    <a:pt x="187713" y="21603"/>
                  </a:lnTo>
                  <a:lnTo>
                    <a:pt x="171887" y="22583"/>
                  </a:lnTo>
                  <a:lnTo>
                    <a:pt x="155492" y="24404"/>
                  </a:lnTo>
                  <a:lnTo>
                    <a:pt x="138721" y="26787"/>
                  </a:lnTo>
                  <a:lnTo>
                    <a:pt x="104503" y="32551"/>
                  </a:lnTo>
                  <a:lnTo>
                    <a:pt x="0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496860" y="4479847"/>
              <a:ext cx="13534" cy="547566"/>
            </a:xfrm>
            <a:custGeom>
              <a:avLst/>
              <a:gdLst/>
              <a:ahLst/>
              <a:cxnLst/>
              <a:rect l="0" t="0" r="0" b="0"/>
              <a:pathLst>
                <a:path w="13534" h="547566">
                  <a:moveTo>
                    <a:pt x="13533" y="11167"/>
                  </a:moveTo>
                  <a:lnTo>
                    <a:pt x="2366" y="0"/>
                  </a:lnTo>
                  <a:lnTo>
                    <a:pt x="245" y="217"/>
                  </a:lnTo>
                  <a:lnTo>
                    <a:pt x="0" y="3867"/>
                  </a:lnTo>
                  <a:lnTo>
                    <a:pt x="1005" y="9806"/>
                  </a:lnTo>
                  <a:lnTo>
                    <a:pt x="1675" y="19609"/>
                  </a:lnTo>
                  <a:lnTo>
                    <a:pt x="2121" y="31987"/>
                  </a:lnTo>
                  <a:lnTo>
                    <a:pt x="2751" y="80442"/>
                  </a:lnTo>
                  <a:lnTo>
                    <a:pt x="3014" y="400761"/>
                  </a:lnTo>
                  <a:lnTo>
                    <a:pt x="4183" y="418142"/>
                  </a:lnTo>
                  <a:lnTo>
                    <a:pt x="6132" y="433236"/>
                  </a:lnTo>
                  <a:lnTo>
                    <a:pt x="8598" y="446804"/>
                  </a:lnTo>
                  <a:lnTo>
                    <a:pt x="10243" y="460525"/>
                  </a:lnTo>
                  <a:lnTo>
                    <a:pt x="11340" y="474346"/>
                  </a:lnTo>
                  <a:lnTo>
                    <a:pt x="13533" y="54756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684412" y="4344383"/>
            <a:ext cx="3804119" cy="702550"/>
            <a:chOff x="3684412" y="4344383"/>
            <a:chExt cx="3804119" cy="702550"/>
          </a:xfrm>
        </p:grpSpPr>
        <p:sp>
          <p:nvSpPr>
            <p:cNvPr id="124" name="Freeform 123"/>
            <p:cNvSpPr/>
            <p:nvPr/>
          </p:nvSpPr>
          <p:spPr>
            <a:xfrm>
              <a:off x="4280806" y="4344383"/>
              <a:ext cx="2271658" cy="702550"/>
            </a:xfrm>
            <a:custGeom>
              <a:avLst/>
              <a:gdLst/>
              <a:ahLst/>
              <a:cxnLst/>
              <a:rect l="0" t="0" r="0" b="0"/>
              <a:pathLst>
                <a:path w="2271658" h="702550">
                  <a:moveTo>
                    <a:pt x="2187517" y="115078"/>
                  </a:moveTo>
                  <a:lnTo>
                    <a:pt x="2143599" y="129717"/>
                  </a:lnTo>
                  <a:lnTo>
                    <a:pt x="2120474" y="130154"/>
                  </a:lnTo>
                  <a:lnTo>
                    <a:pt x="2052607" y="126196"/>
                  </a:lnTo>
                  <a:lnTo>
                    <a:pt x="1652597" y="125596"/>
                  </a:lnTo>
                  <a:lnTo>
                    <a:pt x="1575036" y="117271"/>
                  </a:lnTo>
                  <a:lnTo>
                    <a:pt x="1512476" y="115511"/>
                  </a:lnTo>
                  <a:lnTo>
                    <a:pt x="1229825" y="115079"/>
                  </a:lnTo>
                  <a:lnTo>
                    <a:pt x="1153251" y="106754"/>
                  </a:lnTo>
                  <a:lnTo>
                    <a:pt x="1100039" y="105210"/>
                  </a:lnTo>
                  <a:lnTo>
                    <a:pt x="1049213" y="101637"/>
                  </a:lnTo>
                  <a:lnTo>
                    <a:pt x="1002601" y="96293"/>
                  </a:lnTo>
                  <a:lnTo>
                    <a:pt x="944382" y="94710"/>
                  </a:lnTo>
                  <a:lnTo>
                    <a:pt x="882725" y="91124"/>
                  </a:lnTo>
                  <a:lnTo>
                    <a:pt x="823165" y="85777"/>
                  </a:lnTo>
                  <a:lnTo>
                    <a:pt x="765394" y="84192"/>
                  </a:lnTo>
                  <a:lnTo>
                    <a:pt x="688639" y="83657"/>
                  </a:lnTo>
                  <a:lnTo>
                    <a:pt x="629318" y="77981"/>
                  </a:lnTo>
                  <a:lnTo>
                    <a:pt x="560913" y="72822"/>
                  </a:lnTo>
                  <a:lnTo>
                    <a:pt x="504996" y="66071"/>
                  </a:lnTo>
                  <a:lnTo>
                    <a:pt x="443038" y="60081"/>
                  </a:lnTo>
                  <a:lnTo>
                    <a:pt x="385787" y="47991"/>
                  </a:lnTo>
                  <a:lnTo>
                    <a:pt x="318538" y="30875"/>
                  </a:lnTo>
                  <a:lnTo>
                    <a:pt x="232890" y="6393"/>
                  </a:lnTo>
                  <a:lnTo>
                    <a:pt x="181101" y="769"/>
                  </a:lnTo>
                  <a:lnTo>
                    <a:pt x="153643" y="0"/>
                  </a:lnTo>
                  <a:lnTo>
                    <a:pt x="142114" y="2132"/>
                  </a:lnTo>
                  <a:lnTo>
                    <a:pt x="123071" y="10734"/>
                  </a:lnTo>
                  <a:lnTo>
                    <a:pt x="106817" y="25464"/>
                  </a:lnTo>
                  <a:lnTo>
                    <a:pt x="91802" y="42528"/>
                  </a:lnTo>
                  <a:lnTo>
                    <a:pt x="77338" y="57903"/>
                  </a:lnTo>
                  <a:lnTo>
                    <a:pt x="72546" y="68781"/>
                  </a:lnTo>
                  <a:lnTo>
                    <a:pt x="69351" y="81876"/>
                  </a:lnTo>
                  <a:lnTo>
                    <a:pt x="67221" y="96449"/>
                  </a:lnTo>
                  <a:lnTo>
                    <a:pt x="65801" y="110840"/>
                  </a:lnTo>
                  <a:lnTo>
                    <a:pt x="64855" y="125107"/>
                  </a:lnTo>
                  <a:lnTo>
                    <a:pt x="64224" y="139294"/>
                  </a:lnTo>
                  <a:lnTo>
                    <a:pt x="62635" y="154594"/>
                  </a:lnTo>
                  <a:lnTo>
                    <a:pt x="60406" y="170638"/>
                  </a:lnTo>
                  <a:lnTo>
                    <a:pt x="57752" y="187177"/>
                  </a:lnTo>
                  <a:lnTo>
                    <a:pt x="55983" y="204045"/>
                  </a:lnTo>
                  <a:lnTo>
                    <a:pt x="54803" y="221135"/>
                  </a:lnTo>
                  <a:lnTo>
                    <a:pt x="54017" y="238371"/>
                  </a:lnTo>
                  <a:lnTo>
                    <a:pt x="52324" y="253367"/>
                  </a:lnTo>
                  <a:lnTo>
                    <a:pt x="50027" y="266871"/>
                  </a:lnTo>
                  <a:lnTo>
                    <a:pt x="47327" y="279379"/>
                  </a:lnTo>
                  <a:lnTo>
                    <a:pt x="41210" y="311975"/>
                  </a:lnTo>
                  <a:lnTo>
                    <a:pt x="31197" y="366630"/>
                  </a:lnTo>
                  <a:lnTo>
                    <a:pt x="24303" y="403341"/>
                  </a:lnTo>
                  <a:lnTo>
                    <a:pt x="17344" y="443029"/>
                  </a:lnTo>
                  <a:lnTo>
                    <a:pt x="15020" y="462261"/>
                  </a:lnTo>
                  <a:lnTo>
                    <a:pt x="13471" y="480925"/>
                  </a:lnTo>
                  <a:lnTo>
                    <a:pt x="12439" y="499211"/>
                  </a:lnTo>
                  <a:lnTo>
                    <a:pt x="10582" y="517244"/>
                  </a:lnTo>
                  <a:lnTo>
                    <a:pt x="8175" y="535110"/>
                  </a:lnTo>
                  <a:lnTo>
                    <a:pt x="5402" y="552863"/>
                  </a:lnTo>
                  <a:lnTo>
                    <a:pt x="3554" y="569374"/>
                  </a:lnTo>
                  <a:lnTo>
                    <a:pt x="2321" y="585055"/>
                  </a:lnTo>
                  <a:lnTo>
                    <a:pt x="1500" y="600183"/>
                  </a:lnTo>
                  <a:lnTo>
                    <a:pt x="586" y="632575"/>
                  </a:lnTo>
                  <a:lnTo>
                    <a:pt x="0" y="695396"/>
                  </a:lnTo>
                  <a:lnTo>
                    <a:pt x="2290" y="701791"/>
                  </a:lnTo>
                  <a:lnTo>
                    <a:pt x="6153" y="702549"/>
                  </a:lnTo>
                  <a:lnTo>
                    <a:pt x="34730" y="684158"/>
                  </a:lnTo>
                  <a:lnTo>
                    <a:pt x="92759" y="662604"/>
                  </a:lnTo>
                  <a:lnTo>
                    <a:pt x="141822" y="648090"/>
                  </a:lnTo>
                  <a:lnTo>
                    <a:pt x="210436" y="638781"/>
                  </a:lnTo>
                  <a:lnTo>
                    <a:pt x="271930" y="632088"/>
                  </a:lnTo>
                  <a:lnTo>
                    <a:pt x="341513" y="629598"/>
                  </a:lnTo>
                  <a:lnTo>
                    <a:pt x="401034" y="623309"/>
                  </a:lnTo>
                  <a:lnTo>
                    <a:pt x="464246" y="620927"/>
                  </a:lnTo>
                  <a:lnTo>
                    <a:pt x="582504" y="620055"/>
                  </a:lnTo>
                  <a:lnTo>
                    <a:pt x="631212" y="623098"/>
                  </a:lnTo>
                  <a:lnTo>
                    <a:pt x="680128" y="627177"/>
                  </a:lnTo>
                  <a:lnTo>
                    <a:pt x="729135" y="628990"/>
                  </a:lnTo>
                  <a:lnTo>
                    <a:pt x="802717" y="630011"/>
                  </a:lnTo>
                  <a:lnTo>
                    <a:pt x="859578" y="635897"/>
                  </a:lnTo>
                  <a:lnTo>
                    <a:pt x="922781" y="639458"/>
                  </a:lnTo>
                  <a:lnTo>
                    <a:pt x="992234" y="640662"/>
                  </a:lnTo>
                  <a:lnTo>
                    <a:pt x="1035450" y="642039"/>
                  </a:lnTo>
                  <a:lnTo>
                    <a:pt x="1098526" y="650002"/>
                  </a:lnTo>
                  <a:lnTo>
                    <a:pt x="1167485" y="659606"/>
                  </a:lnTo>
                  <a:lnTo>
                    <a:pt x="1223438" y="661522"/>
                  </a:lnTo>
                  <a:lnTo>
                    <a:pt x="1334714" y="661952"/>
                  </a:lnTo>
                  <a:lnTo>
                    <a:pt x="1400313" y="670313"/>
                  </a:lnTo>
                  <a:lnTo>
                    <a:pt x="1450595" y="671860"/>
                  </a:lnTo>
                  <a:lnTo>
                    <a:pt x="1540873" y="672382"/>
                  </a:lnTo>
                  <a:lnTo>
                    <a:pt x="1588876" y="669337"/>
                  </a:lnTo>
                  <a:lnTo>
                    <a:pt x="1658776" y="664169"/>
                  </a:lnTo>
                  <a:lnTo>
                    <a:pt x="1717662" y="659522"/>
                  </a:lnTo>
                  <a:lnTo>
                    <a:pt x="1770947" y="653860"/>
                  </a:lnTo>
                  <a:lnTo>
                    <a:pt x="1840603" y="646363"/>
                  </a:lnTo>
                  <a:lnTo>
                    <a:pt x="1896190" y="642560"/>
                  </a:lnTo>
                  <a:lnTo>
                    <a:pt x="1957067" y="647016"/>
                  </a:lnTo>
                  <a:lnTo>
                    <a:pt x="2013929" y="650155"/>
                  </a:lnTo>
                  <a:lnTo>
                    <a:pt x="2091698" y="659626"/>
                  </a:lnTo>
                  <a:lnTo>
                    <a:pt x="2161654" y="662850"/>
                  </a:lnTo>
                  <a:lnTo>
                    <a:pt x="2197772" y="667961"/>
                  </a:lnTo>
                  <a:lnTo>
                    <a:pt x="2210715" y="667140"/>
                  </a:lnTo>
                  <a:lnTo>
                    <a:pt x="2271657" y="6619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078343" y="4669813"/>
              <a:ext cx="410188" cy="50656"/>
            </a:xfrm>
            <a:custGeom>
              <a:avLst/>
              <a:gdLst/>
              <a:ahLst/>
              <a:cxnLst/>
              <a:rect l="0" t="0" r="0" b="0"/>
              <a:pathLst>
                <a:path w="410188" h="50656">
                  <a:moveTo>
                    <a:pt x="410187" y="0"/>
                  </a:moveTo>
                  <a:lnTo>
                    <a:pt x="366270" y="14639"/>
                  </a:lnTo>
                  <a:lnTo>
                    <a:pt x="355199" y="16771"/>
                  </a:lnTo>
                  <a:lnTo>
                    <a:pt x="343144" y="18193"/>
                  </a:lnTo>
                  <a:lnTo>
                    <a:pt x="330433" y="19140"/>
                  </a:lnTo>
                  <a:lnTo>
                    <a:pt x="317284" y="19772"/>
                  </a:lnTo>
                  <a:lnTo>
                    <a:pt x="290209" y="20474"/>
                  </a:lnTo>
                  <a:lnTo>
                    <a:pt x="248686" y="20869"/>
                  </a:lnTo>
                  <a:lnTo>
                    <a:pt x="235908" y="22093"/>
                  </a:lnTo>
                  <a:lnTo>
                    <a:pt x="223884" y="24078"/>
                  </a:lnTo>
                  <a:lnTo>
                    <a:pt x="212361" y="26570"/>
                  </a:lnTo>
                  <a:lnTo>
                    <a:pt x="200005" y="28231"/>
                  </a:lnTo>
                  <a:lnTo>
                    <a:pt x="187094" y="29338"/>
                  </a:lnTo>
                  <a:lnTo>
                    <a:pt x="173812" y="30076"/>
                  </a:lnTo>
                  <a:lnTo>
                    <a:pt x="160282" y="31737"/>
                  </a:lnTo>
                  <a:lnTo>
                    <a:pt x="146588" y="34013"/>
                  </a:lnTo>
                  <a:lnTo>
                    <a:pt x="132784" y="36699"/>
                  </a:lnTo>
                  <a:lnTo>
                    <a:pt x="120075" y="39658"/>
                  </a:lnTo>
                  <a:lnTo>
                    <a:pt x="108098" y="42800"/>
                  </a:lnTo>
                  <a:lnTo>
                    <a:pt x="96606" y="46063"/>
                  </a:lnTo>
                  <a:lnTo>
                    <a:pt x="84270" y="48238"/>
                  </a:lnTo>
                  <a:lnTo>
                    <a:pt x="71373" y="49688"/>
                  </a:lnTo>
                  <a:lnTo>
                    <a:pt x="58099" y="50655"/>
                  </a:lnTo>
                  <a:lnTo>
                    <a:pt x="45745" y="50131"/>
                  </a:lnTo>
                  <a:lnTo>
                    <a:pt x="34002" y="48613"/>
                  </a:lnTo>
                  <a:lnTo>
                    <a:pt x="0" y="420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744265" y="4817060"/>
              <a:ext cx="525881" cy="21032"/>
            </a:xfrm>
            <a:custGeom>
              <a:avLst/>
              <a:gdLst/>
              <a:ahLst/>
              <a:cxnLst/>
              <a:rect l="0" t="0" r="0" b="0"/>
              <a:pathLst>
                <a:path w="525881" h="21032">
                  <a:moveTo>
                    <a:pt x="525880" y="0"/>
                  </a:moveTo>
                  <a:lnTo>
                    <a:pt x="503546" y="0"/>
                  </a:lnTo>
                  <a:lnTo>
                    <a:pt x="493461" y="1168"/>
                  </a:lnTo>
                  <a:lnTo>
                    <a:pt x="483232" y="3116"/>
                  </a:lnTo>
                  <a:lnTo>
                    <a:pt x="472907" y="5583"/>
                  </a:lnTo>
                  <a:lnTo>
                    <a:pt x="461349" y="7228"/>
                  </a:lnTo>
                  <a:lnTo>
                    <a:pt x="448969" y="8324"/>
                  </a:lnTo>
                  <a:lnTo>
                    <a:pt x="436041" y="9055"/>
                  </a:lnTo>
                  <a:lnTo>
                    <a:pt x="422748" y="10711"/>
                  </a:lnTo>
                  <a:lnTo>
                    <a:pt x="409212" y="12984"/>
                  </a:lnTo>
                  <a:lnTo>
                    <a:pt x="395513" y="15668"/>
                  </a:lnTo>
                  <a:lnTo>
                    <a:pt x="381706" y="17457"/>
                  </a:lnTo>
                  <a:lnTo>
                    <a:pt x="367827" y="18649"/>
                  </a:lnTo>
                  <a:lnTo>
                    <a:pt x="353899" y="19445"/>
                  </a:lnTo>
                  <a:lnTo>
                    <a:pt x="322843" y="20328"/>
                  </a:lnTo>
                  <a:lnTo>
                    <a:pt x="136977" y="21029"/>
                  </a:lnTo>
                  <a:lnTo>
                    <a:pt x="122871" y="21031"/>
                  </a:lnTo>
                  <a:lnTo>
                    <a:pt x="109960" y="19864"/>
                  </a:lnTo>
                  <a:lnTo>
                    <a:pt x="97848" y="17917"/>
                  </a:lnTo>
                  <a:lnTo>
                    <a:pt x="86267" y="15450"/>
                  </a:lnTo>
                  <a:lnTo>
                    <a:pt x="73872" y="13806"/>
                  </a:lnTo>
                  <a:lnTo>
                    <a:pt x="60934" y="1271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765300" y="481706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684412" y="4755092"/>
              <a:ext cx="67756" cy="65404"/>
            </a:xfrm>
            <a:custGeom>
              <a:avLst/>
              <a:gdLst/>
              <a:ahLst/>
              <a:cxnLst/>
              <a:rect l="0" t="0" r="0" b="0"/>
              <a:pathLst>
                <a:path w="67756" h="65404">
                  <a:moveTo>
                    <a:pt x="38817" y="9379"/>
                  </a:moveTo>
                  <a:lnTo>
                    <a:pt x="27650" y="20547"/>
                  </a:lnTo>
                  <a:lnTo>
                    <a:pt x="24361" y="28510"/>
                  </a:lnTo>
                  <a:lnTo>
                    <a:pt x="22168" y="38494"/>
                  </a:lnTo>
                  <a:lnTo>
                    <a:pt x="20706" y="49825"/>
                  </a:lnTo>
                  <a:lnTo>
                    <a:pt x="23237" y="56210"/>
                  </a:lnTo>
                  <a:lnTo>
                    <a:pt x="28431" y="59297"/>
                  </a:lnTo>
                  <a:lnTo>
                    <a:pt x="35399" y="60188"/>
                  </a:lnTo>
                  <a:lnTo>
                    <a:pt x="41213" y="56106"/>
                  </a:lnTo>
                  <a:lnTo>
                    <a:pt x="46257" y="48711"/>
                  </a:lnTo>
                  <a:lnTo>
                    <a:pt x="50789" y="39106"/>
                  </a:lnTo>
                  <a:lnTo>
                    <a:pt x="52642" y="29197"/>
                  </a:lnTo>
                  <a:lnTo>
                    <a:pt x="52708" y="19086"/>
                  </a:lnTo>
                  <a:lnTo>
                    <a:pt x="51583" y="8838"/>
                  </a:lnTo>
                  <a:lnTo>
                    <a:pt x="46159" y="3176"/>
                  </a:lnTo>
                  <a:lnTo>
                    <a:pt x="37869" y="569"/>
                  </a:lnTo>
                  <a:lnTo>
                    <a:pt x="27668" y="0"/>
                  </a:lnTo>
                  <a:lnTo>
                    <a:pt x="19698" y="3127"/>
                  </a:lnTo>
                  <a:lnTo>
                    <a:pt x="13216" y="8717"/>
                  </a:lnTo>
                  <a:lnTo>
                    <a:pt x="7726" y="15950"/>
                  </a:lnTo>
                  <a:lnTo>
                    <a:pt x="4067" y="25446"/>
                  </a:lnTo>
                  <a:lnTo>
                    <a:pt x="1626" y="36451"/>
                  </a:lnTo>
                  <a:lnTo>
                    <a:pt x="0" y="48462"/>
                  </a:lnTo>
                  <a:lnTo>
                    <a:pt x="3590" y="56470"/>
                  </a:lnTo>
                  <a:lnTo>
                    <a:pt x="10658" y="61809"/>
                  </a:lnTo>
                  <a:lnTo>
                    <a:pt x="20044" y="65368"/>
                  </a:lnTo>
                  <a:lnTo>
                    <a:pt x="28639" y="65403"/>
                  </a:lnTo>
                  <a:lnTo>
                    <a:pt x="36706" y="63089"/>
                  </a:lnTo>
                  <a:lnTo>
                    <a:pt x="44422" y="59209"/>
                  </a:lnTo>
                  <a:lnTo>
                    <a:pt x="51903" y="54286"/>
                  </a:lnTo>
                  <a:lnTo>
                    <a:pt x="59227" y="48666"/>
                  </a:lnTo>
                  <a:lnTo>
                    <a:pt x="66448" y="42582"/>
                  </a:lnTo>
                  <a:lnTo>
                    <a:pt x="67755" y="39695"/>
                  </a:lnTo>
                  <a:lnTo>
                    <a:pt x="65121" y="38939"/>
                  </a:lnTo>
                  <a:lnTo>
                    <a:pt x="49335" y="4093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8006164" y="452256"/>
            <a:ext cx="531291" cy="2057046"/>
            <a:chOff x="8006164" y="452256"/>
            <a:chExt cx="531291" cy="2057046"/>
          </a:xfrm>
        </p:grpSpPr>
        <p:sp>
          <p:nvSpPr>
            <p:cNvPr id="130" name="Freeform 129"/>
            <p:cNvSpPr/>
            <p:nvPr/>
          </p:nvSpPr>
          <p:spPr>
            <a:xfrm>
              <a:off x="8361491" y="567950"/>
              <a:ext cx="10518" cy="252423"/>
            </a:xfrm>
            <a:custGeom>
              <a:avLst/>
              <a:gdLst/>
              <a:ahLst/>
              <a:cxnLst/>
              <a:rect l="0" t="0" r="0" b="0"/>
              <a:pathLst>
                <a:path w="10518" h="252423">
                  <a:moveTo>
                    <a:pt x="10517" y="0"/>
                  </a:moveTo>
                  <a:lnTo>
                    <a:pt x="4933" y="27917"/>
                  </a:lnTo>
                  <a:lnTo>
                    <a:pt x="3289" y="41984"/>
                  </a:lnTo>
                  <a:lnTo>
                    <a:pt x="2193" y="57205"/>
                  </a:lnTo>
                  <a:lnTo>
                    <a:pt x="975" y="88530"/>
                  </a:lnTo>
                  <a:lnTo>
                    <a:pt x="289" y="132446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113017" y="452256"/>
              <a:ext cx="424438" cy="524955"/>
            </a:xfrm>
            <a:custGeom>
              <a:avLst/>
              <a:gdLst/>
              <a:ahLst/>
              <a:cxnLst/>
              <a:rect l="0" t="0" r="0" b="0"/>
              <a:pathLst>
                <a:path w="424438" h="524955">
                  <a:moveTo>
                    <a:pt x="185367" y="0"/>
                  </a:moveTo>
                  <a:lnTo>
                    <a:pt x="163034" y="16750"/>
                  </a:lnTo>
                  <a:lnTo>
                    <a:pt x="152949" y="27528"/>
                  </a:lnTo>
                  <a:lnTo>
                    <a:pt x="142720" y="40556"/>
                  </a:lnTo>
                  <a:lnTo>
                    <a:pt x="132395" y="55084"/>
                  </a:lnTo>
                  <a:lnTo>
                    <a:pt x="122006" y="68276"/>
                  </a:lnTo>
                  <a:lnTo>
                    <a:pt x="111574" y="80576"/>
                  </a:lnTo>
                  <a:lnTo>
                    <a:pt x="101114" y="92282"/>
                  </a:lnTo>
                  <a:lnTo>
                    <a:pt x="91803" y="105929"/>
                  </a:lnTo>
                  <a:lnTo>
                    <a:pt x="83257" y="120870"/>
                  </a:lnTo>
                  <a:lnTo>
                    <a:pt x="75224" y="136674"/>
                  </a:lnTo>
                  <a:lnTo>
                    <a:pt x="67531" y="153053"/>
                  </a:lnTo>
                  <a:lnTo>
                    <a:pt x="52751" y="186834"/>
                  </a:lnTo>
                  <a:lnTo>
                    <a:pt x="31289" y="238702"/>
                  </a:lnTo>
                  <a:lnTo>
                    <a:pt x="24218" y="257299"/>
                  </a:lnTo>
                  <a:lnTo>
                    <a:pt x="10128" y="296660"/>
                  </a:lnTo>
                  <a:lnTo>
                    <a:pt x="5436" y="316973"/>
                  </a:lnTo>
                  <a:lnTo>
                    <a:pt x="2307" y="337527"/>
                  </a:lnTo>
                  <a:lnTo>
                    <a:pt x="222" y="358241"/>
                  </a:lnTo>
                  <a:lnTo>
                    <a:pt x="0" y="377893"/>
                  </a:lnTo>
                  <a:lnTo>
                    <a:pt x="1021" y="396838"/>
                  </a:lnTo>
                  <a:lnTo>
                    <a:pt x="2870" y="415311"/>
                  </a:lnTo>
                  <a:lnTo>
                    <a:pt x="5271" y="432301"/>
                  </a:lnTo>
                  <a:lnTo>
                    <a:pt x="8040" y="448302"/>
                  </a:lnTo>
                  <a:lnTo>
                    <a:pt x="11056" y="463644"/>
                  </a:lnTo>
                  <a:lnTo>
                    <a:pt x="15403" y="476209"/>
                  </a:lnTo>
                  <a:lnTo>
                    <a:pt x="20639" y="486923"/>
                  </a:lnTo>
                  <a:lnTo>
                    <a:pt x="26466" y="496403"/>
                  </a:lnTo>
                  <a:lnTo>
                    <a:pt x="33857" y="503891"/>
                  </a:lnTo>
                  <a:lnTo>
                    <a:pt x="42290" y="510052"/>
                  </a:lnTo>
                  <a:lnTo>
                    <a:pt x="51418" y="515328"/>
                  </a:lnTo>
                  <a:lnTo>
                    <a:pt x="62178" y="518845"/>
                  </a:lnTo>
                  <a:lnTo>
                    <a:pt x="74026" y="521190"/>
                  </a:lnTo>
                  <a:lnTo>
                    <a:pt x="86599" y="522754"/>
                  </a:lnTo>
                  <a:lnTo>
                    <a:pt x="99656" y="523796"/>
                  </a:lnTo>
                  <a:lnTo>
                    <a:pt x="113034" y="524490"/>
                  </a:lnTo>
                  <a:lnTo>
                    <a:pt x="126628" y="524954"/>
                  </a:lnTo>
                  <a:lnTo>
                    <a:pt x="139196" y="522925"/>
                  </a:lnTo>
                  <a:lnTo>
                    <a:pt x="151080" y="519236"/>
                  </a:lnTo>
                  <a:lnTo>
                    <a:pt x="162509" y="514439"/>
                  </a:lnTo>
                  <a:lnTo>
                    <a:pt x="174803" y="508904"/>
                  </a:lnTo>
                  <a:lnTo>
                    <a:pt x="200928" y="496521"/>
                  </a:lnTo>
                  <a:lnTo>
                    <a:pt x="213270" y="489947"/>
                  </a:lnTo>
                  <a:lnTo>
                    <a:pt x="225005" y="483226"/>
                  </a:lnTo>
                  <a:lnTo>
                    <a:pt x="236333" y="476409"/>
                  </a:lnTo>
                  <a:lnTo>
                    <a:pt x="246223" y="468358"/>
                  </a:lnTo>
                  <a:lnTo>
                    <a:pt x="255154" y="459485"/>
                  </a:lnTo>
                  <a:lnTo>
                    <a:pt x="263445" y="450064"/>
                  </a:lnTo>
                  <a:lnTo>
                    <a:pt x="272478" y="439109"/>
                  </a:lnTo>
                  <a:lnTo>
                    <a:pt x="291863" y="414471"/>
                  </a:lnTo>
                  <a:lnTo>
                    <a:pt x="301941" y="400188"/>
                  </a:lnTo>
                  <a:lnTo>
                    <a:pt x="312165" y="384823"/>
                  </a:lnTo>
                  <a:lnTo>
                    <a:pt x="322487" y="368736"/>
                  </a:lnTo>
                  <a:lnTo>
                    <a:pt x="331706" y="352169"/>
                  </a:lnTo>
                  <a:lnTo>
                    <a:pt x="340188" y="335281"/>
                  </a:lnTo>
                  <a:lnTo>
                    <a:pt x="348181" y="318179"/>
                  </a:lnTo>
                  <a:lnTo>
                    <a:pt x="357015" y="300935"/>
                  </a:lnTo>
                  <a:lnTo>
                    <a:pt x="366411" y="283595"/>
                  </a:lnTo>
                  <a:lnTo>
                    <a:pt x="376181" y="266193"/>
                  </a:lnTo>
                  <a:lnTo>
                    <a:pt x="385031" y="248748"/>
                  </a:lnTo>
                  <a:lnTo>
                    <a:pt x="393269" y="231275"/>
                  </a:lnTo>
                  <a:lnTo>
                    <a:pt x="401098" y="213783"/>
                  </a:lnTo>
                  <a:lnTo>
                    <a:pt x="407485" y="195110"/>
                  </a:lnTo>
                  <a:lnTo>
                    <a:pt x="412912" y="175650"/>
                  </a:lnTo>
                  <a:lnTo>
                    <a:pt x="417699" y="155664"/>
                  </a:lnTo>
                  <a:lnTo>
                    <a:pt x="420890" y="137666"/>
                  </a:lnTo>
                  <a:lnTo>
                    <a:pt x="423018" y="120993"/>
                  </a:lnTo>
                  <a:lnTo>
                    <a:pt x="424437" y="105203"/>
                  </a:lnTo>
                  <a:lnTo>
                    <a:pt x="423044" y="88834"/>
                  </a:lnTo>
                  <a:lnTo>
                    <a:pt x="419779" y="72077"/>
                  </a:lnTo>
                  <a:lnTo>
                    <a:pt x="415265" y="55063"/>
                  </a:lnTo>
                  <a:lnTo>
                    <a:pt x="409919" y="41383"/>
                  </a:lnTo>
                  <a:lnTo>
                    <a:pt x="404017" y="29926"/>
                  </a:lnTo>
                  <a:lnTo>
                    <a:pt x="397745" y="19951"/>
                  </a:lnTo>
                  <a:lnTo>
                    <a:pt x="385384" y="13301"/>
                  </a:lnTo>
                  <a:lnTo>
                    <a:pt x="368962" y="8867"/>
                  </a:lnTo>
                  <a:lnTo>
                    <a:pt x="349835" y="5912"/>
                  </a:lnTo>
                  <a:lnTo>
                    <a:pt x="333577" y="5110"/>
                  </a:lnTo>
                  <a:lnTo>
                    <a:pt x="319233" y="5744"/>
                  </a:lnTo>
                  <a:lnTo>
                    <a:pt x="306164" y="7335"/>
                  </a:lnTo>
                  <a:lnTo>
                    <a:pt x="292776" y="9565"/>
                  </a:lnTo>
                  <a:lnTo>
                    <a:pt x="279178" y="12220"/>
                  </a:lnTo>
                  <a:lnTo>
                    <a:pt x="265437" y="15158"/>
                  </a:lnTo>
                  <a:lnTo>
                    <a:pt x="253939" y="19455"/>
                  </a:lnTo>
                  <a:lnTo>
                    <a:pt x="243938" y="24656"/>
                  </a:lnTo>
                  <a:lnTo>
                    <a:pt x="205507" y="49798"/>
                  </a:lnTo>
                  <a:lnTo>
                    <a:pt x="196456" y="57740"/>
                  </a:lnTo>
                  <a:lnTo>
                    <a:pt x="188085" y="66540"/>
                  </a:lnTo>
                  <a:lnTo>
                    <a:pt x="164332" y="946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161656" y="1065014"/>
              <a:ext cx="294493" cy="290509"/>
            </a:xfrm>
            <a:custGeom>
              <a:avLst/>
              <a:gdLst/>
              <a:ahLst/>
              <a:cxnLst/>
              <a:rect l="0" t="0" r="0" b="0"/>
              <a:pathLst>
                <a:path w="294493" h="290509">
                  <a:moveTo>
                    <a:pt x="0" y="91921"/>
                  </a:moveTo>
                  <a:lnTo>
                    <a:pt x="22334" y="69588"/>
                  </a:lnTo>
                  <a:lnTo>
                    <a:pt x="33587" y="60672"/>
                  </a:lnTo>
                  <a:lnTo>
                    <a:pt x="45764" y="52390"/>
                  </a:lnTo>
                  <a:lnTo>
                    <a:pt x="58556" y="44532"/>
                  </a:lnTo>
                  <a:lnTo>
                    <a:pt x="71759" y="36956"/>
                  </a:lnTo>
                  <a:lnTo>
                    <a:pt x="98894" y="22306"/>
                  </a:lnTo>
                  <a:lnTo>
                    <a:pt x="112674" y="16295"/>
                  </a:lnTo>
                  <a:lnTo>
                    <a:pt x="126535" y="11120"/>
                  </a:lnTo>
                  <a:lnTo>
                    <a:pt x="140451" y="6501"/>
                  </a:lnTo>
                  <a:lnTo>
                    <a:pt x="156740" y="3422"/>
                  </a:lnTo>
                  <a:lnTo>
                    <a:pt x="174610" y="1369"/>
                  </a:lnTo>
                  <a:lnTo>
                    <a:pt x="193536" y="0"/>
                  </a:lnTo>
                  <a:lnTo>
                    <a:pt x="208490" y="2594"/>
                  </a:lnTo>
                  <a:lnTo>
                    <a:pt x="220797" y="7828"/>
                  </a:lnTo>
                  <a:lnTo>
                    <a:pt x="231339" y="14824"/>
                  </a:lnTo>
                  <a:lnTo>
                    <a:pt x="237198" y="22994"/>
                  </a:lnTo>
                  <a:lnTo>
                    <a:pt x="239936" y="31946"/>
                  </a:lnTo>
                  <a:lnTo>
                    <a:pt x="240592" y="41420"/>
                  </a:lnTo>
                  <a:lnTo>
                    <a:pt x="239861" y="51242"/>
                  </a:lnTo>
                  <a:lnTo>
                    <a:pt x="238205" y="61296"/>
                  </a:lnTo>
                  <a:lnTo>
                    <a:pt x="235932" y="71505"/>
                  </a:lnTo>
                  <a:lnTo>
                    <a:pt x="232080" y="81816"/>
                  </a:lnTo>
                  <a:lnTo>
                    <a:pt x="227174" y="92196"/>
                  </a:lnTo>
                  <a:lnTo>
                    <a:pt x="215491" y="114247"/>
                  </a:lnTo>
                  <a:lnTo>
                    <a:pt x="202508" y="139629"/>
                  </a:lnTo>
                  <a:lnTo>
                    <a:pt x="194605" y="151774"/>
                  </a:lnTo>
                  <a:lnTo>
                    <a:pt x="185831" y="163376"/>
                  </a:lnTo>
                  <a:lnTo>
                    <a:pt x="176475" y="174616"/>
                  </a:lnTo>
                  <a:lnTo>
                    <a:pt x="167900" y="185616"/>
                  </a:lnTo>
                  <a:lnTo>
                    <a:pt x="159847" y="196455"/>
                  </a:lnTo>
                  <a:lnTo>
                    <a:pt x="152141" y="207187"/>
                  </a:lnTo>
                  <a:lnTo>
                    <a:pt x="144666" y="216678"/>
                  </a:lnTo>
                  <a:lnTo>
                    <a:pt x="137345" y="225343"/>
                  </a:lnTo>
                  <a:lnTo>
                    <a:pt x="130128" y="233457"/>
                  </a:lnTo>
                  <a:lnTo>
                    <a:pt x="115875" y="248706"/>
                  </a:lnTo>
                  <a:lnTo>
                    <a:pt x="108803" y="256044"/>
                  </a:lnTo>
                  <a:lnTo>
                    <a:pt x="106426" y="263273"/>
                  </a:lnTo>
                  <a:lnTo>
                    <a:pt x="107178" y="270430"/>
                  </a:lnTo>
                  <a:lnTo>
                    <a:pt x="110016" y="277539"/>
                  </a:lnTo>
                  <a:lnTo>
                    <a:pt x="116583" y="282278"/>
                  </a:lnTo>
                  <a:lnTo>
                    <a:pt x="125635" y="285437"/>
                  </a:lnTo>
                  <a:lnTo>
                    <a:pt x="136345" y="287543"/>
                  </a:lnTo>
                  <a:lnTo>
                    <a:pt x="149328" y="288947"/>
                  </a:lnTo>
                  <a:lnTo>
                    <a:pt x="163826" y="289884"/>
                  </a:lnTo>
                  <a:lnTo>
                    <a:pt x="179334" y="290508"/>
                  </a:lnTo>
                  <a:lnTo>
                    <a:pt x="196685" y="289755"/>
                  </a:lnTo>
                  <a:lnTo>
                    <a:pt x="294492" y="28123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080281" y="967619"/>
              <a:ext cx="403213" cy="558026"/>
            </a:xfrm>
            <a:custGeom>
              <a:avLst/>
              <a:gdLst/>
              <a:ahLst/>
              <a:cxnLst/>
              <a:rect l="0" t="0" r="0" b="0"/>
              <a:pathLst>
                <a:path w="403213" h="558026">
                  <a:moveTo>
                    <a:pt x="228621" y="0"/>
                  </a:moveTo>
                  <a:lnTo>
                    <a:pt x="155427" y="58556"/>
                  </a:lnTo>
                  <a:lnTo>
                    <a:pt x="140092" y="71758"/>
                  </a:lnTo>
                  <a:lnTo>
                    <a:pt x="125194" y="85235"/>
                  </a:lnTo>
                  <a:lnTo>
                    <a:pt x="110588" y="98893"/>
                  </a:lnTo>
                  <a:lnTo>
                    <a:pt x="97344" y="113842"/>
                  </a:lnTo>
                  <a:lnTo>
                    <a:pt x="85009" y="129651"/>
                  </a:lnTo>
                  <a:lnTo>
                    <a:pt x="73280" y="146034"/>
                  </a:lnTo>
                  <a:lnTo>
                    <a:pt x="63124" y="162799"/>
                  </a:lnTo>
                  <a:lnTo>
                    <a:pt x="54016" y="179818"/>
                  </a:lnTo>
                  <a:lnTo>
                    <a:pt x="22604" y="243534"/>
                  </a:lnTo>
                  <a:lnTo>
                    <a:pt x="16484" y="259352"/>
                  </a:lnTo>
                  <a:lnTo>
                    <a:pt x="11236" y="275740"/>
                  </a:lnTo>
                  <a:lnTo>
                    <a:pt x="6569" y="292508"/>
                  </a:lnTo>
                  <a:lnTo>
                    <a:pt x="3458" y="310699"/>
                  </a:lnTo>
                  <a:lnTo>
                    <a:pt x="1383" y="329838"/>
                  </a:lnTo>
                  <a:lnTo>
                    <a:pt x="0" y="349609"/>
                  </a:lnTo>
                  <a:lnTo>
                    <a:pt x="246" y="368632"/>
                  </a:lnTo>
                  <a:lnTo>
                    <a:pt x="1579" y="387158"/>
                  </a:lnTo>
                  <a:lnTo>
                    <a:pt x="3637" y="405352"/>
                  </a:lnTo>
                  <a:lnTo>
                    <a:pt x="6178" y="422155"/>
                  </a:lnTo>
                  <a:lnTo>
                    <a:pt x="9039" y="438032"/>
                  </a:lnTo>
                  <a:lnTo>
                    <a:pt x="12116" y="453291"/>
                  </a:lnTo>
                  <a:lnTo>
                    <a:pt x="16504" y="468138"/>
                  </a:lnTo>
                  <a:lnTo>
                    <a:pt x="21767" y="482711"/>
                  </a:lnTo>
                  <a:lnTo>
                    <a:pt x="27613" y="497100"/>
                  </a:lnTo>
                  <a:lnTo>
                    <a:pt x="35015" y="509031"/>
                  </a:lnTo>
                  <a:lnTo>
                    <a:pt x="43457" y="519321"/>
                  </a:lnTo>
                  <a:lnTo>
                    <a:pt x="52590" y="528519"/>
                  </a:lnTo>
                  <a:lnTo>
                    <a:pt x="62185" y="536988"/>
                  </a:lnTo>
                  <a:lnTo>
                    <a:pt x="72088" y="544972"/>
                  </a:lnTo>
                  <a:lnTo>
                    <a:pt x="82195" y="552631"/>
                  </a:lnTo>
                  <a:lnTo>
                    <a:pt x="94777" y="556569"/>
                  </a:lnTo>
                  <a:lnTo>
                    <a:pt x="109008" y="558025"/>
                  </a:lnTo>
                  <a:lnTo>
                    <a:pt x="124338" y="557828"/>
                  </a:lnTo>
                  <a:lnTo>
                    <a:pt x="138063" y="555359"/>
                  </a:lnTo>
                  <a:lnTo>
                    <a:pt x="150720" y="551375"/>
                  </a:lnTo>
                  <a:lnTo>
                    <a:pt x="162663" y="546383"/>
                  </a:lnTo>
                  <a:lnTo>
                    <a:pt x="174132" y="539548"/>
                  </a:lnTo>
                  <a:lnTo>
                    <a:pt x="185283" y="531486"/>
                  </a:lnTo>
                  <a:lnTo>
                    <a:pt x="196223" y="522605"/>
                  </a:lnTo>
                  <a:lnTo>
                    <a:pt x="207023" y="513179"/>
                  </a:lnTo>
                  <a:lnTo>
                    <a:pt x="217728" y="503389"/>
                  </a:lnTo>
                  <a:lnTo>
                    <a:pt x="228370" y="493357"/>
                  </a:lnTo>
                  <a:lnTo>
                    <a:pt x="238972" y="480825"/>
                  </a:lnTo>
                  <a:lnTo>
                    <a:pt x="249545" y="466628"/>
                  </a:lnTo>
                  <a:lnTo>
                    <a:pt x="270643" y="436440"/>
                  </a:lnTo>
                  <a:lnTo>
                    <a:pt x="291705" y="407441"/>
                  </a:lnTo>
                  <a:lnTo>
                    <a:pt x="302230" y="391995"/>
                  </a:lnTo>
                  <a:lnTo>
                    <a:pt x="323273" y="359252"/>
                  </a:lnTo>
                  <a:lnTo>
                    <a:pt x="332624" y="343508"/>
                  </a:lnTo>
                  <a:lnTo>
                    <a:pt x="341196" y="328338"/>
                  </a:lnTo>
                  <a:lnTo>
                    <a:pt x="356952" y="299017"/>
                  </a:lnTo>
                  <a:lnTo>
                    <a:pt x="371746" y="270404"/>
                  </a:lnTo>
                  <a:lnTo>
                    <a:pt x="378963" y="257398"/>
                  </a:lnTo>
                  <a:lnTo>
                    <a:pt x="386112" y="245222"/>
                  </a:lnTo>
                  <a:lnTo>
                    <a:pt x="393214" y="233598"/>
                  </a:lnTo>
                  <a:lnTo>
                    <a:pt x="397950" y="218838"/>
                  </a:lnTo>
                  <a:lnTo>
                    <a:pt x="401107" y="201985"/>
                  </a:lnTo>
                  <a:lnTo>
                    <a:pt x="403212" y="183739"/>
                  </a:lnTo>
                  <a:lnTo>
                    <a:pt x="402277" y="166900"/>
                  </a:lnTo>
                  <a:lnTo>
                    <a:pt x="399317" y="151000"/>
                  </a:lnTo>
                  <a:lnTo>
                    <a:pt x="395007" y="135725"/>
                  </a:lnTo>
                  <a:lnTo>
                    <a:pt x="389795" y="123205"/>
                  </a:lnTo>
                  <a:lnTo>
                    <a:pt x="383985" y="112520"/>
                  </a:lnTo>
                  <a:lnTo>
                    <a:pt x="377773" y="103060"/>
                  </a:lnTo>
                  <a:lnTo>
                    <a:pt x="366621" y="94416"/>
                  </a:lnTo>
                  <a:lnTo>
                    <a:pt x="352174" y="86317"/>
                  </a:lnTo>
                  <a:lnTo>
                    <a:pt x="335530" y="78579"/>
                  </a:lnTo>
                  <a:lnTo>
                    <a:pt x="320930" y="72253"/>
                  </a:lnTo>
                  <a:lnTo>
                    <a:pt x="307689" y="66866"/>
                  </a:lnTo>
                  <a:lnTo>
                    <a:pt x="295357" y="62107"/>
                  </a:lnTo>
                  <a:lnTo>
                    <a:pt x="281292" y="57765"/>
                  </a:lnTo>
                  <a:lnTo>
                    <a:pt x="266072" y="53702"/>
                  </a:lnTo>
                  <a:lnTo>
                    <a:pt x="250082" y="49825"/>
                  </a:lnTo>
                  <a:lnTo>
                    <a:pt x="235917" y="49577"/>
                  </a:lnTo>
                  <a:lnTo>
                    <a:pt x="222967" y="51749"/>
                  </a:lnTo>
                  <a:lnTo>
                    <a:pt x="186551" y="631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151138" y="1569350"/>
              <a:ext cx="220732" cy="315367"/>
            </a:xfrm>
            <a:custGeom>
              <a:avLst/>
              <a:gdLst/>
              <a:ahLst/>
              <a:cxnLst/>
              <a:rect l="0" t="0" r="0" b="0"/>
              <a:pathLst>
                <a:path w="220732" h="315367">
                  <a:moveTo>
                    <a:pt x="0" y="60877"/>
                  </a:moveTo>
                  <a:lnTo>
                    <a:pt x="11167" y="49710"/>
                  </a:lnTo>
                  <a:lnTo>
                    <a:pt x="17963" y="44084"/>
                  </a:lnTo>
                  <a:lnTo>
                    <a:pt x="25999" y="37995"/>
                  </a:lnTo>
                  <a:lnTo>
                    <a:pt x="34862" y="31599"/>
                  </a:lnTo>
                  <a:lnTo>
                    <a:pt x="44277" y="26167"/>
                  </a:lnTo>
                  <a:lnTo>
                    <a:pt x="54059" y="21376"/>
                  </a:lnTo>
                  <a:lnTo>
                    <a:pt x="64086" y="17014"/>
                  </a:lnTo>
                  <a:lnTo>
                    <a:pt x="75446" y="12937"/>
                  </a:lnTo>
                  <a:lnTo>
                    <a:pt x="87693" y="9050"/>
                  </a:lnTo>
                  <a:lnTo>
                    <a:pt x="100532" y="5291"/>
                  </a:lnTo>
                  <a:lnTo>
                    <a:pt x="114935" y="2785"/>
                  </a:lnTo>
                  <a:lnTo>
                    <a:pt x="130380" y="1114"/>
                  </a:lnTo>
                  <a:lnTo>
                    <a:pt x="146519" y="0"/>
                  </a:lnTo>
                  <a:lnTo>
                    <a:pt x="159617" y="1594"/>
                  </a:lnTo>
                  <a:lnTo>
                    <a:pt x="170685" y="4995"/>
                  </a:lnTo>
                  <a:lnTo>
                    <a:pt x="180402" y="9599"/>
                  </a:lnTo>
                  <a:lnTo>
                    <a:pt x="184543" y="18511"/>
                  </a:lnTo>
                  <a:lnTo>
                    <a:pt x="184965" y="30296"/>
                  </a:lnTo>
                  <a:lnTo>
                    <a:pt x="182910" y="43996"/>
                  </a:lnTo>
                  <a:lnTo>
                    <a:pt x="178034" y="56635"/>
                  </a:lnTo>
                  <a:lnTo>
                    <a:pt x="171278" y="68566"/>
                  </a:lnTo>
                  <a:lnTo>
                    <a:pt x="163267" y="80027"/>
                  </a:lnTo>
                  <a:lnTo>
                    <a:pt x="154421" y="91173"/>
                  </a:lnTo>
                  <a:lnTo>
                    <a:pt x="145018" y="102109"/>
                  </a:lnTo>
                  <a:lnTo>
                    <a:pt x="135243" y="112907"/>
                  </a:lnTo>
                  <a:lnTo>
                    <a:pt x="131064" y="117767"/>
                  </a:lnTo>
                  <a:lnTo>
                    <a:pt x="130616" y="118670"/>
                  </a:lnTo>
                  <a:lnTo>
                    <a:pt x="132654" y="116935"/>
                  </a:lnTo>
                  <a:lnTo>
                    <a:pt x="137518" y="113441"/>
                  </a:lnTo>
                  <a:lnTo>
                    <a:pt x="152271" y="103326"/>
                  </a:lnTo>
                  <a:lnTo>
                    <a:pt x="162283" y="98526"/>
                  </a:lnTo>
                  <a:lnTo>
                    <a:pt x="173632" y="94156"/>
                  </a:lnTo>
                  <a:lnTo>
                    <a:pt x="185872" y="90075"/>
                  </a:lnTo>
                  <a:lnTo>
                    <a:pt x="196370" y="90860"/>
                  </a:lnTo>
                  <a:lnTo>
                    <a:pt x="205706" y="94889"/>
                  </a:lnTo>
                  <a:lnTo>
                    <a:pt x="214266" y="101081"/>
                  </a:lnTo>
                  <a:lnTo>
                    <a:pt x="218805" y="111052"/>
                  </a:lnTo>
                  <a:lnTo>
                    <a:pt x="220662" y="123543"/>
                  </a:lnTo>
                  <a:lnTo>
                    <a:pt x="220731" y="137713"/>
                  </a:lnTo>
                  <a:lnTo>
                    <a:pt x="217272" y="153003"/>
                  </a:lnTo>
                  <a:lnTo>
                    <a:pt x="211460" y="169039"/>
                  </a:lnTo>
                  <a:lnTo>
                    <a:pt x="204079" y="185573"/>
                  </a:lnTo>
                  <a:lnTo>
                    <a:pt x="195652" y="200102"/>
                  </a:lnTo>
                  <a:lnTo>
                    <a:pt x="186529" y="213293"/>
                  </a:lnTo>
                  <a:lnTo>
                    <a:pt x="176941" y="225594"/>
                  </a:lnTo>
                  <a:lnTo>
                    <a:pt x="168211" y="236131"/>
                  </a:lnTo>
                  <a:lnTo>
                    <a:pt x="160054" y="245493"/>
                  </a:lnTo>
                  <a:lnTo>
                    <a:pt x="152279" y="254072"/>
                  </a:lnTo>
                  <a:lnTo>
                    <a:pt x="137408" y="269836"/>
                  </a:lnTo>
                  <a:lnTo>
                    <a:pt x="108816" y="299001"/>
                  </a:lnTo>
                  <a:lnTo>
                    <a:pt x="100591" y="304936"/>
                  </a:lnTo>
                  <a:lnTo>
                    <a:pt x="91603" y="310061"/>
                  </a:lnTo>
                  <a:lnTo>
                    <a:pt x="82104" y="314647"/>
                  </a:lnTo>
                  <a:lnTo>
                    <a:pt x="73434" y="315366"/>
                  </a:lnTo>
                  <a:lnTo>
                    <a:pt x="65317" y="313509"/>
                  </a:lnTo>
                  <a:lnTo>
                    <a:pt x="42071" y="3027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080088" y="1451428"/>
              <a:ext cx="364731" cy="519340"/>
            </a:xfrm>
            <a:custGeom>
              <a:avLst/>
              <a:gdLst/>
              <a:ahLst/>
              <a:cxnLst/>
              <a:rect l="0" t="0" r="0" b="0"/>
              <a:pathLst>
                <a:path w="364731" h="519340">
                  <a:moveTo>
                    <a:pt x="113121" y="0"/>
                  </a:moveTo>
                  <a:lnTo>
                    <a:pt x="101954" y="16750"/>
                  </a:lnTo>
                  <a:lnTo>
                    <a:pt x="87122" y="37439"/>
                  </a:lnTo>
                  <a:lnTo>
                    <a:pt x="78259" y="49501"/>
                  </a:lnTo>
                  <a:lnTo>
                    <a:pt x="70012" y="62216"/>
                  </a:lnTo>
                  <a:lnTo>
                    <a:pt x="62178" y="75367"/>
                  </a:lnTo>
                  <a:lnTo>
                    <a:pt x="54618" y="88809"/>
                  </a:lnTo>
                  <a:lnTo>
                    <a:pt x="48409" y="102445"/>
                  </a:lnTo>
                  <a:lnTo>
                    <a:pt x="43102" y="116211"/>
                  </a:lnTo>
                  <a:lnTo>
                    <a:pt x="38394" y="130062"/>
                  </a:lnTo>
                  <a:lnTo>
                    <a:pt x="26931" y="161033"/>
                  </a:lnTo>
                  <a:lnTo>
                    <a:pt x="20602" y="177473"/>
                  </a:lnTo>
                  <a:lnTo>
                    <a:pt x="15215" y="195444"/>
                  </a:lnTo>
                  <a:lnTo>
                    <a:pt x="10454" y="214437"/>
                  </a:lnTo>
                  <a:lnTo>
                    <a:pt x="6112" y="234111"/>
                  </a:lnTo>
                  <a:lnTo>
                    <a:pt x="3217" y="253069"/>
                  </a:lnTo>
                  <a:lnTo>
                    <a:pt x="1287" y="271552"/>
                  </a:lnTo>
                  <a:lnTo>
                    <a:pt x="0" y="289716"/>
                  </a:lnTo>
                  <a:lnTo>
                    <a:pt x="311" y="308838"/>
                  </a:lnTo>
                  <a:lnTo>
                    <a:pt x="1687" y="328597"/>
                  </a:lnTo>
                  <a:lnTo>
                    <a:pt x="3773" y="348782"/>
                  </a:lnTo>
                  <a:lnTo>
                    <a:pt x="6333" y="368081"/>
                  </a:lnTo>
                  <a:lnTo>
                    <a:pt x="9207" y="386791"/>
                  </a:lnTo>
                  <a:lnTo>
                    <a:pt x="12292" y="405107"/>
                  </a:lnTo>
                  <a:lnTo>
                    <a:pt x="15517" y="421992"/>
                  </a:lnTo>
                  <a:lnTo>
                    <a:pt x="22218" y="453219"/>
                  </a:lnTo>
                  <a:lnTo>
                    <a:pt x="27978" y="465753"/>
                  </a:lnTo>
                  <a:lnTo>
                    <a:pt x="35323" y="476446"/>
                  </a:lnTo>
                  <a:lnTo>
                    <a:pt x="43726" y="485913"/>
                  </a:lnTo>
                  <a:lnTo>
                    <a:pt x="52834" y="493392"/>
                  </a:lnTo>
                  <a:lnTo>
                    <a:pt x="62412" y="499547"/>
                  </a:lnTo>
                  <a:lnTo>
                    <a:pt x="72303" y="504819"/>
                  </a:lnTo>
                  <a:lnTo>
                    <a:pt x="82403" y="509502"/>
                  </a:lnTo>
                  <a:lnTo>
                    <a:pt x="92643" y="513793"/>
                  </a:lnTo>
                  <a:lnTo>
                    <a:pt x="102975" y="517822"/>
                  </a:lnTo>
                  <a:lnTo>
                    <a:pt x="114537" y="519339"/>
                  </a:lnTo>
                  <a:lnTo>
                    <a:pt x="126920" y="519182"/>
                  </a:lnTo>
                  <a:lnTo>
                    <a:pt x="139849" y="517909"/>
                  </a:lnTo>
                  <a:lnTo>
                    <a:pt x="151975" y="515892"/>
                  </a:lnTo>
                  <a:lnTo>
                    <a:pt x="163565" y="513378"/>
                  </a:lnTo>
                  <a:lnTo>
                    <a:pt x="174797" y="510534"/>
                  </a:lnTo>
                  <a:lnTo>
                    <a:pt x="185791" y="506300"/>
                  </a:lnTo>
                  <a:lnTo>
                    <a:pt x="196626" y="501140"/>
                  </a:lnTo>
                  <a:lnTo>
                    <a:pt x="207355" y="495364"/>
                  </a:lnTo>
                  <a:lnTo>
                    <a:pt x="216845" y="488006"/>
                  </a:lnTo>
                  <a:lnTo>
                    <a:pt x="225510" y="479596"/>
                  </a:lnTo>
                  <a:lnTo>
                    <a:pt x="233623" y="470483"/>
                  </a:lnTo>
                  <a:lnTo>
                    <a:pt x="251987" y="451008"/>
                  </a:lnTo>
                  <a:lnTo>
                    <a:pt x="261792" y="440907"/>
                  </a:lnTo>
                  <a:lnTo>
                    <a:pt x="271835" y="429498"/>
                  </a:lnTo>
                  <a:lnTo>
                    <a:pt x="282036" y="417218"/>
                  </a:lnTo>
                  <a:lnTo>
                    <a:pt x="292342" y="404356"/>
                  </a:lnTo>
                  <a:lnTo>
                    <a:pt x="301550" y="389939"/>
                  </a:lnTo>
                  <a:lnTo>
                    <a:pt x="310027" y="374484"/>
                  </a:lnTo>
                  <a:lnTo>
                    <a:pt x="340424" y="313280"/>
                  </a:lnTo>
                  <a:lnTo>
                    <a:pt x="346459" y="297669"/>
                  </a:lnTo>
                  <a:lnTo>
                    <a:pt x="351652" y="281418"/>
                  </a:lnTo>
                  <a:lnTo>
                    <a:pt x="356283" y="264741"/>
                  </a:lnTo>
                  <a:lnTo>
                    <a:pt x="359369" y="247780"/>
                  </a:lnTo>
                  <a:lnTo>
                    <a:pt x="361427" y="230629"/>
                  </a:lnTo>
                  <a:lnTo>
                    <a:pt x="362799" y="213353"/>
                  </a:lnTo>
                  <a:lnTo>
                    <a:pt x="363714" y="195992"/>
                  </a:lnTo>
                  <a:lnTo>
                    <a:pt x="364730" y="161120"/>
                  </a:lnTo>
                  <a:lnTo>
                    <a:pt x="363833" y="144810"/>
                  </a:lnTo>
                  <a:lnTo>
                    <a:pt x="362066" y="129261"/>
                  </a:lnTo>
                  <a:lnTo>
                    <a:pt x="359719" y="114221"/>
                  </a:lnTo>
                  <a:lnTo>
                    <a:pt x="355817" y="100688"/>
                  </a:lnTo>
                  <a:lnTo>
                    <a:pt x="350879" y="88161"/>
                  </a:lnTo>
                  <a:lnTo>
                    <a:pt x="345249" y="76303"/>
                  </a:lnTo>
                  <a:lnTo>
                    <a:pt x="339159" y="66061"/>
                  </a:lnTo>
                  <a:lnTo>
                    <a:pt x="332762" y="56895"/>
                  </a:lnTo>
                  <a:lnTo>
                    <a:pt x="326160" y="48448"/>
                  </a:lnTo>
                  <a:lnTo>
                    <a:pt x="318252" y="40479"/>
                  </a:lnTo>
                  <a:lnTo>
                    <a:pt x="309475" y="32829"/>
                  </a:lnTo>
                  <a:lnTo>
                    <a:pt x="300118" y="25392"/>
                  </a:lnTo>
                  <a:lnTo>
                    <a:pt x="288036" y="19265"/>
                  </a:lnTo>
                  <a:lnTo>
                    <a:pt x="274139" y="14012"/>
                  </a:lnTo>
                  <a:lnTo>
                    <a:pt x="259030" y="9341"/>
                  </a:lnTo>
                  <a:lnTo>
                    <a:pt x="244284" y="8565"/>
                  </a:lnTo>
                  <a:lnTo>
                    <a:pt x="229778" y="10384"/>
                  </a:lnTo>
                  <a:lnTo>
                    <a:pt x="215433" y="13935"/>
                  </a:lnTo>
                  <a:lnTo>
                    <a:pt x="203533" y="18639"/>
                  </a:lnTo>
                  <a:lnTo>
                    <a:pt x="193262" y="24112"/>
                  </a:lnTo>
                  <a:lnTo>
                    <a:pt x="165709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157572" y="2008861"/>
              <a:ext cx="193402" cy="220339"/>
            </a:xfrm>
            <a:custGeom>
              <a:avLst/>
              <a:gdLst/>
              <a:ahLst/>
              <a:cxnLst/>
              <a:rect l="0" t="0" r="0" b="0"/>
              <a:pathLst>
                <a:path w="193402" h="220339">
                  <a:moveTo>
                    <a:pt x="25120" y="0"/>
                  </a:moveTo>
                  <a:lnTo>
                    <a:pt x="19536" y="22334"/>
                  </a:lnTo>
                  <a:lnTo>
                    <a:pt x="17891" y="35924"/>
                  </a:lnTo>
                  <a:lnTo>
                    <a:pt x="16795" y="51996"/>
                  </a:lnTo>
                  <a:lnTo>
                    <a:pt x="16064" y="69723"/>
                  </a:lnTo>
                  <a:lnTo>
                    <a:pt x="15252" y="108117"/>
                  </a:lnTo>
                  <a:lnTo>
                    <a:pt x="15035" y="128172"/>
                  </a:lnTo>
                  <a:lnTo>
                    <a:pt x="13722" y="145047"/>
                  </a:lnTo>
                  <a:lnTo>
                    <a:pt x="11678" y="159804"/>
                  </a:lnTo>
                  <a:lnTo>
                    <a:pt x="9146" y="173147"/>
                  </a:lnTo>
                  <a:lnTo>
                    <a:pt x="6290" y="185549"/>
                  </a:lnTo>
                  <a:lnTo>
                    <a:pt x="3217" y="197322"/>
                  </a:lnTo>
                  <a:lnTo>
                    <a:pt x="0" y="208677"/>
                  </a:lnTo>
                  <a:lnTo>
                    <a:pt x="2530" y="215079"/>
                  </a:lnTo>
                  <a:lnTo>
                    <a:pt x="8891" y="218177"/>
                  </a:lnTo>
                  <a:lnTo>
                    <a:pt x="17807" y="219075"/>
                  </a:lnTo>
                  <a:lnTo>
                    <a:pt x="29593" y="219673"/>
                  </a:lnTo>
                  <a:lnTo>
                    <a:pt x="58271" y="220338"/>
                  </a:lnTo>
                  <a:lnTo>
                    <a:pt x="74099" y="219346"/>
                  </a:lnTo>
                  <a:lnTo>
                    <a:pt x="90493" y="217517"/>
                  </a:lnTo>
                  <a:lnTo>
                    <a:pt x="107266" y="215129"/>
                  </a:lnTo>
                  <a:lnTo>
                    <a:pt x="123123" y="213536"/>
                  </a:lnTo>
                  <a:lnTo>
                    <a:pt x="138368" y="212475"/>
                  </a:lnTo>
                  <a:lnTo>
                    <a:pt x="193401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256492" y="1998343"/>
              <a:ext cx="31376" cy="462775"/>
            </a:xfrm>
            <a:custGeom>
              <a:avLst/>
              <a:gdLst/>
              <a:ahLst/>
              <a:cxnLst/>
              <a:rect l="0" t="0" r="0" b="0"/>
              <a:pathLst>
                <a:path w="31376" h="462775">
                  <a:moveTo>
                    <a:pt x="31375" y="0"/>
                  </a:moveTo>
                  <a:lnTo>
                    <a:pt x="25792" y="22334"/>
                  </a:lnTo>
                  <a:lnTo>
                    <a:pt x="22978" y="35924"/>
                  </a:lnTo>
                  <a:lnTo>
                    <a:pt x="13435" y="88553"/>
                  </a:lnTo>
                  <a:lnTo>
                    <a:pt x="6652" y="128172"/>
                  </a:lnTo>
                  <a:lnTo>
                    <a:pt x="4375" y="148554"/>
                  </a:lnTo>
                  <a:lnTo>
                    <a:pt x="2858" y="169153"/>
                  </a:lnTo>
                  <a:lnTo>
                    <a:pt x="1845" y="189898"/>
                  </a:lnTo>
                  <a:lnTo>
                    <a:pt x="721" y="234762"/>
                  </a:lnTo>
                  <a:lnTo>
                    <a:pt x="0" y="319051"/>
                  </a:lnTo>
                  <a:lnTo>
                    <a:pt x="1110" y="336575"/>
                  </a:lnTo>
                  <a:lnTo>
                    <a:pt x="3018" y="352932"/>
                  </a:lnTo>
                  <a:lnTo>
                    <a:pt x="5458" y="368511"/>
                  </a:lnTo>
                  <a:lnTo>
                    <a:pt x="7086" y="383571"/>
                  </a:lnTo>
                  <a:lnTo>
                    <a:pt x="8170" y="398286"/>
                  </a:lnTo>
                  <a:lnTo>
                    <a:pt x="10340" y="46277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006164" y="1875025"/>
              <a:ext cx="438616" cy="634277"/>
            </a:xfrm>
            <a:custGeom>
              <a:avLst/>
              <a:gdLst/>
              <a:ahLst/>
              <a:cxnLst/>
              <a:rect l="0" t="0" r="0" b="0"/>
              <a:pathLst>
                <a:path w="438616" h="634277">
                  <a:moveTo>
                    <a:pt x="123939" y="102283"/>
                  </a:moveTo>
                  <a:lnTo>
                    <a:pt x="107188" y="119033"/>
                  </a:lnTo>
                  <a:lnTo>
                    <a:pt x="98749" y="128642"/>
                  </a:lnTo>
                  <a:lnTo>
                    <a:pt x="89617" y="139722"/>
                  </a:lnTo>
                  <a:lnTo>
                    <a:pt x="80022" y="151784"/>
                  </a:lnTo>
                  <a:lnTo>
                    <a:pt x="71289" y="164499"/>
                  </a:lnTo>
                  <a:lnTo>
                    <a:pt x="63130" y="177650"/>
                  </a:lnTo>
                  <a:lnTo>
                    <a:pt x="55353" y="191093"/>
                  </a:lnTo>
                  <a:lnTo>
                    <a:pt x="47831" y="205897"/>
                  </a:lnTo>
                  <a:lnTo>
                    <a:pt x="40479" y="221610"/>
                  </a:lnTo>
                  <a:lnTo>
                    <a:pt x="33240" y="237928"/>
                  </a:lnTo>
                  <a:lnTo>
                    <a:pt x="27246" y="254650"/>
                  </a:lnTo>
                  <a:lnTo>
                    <a:pt x="22081" y="271641"/>
                  </a:lnTo>
                  <a:lnTo>
                    <a:pt x="17469" y="288812"/>
                  </a:lnTo>
                  <a:lnTo>
                    <a:pt x="13226" y="306102"/>
                  </a:lnTo>
                  <a:lnTo>
                    <a:pt x="5395" y="340894"/>
                  </a:lnTo>
                  <a:lnTo>
                    <a:pt x="2840" y="358353"/>
                  </a:lnTo>
                  <a:lnTo>
                    <a:pt x="1135" y="375835"/>
                  </a:lnTo>
                  <a:lnTo>
                    <a:pt x="0" y="393333"/>
                  </a:lnTo>
                  <a:lnTo>
                    <a:pt x="411" y="409673"/>
                  </a:lnTo>
                  <a:lnTo>
                    <a:pt x="1854" y="425240"/>
                  </a:lnTo>
                  <a:lnTo>
                    <a:pt x="3985" y="440293"/>
                  </a:lnTo>
                  <a:lnTo>
                    <a:pt x="9468" y="472600"/>
                  </a:lnTo>
                  <a:lnTo>
                    <a:pt x="12567" y="489396"/>
                  </a:lnTo>
                  <a:lnTo>
                    <a:pt x="16970" y="505267"/>
                  </a:lnTo>
                  <a:lnTo>
                    <a:pt x="22242" y="520523"/>
                  </a:lnTo>
                  <a:lnTo>
                    <a:pt x="28094" y="535368"/>
                  </a:lnTo>
                  <a:lnTo>
                    <a:pt x="34333" y="548770"/>
                  </a:lnTo>
                  <a:lnTo>
                    <a:pt x="40830" y="561211"/>
                  </a:lnTo>
                  <a:lnTo>
                    <a:pt x="47497" y="573011"/>
                  </a:lnTo>
                  <a:lnTo>
                    <a:pt x="55449" y="583214"/>
                  </a:lnTo>
                  <a:lnTo>
                    <a:pt x="64255" y="592354"/>
                  </a:lnTo>
                  <a:lnTo>
                    <a:pt x="73632" y="600785"/>
                  </a:lnTo>
                  <a:lnTo>
                    <a:pt x="83390" y="608742"/>
                  </a:lnTo>
                  <a:lnTo>
                    <a:pt x="93400" y="616384"/>
                  </a:lnTo>
                  <a:lnTo>
                    <a:pt x="103580" y="623816"/>
                  </a:lnTo>
                  <a:lnTo>
                    <a:pt x="115041" y="628771"/>
                  </a:lnTo>
                  <a:lnTo>
                    <a:pt x="127356" y="632074"/>
                  </a:lnTo>
                  <a:lnTo>
                    <a:pt x="140241" y="634276"/>
                  </a:lnTo>
                  <a:lnTo>
                    <a:pt x="152336" y="633407"/>
                  </a:lnTo>
                  <a:lnTo>
                    <a:pt x="163906" y="630491"/>
                  </a:lnTo>
                  <a:lnTo>
                    <a:pt x="175124" y="626209"/>
                  </a:lnTo>
                  <a:lnTo>
                    <a:pt x="187279" y="621017"/>
                  </a:lnTo>
                  <a:lnTo>
                    <a:pt x="213248" y="609016"/>
                  </a:lnTo>
                  <a:lnTo>
                    <a:pt x="226717" y="601375"/>
                  </a:lnTo>
                  <a:lnTo>
                    <a:pt x="240372" y="592775"/>
                  </a:lnTo>
                  <a:lnTo>
                    <a:pt x="254149" y="583536"/>
                  </a:lnTo>
                  <a:lnTo>
                    <a:pt x="266839" y="572702"/>
                  </a:lnTo>
                  <a:lnTo>
                    <a:pt x="278806" y="560805"/>
                  </a:lnTo>
                  <a:lnTo>
                    <a:pt x="290289" y="548199"/>
                  </a:lnTo>
                  <a:lnTo>
                    <a:pt x="301450" y="535120"/>
                  </a:lnTo>
                  <a:lnTo>
                    <a:pt x="323202" y="508123"/>
                  </a:lnTo>
                  <a:lnTo>
                    <a:pt x="333909" y="493211"/>
                  </a:lnTo>
                  <a:lnTo>
                    <a:pt x="344554" y="477427"/>
                  </a:lnTo>
                  <a:lnTo>
                    <a:pt x="365731" y="444307"/>
                  </a:lnTo>
                  <a:lnTo>
                    <a:pt x="386829" y="410110"/>
                  </a:lnTo>
                  <a:lnTo>
                    <a:pt x="396195" y="393979"/>
                  </a:lnTo>
                  <a:lnTo>
                    <a:pt x="412833" y="363591"/>
                  </a:lnTo>
                  <a:lnTo>
                    <a:pt x="419374" y="347774"/>
                  </a:lnTo>
                  <a:lnTo>
                    <a:pt x="424903" y="331386"/>
                  </a:lnTo>
                  <a:lnTo>
                    <a:pt x="429758" y="314618"/>
                  </a:lnTo>
                  <a:lnTo>
                    <a:pt x="432994" y="297597"/>
                  </a:lnTo>
                  <a:lnTo>
                    <a:pt x="435152" y="280406"/>
                  </a:lnTo>
                  <a:lnTo>
                    <a:pt x="436590" y="263102"/>
                  </a:lnTo>
                  <a:lnTo>
                    <a:pt x="437550" y="245723"/>
                  </a:lnTo>
                  <a:lnTo>
                    <a:pt x="438615" y="210831"/>
                  </a:lnTo>
                  <a:lnTo>
                    <a:pt x="437730" y="194515"/>
                  </a:lnTo>
                  <a:lnTo>
                    <a:pt x="435971" y="178963"/>
                  </a:lnTo>
                  <a:lnTo>
                    <a:pt x="433631" y="163921"/>
                  </a:lnTo>
                  <a:lnTo>
                    <a:pt x="430902" y="149218"/>
                  </a:lnTo>
                  <a:lnTo>
                    <a:pt x="424753" y="120416"/>
                  </a:lnTo>
                  <a:lnTo>
                    <a:pt x="420309" y="107360"/>
                  </a:lnTo>
                  <a:lnTo>
                    <a:pt x="415009" y="95150"/>
                  </a:lnTo>
                  <a:lnTo>
                    <a:pt x="409138" y="83504"/>
                  </a:lnTo>
                  <a:lnTo>
                    <a:pt x="402887" y="72235"/>
                  </a:lnTo>
                  <a:lnTo>
                    <a:pt x="396383" y="61215"/>
                  </a:lnTo>
                  <a:lnTo>
                    <a:pt x="389709" y="50364"/>
                  </a:lnTo>
                  <a:lnTo>
                    <a:pt x="381755" y="40792"/>
                  </a:lnTo>
                  <a:lnTo>
                    <a:pt x="372945" y="32073"/>
                  </a:lnTo>
                  <a:lnTo>
                    <a:pt x="363566" y="23924"/>
                  </a:lnTo>
                  <a:lnTo>
                    <a:pt x="353808" y="17322"/>
                  </a:lnTo>
                  <a:lnTo>
                    <a:pt x="343796" y="11753"/>
                  </a:lnTo>
                  <a:lnTo>
                    <a:pt x="333616" y="6871"/>
                  </a:lnTo>
                  <a:lnTo>
                    <a:pt x="322154" y="3616"/>
                  </a:lnTo>
                  <a:lnTo>
                    <a:pt x="309840" y="1447"/>
                  </a:lnTo>
                  <a:lnTo>
                    <a:pt x="296954" y="0"/>
                  </a:lnTo>
                  <a:lnTo>
                    <a:pt x="280185" y="204"/>
                  </a:lnTo>
                  <a:lnTo>
                    <a:pt x="260825" y="1509"/>
                  </a:lnTo>
                  <a:lnTo>
                    <a:pt x="239738" y="3548"/>
                  </a:lnTo>
                  <a:lnTo>
                    <a:pt x="222174" y="7244"/>
                  </a:lnTo>
                  <a:lnTo>
                    <a:pt x="206958" y="12045"/>
                  </a:lnTo>
                  <a:lnTo>
                    <a:pt x="193309" y="17584"/>
                  </a:lnTo>
                  <a:lnTo>
                    <a:pt x="180703" y="24781"/>
                  </a:lnTo>
                  <a:lnTo>
                    <a:pt x="168794" y="33086"/>
                  </a:lnTo>
                  <a:lnTo>
                    <a:pt x="157348" y="42128"/>
                  </a:lnTo>
                  <a:lnTo>
                    <a:pt x="146212" y="51662"/>
                  </a:lnTo>
                  <a:lnTo>
                    <a:pt x="135282" y="61524"/>
                  </a:lnTo>
                  <a:lnTo>
                    <a:pt x="92386" y="11280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Freeform 139"/>
          <p:cNvSpPr/>
          <p:nvPr/>
        </p:nvSpPr>
        <p:spPr>
          <a:xfrm>
            <a:off x="8782849" y="534199"/>
            <a:ext cx="1072141" cy="408610"/>
          </a:xfrm>
          <a:custGeom>
            <a:avLst/>
            <a:gdLst/>
            <a:ahLst/>
            <a:cxnLst/>
            <a:rect l="0" t="0" r="0" b="0"/>
            <a:pathLst>
              <a:path w="1072141" h="408610">
                <a:moveTo>
                  <a:pt x="94004" y="65304"/>
                </a:moveTo>
                <a:lnTo>
                  <a:pt x="94004" y="87637"/>
                </a:lnTo>
                <a:lnTo>
                  <a:pt x="92835" y="98891"/>
                </a:lnTo>
                <a:lnTo>
                  <a:pt x="90888" y="111067"/>
                </a:lnTo>
                <a:lnTo>
                  <a:pt x="88421" y="123860"/>
                </a:lnTo>
                <a:lnTo>
                  <a:pt x="86776" y="137062"/>
                </a:lnTo>
                <a:lnTo>
                  <a:pt x="85679" y="150539"/>
                </a:lnTo>
                <a:lnTo>
                  <a:pt x="84948" y="164197"/>
                </a:lnTo>
                <a:lnTo>
                  <a:pt x="82123" y="177978"/>
                </a:lnTo>
                <a:lnTo>
                  <a:pt x="77903" y="191839"/>
                </a:lnTo>
                <a:lnTo>
                  <a:pt x="72753" y="205754"/>
                </a:lnTo>
                <a:lnTo>
                  <a:pt x="66982" y="218537"/>
                </a:lnTo>
                <a:lnTo>
                  <a:pt x="60797" y="230565"/>
                </a:lnTo>
                <a:lnTo>
                  <a:pt x="54337" y="242089"/>
                </a:lnTo>
                <a:lnTo>
                  <a:pt x="47692" y="252109"/>
                </a:lnTo>
                <a:lnTo>
                  <a:pt x="40926" y="261127"/>
                </a:lnTo>
                <a:lnTo>
                  <a:pt x="34077" y="269476"/>
                </a:lnTo>
                <a:lnTo>
                  <a:pt x="26006" y="273873"/>
                </a:lnTo>
                <a:lnTo>
                  <a:pt x="17119" y="275636"/>
                </a:lnTo>
                <a:lnTo>
                  <a:pt x="7688" y="275642"/>
                </a:lnTo>
                <a:lnTo>
                  <a:pt x="2570" y="268635"/>
                </a:lnTo>
                <a:lnTo>
                  <a:pt x="326" y="256952"/>
                </a:lnTo>
                <a:lnTo>
                  <a:pt x="0" y="242151"/>
                </a:lnTo>
                <a:lnTo>
                  <a:pt x="3287" y="226441"/>
                </a:lnTo>
                <a:lnTo>
                  <a:pt x="8985" y="210124"/>
                </a:lnTo>
                <a:lnTo>
                  <a:pt x="16289" y="193404"/>
                </a:lnTo>
                <a:lnTo>
                  <a:pt x="24665" y="176413"/>
                </a:lnTo>
                <a:lnTo>
                  <a:pt x="33754" y="159243"/>
                </a:lnTo>
                <a:lnTo>
                  <a:pt x="43320" y="141954"/>
                </a:lnTo>
                <a:lnTo>
                  <a:pt x="52034" y="128090"/>
                </a:lnTo>
                <a:lnTo>
                  <a:pt x="60180" y="116510"/>
                </a:lnTo>
                <a:lnTo>
                  <a:pt x="67949" y="106453"/>
                </a:lnTo>
                <a:lnTo>
                  <a:pt x="75466" y="96242"/>
                </a:lnTo>
                <a:lnTo>
                  <a:pt x="90049" y="75548"/>
                </a:lnTo>
                <a:lnTo>
                  <a:pt x="97211" y="66290"/>
                </a:lnTo>
                <a:lnTo>
                  <a:pt x="104322" y="57781"/>
                </a:lnTo>
                <a:lnTo>
                  <a:pt x="111400" y="49771"/>
                </a:lnTo>
                <a:lnTo>
                  <a:pt x="120793" y="40925"/>
                </a:lnTo>
                <a:lnTo>
                  <a:pt x="131730" y="31522"/>
                </a:lnTo>
                <a:lnTo>
                  <a:pt x="143696" y="21747"/>
                </a:lnTo>
                <a:lnTo>
                  <a:pt x="156347" y="14062"/>
                </a:lnTo>
                <a:lnTo>
                  <a:pt x="182870" y="2407"/>
                </a:lnTo>
                <a:lnTo>
                  <a:pt x="195318" y="0"/>
                </a:lnTo>
                <a:lnTo>
                  <a:pt x="218499" y="442"/>
                </a:lnTo>
                <a:lnTo>
                  <a:pt x="226083" y="5702"/>
                </a:lnTo>
                <a:lnTo>
                  <a:pt x="231138" y="13883"/>
                </a:lnTo>
                <a:lnTo>
                  <a:pt x="234509" y="24011"/>
                </a:lnTo>
                <a:lnTo>
                  <a:pt x="233250" y="33101"/>
                </a:lnTo>
                <a:lnTo>
                  <a:pt x="228905" y="41498"/>
                </a:lnTo>
                <a:lnTo>
                  <a:pt x="222502" y="49433"/>
                </a:lnTo>
                <a:lnTo>
                  <a:pt x="215897" y="57061"/>
                </a:lnTo>
                <a:lnTo>
                  <a:pt x="209156" y="64483"/>
                </a:lnTo>
                <a:lnTo>
                  <a:pt x="202325" y="71768"/>
                </a:lnTo>
                <a:lnTo>
                  <a:pt x="194265" y="78962"/>
                </a:lnTo>
                <a:lnTo>
                  <a:pt x="185385" y="86096"/>
                </a:lnTo>
                <a:lnTo>
                  <a:pt x="175959" y="93188"/>
                </a:lnTo>
                <a:lnTo>
                  <a:pt x="165002" y="100254"/>
                </a:lnTo>
                <a:lnTo>
                  <a:pt x="153022" y="107302"/>
                </a:lnTo>
                <a:lnTo>
                  <a:pt x="140361" y="114338"/>
                </a:lnTo>
                <a:lnTo>
                  <a:pt x="116944" y="125272"/>
                </a:lnTo>
                <a:lnTo>
                  <a:pt x="101862" y="131689"/>
                </a:lnTo>
                <a:lnTo>
                  <a:pt x="102748" y="131764"/>
                </a:lnTo>
                <a:lnTo>
                  <a:pt x="106845" y="130646"/>
                </a:lnTo>
                <a:lnTo>
                  <a:pt x="120747" y="132520"/>
                </a:lnTo>
                <a:lnTo>
                  <a:pt x="129362" y="134655"/>
                </a:lnTo>
                <a:lnTo>
                  <a:pt x="136274" y="140754"/>
                </a:lnTo>
                <a:lnTo>
                  <a:pt x="142050" y="149494"/>
                </a:lnTo>
                <a:lnTo>
                  <a:pt x="147070" y="159995"/>
                </a:lnTo>
                <a:lnTo>
                  <a:pt x="151585" y="170502"/>
                </a:lnTo>
                <a:lnTo>
                  <a:pt x="155764" y="181012"/>
                </a:lnTo>
                <a:lnTo>
                  <a:pt x="163523" y="202039"/>
                </a:lnTo>
                <a:lnTo>
                  <a:pt x="170867" y="223070"/>
                </a:lnTo>
                <a:lnTo>
                  <a:pt x="176798" y="231250"/>
                </a:lnTo>
                <a:lnTo>
                  <a:pt x="192738" y="243454"/>
                </a:lnTo>
                <a:lnTo>
                  <a:pt x="203066" y="243671"/>
                </a:lnTo>
                <a:lnTo>
                  <a:pt x="214625" y="240309"/>
                </a:lnTo>
                <a:lnTo>
                  <a:pt x="227006" y="234562"/>
                </a:lnTo>
                <a:lnTo>
                  <a:pt x="241103" y="227224"/>
                </a:lnTo>
                <a:lnTo>
                  <a:pt x="272347" y="209723"/>
                </a:lnTo>
                <a:lnTo>
                  <a:pt x="286522" y="200148"/>
                </a:lnTo>
                <a:lnTo>
                  <a:pt x="299479" y="190258"/>
                </a:lnTo>
                <a:lnTo>
                  <a:pt x="311623" y="180160"/>
                </a:lnTo>
                <a:lnTo>
                  <a:pt x="323224" y="171090"/>
                </a:lnTo>
                <a:lnTo>
                  <a:pt x="334464" y="162706"/>
                </a:lnTo>
                <a:lnTo>
                  <a:pt x="345463" y="154780"/>
                </a:lnTo>
                <a:lnTo>
                  <a:pt x="367033" y="142856"/>
                </a:lnTo>
                <a:lnTo>
                  <a:pt x="377694" y="138041"/>
                </a:lnTo>
                <a:lnTo>
                  <a:pt x="387138" y="137167"/>
                </a:lnTo>
                <a:lnTo>
                  <a:pt x="395771" y="138922"/>
                </a:lnTo>
                <a:lnTo>
                  <a:pt x="403863" y="142430"/>
                </a:lnTo>
                <a:lnTo>
                  <a:pt x="410427" y="148274"/>
                </a:lnTo>
                <a:lnTo>
                  <a:pt x="415972" y="155676"/>
                </a:lnTo>
                <a:lnTo>
                  <a:pt x="420837" y="164116"/>
                </a:lnTo>
                <a:lnTo>
                  <a:pt x="424080" y="165069"/>
                </a:lnTo>
                <a:lnTo>
                  <a:pt x="426242" y="161029"/>
                </a:lnTo>
                <a:lnTo>
                  <a:pt x="427684" y="153662"/>
                </a:lnTo>
                <a:lnTo>
                  <a:pt x="428645" y="144076"/>
                </a:lnTo>
                <a:lnTo>
                  <a:pt x="429285" y="133010"/>
                </a:lnTo>
                <a:lnTo>
                  <a:pt x="429712" y="120959"/>
                </a:lnTo>
                <a:lnTo>
                  <a:pt x="425323" y="115262"/>
                </a:lnTo>
                <a:lnTo>
                  <a:pt x="417721" y="113801"/>
                </a:lnTo>
                <a:lnTo>
                  <a:pt x="407980" y="115165"/>
                </a:lnTo>
                <a:lnTo>
                  <a:pt x="397979" y="119580"/>
                </a:lnTo>
                <a:lnTo>
                  <a:pt x="387806" y="126029"/>
                </a:lnTo>
                <a:lnTo>
                  <a:pt x="377519" y="133834"/>
                </a:lnTo>
                <a:lnTo>
                  <a:pt x="368324" y="144881"/>
                </a:lnTo>
                <a:lnTo>
                  <a:pt x="359856" y="158088"/>
                </a:lnTo>
                <a:lnTo>
                  <a:pt x="351874" y="172736"/>
                </a:lnTo>
                <a:lnTo>
                  <a:pt x="344215" y="184839"/>
                </a:lnTo>
                <a:lnTo>
                  <a:pt x="336771" y="195245"/>
                </a:lnTo>
                <a:lnTo>
                  <a:pt x="329472" y="204519"/>
                </a:lnTo>
                <a:lnTo>
                  <a:pt x="322268" y="215376"/>
                </a:lnTo>
                <a:lnTo>
                  <a:pt x="315129" y="227289"/>
                </a:lnTo>
                <a:lnTo>
                  <a:pt x="308032" y="239905"/>
                </a:lnTo>
                <a:lnTo>
                  <a:pt x="304469" y="251822"/>
                </a:lnTo>
                <a:lnTo>
                  <a:pt x="303263" y="263273"/>
                </a:lnTo>
                <a:lnTo>
                  <a:pt x="303627" y="274412"/>
                </a:lnTo>
                <a:lnTo>
                  <a:pt x="307375" y="279501"/>
                </a:lnTo>
                <a:lnTo>
                  <a:pt x="313381" y="280556"/>
                </a:lnTo>
                <a:lnTo>
                  <a:pt x="320890" y="278923"/>
                </a:lnTo>
                <a:lnTo>
                  <a:pt x="335467" y="270875"/>
                </a:lnTo>
                <a:lnTo>
                  <a:pt x="342626" y="265457"/>
                </a:lnTo>
                <a:lnTo>
                  <a:pt x="350905" y="257170"/>
                </a:lnTo>
                <a:lnTo>
                  <a:pt x="359929" y="246971"/>
                </a:lnTo>
                <a:lnTo>
                  <a:pt x="369452" y="235498"/>
                </a:lnTo>
                <a:lnTo>
                  <a:pt x="378137" y="224342"/>
                </a:lnTo>
                <a:lnTo>
                  <a:pt x="386264" y="213400"/>
                </a:lnTo>
                <a:lnTo>
                  <a:pt x="394020" y="202599"/>
                </a:lnTo>
                <a:lnTo>
                  <a:pt x="401528" y="193061"/>
                </a:lnTo>
                <a:lnTo>
                  <a:pt x="408870" y="184365"/>
                </a:lnTo>
                <a:lnTo>
                  <a:pt x="416102" y="176231"/>
                </a:lnTo>
                <a:lnTo>
                  <a:pt x="420924" y="176651"/>
                </a:lnTo>
                <a:lnTo>
                  <a:pt x="424138" y="182774"/>
                </a:lnTo>
                <a:lnTo>
                  <a:pt x="426281" y="192699"/>
                </a:lnTo>
                <a:lnTo>
                  <a:pt x="426541" y="202822"/>
                </a:lnTo>
                <a:lnTo>
                  <a:pt x="425546" y="213076"/>
                </a:lnTo>
                <a:lnTo>
                  <a:pt x="423713" y="223419"/>
                </a:lnTo>
                <a:lnTo>
                  <a:pt x="423661" y="233819"/>
                </a:lnTo>
                <a:lnTo>
                  <a:pt x="424794" y="244259"/>
                </a:lnTo>
                <a:lnTo>
                  <a:pt x="426718" y="254724"/>
                </a:lnTo>
                <a:lnTo>
                  <a:pt x="431507" y="260533"/>
                </a:lnTo>
                <a:lnTo>
                  <a:pt x="438205" y="263237"/>
                </a:lnTo>
                <a:lnTo>
                  <a:pt x="446176" y="263870"/>
                </a:lnTo>
                <a:lnTo>
                  <a:pt x="453828" y="261956"/>
                </a:lnTo>
                <a:lnTo>
                  <a:pt x="468563" y="253596"/>
                </a:lnTo>
                <a:lnTo>
                  <a:pt x="476933" y="246925"/>
                </a:lnTo>
                <a:lnTo>
                  <a:pt x="486018" y="238973"/>
                </a:lnTo>
                <a:lnTo>
                  <a:pt x="495581" y="230165"/>
                </a:lnTo>
                <a:lnTo>
                  <a:pt x="505463" y="219619"/>
                </a:lnTo>
                <a:lnTo>
                  <a:pt x="515557" y="207914"/>
                </a:lnTo>
                <a:lnTo>
                  <a:pt x="525791" y="195436"/>
                </a:lnTo>
                <a:lnTo>
                  <a:pt x="536120" y="183611"/>
                </a:lnTo>
                <a:lnTo>
                  <a:pt x="546512" y="172222"/>
                </a:lnTo>
                <a:lnTo>
                  <a:pt x="574772" y="142559"/>
                </a:lnTo>
                <a:lnTo>
                  <a:pt x="582797" y="134337"/>
                </a:lnTo>
                <a:lnTo>
                  <a:pt x="590485" y="131192"/>
                </a:lnTo>
                <a:lnTo>
                  <a:pt x="597947" y="131433"/>
                </a:lnTo>
                <a:lnTo>
                  <a:pt x="605259" y="133931"/>
                </a:lnTo>
                <a:lnTo>
                  <a:pt x="610134" y="141439"/>
                </a:lnTo>
                <a:lnTo>
                  <a:pt x="613384" y="152288"/>
                </a:lnTo>
                <a:lnTo>
                  <a:pt x="615550" y="165364"/>
                </a:lnTo>
                <a:lnTo>
                  <a:pt x="615826" y="177587"/>
                </a:lnTo>
                <a:lnTo>
                  <a:pt x="614841" y="189241"/>
                </a:lnTo>
                <a:lnTo>
                  <a:pt x="613016" y="200517"/>
                </a:lnTo>
                <a:lnTo>
                  <a:pt x="612968" y="204528"/>
                </a:lnTo>
                <a:lnTo>
                  <a:pt x="614105" y="203696"/>
                </a:lnTo>
                <a:lnTo>
                  <a:pt x="616031" y="199636"/>
                </a:lnTo>
                <a:lnTo>
                  <a:pt x="620821" y="193423"/>
                </a:lnTo>
                <a:lnTo>
                  <a:pt x="627520" y="185775"/>
                </a:lnTo>
                <a:lnTo>
                  <a:pt x="643145" y="169097"/>
                </a:lnTo>
                <a:lnTo>
                  <a:pt x="657880" y="153894"/>
                </a:lnTo>
                <a:lnTo>
                  <a:pt x="665081" y="151242"/>
                </a:lnTo>
                <a:lnTo>
                  <a:pt x="672219" y="151812"/>
                </a:lnTo>
                <a:lnTo>
                  <a:pt x="679315" y="154528"/>
                </a:lnTo>
                <a:lnTo>
                  <a:pt x="685214" y="159845"/>
                </a:lnTo>
                <a:lnTo>
                  <a:pt x="690316" y="166896"/>
                </a:lnTo>
                <a:lnTo>
                  <a:pt x="694885" y="175102"/>
                </a:lnTo>
                <a:lnTo>
                  <a:pt x="699100" y="184079"/>
                </a:lnTo>
                <a:lnTo>
                  <a:pt x="703079" y="193569"/>
                </a:lnTo>
                <a:lnTo>
                  <a:pt x="706900" y="203402"/>
                </a:lnTo>
                <a:lnTo>
                  <a:pt x="711785" y="212295"/>
                </a:lnTo>
                <a:lnTo>
                  <a:pt x="717378" y="220560"/>
                </a:lnTo>
                <a:lnTo>
                  <a:pt x="723445" y="228408"/>
                </a:lnTo>
                <a:lnTo>
                  <a:pt x="729826" y="230133"/>
                </a:lnTo>
                <a:lnTo>
                  <a:pt x="736418" y="227778"/>
                </a:lnTo>
                <a:lnTo>
                  <a:pt x="743150" y="222702"/>
                </a:lnTo>
                <a:lnTo>
                  <a:pt x="751143" y="214644"/>
                </a:lnTo>
                <a:lnTo>
                  <a:pt x="759977" y="204597"/>
                </a:lnTo>
                <a:lnTo>
                  <a:pt x="769374" y="193224"/>
                </a:lnTo>
                <a:lnTo>
                  <a:pt x="777975" y="183306"/>
                </a:lnTo>
                <a:lnTo>
                  <a:pt x="786045" y="174356"/>
                </a:lnTo>
                <a:lnTo>
                  <a:pt x="793764" y="166052"/>
                </a:lnTo>
                <a:lnTo>
                  <a:pt x="802415" y="155842"/>
                </a:lnTo>
                <a:lnTo>
                  <a:pt x="821377" y="132031"/>
                </a:lnTo>
                <a:lnTo>
                  <a:pt x="831342" y="122644"/>
                </a:lnTo>
                <a:lnTo>
                  <a:pt x="841490" y="115217"/>
                </a:lnTo>
                <a:lnTo>
                  <a:pt x="851762" y="109097"/>
                </a:lnTo>
                <a:lnTo>
                  <a:pt x="862116" y="107354"/>
                </a:lnTo>
                <a:lnTo>
                  <a:pt x="872525" y="108529"/>
                </a:lnTo>
                <a:lnTo>
                  <a:pt x="882969" y="111650"/>
                </a:lnTo>
                <a:lnTo>
                  <a:pt x="887595" y="110225"/>
                </a:lnTo>
                <a:lnTo>
                  <a:pt x="888342" y="105769"/>
                </a:lnTo>
                <a:lnTo>
                  <a:pt x="886502" y="99292"/>
                </a:lnTo>
                <a:lnTo>
                  <a:pt x="882939" y="92637"/>
                </a:lnTo>
                <a:lnTo>
                  <a:pt x="878226" y="85863"/>
                </a:lnTo>
                <a:lnTo>
                  <a:pt x="872746" y="79010"/>
                </a:lnTo>
                <a:lnTo>
                  <a:pt x="866757" y="76778"/>
                </a:lnTo>
                <a:lnTo>
                  <a:pt x="860426" y="77628"/>
                </a:lnTo>
                <a:lnTo>
                  <a:pt x="853868" y="80532"/>
                </a:lnTo>
                <a:lnTo>
                  <a:pt x="847160" y="87142"/>
                </a:lnTo>
                <a:lnTo>
                  <a:pt x="840349" y="96223"/>
                </a:lnTo>
                <a:lnTo>
                  <a:pt x="833472" y="106952"/>
                </a:lnTo>
                <a:lnTo>
                  <a:pt x="827719" y="118779"/>
                </a:lnTo>
                <a:lnTo>
                  <a:pt x="822715" y="131338"/>
                </a:lnTo>
                <a:lnTo>
                  <a:pt x="818210" y="144385"/>
                </a:lnTo>
                <a:lnTo>
                  <a:pt x="815207" y="157758"/>
                </a:lnTo>
                <a:lnTo>
                  <a:pt x="813205" y="171347"/>
                </a:lnTo>
                <a:lnTo>
                  <a:pt x="811870" y="185082"/>
                </a:lnTo>
                <a:lnTo>
                  <a:pt x="814486" y="195406"/>
                </a:lnTo>
                <a:lnTo>
                  <a:pt x="819736" y="203458"/>
                </a:lnTo>
                <a:lnTo>
                  <a:pt x="826741" y="209995"/>
                </a:lnTo>
                <a:lnTo>
                  <a:pt x="832581" y="210846"/>
                </a:lnTo>
                <a:lnTo>
                  <a:pt x="837642" y="207908"/>
                </a:lnTo>
                <a:lnTo>
                  <a:pt x="847551" y="196464"/>
                </a:lnTo>
                <a:lnTo>
                  <a:pt x="859746" y="183586"/>
                </a:lnTo>
                <a:lnTo>
                  <a:pt x="866270" y="174543"/>
                </a:lnTo>
                <a:lnTo>
                  <a:pt x="872956" y="163839"/>
                </a:lnTo>
                <a:lnTo>
                  <a:pt x="879751" y="152029"/>
                </a:lnTo>
                <a:lnTo>
                  <a:pt x="886618" y="141819"/>
                </a:lnTo>
                <a:lnTo>
                  <a:pt x="893534" y="132674"/>
                </a:lnTo>
                <a:lnTo>
                  <a:pt x="900482" y="124241"/>
                </a:lnTo>
                <a:lnTo>
                  <a:pt x="907450" y="116281"/>
                </a:lnTo>
                <a:lnTo>
                  <a:pt x="914434" y="108638"/>
                </a:lnTo>
                <a:lnTo>
                  <a:pt x="921426" y="101205"/>
                </a:lnTo>
                <a:lnTo>
                  <a:pt x="926088" y="100924"/>
                </a:lnTo>
                <a:lnTo>
                  <a:pt x="929196" y="105411"/>
                </a:lnTo>
                <a:lnTo>
                  <a:pt x="931268" y="113077"/>
                </a:lnTo>
                <a:lnTo>
                  <a:pt x="932649" y="122862"/>
                </a:lnTo>
                <a:lnTo>
                  <a:pt x="933570" y="134060"/>
                </a:lnTo>
                <a:lnTo>
                  <a:pt x="934184" y="146200"/>
                </a:lnTo>
                <a:lnTo>
                  <a:pt x="934866" y="175270"/>
                </a:lnTo>
                <a:lnTo>
                  <a:pt x="935304" y="247127"/>
                </a:lnTo>
                <a:lnTo>
                  <a:pt x="934171" y="263648"/>
                </a:lnTo>
                <a:lnTo>
                  <a:pt x="932247" y="278168"/>
                </a:lnTo>
                <a:lnTo>
                  <a:pt x="929796" y="291354"/>
                </a:lnTo>
                <a:lnTo>
                  <a:pt x="923956" y="318471"/>
                </a:lnTo>
                <a:lnTo>
                  <a:pt x="910685" y="373967"/>
                </a:lnTo>
                <a:lnTo>
                  <a:pt x="904903" y="385604"/>
                </a:lnTo>
                <a:lnTo>
                  <a:pt x="897543" y="395699"/>
                </a:lnTo>
                <a:lnTo>
                  <a:pt x="889131" y="404767"/>
                </a:lnTo>
                <a:lnTo>
                  <a:pt x="880017" y="408475"/>
                </a:lnTo>
                <a:lnTo>
                  <a:pt x="870435" y="408609"/>
                </a:lnTo>
                <a:lnTo>
                  <a:pt x="860541" y="406362"/>
                </a:lnTo>
                <a:lnTo>
                  <a:pt x="853945" y="400189"/>
                </a:lnTo>
                <a:lnTo>
                  <a:pt x="849548" y="391399"/>
                </a:lnTo>
                <a:lnTo>
                  <a:pt x="846616" y="380865"/>
                </a:lnTo>
                <a:lnTo>
                  <a:pt x="846999" y="370336"/>
                </a:lnTo>
                <a:lnTo>
                  <a:pt x="849592" y="359811"/>
                </a:lnTo>
                <a:lnTo>
                  <a:pt x="853658" y="349289"/>
                </a:lnTo>
                <a:lnTo>
                  <a:pt x="858705" y="338768"/>
                </a:lnTo>
                <a:lnTo>
                  <a:pt x="864407" y="328248"/>
                </a:lnTo>
                <a:lnTo>
                  <a:pt x="870546" y="317729"/>
                </a:lnTo>
                <a:lnTo>
                  <a:pt x="876976" y="308379"/>
                </a:lnTo>
                <a:lnTo>
                  <a:pt x="883599" y="299808"/>
                </a:lnTo>
                <a:lnTo>
                  <a:pt x="890352" y="291757"/>
                </a:lnTo>
                <a:lnTo>
                  <a:pt x="897191" y="284053"/>
                </a:lnTo>
                <a:lnTo>
                  <a:pt x="911024" y="269260"/>
                </a:lnTo>
                <a:lnTo>
                  <a:pt x="940116" y="239550"/>
                </a:lnTo>
                <a:lnTo>
                  <a:pt x="1005097" y="174423"/>
                </a:lnTo>
                <a:lnTo>
                  <a:pt x="1012253" y="164928"/>
                </a:lnTo>
                <a:lnTo>
                  <a:pt x="1019360" y="153924"/>
                </a:lnTo>
                <a:lnTo>
                  <a:pt x="1026436" y="141913"/>
                </a:lnTo>
                <a:lnTo>
                  <a:pt x="1040530" y="119219"/>
                </a:lnTo>
                <a:lnTo>
                  <a:pt x="1047561" y="108259"/>
                </a:lnTo>
                <a:lnTo>
                  <a:pt x="1053417" y="96278"/>
                </a:lnTo>
                <a:lnTo>
                  <a:pt x="1058489" y="83616"/>
                </a:lnTo>
                <a:lnTo>
                  <a:pt x="1063039" y="70500"/>
                </a:lnTo>
                <a:lnTo>
                  <a:pt x="1064904" y="58250"/>
                </a:lnTo>
                <a:lnTo>
                  <a:pt x="1064980" y="46578"/>
                </a:lnTo>
                <a:lnTo>
                  <a:pt x="1063860" y="35290"/>
                </a:lnTo>
                <a:lnTo>
                  <a:pt x="1060778" y="31271"/>
                </a:lnTo>
                <a:lnTo>
                  <a:pt x="1056385" y="32098"/>
                </a:lnTo>
                <a:lnTo>
                  <a:pt x="1051118" y="36155"/>
                </a:lnTo>
                <a:lnTo>
                  <a:pt x="1045271" y="43534"/>
                </a:lnTo>
                <a:lnTo>
                  <a:pt x="1039035" y="53128"/>
                </a:lnTo>
                <a:lnTo>
                  <a:pt x="1032541" y="64198"/>
                </a:lnTo>
                <a:lnTo>
                  <a:pt x="1028211" y="76253"/>
                </a:lnTo>
                <a:lnTo>
                  <a:pt x="1025325" y="88964"/>
                </a:lnTo>
                <a:lnTo>
                  <a:pt x="1023401" y="102112"/>
                </a:lnTo>
                <a:lnTo>
                  <a:pt x="1023287" y="115552"/>
                </a:lnTo>
                <a:lnTo>
                  <a:pt x="1024379" y="129187"/>
                </a:lnTo>
                <a:lnTo>
                  <a:pt x="1026276" y="142951"/>
                </a:lnTo>
                <a:lnTo>
                  <a:pt x="1029878" y="154465"/>
                </a:lnTo>
                <a:lnTo>
                  <a:pt x="1034616" y="164477"/>
                </a:lnTo>
                <a:lnTo>
                  <a:pt x="1072140" y="191515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8795768" y="1062277"/>
            <a:ext cx="689128" cy="273459"/>
            <a:chOff x="8795768" y="1062277"/>
            <a:chExt cx="689128" cy="273459"/>
          </a:xfrm>
        </p:grpSpPr>
        <p:sp>
          <p:nvSpPr>
            <p:cNvPr id="141" name="Freeform 140"/>
            <p:cNvSpPr/>
            <p:nvPr/>
          </p:nvSpPr>
          <p:spPr>
            <a:xfrm>
              <a:off x="8795768" y="1062277"/>
              <a:ext cx="189620" cy="263303"/>
            </a:xfrm>
            <a:custGeom>
              <a:avLst/>
              <a:gdLst/>
              <a:ahLst/>
              <a:cxnLst/>
              <a:rect l="0" t="0" r="0" b="0"/>
              <a:pathLst>
                <a:path w="189620" h="263303">
                  <a:moveTo>
                    <a:pt x="70567" y="0"/>
                  </a:moveTo>
                  <a:lnTo>
                    <a:pt x="64984" y="16750"/>
                  </a:lnTo>
                  <a:lnTo>
                    <a:pt x="56010" y="40555"/>
                  </a:lnTo>
                  <a:lnTo>
                    <a:pt x="50344" y="55084"/>
                  </a:lnTo>
                  <a:lnTo>
                    <a:pt x="43062" y="71781"/>
                  </a:lnTo>
                  <a:lnTo>
                    <a:pt x="25621" y="109032"/>
                  </a:lnTo>
                  <a:lnTo>
                    <a:pt x="18400" y="128782"/>
                  </a:lnTo>
                  <a:lnTo>
                    <a:pt x="12416" y="148960"/>
                  </a:lnTo>
                  <a:lnTo>
                    <a:pt x="7259" y="169424"/>
                  </a:lnTo>
                  <a:lnTo>
                    <a:pt x="3820" y="188910"/>
                  </a:lnTo>
                  <a:lnTo>
                    <a:pt x="1528" y="207743"/>
                  </a:lnTo>
                  <a:lnTo>
                    <a:pt x="0" y="226142"/>
                  </a:lnTo>
                  <a:lnTo>
                    <a:pt x="3656" y="239577"/>
                  </a:lnTo>
                  <a:lnTo>
                    <a:pt x="10767" y="249702"/>
                  </a:lnTo>
                  <a:lnTo>
                    <a:pt x="20183" y="257620"/>
                  </a:lnTo>
                  <a:lnTo>
                    <a:pt x="31135" y="261731"/>
                  </a:lnTo>
                  <a:lnTo>
                    <a:pt x="43111" y="263302"/>
                  </a:lnTo>
                  <a:lnTo>
                    <a:pt x="55769" y="263182"/>
                  </a:lnTo>
                  <a:lnTo>
                    <a:pt x="66545" y="260764"/>
                  </a:lnTo>
                  <a:lnTo>
                    <a:pt x="76066" y="256815"/>
                  </a:lnTo>
                  <a:lnTo>
                    <a:pt x="84751" y="251845"/>
                  </a:lnTo>
                  <a:lnTo>
                    <a:pt x="92878" y="246194"/>
                  </a:lnTo>
                  <a:lnTo>
                    <a:pt x="100633" y="240090"/>
                  </a:lnTo>
                  <a:lnTo>
                    <a:pt x="108141" y="233683"/>
                  </a:lnTo>
                  <a:lnTo>
                    <a:pt x="115483" y="227075"/>
                  </a:lnTo>
                  <a:lnTo>
                    <a:pt x="129874" y="213499"/>
                  </a:lnTo>
                  <a:lnTo>
                    <a:pt x="151115" y="192716"/>
                  </a:lnTo>
                  <a:lnTo>
                    <a:pt x="158156" y="183403"/>
                  </a:lnTo>
                  <a:lnTo>
                    <a:pt x="165187" y="172519"/>
                  </a:lnTo>
                  <a:lnTo>
                    <a:pt x="172211" y="160589"/>
                  </a:lnTo>
                  <a:lnTo>
                    <a:pt x="178064" y="149130"/>
                  </a:lnTo>
                  <a:lnTo>
                    <a:pt x="183133" y="137984"/>
                  </a:lnTo>
                  <a:lnTo>
                    <a:pt x="187682" y="127048"/>
                  </a:lnTo>
                  <a:lnTo>
                    <a:pt x="189545" y="116252"/>
                  </a:lnTo>
                  <a:lnTo>
                    <a:pt x="189619" y="105548"/>
                  </a:lnTo>
                  <a:lnTo>
                    <a:pt x="188499" y="94906"/>
                  </a:lnTo>
                  <a:lnTo>
                    <a:pt x="185416" y="84306"/>
                  </a:lnTo>
                  <a:lnTo>
                    <a:pt x="181023" y="73733"/>
                  </a:lnTo>
                  <a:lnTo>
                    <a:pt x="175758" y="63179"/>
                  </a:lnTo>
                  <a:lnTo>
                    <a:pt x="166403" y="56143"/>
                  </a:lnTo>
                  <a:lnTo>
                    <a:pt x="154324" y="51452"/>
                  </a:lnTo>
                  <a:lnTo>
                    <a:pt x="140429" y="48325"/>
                  </a:lnTo>
                  <a:lnTo>
                    <a:pt x="127659" y="47409"/>
                  </a:lnTo>
                  <a:lnTo>
                    <a:pt x="115640" y="47966"/>
                  </a:lnTo>
                  <a:lnTo>
                    <a:pt x="104122" y="49507"/>
                  </a:lnTo>
                  <a:lnTo>
                    <a:pt x="92937" y="51703"/>
                  </a:lnTo>
                  <a:lnTo>
                    <a:pt x="81975" y="54335"/>
                  </a:lnTo>
                  <a:lnTo>
                    <a:pt x="49532" y="6310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055652" y="1230558"/>
              <a:ext cx="136729" cy="1"/>
            </a:xfrm>
            <a:custGeom>
              <a:avLst/>
              <a:gdLst/>
              <a:ahLst/>
              <a:cxnLst/>
              <a:rect l="0" t="0" r="0" b="0"/>
              <a:pathLst>
                <a:path w="136729" h="1">
                  <a:moveTo>
                    <a:pt x="0" y="0"/>
                  </a:move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329109" y="1098288"/>
              <a:ext cx="155787" cy="237448"/>
            </a:xfrm>
            <a:custGeom>
              <a:avLst/>
              <a:gdLst/>
              <a:ahLst/>
              <a:cxnLst/>
              <a:rect l="0" t="0" r="0" b="0"/>
              <a:pathLst>
                <a:path w="155787" h="237448">
                  <a:moveTo>
                    <a:pt x="0" y="6059"/>
                  </a:moveTo>
                  <a:lnTo>
                    <a:pt x="64140" y="6059"/>
                  </a:lnTo>
                  <a:lnTo>
                    <a:pt x="78987" y="4891"/>
                  </a:lnTo>
                  <a:lnTo>
                    <a:pt x="93560" y="2943"/>
                  </a:lnTo>
                  <a:lnTo>
                    <a:pt x="107950" y="476"/>
                  </a:lnTo>
                  <a:lnTo>
                    <a:pt x="121049" y="0"/>
                  </a:lnTo>
                  <a:lnTo>
                    <a:pt x="133287" y="851"/>
                  </a:lnTo>
                  <a:lnTo>
                    <a:pt x="144953" y="2587"/>
                  </a:lnTo>
                  <a:lnTo>
                    <a:pt x="151561" y="7250"/>
                  </a:lnTo>
                  <a:lnTo>
                    <a:pt x="154797" y="13865"/>
                  </a:lnTo>
                  <a:lnTo>
                    <a:pt x="155786" y="21781"/>
                  </a:lnTo>
                  <a:lnTo>
                    <a:pt x="152940" y="30564"/>
                  </a:lnTo>
                  <a:lnTo>
                    <a:pt x="147537" y="39925"/>
                  </a:lnTo>
                  <a:lnTo>
                    <a:pt x="140428" y="49672"/>
                  </a:lnTo>
                  <a:lnTo>
                    <a:pt x="134521" y="59675"/>
                  </a:lnTo>
                  <a:lnTo>
                    <a:pt x="129414" y="69850"/>
                  </a:lnTo>
                  <a:lnTo>
                    <a:pt x="124841" y="80139"/>
                  </a:lnTo>
                  <a:lnTo>
                    <a:pt x="118286" y="91673"/>
                  </a:lnTo>
                  <a:lnTo>
                    <a:pt x="110410" y="104037"/>
                  </a:lnTo>
                  <a:lnTo>
                    <a:pt x="101654" y="116954"/>
                  </a:lnTo>
                  <a:lnTo>
                    <a:pt x="94648" y="130240"/>
                  </a:lnTo>
                  <a:lnTo>
                    <a:pt x="88808" y="143772"/>
                  </a:lnTo>
                  <a:lnTo>
                    <a:pt x="83746" y="157467"/>
                  </a:lnTo>
                  <a:lnTo>
                    <a:pt x="79203" y="171272"/>
                  </a:lnTo>
                  <a:lnTo>
                    <a:pt x="75006" y="185150"/>
                  </a:lnTo>
                  <a:lnTo>
                    <a:pt x="63106" y="23744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350144" y="1209523"/>
              <a:ext cx="126213" cy="21036"/>
            </a:xfrm>
            <a:custGeom>
              <a:avLst/>
              <a:gdLst/>
              <a:ahLst/>
              <a:cxnLst/>
              <a:rect l="0" t="0" r="0" b="0"/>
              <a:pathLst>
                <a:path w="126213" h="21036">
                  <a:moveTo>
                    <a:pt x="0" y="0"/>
                  </a:moveTo>
                  <a:lnTo>
                    <a:pt x="16751" y="5584"/>
                  </a:lnTo>
                  <a:lnTo>
                    <a:pt x="27528" y="7228"/>
                  </a:lnTo>
                  <a:lnTo>
                    <a:pt x="40556" y="8325"/>
                  </a:lnTo>
                  <a:lnTo>
                    <a:pt x="55085" y="9056"/>
                  </a:lnTo>
                  <a:lnTo>
                    <a:pt x="69445" y="10712"/>
                  </a:lnTo>
                  <a:lnTo>
                    <a:pt x="83693" y="12984"/>
                  </a:lnTo>
                  <a:lnTo>
                    <a:pt x="126212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8835905" y="1556604"/>
            <a:ext cx="640452" cy="254520"/>
            <a:chOff x="8835905" y="1556604"/>
            <a:chExt cx="640452" cy="254520"/>
          </a:xfrm>
        </p:grpSpPr>
        <p:sp>
          <p:nvSpPr>
            <p:cNvPr id="146" name="Freeform 145"/>
            <p:cNvSpPr/>
            <p:nvPr/>
          </p:nvSpPr>
          <p:spPr>
            <a:xfrm>
              <a:off x="8835905" y="1567122"/>
              <a:ext cx="174932" cy="244002"/>
            </a:xfrm>
            <a:custGeom>
              <a:avLst/>
              <a:gdLst/>
              <a:ahLst/>
              <a:cxnLst/>
              <a:rect l="0" t="0" r="0" b="0"/>
              <a:pathLst>
                <a:path w="174932" h="244002">
                  <a:moveTo>
                    <a:pt x="40948" y="0"/>
                  </a:moveTo>
                  <a:lnTo>
                    <a:pt x="29780" y="11167"/>
                  </a:lnTo>
                  <a:lnTo>
                    <a:pt x="24154" y="19131"/>
                  </a:lnTo>
                  <a:lnTo>
                    <a:pt x="18066" y="29114"/>
                  </a:lnTo>
                  <a:lnTo>
                    <a:pt x="11669" y="40445"/>
                  </a:lnTo>
                  <a:lnTo>
                    <a:pt x="7405" y="53841"/>
                  </a:lnTo>
                  <a:lnTo>
                    <a:pt x="4563" y="68615"/>
                  </a:lnTo>
                  <a:lnTo>
                    <a:pt x="2667" y="84308"/>
                  </a:lnTo>
                  <a:lnTo>
                    <a:pt x="1404" y="100613"/>
                  </a:lnTo>
                  <a:lnTo>
                    <a:pt x="562" y="117326"/>
                  </a:lnTo>
                  <a:lnTo>
                    <a:pt x="0" y="134311"/>
                  </a:lnTo>
                  <a:lnTo>
                    <a:pt x="795" y="150309"/>
                  </a:lnTo>
                  <a:lnTo>
                    <a:pt x="2492" y="165649"/>
                  </a:lnTo>
                  <a:lnTo>
                    <a:pt x="4794" y="180550"/>
                  </a:lnTo>
                  <a:lnTo>
                    <a:pt x="8665" y="193990"/>
                  </a:lnTo>
                  <a:lnTo>
                    <a:pt x="13582" y="206455"/>
                  </a:lnTo>
                  <a:lnTo>
                    <a:pt x="19198" y="218272"/>
                  </a:lnTo>
                  <a:lnTo>
                    <a:pt x="26448" y="227318"/>
                  </a:lnTo>
                  <a:lnTo>
                    <a:pt x="34787" y="234517"/>
                  </a:lnTo>
                  <a:lnTo>
                    <a:pt x="43852" y="240486"/>
                  </a:lnTo>
                  <a:lnTo>
                    <a:pt x="53402" y="243296"/>
                  </a:lnTo>
                  <a:lnTo>
                    <a:pt x="63274" y="244001"/>
                  </a:lnTo>
                  <a:lnTo>
                    <a:pt x="73361" y="243302"/>
                  </a:lnTo>
                  <a:lnTo>
                    <a:pt x="83592" y="239330"/>
                  </a:lnTo>
                  <a:lnTo>
                    <a:pt x="93918" y="233177"/>
                  </a:lnTo>
                  <a:lnTo>
                    <a:pt x="104308" y="225568"/>
                  </a:lnTo>
                  <a:lnTo>
                    <a:pt x="113572" y="215822"/>
                  </a:lnTo>
                  <a:lnTo>
                    <a:pt x="122086" y="204649"/>
                  </a:lnTo>
                  <a:lnTo>
                    <a:pt x="130098" y="192527"/>
                  </a:lnTo>
                  <a:lnTo>
                    <a:pt x="137778" y="179770"/>
                  </a:lnTo>
                  <a:lnTo>
                    <a:pt x="145234" y="166592"/>
                  </a:lnTo>
                  <a:lnTo>
                    <a:pt x="152542" y="153131"/>
                  </a:lnTo>
                  <a:lnTo>
                    <a:pt x="158583" y="140652"/>
                  </a:lnTo>
                  <a:lnTo>
                    <a:pt x="163779" y="128827"/>
                  </a:lnTo>
                  <a:lnTo>
                    <a:pt x="168412" y="117437"/>
                  </a:lnTo>
                  <a:lnTo>
                    <a:pt x="171500" y="104001"/>
                  </a:lnTo>
                  <a:lnTo>
                    <a:pt x="173559" y="89200"/>
                  </a:lnTo>
                  <a:lnTo>
                    <a:pt x="174931" y="73490"/>
                  </a:lnTo>
                  <a:lnTo>
                    <a:pt x="173509" y="59511"/>
                  </a:lnTo>
                  <a:lnTo>
                    <a:pt x="170224" y="46686"/>
                  </a:lnTo>
                  <a:lnTo>
                    <a:pt x="165696" y="34630"/>
                  </a:lnTo>
                  <a:lnTo>
                    <a:pt x="158004" y="25424"/>
                  </a:lnTo>
                  <a:lnTo>
                    <a:pt x="148200" y="18118"/>
                  </a:lnTo>
                  <a:lnTo>
                    <a:pt x="136990" y="12078"/>
                  </a:lnTo>
                  <a:lnTo>
                    <a:pt x="124842" y="9221"/>
                  </a:lnTo>
                  <a:lnTo>
                    <a:pt x="112069" y="8484"/>
                  </a:lnTo>
                  <a:lnTo>
                    <a:pt x="40948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139793" y="1651262"/>
              <a:ext cx="147247" cy="21037"/>
            </a:xfrm>
            <a:custGeom>
              <a:avLst/>
              <a:gdLst/>
              <a:ahLst/>
              <a:cxnLst/>
              <a:rect l="0" t="0" r="0" b="0"/>
              <a:pathLst>
                <a:path w="147247" h="21037">
                  <a:moveTo>
                    <a:pt x="0" y="21036"/>
                  </a:moveTo>
                  <a:lnTo>
                    <a:pt x="27917" y="15452"/>
                  </a:lnTo>
                  <a:lnTo>
                    <a:pt x="41983" y="13808"/>
                  </a:lnTo>
                  <a:lnTo>
                    <a:pt x="57205" y="12711"/>
                  </a:lnTo>
                  <a:lnTo>
                    <a:pt x="73195" y="11980"/>
                  </a:lnTo>
                  <a:lnTo>
                    <a:pt x="87361" y="10324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444803" y="1556604"/>
              <a:ext cx="31554" cy="241906"/>
            </a:xfrm>
            <a:custGeom>
              <a:avLst/>
              <a:gdLst/>
              <a:ahLst/>
              <a:cxnLst/>
              <a:rect l="0" t="0" r="0" b="0"/>
              <a:pathLst>
                <a:path w="31554" h="241906">
                  <a:moveTo>
                    <a:pt x="31553" y="0"/>
                  </a:moveTo>
                  <a:lnTo>
                    <a:pt x="25970" y="16750"/>
                  </a:lnTo>
                  <a:lnTo>
                    <a:pt x="23157" y="26359"/>
                  </a:lnTo>
                  <a:lnTo>
                    <a:pt x="16914" y="49501"/>
                  </a:lnTo>
                  <a:lnTo>
                    <a:pt x="14782" y="65722"/>
                  </a:lnTo>
                  <a:lnTo>
                    <a:pt x="13361" y="84716"/>
                  </a:lnTo>
                  <a:lnTo>
                    <a:pt x="12413" y="105560"/>
                  </a:lnTo>
                  <a:lnTo>
                    <a:pt x="10613" y="126467"/>
                  </a:lnTo>
                  <a:lnTo>
                    <a:pt x="8244" y="147417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8866335" y="1975931"/>
            <a:ext cx="683645" cy="390529"/>
            <a:chOff x="8866335" y="1975931"/>
            <a:chExt cx="683645" cy="390529"/>
          </a:xfrm>
        </p:grpSpPr>
        <p:sp>
          <p:nvSpPr>
            <p:cNvPr id="150" name="Freeform 149"/>
            <p:cNvSpPr/>
            <p:nvPr/>
          </p:nvSpPr>
          <p:spPr>
            <a:xfrm>
              <a:off x="8866335" y="2029896"/>
              <a:ext cx="42071" cy="294494"/>
            </a:xfrm>
            <a:custGeom>
              <a:avLst/>
              <a:gdLst/>
              <a:ahLst/>
              <a:cxnLst/>
              <a:rect l="0" t="0" r="0" b="0"/>
              <a:pathLst>
                <a:path w="42071" h="294494">
                  <a:moveTo>
                    <a:pt x="42070" y="0"/>
                  </a:moveTo>
                  <a:lnTo>
                    <a:pt x="36487" y="22334"/>
                  </a:lnTo>
                  <a:lnTo>
                    <a:pt x="34842" y="33587"/>
                  </a:lnTo>
                  <a:lnTo>
                    <a:pt x="33746" y="45764"/>
                  </a:lnTo>
                  <a:lnTo>
                    <a:pt x="33015" y="58556"/>
                  </a:lnTo>
                  <a:lnTo>
                    <a:pt x="31359" y="70590"/>
                  </a:lnTo>
                  <a:lnTo>
                    <a:pt x="29087" y="82119"/>
                  </a:lnTo>
                  <a:lnTo>
                    <a:pt x="26402" y="93310"/>
                  </a:lnTo>
                  <a:lnTo>
                    <a:pt x="24613" y="105446"/>
                  </a:lnTo>
                  <a:lnTo>
                    <a:pt x="23420" y="118211"/>
                  </a:lnTo>
                  <a:lnTo>
                    <a:pt x="22626" y="131395"/>
                  </a:lnTo>
                  <a:lnTo>
                    <a:pt x="19758" y="146028"/>
                  </a:lnTo>
                  <a:lnTo>
                    <a:pt x="15509" y="161626"/>
                  </a:lnTo>
                  <a:lnTo>
                    <a:pt x="10340" y="177868"/>
                  </a:lnTo>
                  <a:lnTo>
                    <a:pt x="6893" y="194539"/>
                  </a:lnTo>
                  <a:lnTo>
                    <a:pt x="4595" y="211496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056519" y="2030320"/>
              <a:ext cx="181387" cy="322789"/>
            </a:xfrm>
            <a:custGeom>
              <a:avLst/>
              <a:gdLst/>
              <a:ahLst/>
              <a:cxnLst/>
              <a:rect l="0" t="0" r="0" b="0"/>
              <a:pathLst>
                <a:path w="181387" h="322789">
                  <a:moveTo>
                    <a:pt x="20168" y="104752"/>
                  </a:moveTo>
                  <a:lnTo>
                    <a:pt x="9002" y="127086"/>
                  </a:lnTo>
                  <a:lnTo>
                    <a:pt x="5712" y="138339"/>
                  </a:lnTo>
                  <a:lnTo>
                    <a:pt x="3519" y="150516"/>
                  </a:lnTo>
                  <a:lnTo>
                    <a:pt x="2057" y="163308"/>
                  </a:lnTo>
                  <a:lnTo>
                    <a:pt x="1082" y="178848"/>
                  </a:lnTo>
                  <a:lnTo>
                    <a:pt x="0" y="214813"/>
                  </a:lnTo>
                  <a:lnTo>
                    <a:pt x="880" y="230714"/>
                  </a:lnTo>
                  <a:lnTo>
                    <a:pt x="2634" y="244820"/>
                  </a:lnTo>
                  <a:lnTo>
                    <a:pt x="4973" y="257731"/>
                  </a:lnTo>
                  <a:lnTo>
                    <a:pt x="8869" y="269843"/>
                  </a:lnTo>
                  <a:lnTo>
                    <a:pt x="13804" y="281424"/>
                  </a:lnTo>
                  <a:lnTo>
                    <a:pt x="19431" y="292651"/>
                  </a:lnTo>
                  <a:lnTo>
                    <a:pt x="27857" y="302473"/>
                  </a:lnTo>
                  <a:lnTo>
                    <a:pt x="38149" y="311357"/>
                  </a:lnTo>
                  <a:lnTo>
                    <a:pt x="49684" y="319618"/>
                  </a:lnTo>
                  <a:lnTo>
                    <a:pt x="62049" y="322788"/>
                  </a:lnTo>
                  <a:lnTo>
                    <a:pt x="74967" y="322564"/>
                  </a:lnTo>
                  <a:lnTo>
                    <a:pt x="88253" y="320077"/>
                  </a:lnTo>
                  <a:lnTo>
                    <a:pt x="100617" y="316082"/>
                  </a:lnTo>
                  <a:lnTo>
                    <a:pt x="112365" y="311082"/>
                  </a:lnTo>
                  <a:lnTo>
                    <a:pt x="123703" y="305411"/>
                  </a:lnTo>
                  <a:lnTo>
                    <a:pt x="132430" y="298124"/>
                  </a:lnTo>
                  <a:lnTo>
                    <a:pt x="139418" y="289761"/>
                  </a:lnTo>
                  <a:lnTo>
                    <a:pt x="145244" y="280679"/>
                  </a:lnTo>
                  <a:lnTo>
                    <a:pt x="151465" y="268782"/>
                  </a:lnTo>
                  <a:lnTo>
                    <a:pt x="157950" y="255007"/>
                  </a:lnTo>
                  <a:lnTo>
                    <a:pt x="164611" y="239980"/>
                  </a:lnTo>
                  <a:lnTo>
                    <a:pt x="170220" y="222951"/>
                  </a:lnTo>
                  <a:lnTo>
                    <a:pt x="175128" y="204587"/>
                  </a:lnTo>
                  <a:lnTo>
                    <a:pt x="179569" y="185332"/>
                  </a:lnTo>
                  <a:lnTo>
                    <a:pt x="181360" y="165484"/>
                  </a:lnTo>
                  <a:lnTo>
                    <a:pt x="181386" y="145240"/>
                  </a:lnTo>
                  <a:lnTo>
                    <a:pt x="180235" y="124732"/>
                  </a:lnTo>
                  <a:lnTo>
                    <a:pt x="178299" y="107554"/>
                  </a:lnTo>
                  <a:lnTo>
                    <a:pt x="175839" y="92597"/>
                  </a:lnTo>
                  <a:lnTo>
                    <a:pt x="173031" y="79119"/>
                  </a:lnTo>
                  <a:lnTo>
                    <a:pt x="168821" y="65460"/>
                  </a:lnTo>
                  <a:lnTo>
                    <a:pt x="163677" y="51679"/>
                  </a:lnTo>
                  <a:lnTo>
                    <a:pt x="157912" y="37817"/>
                  </a:lnTo>
                  <a:lnTo>
                    <a:pt x="149393" y="26238"/>
                  </a:lnTo>
                  <a:lnTo>
                    <a:pt x="139040" y="16182"/>
                  </a:lnTo>
                  <a:lnTo>
                    <a:pt x="127463" y="7141"/>
                  </a:lnTo>
                  <a:lnTo>
                    <a:pt x="113902" y="2282"/>
                  </a:lnTo>
                  <a:lnTo>
                    <a:pt x="99018" y="211"/>
                  </a:lnTo>
                  <a:lnTo>
                    <a:pt x="83252" y="0"/>
                  </a:lnTo>
                  <a:lnTo>
                    <a:pt x="70404" y="3364"/>
                  </a:lnTo>
                  <a:lnTo>
                    <a:pt x="59502" y="9113"/>
                  </a:lnTo>
                  <a:lnTo>
                    <a:pt x="30686" y="311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160828" y="2187660"/>
              <a:ext cx="147247" cy="147247"/>
            </a:xfrm>
            <a:custGeom>
              <a:avLst/>
              <a:gdLst/>
              <a:ahLst/>
              <a:cxnLst/>
              <a:rect l="0" t="0" r="0" b="0"/>
              <a:pathLst>
                <a:path w="147247" h="147247">
                  <a:moveTo>
                    <a:pt x="0" y="0"/>
                  </a:moveTo>
                  <a:lnTo>
                    <a:pt x="16750" y="11167"/>
                  </a:lnTo>
                  <a:lnTo>
                    <a:pt x="25190" y="20299"/>
                  </a:lnTo>
                  <a:lnTo>
                    <a:pt x="34322" y="32231"/>
                  </a:lnTo>
                  <a:lnTo>
                    <a:pt x="43917" y="46028"/>
                  </a:lnTo>
                  <a:lnTo>
                    <a:pt x="52650" y="57564"/>
                  </a:lnTo>
                  <a:lnTo>
                    <a:pt x="60809" y="67592"/>
                  </a:lnTo>
                  <a:lnTo>
                    <a:pt x="68586" y="76614"/>
                  </a:lnTo>
                  <a:lnTo>
                    <a:pt x="76108" y="84966"/>
                  </a:lnTo>
                  <a:lnTo>
                    <a:pt x="90699" y="100479"/>
                  </a:lnTo>
                  <a:lnTo>
                    <a:pt x="104974" y="115164"/>
                  </a:lnTo>
                  <a:lnTo>
                    <a:pt x="147246" y="1472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372770" y="2082484"/>
              <a:ext cx="19446" cy="283976"/>
            </a:xfrm>
            <a:custGeom>
              <a:avLst/>
              <a:gdLst/>
              <a:ahLst/>
              <a:cxnLst/>
              <a:rect l="0" t="0" r="0" b="0"/>
              <a:pathLst>
                <a:path w="19446" h="283976">
                  <a:moveTo>
                    <a:pt x="19445" y="0"/>
                  </a:moveTo>
                  <a:lnTo>
                    <a:pt x="13861" y="22334"/>
                  </a:lnTo>
                  <a:lnTo>
                    <a:pt x="12216" y="34756"/>
                  </a:lnTo>
                  <a:lnTo>
                    <a:pt x="11120" y="48880"/>
                  </a:lnTo>
                  <a:lnTo>
                    <a:pt x="10389" y="64140"/>
                  </a:lnTo>
                  <a:lnTo>
                    <a:pt x="8734" y="78987"/>
                  </a:lnTo>
                  <a:lnTo>
                    <a:pt x="6461" y="93560"/>
                  </a:lnTo>
                  <a:lnTo>
                    <a:pt x="3777" y="107949"/>
                  </a:lnTo>
                  <a:lnTo>
                    <a:pt x="1988" y="122217"/>
                  </a:lnTo>
                  <a:lnTo>
                    <a:pt x="795" y="136403"/>
                  </a:lnTo>
                  <a:lnTo>
                    <a:pt x="0" y="150535"/>
                  </a:lnTo>
                  <a:lnTo>
                    <a:pt x="638" y="163463"/>
                  </a:lnTo>
                  <a:lnTo>
                    <a:pt x="2232" y="175586"/>
                  </a:lnTo>
                  <a:lnTo>
                    <a:pt x="4464" y="187175"/>
                  </a:lnTo>
                  <a:lnTo>
                    <a:pt x="5952" y="200744"/>
                  </a:lnTo>
                  <a:lnTo>
                    <a:pt x="6944" y="215633"/>
                  </a:lnTo>
                  <a:lnTo>
                    <a:pt x="19445" y="2839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310530" y="1975931"/>
              <a:ext cx="239450" cy="358976"/>
            </a:xfrm>
            <a:custGeom>
              <a:avLst/>
              <a:gdLst/>
              <a:ahLst/>
              <a:cxnLst/>
              <a:rect l="0" t="0" r="0" b="0"/>
              <a:pathLst>
                <a:path w="239450" h="358976">
                  <a:moveTo>
                    <a:pt x="29097" y="138106"/>
                  </a:moveTo>
                  <a:lnTo>
                    <a:pt x="29097" y="115772"/>
                  </a:lnTo>
                  <a:lnTo>
                    <a:pt x="31434" y="105687"/>
                  </a:lnTo>
                  <a:lnTo>
                    <a:pt x="35330" y="95458"/>
                  </a:lnTo>
                  <a:lnTo>
                    <a:pt x="40264" y="85133"/>
                  </a:lnTo>
                  <a:lnTo>
                    <a:pt x="45891" y="75912"/>
                  </a:lnTo>
                  <a:lnTo>
                    <a:pt x="51979" y="67428"/>
                  </a:lnTo>
                  <a:lnTo>
                    <a:pt x="58375" y="59434"/>
                  </a:lnTo>
                  <a:lnTo>
                    <a:pt x="64976" y="51768"/>
                  </a:lnTo>
                  <a:lnTo>
                    <a:pt x="71715" y="44320"/>
                  </a:lnTo>
                  <a:lnTo>
                    <a:pt x="78544" y="37017"/>
                  </a:lnTo>
                  <a:lnTo>
                    <a:pt x="86603" y="29812"/>
                  </a:lnTo>
                  <a:lnTo>
                    <a:pt x="95481" y="22671"/>
                  </a:lnTo>
                  <a:lnTo>
                    <a:pt x="104906" y="15573"/>
                  </a:lnTo>
                  <a:lnTo>
                    <a:pt x="115864" y="9672"/>
                  </a:lnTo>
                  <a:lnTo>
                    <a:pt x="127843" y="4570"/>
                  </a:lnTo>
                  <a:lnTo>
                    <a:pt x="140504" y="0"/>
                  </a:lnTo>
                  <a:lnTo>
                    <a:pt x="151282" y="459"/>
                  </a:lnTo>
                  <a:lnTo>
                    <a:pt x="160805" y="4271"/>
                  </a:lnTo>
                  <a:lnTo>
                    <a:pt x="169490" y="10318"/>
                  </a:lnTo>
                  <a:lnTo>
                    <a:pt x="174111" y="19024"/>
                  </a:lnTo>
                  <a:lnTo>
                    <a:pt x="176025" y="29502"/>
                  </a:lnTo>
                  <a:lnTo>
                    <a:pt x="176131" y="41162"/>
                  </a:lnTo>
                  <a:lnTo>
                    <a:pt x="175033" y="52442"/>
                  </a:lnTo>
                  <a:lnTo>
                    <a:pt x="173132" y="63467"/>
                  </a:lnTo>
                  <a:lnTo>
                    <a:pt x="170697" y="74323"/>
                  </a:lnTo>
                  <a:lnTo>
                    <a:pt x="166736" y="85066"/>
                  </a:lnTo>
                  <a:lnTo>
                    <a:pt x="161758" y="95734"/>
                  </a:lnTo>
                  <a:lnTo>
                    <a:pt x="156103" y="106352"/>
                  </a:lnTo>
                  <a:lnTo>
                    <a:pt x="149995" y="115768"/>
                  </a:lnTo>
                  <a:lnTo>
                    <a:pt x="143586" y="124383"/>
                  </a:lnTo>
                  <a:lnTo>
                    <a:pt x="136976" y="132463"/>
                  </a:lnTo>
                  <a:lnTo>
                    <a:pt x="129063" y="141356"/>
                  </a:lnTo>
                  <a:lnTo>
                    <a:pt x="110922" y="160585"/>
                  </a:lnTo>
                  <a:lnTo>
                    <a:pt x="86583" y="185538"/>
                  </a:lnTo>
                  <a:lnTo>
                    <a:pt x="77938" y="193100"/>
                  </a:lnTo>
                  <a:lnTo>
                    <a:pt x="68670" y="200478"/>
                  </a:lnTo>
                  <a:lnTo>
                    <a:pt x="58984" y="207734"/>
                  </a:lnTo>
                  <a:lnTo>
                    <a:pt x="38874" y="222029"/>
                  </a:lnTo>
                  <a:lnTo>
                    <a:pt x="28603" y="229114"/>
                  </a:lnTo>
                  <a:lnTo>
                    <a:pt x="19419" y="231499"/>
                  </a:lnTo>
                  <a:lnTo>
                    <a:pt x="10959" y="230752"/>
                  </a:lnTo>
                  <a:lnTo>
                    <a:pt x="2982" y="227917"/>
                  </a:lnTo>
                  <a:lnTo>
                    <a:pt x="0" y="223689"/>
                  </a:lnTo>
                  <a:lnTo>
                    <a:pt x="351" y="218534"/>
                  </a:lnTo>
                  <a:lnTo>
                    <a:pt x="2921" y="212760"/>
                  </a:lnTo>
                  <a:lnTo>
                    <a:pt x="9309" y="207742"/>
                  </a:lnTo>
                  <a:lnTo>
                    <a:pt x="18243" y="203228"/>
                  </a:lnTo>
                  <a:lnTo>
                    <a:pt x="28872" y="199050"/>
                  </a:lnTo>
                  <a:lnTo>
                    <a:pt x="41802" y="197433"/>
                  </a:lnTo>
                  <a:lnTo>
                    <a:pt x="56265" y="197524"/>
                  </a:lnTo>
                  <a:lnTo>
                    <a:pt x="71750" y="198753"/>
                  </a:lnTo>
                  <a:lnTo>
                    <a:pt x="84411" y="201910"/>
                  </a:lnTo>
                  <a:lnTo>
                    <a:pt x="95188" y="206352"/>
                  </a:lnTo>
                  <a:lnTo>
                    <a:pt x="104711" y="211650"/>
                  </a:lnTo>
                  <a:lnTo>
                    <a:pt x="113397" y="219857"/>
                  </a:lnTo>
                  <a:lnTo>
                    <a:pt x="121524" y="230002"/>
                  </a:lnTo>
                  <a:lnTo>
                    <a:pt x="129280" y="241441"/>
                  </a:lnTo>
                  <a:lnTo>
                    <a:pt x="136787" y="251403"/>
                  </a:lnTo>
                  <a:lnTo>
                    <a:pt x="144130" y="260382"/>
                  </a:lnTo>
                  <a:lnTo>
                    <a:pt x="151362" y="268706"/>
                  </a:lnTo>
                  <a:lnTo>
                    <a:pt x="159689" y="278929"/>
                  </a:lnTo>
                  <a:lnTo>
                    <a:pt x="178290" y="302753"/>
                  </a:lnTo>
                  <a:lnTo>
                    <a:pt x="186991" y="313314"/>
                  </a:lnTo>
                  <a:lnTo>
                    <a:pt x="195127" y="322691"/>
                  </a:lnTo>
                  <a:lnTo>
                    <a:pt x="239449" y="3589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" name="Freeform 155"/>
          <p:cNvSpPr/>
          <p:nvPr/>
        </p:nvSpPr>
        <p:spPr>
          <a:xfrm>
            <a:off x="7742119" y="536397"/>
            <a:ext cx="220206" cy="381785"/>
          </a:xfrm>
          <a:custGeom>
            <a:avLst/>
            <a:gdLst/>
            <a:ahLst/>
            <a:cxnLst/>
            <a:rect l="0" t="0" r="0" b="0"/>
            <a:pathLst>
              <a:path w="220206" h="381785">
                <a:moveTo>
                  <a:pt x="146080" y="10518"/>
                </a:moveTo>
                <a:lnTo>
                  <a:pt x="123746" y="21684"/>
                </a:lnTo>
                <a:lnTo>
                  <a:pt x="113661" y="26143"/>
                </a:lnTo>
                <a:lnTo>
                  <a:pt x="103433" y="30283"/>
                </a:lnTo>
                <a:lnTo>
                  <a:pt x="93107" y="34212"/>
                </a:lnTo>
                <a:lnTo>
                  <a:pt x="83886" y="39169"/>
                </a:lnTo>
                <a:lnTo>
                  <a:pt x="75402" y="44811"/>
                </a:lnTo>
                <a:lnTo>
                  <a:pt x="67408" y="50909"/>
                </a:lnTo>
                <a:lnTo>
                  <a:pt x="58573" y="58480"/>
                </a:lnTo>
                <a:lnTo>
                  <a:pt x="49178" y="67034"/>
                </a:lnTo>
                <a:lnTo>
                  <a:pt x="39408" y="76242"/>
                </a:lnTo>
                <a:lnTo>
                  <a:pt x="29388" y="84718"/>
                </a:lnTo>
                <a:lnTo>
                  <a:pt x="19204" y="92706"/>
                </a:lnTo>
                <a:lnTo>
                  <a:pt x="8908" y="100369"/>
                </a:lnTo>
                <a:lnTo>
                  <a:pt x="3212" y="108983"/>
                </a:lnTo>
                <a:lnTo>
                  <a:pt x="584" y="118231"/>
                </a:lnTo>
                <a:lnTo>
                  <a:pt x="0" y="127903"/>
                </a:lnTo>
                <a:lnTo>
                  <a:pt x="3117" y="135519"/>
                </a:lnTo>
                <a:lnTo>
                  <a:pt x="8700" y="141766"/>
                </a:lnTo>
                <a:lnTo>
                  <a:pt x="15929" y="147098"/>
                </a:lnTo>
                <a:lnTo>
                  <a:pt x="25423" y="152991"/>
                </a:lnTo>
                <a:lnTo>
                  <a:pt x="36426" y="159256"/>
                </a:lnTo>
                <a:lnTo>
                  <a:pt x="48436" y="165771"/>
                </a:lnTo>
                <a:lnTo>
                  <a:pt x="59948" y="173619"/>
                </a:lnTo>
                <a:lnTo>
                  <a:pt x="71130" y="182358"/>
                </a:lnTo>
                <a:lnTo>
                  <a:pt x="82090" y="191689"/>
                </a:lnTo>
                <a:lnTo>
                  <a:pt x="92902" y="201416"/>
                </a:lnTo>
                <a:lnTo>
                  <a:pt x="114265" y="221573"/>
                </a:lnTo>
                <a:lnTo>
                  <a:pt x="122532" y="233024"/>
                </a:lnTo>
                <a:lnTo>
                  <a:pt x="129212" y="245334"/>
                </a:lnTo>
                <a:lnTo>
                  <a:pt x="134835" y="258214"/>
                </a:lnTo>
                <a:lnTo>
                  <a:pt x="137414" y="272644"/>
                </a:lnTo>
                <a:lnTo>
                  <a:pt x="137966" y="288107"/>
                </a:lnTo>
                <a:lnTo>
                  <a:pt x="137165" y="304259"/>
                </a:lnTo>
                <a:lnTo>
                  <a:pt x="134293" y="317365"/>
                </a:lnTo>
                <a:lnTo>
                  <a:pt x="130042" y="328439"/>
                </a:lnTo>
                <a:lnTo>
                  <a:pt x="124870" y="338159"/>
                </a:lnTo>
                <a:lnTo>
                  <a:pt x="117916" y="346976"/>
                </a:lnTo>
                <a:lnTo>
                  <a:pt x="109775" y="355191"/>
                </a:lnTo>
                <a:lnTo>
                  <a:pt x="100841" y="363005"/>
                </a:lnTo>
                <a:lnTo>
                  <a:pt x="91379" y="369383"/>
                </a:lnTo>
                <a:lnTo>
                  <a:pt x="81566" y="374804"/>
                </a:lnTo>
                <a:lnTo>
                  <a:pt x="71518" y="379586"/>
                </a:lnTo>
                <a:lnTo>
                  <a:pt x="61313" y="381606"/>
                </a:lnTo>
                <a:lnTo>
                  <a:pt x="51003" y="381784"/>
                </a:lnTo>
                <a:lnTo>
                  <a:pt x="40625" y="380734"/>
                </a:lnTo>
                <a:lnTo>
                  <a:pt x="33706" y="375359"/>
                </a:lnTo>
                <a:lnTo>
                  <a:pt x="29093" y="367102"/>
                </a:lnTo>
                <a:lnTo>
                  <a:pt x="26018" y="356922"/>
                </a:lnTo>
                <a:lnTo>
                  <a:pt x="25137" y="346630"/>
                </a:lnTo>
                <a:lnTo>
                  <a:pt x="25718" y="336263"/>
                </a:lnTo>
                <a:lnTo>
                  <a:pt x="27274" y="325845"/>
                </a:lnTo>
                <a:lnTo>
                  <a:pt x="31817" y="315394"/>
                </a:lnTo>
                <a:lnTo>
                  <a:pt x="38351" y="304921"/>
                </a:lnTo>
                <a:lnTo>
                  <a:pt x="46214" y="294433"/>
                </a:lnTo>
                <a:lnTo>
                  <a:pt x="53792" y="282767"/>
                </a:lnTo>
                <a:lnTo>
                  <a:pt x="61182" y="270315"/>
                </a:lnTo>
                <a:lnTo>
                  <a:pt x="68446" y="257339"/>
                </a:lnTo>
                <a:lnTo>
                  <a:pt x="75626" y="246351"/>
                </a:lnTo>
                <a:lnTo>
                  <a:pt x="82750" y="236689"/>
                </a:lnTo>
                <a:lnTo>
                  <a:pt x="89837" y="227910"/>
                </a:lnTo>
                <a:lnTo>
                  <a:pt x="98067" y="216214"/>
                </a:lnTo>
                <a:lnTo>
                  <a:pt x="107060" y="202574"/>
                </a:lnTo>
                <a:lnTo>
                  <a:pt x="116561" y="187637"/>
                </a:lnTo>
                <a:lnTo>
                  <a:pt x="125231" y="175342"/>
                </a:lnTo>
                <a:lnTo>
                  <a:pt x="133349" y="164808"/>
                </a:lnTo>
                <a:lnTo>
                  <a:pt x="141099" y="155448"/>
                </a:lnTo>
                <a:lnTo>
                  <a:pt x="148602" y="146871"/>
                </a:lnTo>
                <a:lnTo>
                  <a:pt x="155942" y="138816"/>
                </a:lnTo>
                <a:lnTo>
                  <a:pt x="163172" y="131109"/>
                </a:lnTo>
                <a:lnTo>
                  <a:pt x="171497" y="121296"/>
                </a:lnTo>
                <a:lnTo>
                  <a:pt x="190098" y="97927"/>
                </a:lnTo>
                <a:lnTo>
                  <a:pt x="198797" y="86320"/>
                </a:lnTo>
                <a:lnTo>
                  <a:pt x="214696" y="64074"/>
                </a:lnTo>
                <a:lnTo>
                  <a:pt x="218702" y="52065"/>
                </a:lnTo>
                <a:lnTo>
                  <a:pt x="220205" y="39385"/>
                </a:lnTo>
                <a:lnTo>
                  <a:pt x="198667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3775817" y="3912546"/>
            <a:ext cx="105177" cy="23219"/>
            <a:chOff x="3775817" y="3912546"/>
            <a:chExt cx="105177" cy="23219"/>
          </a:xfrm>
        </p:grpSpPr>
        <p:sp>
          <p:nvSpPr>
            <p:cNvPr id="157" name="Freeform 156"/>
            <p:cNvSpPr/>
            <p:nvPr/>
          </p:nvSpPr>
          <p:spPr>
            <a:xfrm>
              <a:off x="3870476" y="3912546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775817" y="39230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6973168" y="3765300"/>
            <a:ext cx="63106" cy="115694"/>
            <a:chOff x="6973168" y="3765300"/>
            <a:chExt cx="63106" cy="115694"/>
          </a:xfrm>
        </p:grpSpPr>
        <p:sp>
          <p:nvSpPr>
            <p:cNvPr id="160" name="Freeform 159"/>
            <p:cNvSpPr/>
            <p:nvPr/>
          </p:nvSpPr>
          <p:spPr>
            <a:xfrm>
              <a:off x="6994203" y="3870476"/>
              <a:ext cx="42071" cy="10518"/>
            </a:xfrm>
            <a:custGeom>
              <a:avLst/>
              <a:gdLst/>
              <a:ahLst/>
              <a:cxnLst/>
              <a:rect l="0" t="0" r="0" b="0"/>
              <a:pathLst>
                <a:path w="42071" h="10518">
                  <a:moveTo>
                    <a:pt x="42070" y="0"/>
                  </a:moveTo>
                  <a:lnTo>
                    <a:pt x="32720" y="3116"/>
                  </a:ln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973168" y="3796853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973168" y="3765300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015238" y="38178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7372836" y="1052587"/>
            <a:ext cx="672221" cy="390507"/>
            <a:chOff x="7372836" y="1052587"/>
            <a:chExt cx="672221" cy="390507"/>
          </a:xfrm>
        </p:grpSpPr>
        <p:sp>
          <p:nvSpPr>
            <p:cNvPr id="165" name="Freeform 164"/>
            <p:cNvSpPr/>
            <p:nvPr/>
          </p:nvSpPr>
          <p:spPr>
            <a:xfrm>
              <a:off x="7372836" y="1135900"/>
              <a:ext cx="199658" cy="262941"/>
            </a:xfrm>
            <a:custGeom>
              <a:avLst/>
              <a:gdLst/>
              <a:ahLst/>
              <a:cxnLst/>
              <a:rect l="0" t="0" r="0" b="0"/>
              <a:pathLst>
                <a:path w="199658" h="262941">
                  <a:moveTo>
                    <a:pt x="0" y="0"/>
                  </a:moveTo>
                  <a:lnTo>
                    <a:pt x="123618" y="0"/>
                  </a:lnTo>
                  <a:lnTo>
                    <a:pt x="138506" y="1169"/>
                  </a:lnTo>
                  <a:lnTo>
                    <a:pt x="151937" y="3116"/>
                  </a:lnTo>
                  <a:lnTo>
                    <a:pt x="164397" y="5584"/>
                  </a:lnTo>
                  <a:lnTo>
                    <a:pt x="175041" y="9566"/>
                  </a:lnTo>
                  <a:lnTo>
                    <a:pt x="184474" y="14557"/>
                  </a:lnTo>
                  <a:lnTo>
                    <a:pt x="193100" y="20223"/>
                  </a:lnTo>
                  <a:lnTo>
                    <a:pt x="197682" y="31011"/>
                  </a:lnTo>
                  <a:lnTo>
                    <a:pt x="199568" y="45215"/>
                  </a:lnTo>
                  <a:lnTo>
                    <a:pt x="199657" y="61696"/>
                  </a:lnTo>
                  <a:lnTo>
                    <a:pt x="197379" y="75021"/>
                  </a:lnTo>
                  <a:lnTo>
                    <a:pt x="193523" y="86241"/>
                  </a:lnTo>
                  <a:lnTo>
                    <a:pt x="188615" y="96059"/>
                  </a:lnTo>
                  <a:lnTo>
                    <a:pt x="183006" y="106110"/>
                  </a:lnTo>
                  <a:lnTo>
                    <a:pt x="176930" y="116316"/>
                  </a:lnTo>
                  <a:lnTo>
                    <a:pt x="170541" y="126626"/>
                  </a:lnTo>
                  <a:lnTo>
                    <a:pt x="163945" y="135837"/>
                  </a:lnTo>
                  <a:lnTo>
                    <a:pt x="157211" y="144315"/>
                  </a:lnTo>
                  <a:lnTo>
                    <a:pt x="150383" y="152304"/>
                  </a:lnTo>
                  <a:lnTo>
                    <a:pt x="143495" y="161136"/>
                  </a:lnTo>
                  <a:lnTo>
                    <a:pt x="136565" y="170529"/>
                  </a:lnTo>
                  <a:lnTo>
                    <a:pt x="129608" y="180298"/>
                  </a:lnTo>
                  <a:lnTo>
                    <a:pt x="122632" y="191484"/>
                  </a:lnTo>
                  <a:lnTo>
                    <a:pt x="115645" y="203617"/>
                  </a:lnTo>
                  <a:lnTo>
                    <a:pt x="84141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617120" y="1135900"/>
              <a:ext cx="155386" cy="241906"/>
            </a:xfrm>
            <a:custGeom>
              <a:avLst/>
              <a:gdLst/>
              <a:ahLst/>
              <a:cxnLst/>
              <a:rect l="0" t="0" r="0" b="0"/>
              <a:pathLst>
                <a:path w="155386" h="241906">
                  <a:moveTo>
                    <a:pt x="155385" y="0"/>
                  </a:moveTo>
                  <a:lnTo>
                    <a:pt x="127468" y="0"/>
                  </a:lnTo>
                  <a:lnTo>
                    <a:pt x="115739" y="1169"/>
                  </a:lnTo>
                  <a:lnTo>
                    <a:pt x="104413" y="3116"/>
                  </a:lnTo>
                  <a:lnTo>
                    <a:pt x="93356" y="5584"/>
                  </a:lnTo>
                  <a:lnTo>
                    <a:pt x="83648" y="9566"/>
                  </a:lnTo>
                  <a:lnTo>
                    <a:pt x="74839" y="14557"/>
                  </a:lnTo>
                  <a:lnTo>
                    <a:pt x="66629" y="20223"/>
                  </a:lnTo>
                  <a:lnTo>
                    <a:pt x="58819" y="27505"/>
                  </a:lnTo>
                  <a:lnTo>
                    <a:pt x="51274" y="35866"/>
                  </a:lnTo>
                  <a:lnTo>
                    <a:pt x="43907" y="44946"/>
                  </a:lnTo>
                  <a:lnTo>
                    <a:pt x="36659" y="54505"/>
                  </a:lnTo>
                  <a:lnTo>
                    <a:pt x="22372" y="74475"/>
                  </a:lnTo>
                  <a:lnTo>
                    <a:pt x="15290" y="83540"/>
                  </a:lnTo>
                  <a:lnTo>
                    <a:pt x="8232" y="91921"/>
                  </a:lnTo>
                  <a:lnTo>
                    <a:pt x="1189" y="99845"/>
                  </a:lnTo>
                  <a:lnTo>
                    <a:pt x="0" y="103959"/>
                  </a:lnTo>
                  <a:lnTo>
                    <a:pt x="2713" y="105534"/>
                  </a:lnTo>
                  <a:lnTo>
                    <a:pt x="8027" y="105415"/>
                  </a:lnTo>
                  <a:lnTo>
                    <a:pt x="16245" y="104166"/>
                  </a:lnTo>
                  <a:lnTo>
                    <a:pt x="26397" y="102166"/>
                  </a:lnTo>
                  <a:lnTo>
                    <a:pt x="37840" y="99663"/>
                  </a:lnTo>
                  <a:lnTo>
                    <a:pt x="48974" y="96826"/>
                  </a:lnTo>
                  <a:lnTo>
                    <a:pt x="59904" y="93767"/>
                  </a:lnTo>
                  <a:lnTo>
                    <a:pt x="70696" y="90558"/>
                  </a:lnTo>
                  <a:lnTo>
                    <a:pt x="82565" y="89588"/>
                  </a:lnTo>
                  <a:lnTo>
                    <a:pt x="95152" y="90109"/>
                  </a:lnTo>
                  <a:lnTo>
                    <a:pt x="108218" y="91626"/>
                  </a:lnTo>
                  <a:lnTo>
                    <a:pt x="116928" y="97311"/>
                  </a:lnTo>
                  <a:lnTo>
                    <a:pt x="122736" y="105776"/>
                  </a:lnTo>
                  <a:lnTo>
                    <a:pt x="126607" y="116094"/>
                  </a:lnTo>
                  <a:lnTo>
                    <a:pt x="128019" y="126478"/>
                  </a:lnTo>
                  <a:lnTo>
                    <a:pt x="127793" y="136907"/>
                  </a:lnTo>
                  <a:lnTo>
                    <a:pt x="126472" y="147365"/>
                  </a:lnTo>
                  <a:lnTo>
                    <a:pt x="123255" y="157843"/>
                  </a:lnTo>
                  <a:lnTo>
                    <a:pt x="118772" y="168334"/>
                  </a:lnTo>
                  <a:lnTo>
                    <a:pt x="113447" y="178834"/>
                  </a:lnTo>
                  <a:lnTo>
                    <a:pt x="106391" y="188172"/>
                  </a:lnTo>
                  <a:lnTo>
                    <a:pt x="98181" y="196734"/>
                  </a:lnTo>
                  <a:lnTo>
                    <a:pt x="89202" y="204779"/>
                  </a:lnTo>
                  <a:lnTo>
                    <a:pt x="79710" y="212480"/>
                  </a:lnTo>
                  <a:lnTo>
                    <a:pt x="69876" y="219951"/>
                  </a:lnTo>
                  <a:lnTo>
                    <a:pt x="39691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824443" y="1052587"/>
              <a:ext cx="215693" cy="377807"/>
            </a:xfrm>
            <a:custGeom>
              <a:avLst/>
              <a:gdLst/>
              <a:ahLst/>
              <a:cxnLst/>
              <a:rect l="0" t="0" r="0" b="0"/>
              <a:pathLst>
                <a:path w="215693" h="377807">
                  <a:moveTo>
                    <a:pt x="11167" y="72796"/>
                  </a:moveTo>
                  <a:lnTo>
                    <a:pt x="0" y="83962"/>
                  </a:lnTo>
                  <a:lnTo>
                    <a:pt x="2554" y="86083"/>
                  </a:lnTo>
                  <a:lnTo>
                    <a:pt x="10100" y="86328"/>
                  </a:lnTo>
                  <a:lnTo>
                    <a:pt x="20974" y="85323"/>
                  </a:lnTo>
                  <a:lnTo>
                    <a:pt x="31728" y="82316"/>
                  </a:lnTo>
                  <a:lnTo>
                    <a:pt x="42403" y="77974"/>
                  </a:lnTo>
                  <a:lnTo>
                    <a:pt x="53027" y="72742"/>
                  </a:lnTo>
                  <a:lnTo>
                    <a:pt x="63615" y="65748"/>
                  </a:lnTo>
                  <a:lnTo>
                    <a:pt x="74179" y="57580"/>
                  </a:lnTo>
                  <a:lnTo>
                    <a:pt x="84728" y="48628"/>
                  </a:lnTo>
                  <a:lnTo>
                    <a:pt x="94098" y="40323"/>
                  </a:lnTo>
                  <a:lnTo>
                    <a:pt x="110742" y="24863"/>
                  </a:lnTo>
                  <a:lnTo>
                    <a:pt x="112609" y="18637"/>
                  </a:lnTo>
                  <a:lnTo>
                    <a:pt x="110348" y="13317"/>
                  </a:lnTo>
                  <a:lnTo>
                    <a:pt x="105334" y="8602"/>
                  </a:lnTo>
                  <a:lnTo>
                    <a:pt x="106667" y="5459"/>
                  </a:lnTo>
                  <a:lnTo>
                    <a:pt x="112229" y="3363"/>
                  </a:lnTo>
                  <a:lnTo>
                    <a:pt x="120613" y="1966"/>
                  </a:lnTo>
                  <a:lnTo>
                    <a:pt x="132044" y="1035"/>
                  </a:lnTo>
                  <a:lnTo>
                    <a:pt x="145509" y="414"/>
                  </a:lnTo>
                  <a:lnTo>
                    <a:pt x="160328" y="0"/>
                  </a:lnTo>
                  <a:lnTo>
                    <a:pt x="173713" y="2061"/>
                  </a:lnTo>
                  <a:lnTo>
                    <a:pt x="186143" y="5773"/>
                  </a:lnTo>
                  <a:lnTo>
                    <a:pt x="197935" y="10585"/>
                  </a:lnTo>
                  <a:lnTo>
                    <a:pt x="205797" y="18467"/>
                  </a:lnTo>
                  <a:lnTo>
                    <a:pt x="211038" y="28396"/>
                  </a:lnTo>
                  <a:lnTo>
                    <a:pt x="214532" y="39690"/>
                  </a:lnTo>
                  <a:lnTo>
                    <a:pt x="215692" y="50725"/>
                  </a:lnTo>
                  <a:lnTo>
                    <a:pt x="215298" y="61588"/>
                  </a:lnTo>
                  <a:lnTo>
                    <a:pt x="213866" y="72335"/>
                  </a:lnTo>
                  <a:lnTo>
                    <a:pt x="211743" y="83006"/>
                  </a:lnTo>
                  <a:lnTo>
                    <a:pt x="209158" y="93626"/>
                  </a:lnTo>
                  <a:lnTo>
                    <a:pt x="206267" y="104212"/>
                  </a:lnTo>
                  <a:lnTo>
                    <a:pt x="202002" y="114775"/>
                  </a:lnTo>
                  <a:lnTo>
                    <a:pt x="196822" y="125323"/>
                  </a:lnTo>
                  <a:lnTo>
                    <a:pt x="191031" y="135861"/>
                  </a:lnTo>
                  <a:lnTo>
                    <a:pt x="184833" y="146392"/>
                  </a:lnTo>
                  <a:lnTo>
                    <a:pt x="171713" y="167442"/>
                  </a:lnTo>
                  <a:lnTo>
                    <a:pt x="151188" y="199003"/>
                  </a:lnTo>
                  <a:lnTo>
                    <a:pt x="144247" y="210691"/>
                  </a:lnTo>
                  <a:lnTo>
                    <a:pt x="137283" y="223157"/>
                  </a:lnTo>
                  <a:lnTo>
                    <a:pt x="130303" y="236142"/>
                  </a:lnTo>
                  <a:lnTo>
                    <a:pt x="124481" y="248305"/>
                  </a:lnTo>
                  <a:lnTo>
                    <a:pt x="119431" y="259919"/>
                  </a:lnTo>
                  <a:lnTo>
                    <a:pt x="114896" y="271168"/>
                  </a:lnTo>
                  <a:lnTo>
                    <a:pt x="109536" y="281004"/>
                  </a:lnTo>
                  <a:lnTo>
                    <a:pt x="103625" y="289899"/>
                  </a:lnTo>
                  <a:lnTo>
                    <a:pt x="97347" y="298166"/>
                  </a:lnTo>
                  <a:lnTo>
                    <a:pt x="90825" y="308352"/>
                  </a:lnTo>
                  <a:lnTo>
                    <a:pt x="84138" y="319817"/>
                  </a:lnTo>
                  <a:lnTo>
                    <a:pt x="63756" y="37780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888199" y="14303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984373" y="1377805"/>
              <a:ext cx="60684" cy="54953"/>
            </a:xfrm>
            <a:custGeom>
              <a:avLst/>
              <a:gdLst/>
              <a:ahLst/>
              <a:cxnLst/>
              <a:rect l="0" t="0" r="0" b="0"/>
              <a:pathLst>
                <a:path w="60684" h="54953">
                  <a:moveTo>
                    <a:pt x="30037" y="10518"/>
                  </a:moveTo>
                  <a:lnTo>
                    <a:pt x="758" y="39796"/>
                  </a:lnTo>
                  <a:lnTo>
                    <a:pt x="0" y="45228"/>
                  </a:lnTo>
                  <a:lnTo>
                    <a:pt x="3000" y="50019"/>
                  </a:lnTo>
                  <a:lnTo>
                    <a:pt x="8507" y="54381"/>
                  </a:lnTo>
                  <a:lnTo>
                    <a:pt x="14515" y="54952"/>
                  </a:lnTo>
                  <a:lnTo>
                    <a:pt x="20858" y="52995"/>
                  </a:lnTo>
                  <a:lnTo>
                    <a:pt x="27424" y="49354"/>
                  </a:lnTo>
                  <a:lnTo>
                    <a:pt x="35306" y="44589"/>
                  </a:lnTo>
                  <a:lnTo>
                    <a:pt x="53414" y="33061"/>
                  </a:lnTo>
                  <a:lnTo>
                    <a:pt x="58477" y="25547"/>
                  </a:lnTo>
                  <a:lnTo>
                    <a:pt x="60683" y="17031"/>
                  </a:lnTo>
                  <a:lnTo>
                    <a:pt x="4055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Freeform 170"/>
          <p:cNvSpPr/>
          <p:nvPr/>
        </p:nvSpPr>
        <p:spPr>
          <a:xfrm>
            <a:off x="3765300" y="4985341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174"/>
          <p:cNvGrpSpPr/>
          <p:nvPr/>
        </p:nvGrpSpPr>
        <p:grpSpPr>
          <a:xfrm>
            <a:off x="7318762" y="1563410"/>
            <a:ext cx="654814" cy="283364"/>
            <a:chOff x="7318762" y="1563410"/>
            <a:chExt cx="654814" cy="283364"/>
          </a:xfrm>
        </p:grpSpPr>
        <p:sp>
          <p:nvSpPr>
            <p:cNvPr id="172" name="Freeform 171"/>
            <p:cNvSpPr/>
            <p:nvPr/>
          </p:nvSpPr>
          <p:spPr>
            <a:xfrm>
              <a:off x="7318762" y="1638952"/>
              <a:ext cx="174139" cy="207822"/>
            </a:xfrm>
            <a:custGeom>
              <a:avLst/>
              <a:gdLst/>
              <a:ahLst/>
              <a:cxnLst/>
              <a:rect l="0" t="0" r="0" b="0"/>
              <a:pathLst>
                <a:path w="174139" h="207822">
                  <a:moveTo>
                    <a:pt x="64591" y="43863"/>
                  </a:moveTo>
                  <a:lnTo>
                    <a:pt x="75758" y="32696"/>
                  </a:lnTo>
                  <a:lnTo>
                    <a:pt x="82554" y="27070"/>
                  </a:lnTo>
                  <a:lnTo>
                    <a:pt x="90590" y="20981"/>
                  </a:lnTo>
                  <a:lnTo>
                    <a:pt x="99453" y="14585"/>
                  </a:lnTo>
                  <a:lnTo>
                    <a:pt x="108868" y="9153"/>
                  </a:lnTo>
                  <a:lnTo>
                    <a:pt x="118650" y="4362"/>
                  </a:lnTo>
                  <a:lnTo>
                    <a:pt x="128677" y="0"/>
                  </a:lnTo>
                  <a:lnTo>
                    <a:pt x="138868" y="597"/>
                  </a:lnTo>
                  <a:lnTo>
                    <a:pt x="149168" y="4502"/>
                  </a:lnTo>
                  <a:lnTo>
                    <a:pt x="159541" y="10611"/>
                  </a:lnTo>
                  <a:lnTo>
                    <a:pt x="166455" y="19358"/>
                  </a:lnTo>
                  <a:lnTo>
                    <a:pt x="171066" y="29863"/>
                  </a:lnTo>
                  <a:lnTo>
                    <a:pt x="174138" y="41542"/>
                  </a:lnTo>
                  <a:lnTo>
                    <a:pt x="173850" y="55170"/>
                  </a:lnTo>
                  <a:lnTo>
                    <a:pt x="171321" y="70099"/>
                  </a:lnTo>
                  <a:lnTo>
                    <a:pt x="167298" y="85895"/>
                  </a:lnTo>
                  <a:lnTo>
                    <a:pt x="162278" y="98763"/>
                  </a:lnTo>
                  <a:lnTo>
                    <a:pt x="156594" y="109678"/>
                  </a:lnTo>
                  <a:lnTo>
                    <a:pt x="137428" y="139324"/>
                  </a:lnTo>
                  <a:lnTo>
                    <a:pt x="130679" y="149575"/>
                  </a:lnTo>
                  <a:lnTo>
                    <a:pt x="123842" y="158745"/>
                  </a:lnTo>
                  <a:lnTo>
                    <a:pt x="116947" y="167196"/>
                  </a:lnTo>
                  <a:lnTo>
                    <a:pt x="110013" y="175167"/>
                  </a:lnTo>
                  <a:lnTo>
                    <a:pt x="99547" y="182819"/>
                  </a:lnTo>
                  <a:lnTo>
                    <a:pt x="86727" y="190257"/>
                  </a:lnTo>
                  <a:lnTo>
                    <a:pt x="72337" y="197553"/>
                  </a:lnTo>
                  <a:lnTo>
                    <a:pt x="58069" y="202417"/>
                  </a:lnTo>
                  <a:lnTo>
                    <a:pt x="43882" y="205660"/>
                  </a:lnTo>
                  <a:lnTo>
                    <a:pt x="29750" y="207821"/>
                  </a:lnTo>
                  <a:lnTo>
                    <a:pt x="19160" y="205757"/>
                  </a:lnTo>
                  <a:lnTo>
                    <a:pt x="10932" y="200874"/>
                  </a:lnTo>
                  <a:lnTo>
                    <a:pt x="4277" y="194114"/>
                  </a:lnTo>
                  <a:lnTo>
                    <a:pt x="1010" y="183763"/>
                  </a:lnTo>
                  <a:lnTo>
                    <a:pt x="0" y="171020"/>
                  </a:lnTo>
                  <a:lnTo>
                    <a:pt x="495" y="156681"/>
                  </a:lnTo>
                  <a:lnTo>
                    <a:pt x="4332" y="145953"/>
                  </a:lnTo>
                  <a:lnTo>
                    <a:pt x="10394" y="137633"/>
                  </a:lnTo>
                  <a:lnTo>
                    <a:pt x="17942" y="130918"/>
                  </a:lnTo>
                  <a:lnTo>
                    <a:pt x="28818" y="126441"/>
                  </a:lnTo>
                  <a:lnTo>
                    <a:pt x="41911" y="123456"/>
                  </a:lnTo>
                  <a:lnTo>
                    <a:pt x="56483" y="121466"/>
                  </a:lnTo>
                  <a:lnTo>
                    <a:pt x="69704" y="122477"/>
                  </a:lnTo>
                  <a:lnTo>
                    <a:pt x="82023" y="125488"/>
                  </a:lnTo>
                  <a:lnTo>
                    <a:pt x="93742" y="129832"/>
                  </a:lnTo>
                  <a:lnTo>
                    <a:pt x="105060" y="135066"/>
                  </a:lnTo>
                  <a:lnTo>
                    <a:pt x="116112" y="140892"/>
                  </a:lnTo>
                  <a:lnTo>
                    <a:pt x="126985" y="147114"/>
                  </a:lnTo>
                  <a:lnTo>
                    <a:pt x="136572" y="153599"/>
                  </a:lnTo>
                  <a:lnTo>
                    <a:pt x="145300" y="160259"/>
                  </a:lnTo>
                  <a:lnTo>
                    <a:pt x="169768" y="18059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605238" y="1605071"/>
              <a:ext cx="104162" cy="203956"/>
            </a:xfrm>
            <a:custGeom>
              <a:avLst/>
              <a:gdLst/>
              <a:ahLst/>
              <a:cxnLst/>
              <a:rect l="0" t="0" r="0" b="0"/>
              <a:pathLst>
                <a:path w="104162" h="203956">
                  <a:moveTo>
                    <a:pt x="104161" y="14639"/>
                  </a:moveTo>
                  <a:lnTo>
                    <a:pt x="60244" y="0"/>
                  </a:lnTo>
                  <a:lnTo>
                    <a:pt x="52679" y="1373"/>
                  </a:lnTo>
                  <a:lnTo>
                    <a:pt x="46467" y="5795"/>
                  </a:lnTo>
                  <a:lnTo>
                    <a:pt x="41158" y="12249"/>
                  </a:lnTo>
                  <a:lnTo>
                    <a:pt x="36449" y="20057"/>
                  </a:lnTo>
                  <a:lnTo>
                    <a:pt x="32141" y="28769"/>
                  </a:lnTo>
                  <a:lnTo>
                    <a:pt x="28101" y="38082"/>
                  </a:lnTo>
                  <a:lnTo>
                    <a:pt x="24238" y="47797"/>
                  </a:lnTo>
                  <a:lnTo>
                    <a:pt x="16831" y="67940"/>
                  </a:lnTo>
                  <a:lnTo>
                    <a:pt x="12052" y="77051"/>
                  </a:lnTo>
                  <a:lnTo>
                    <a:pt x="6527" y="85463"/>
                  </a:lnTo>
                  <a:lnTo>
                    <a:pt x="507" y="93408"/>
                  </a:lnTo>
                  <a:lnTo>
                    <a:pt x="0" y="97535"/>
                  </a:lnTo>
                  <a:lnTo>
                    <a:pt x="3168" y="99119"/>
                  </a:lnTo>
                  <a:lnTo>
                    <a:pt x="8785" y="99006"/>
                  </a:lnTo>
                  <a:lnTo>
                    <a:pt x="17205" y="96593"/>
                  </a:lnTo>
                  <a:lnTo>
                    <a:pt x="27492" y="92647"/>
                  </a:lnTo>
                  <a:lnTo>
                    <a:pt x="39025" y="87680"/>
                  </a:lnTo>
                  <a:lnTo>
                    <a:pt x="50219" y="85536"/>
                  </a:lnTo>
                  <a:lnTo>
                    <a:pt x="61188" y="85276"/>
                  </a:lnTo>
                  <a:lnTo>
                    <a:pt x="72007" y="86272"/>
                  </a:lnTo>
                  <a:lnTo>
                    <a:pt x="80388" y="90441"/>
                  </a:lnTo>
                  <a:lnTo>
                    <a:pt x="87144" y="96726"/>
                  </a:lnTo>
                  <a:lnTo>
                    <a:pt x="92816" y="104422"/>
                  </a:lnTo>
                  <a:lnTo>
                    <a:pt x="95429" y="113059"/>
                  </a:lnTo>
                  <a:lnTo>
                    <a:pt x="96003" y="122323"/>
                  </a:lnTo>
                  <a:lnTo>
                    <a:pt x="95216" y="132004"/>
                  </a:lnTo>
                  <a:lnTo>
                    <a:pt x="92354" y="140796"/>
                  </a:lnTo>
                  <a:lnTo>
                    <a:pt x="88110" y="148994"/>
                  </a:lnTo>
                  <a:lnTo>
                    <a:pt x="82943" y="156797"/>
                  </a:lnTo>
                  <a:lnTo>
                    <a:pt x="77161" y="164336"/>
                  </a:lnTo>
                  <a:lnTo>
                    <a:pt x="70968" y="171700"/>
                  </a:lnTo>
                  <a:lnTo>
                    <a:pt x="30538" y="20395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808515" y="1563410"/>
              <a:ext cx="165061" cy="221486"/>
            </a:xfrm>
            <a:custGeom>
              <a:avLst/>
              <a:gdLst/>
              <a:ahLst/>
              <a:cxnLst/>
              <a:rect l="0" t="0" r="0" b="0"/>
              <a:pathLst>
                <a:path w="165061" h="221486">
                  <a:moveTo>
                    <a:pt x="6060" y="24747"/>
                  </a:moveTo>
                  <a:lnTo>
                    <a:pt x="477" y="41497"/>
                  </a:lnTo>
                  <a:lnTo>
                    <a:pt x="0" y="49937"/>
                  </a:lnTo>
                  <a:lnTo>
                    <a:pt x="852" y="59070"/>
                  </a:lnTo>
                  <a:lnTo>
                    <a:pt x="2588" y="68664"/>
                  </a:lnTo>
                  <a:lnTo>
                    <a:pt x="7251" y="73891"/>
                  </a:lnTo>
                  <a:lnTo>
                    <a:pt x="13866" y="76208"/>
                  </a:lnTo>
                  <a:lnTo>
                    <a:pt x="21782" y="76584"/>
                  </a:lnTo>
                  <a:lnTo>
                    <a:pt x="29396" y="74497"/>
                  </a:lnTo>
                  <a:lnTo>
                    <a:pt x="36810" y="70768"/>
                  </a:lnTo>
                  <a:lnTo>
                    <a:pt x="44090" y="65945"/>
                  </a:lnTo>
                  <a:lnTo>
                    <a:pt x="51280" y="60393"/>
                  </a:lnTo>
                  <a:lnTo>
                    <a:pt x="58411" y="54354"/>
                  </a:lnTo>
                  <a:lnTo>
                    <a:pt x="65502" y="47991"/>
                  </a:lnTo>
                  <a:lnTo>
                    <a:pt x="66723" y="41412"/>
                  </a:lnTo>
                  <a:lnTo>
                    <a:pt x="64031" y="34688"/>
                  </a:lnTo>
                  <a:lnTo>
                    <a:pt x="58731" y="27868"/>
                  </a:lnTo>
                  <a:lnTo>
                    <a:pt x="50523" y="24491"/>
                  </a:lnTo>
                  <a:lnTo>
                    <a:pt x="40377" y="23408"/>
                  </a:lnTo>
                  <a:lnTo>
                    <a:pt x="28938" y="23854"/>
                  </a:lnTo>
                  <a:lnTo>
                    <a:pt x="24818" y="22983"/>
                  </a:lnTo>
                  <a:lnTo>
                    <a:pt x="25577" y="21234"/>
                  </a:lnTo>
                  <a:lnTo>
                    <a:pt x="29589" y="18899"/>
                  </a:lnTo>
                  <a:lnTo>
                    <a:pt x="36939" y="16174"/>
                  </a:lnTo>
                  <a:lnTo>
                    <a:pt x="46512" y="13188"/>
                  </a:lnTo>
                  <a:lnTo>
                    <a:pt x="69615" y="6755"/>
                  </a:lnTo>
                  <a:lnTo>
                    <a:pt x="95465" y="0"/>
                  </a:lnTo>
                  <a:lnTo>
                    <a:pt x="106565" y="69"/>
                  </a:lnTo>
                  <a:lnTo>
                    <a:pt x="116302" y="2452"/>
                  </a:lnTo>
                  <a:lnTo>
                    <a:pt x="125131" y="6378"/>
                  </a:lnTo>
                  <a:lnTo>
                    <a:pt x="131017" y="13669"/>
                  </a:lnTo>
                  <a:lnTo>
                    <a:pt x="134941" y="23205"/>
                  </a:lnTo>
                  <a:lnTo>
                    <a:pt x="137557" y="34237"/>
                  </a:lnTo>
                  <a:lnTo>
                    <a:pt x="136964" y="43928"/>
                  </a:lnTo>
                  <a:lnTo>
                    <a:pt x="134231" y="52727"/>
                  </a:lnTo>
                  <a:lnTo>
                    <a:pt x="130072" y="60929"/>
                  </a:lnTo>
                  <a:lnTo>
                    <a:pt x="126131" y="69904"/>
                  </a:lnTo>
                  <a:lnTo>
                    <a:pt x="122335" y="79392"/>
                  </a:lnTo>
                  <a:lnTo>
                    <a:pt x="118636" y="89224"/>
                  </a:lnTo>
                  <a:lnTo>
                    <a:pt x="113832" y="99285"/>
                  </a:lnTo>
                  <a:lnTo>
                    <a:pt x="108292" y="109497"/>
                  </a:lnTo>
                  <a:lnTo>
                    <a:pt x="102261" y="119812"/>
                  </a:lnTo>
                  <a:lnTo>
                    <a:pt x="95904" y="129025"/>
                  </a:lnTo>
                  <a:lnTo>
                    <a:pt x="89329" y="137505"/>
                  </a:lnTo>
                  <a:lnTo>
                    <a:pt x="82607" y="145495"/>
                  </a:lnTo>
                  <a:lnTo>
                    <a:pt x="76958" y="154328"/>
                  </a:lnTo>
                  <a:lnTo>
                    <a:pt x="72024" y="163722"/>
                  </a:lnTo>
                  <a:lnTo>
                    <a:pt x="67566" y="173491"/>
                  </a:lnTo>
                  <a:lnTo>
                    <a:pt x="62256" y="183509"/>
                  </a:lnTo>
                  <a:lnTo>
                    <a:pt x="56379" y="193694"/>
                  </a:lnTo>
                  <a:lnTo>
                    <a:pt x="50124" y="203990"/>
                  </a:lnTo>
                  <a:lnTo>
                    <a:pt x="51797" y="209685"/>
                  </a:lnTo>
                  <a:lnTo>
                    <a:pt x="58755" y="212313"/>
                  </a:lnTo>
                  <a:lnTo>
                    <a:pt x="69237" y="212897"/>
                  </a:lnTo>
                  <a:lnTo>
                    <a:pt x="78563" y="210948"/>
                  </a:lnTo>
                  <a:lnTo>
                    <a:pt x="87117" y="207312"/>
                  </a:lnTo>
                  <a:lnTo>
                    <a:pt x="95156" y="202551"/>
                  </a:lnTo>
                  <a:lnTo>
                    <a:pt x="100516" y="204051"/>
                  </a:lnTo>
                  <a:lnTo>
                    <a:pt x="104090" y="209726"/>
                  </a:lnTo>
                  <a:lnTo>
                    <a:pt x="106472" y="218183"/>
                  </a:lnTo>
                  <a:lnTo>
                    <a:pt x="111565" y="221485"/>
                  </a:lnTo>
                  <a:lnTo>
                    <a:pt x="118467" y="221348"/>
                  </a:lnTo>
                  <a:lnTo>
                    <a:pt x="126575" y="218920"/>
                  </a:lnTo>
                  <a:lnTo>
                    <a:pt x="134317" y="214964"/>
                  </a:lnTo>
                  <a:lnTo>
                    <a:pt x="141815" y="209989"/>
                  </a:lnTo>
                  <a:lnTo>
                    <a:pt x="149151" y="204336"/>
                  </a:lnTo>
                  <a:lnTo>
                    <a:pt x="155211" y="197061"/>
                  </a:lnTo>
                  <a:lnTo>
                    <a:pt x="160419" y="188705"/>
                  </a:lnTo>
                  <a:lnTo>
                    <a:pt x="165060" y="179629"/>
                  </a:lnTo>
                  <a:lnTo>
                    <a:pt x="164647" y="174746"/>
                  </a:lnTo>
                  <a:lnTo>
                    <a:pt x="160868" y="172660"/>
                  </a:lnTo>
                  <a:lnTo>
                    <a:pt x="154841" y="172438"/>
                  </a:lnTo>
                  <a:lnTo>
                    <a:pt x="148486" y="174627"/>
                  </a:lnTo>
                  <a:lnTo>
                    <a:pt x="141913" y="178423"/>
                  </a:lnTo>
                  <a:lnTo>
                    <a:pt x="121754" y="1930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Freeform 175"/>
          <p:cNvSpPr/>
          <p:nvPr/>
        </p:nvSpPr>
        <p:spPr>
          <a:xfrm>
            <a:off x="7583750" y="2061449"/>
            <a:ext cx="191333" cy="357599"/>
          </a:xfrm>
          <a:custGeom>
            <a:avLst/>
            <a:gdLst/>
            <a:ahLst/>
            <a:cxnLst/>
            <a:rect l="0" t="0" r="0" b="0"/>
            <a:pathLst>
              <a:path w="191333" h="357599">
                <a:moveTo>
                  <a:pt x="20473" y="0"/>
                </a:moveTo>
                <a:lnTo>
                  <a:pt x="5834" y="58556"/>
                </a:lnTo>
                <a:lnTo>
                  <a:pt x="3702" y="74096"/>
                </a:lnTo>
                <a:lnTo>
                  <a:pt x="2281" y="91468"/>
                </a:lnTo>
                <a:lnTo>
                  <a:pt x="1333" y="110061"/>
                </a:lnTo>
                <a:lnTo>
                  <a:pt x="280" y="149417"/>
                </a:lnTo>
                <a:lnTo>
                  <a:pt x="0" y="169729"/>
                </a:lnTo>
                <a:lnTo>
                  <a:pt x="981" y="189113"/>
                </a:lnTo>
                <a:lnTo>
                  <a:pt x="2803" y="207879"/>
                </a:lnTo>
                <a:lnTo>
                  <a:pt x="5188" y="226232"/>
                </a:lnTo>
                <a:lnTo>
                  <a:pt x="9115" y="243143"/>
                </a:lnTo>
                <a:lnTo>
                  <a:pt x="14069" y="259091"/>
                </a:lnTo>
                <a:lnTo>
                  <a:pt x="19710" y="274397"/>
                </a:lnTo>
                <a:lnTo>
                  <a:pt x="26976" y="288107"/>
                </a:lnTo>
                <a:lnTo>
                  <a:pt x="35326" y="300753"/>
                </a:lnTo>
                <a:lnTo>
                  <a:pt x="44399" y="312690"/>
                </a:lnTo>
                <a:lnTo>
                  <a:pt x="53952" y="321816"/>
                </a:lnTo>
                <a:lnTo>
                  <a:pt x="63828" y="329069"/>
                </a:lnTo>
                <a:lnTo>
                  <a:pt x="73918" y="335073"/>
                </a:lnTo>
                <a:lnTo>
                  <a:pt x="85319" y="337907"/>
                </a:lnTo>
                <a:lnTo>
                  <a:pt x="97594" y="338628"/>
                </a:lnTo>
                <a:lnTo>
                  <a:pt x="110451" y="337939"/>
                </a:lnTo>
                <a:lnTo>
                  <a:pt x="121361" y="333975"/>
                </a:lnTo>
                <a:lnTo>
                  <a:pt x="130970" y="327826"/>
                </a:lnTo>
                <a:lnTo>
                  <a:pt x="139715" y="320220"/>
                </a:lnTo>
                <a:lnTo>
                  <a:pt x="149050" y="311645"/>
                </a:lnTo>
                <a:lnTo>
                  <a:pt x="168771" y="292767"/>
                </a:lnTo>
                <a:lnTo>
                  <a:pt x="176601" y="281656"/>
                </a:lnTo>
                <a:lnTo>
                  <a:pt x="182989" y="269574"/>
                </a:lnTo>
                <a:lnTo>
                  <a:pt x="188417" y="256845"/>
                </a:lnTo>
                <a:lnTo>
                  <a:pt x="190866" y="243684"/>
                </a:lnTo>
                <a:lnTo>
                  <a:pt x="191332" y="230236"/>
                </a:lnTo>
                <a:lnTo>
                  <a:pt x="190473" y="216596"/>
                </a:lnTo>
                <a:lnTo>
                  <a:pt x="185226" y="211009"/>
                </a:lnTo>
                <a:lnTo>
                  <a:pt x="177053" y="210790"/>
                </a:lnTo>
                <a:lnTo>
                  <a:pt x="166931" y="214150"/>
                </a:lnTo>
                <a:lnTo>
                  <a:pt x="156676" y="221064"/>
                </a:lnTo>
                <a:lnTo>
                  <a:pt x="146333" y="230348"/>
                </a:lnTo>
                <a:lnTo>
                  <a:pt x="135933" y="241212"/>
                </a:lnTo>
                <a:lnTo>
                  <a:pt x="126662" y="254298"/>
                </a:lnTo>
                <a:lnTo>
                  <a:pt x="118144" y="268865"/>
                </a:lnTo>
                <a:lnTo>
                  <a:pt x="110128" y="284419"/>
                </a:lnTo>
                <a:lnTo>
                  <a:pt x="104784" y="299463"/>
                </a:lnTo>
                <a:lnTo>
                  <a:pt x="101222" y="314167"/>
                </a:lnTo>
                <a:lnTo>
                  <a:pt x="94096" y="357598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179"/>
          <p:cNvGrpSpPr/>
          <p:nvPr/>
        </p:nvGrpSpPr>
        <p:grpSpPr>
          <a:xfrm>
            <a:off x="6867991" y="2876822"/>
            <a:ext cx="294494" cy="1237740"/>
            <a:chOff x="6867991" y="2876822"/>
            <a:chExt cx="294494" cy="1237740"/>
          </a:xfrm>
        </p:grpSpPr>
        <p:sp>
          <p:nvSpPr>
            <p:cNvPr id="177" name="Freeform 176"/>
            <p:cNvSpPr/>
            <p:nvPr/>
          </p:nvSpPr>
          <p:spPr>
            <a:xfrm>
              <a:off x="7015238" y="3465781"/>
              <a:ext cx="42071" cy="648781"/>
            </a:xfrm>
            <a:custGeom>
              <a:avLst/>
              <a:gdLst/>
              <a:ahLst/>
              <a:cxnLst/>
              <a:rect l="0" t="0" r="0" b="0"/>
              <a:pathLst>
                <a:path w="42071" h="648781">
                  <a:moveTo>
                    <a:pt x="0" y="404695"/>
                  </a:moveTo>
                  <a:lnTo>
                    <a:pt x="0" y="443779"/>
                  </a:lnTo>
                  <a:lnTo>
                    <a:pt x="1168" y="461135"/>
                  </a:lnTo>
                  <a:lnTo>
                    <a:pt x="3116" y="478549"/>
                  </a:lnTo>
                  <a:lnTo>
                    <a:pt x="5583" y="496001"/>
                  </a:lnTo>
                  <a:lnTo>
                    <a:pt x="7227" y="512311"/>
                  </a:lnTo>
                  <a:lnTo>
                    <a:pt x="8323" y="527858"/>
                  </a:lnTo>
                  <a:lnTo>
                    <a:pt x="9055" y="542897"/>
                  </a:lnTo>
                  <a:lnTo>
                    <a:pt x="10711" y="556430"/>
                  </a:lnTo>
                  <a:lnTo>
                    <a:pt x="12984" y="568957"/>
                  </a:lnTo>
                  <a:lnTo>
                    <a:pt x="15667" y="580814"/>
                  </a:lnTo>
                  <a:lnTo>
                    <a:pt x="18625" y="592225"/>
                  </a:lnTo>
                  <a:lnTo>
                    <a:pt x="21765" y="603338"/>
                  </a:lnTo>
                  <a:lnTo>
                    <a:pt x="28371" y="625035"/>
                  </a:lnTo>
                  <a:lnTo>
                    <a:pt x="35202" y="646364"/>
                  </a:lnTo>
                  <a:lnTo>
                    <a:pt x="37491" y="648780"/>
                  </a:lnTo>
                  <a:lnTo>
                    <a:pt x="39018" y="645716"/>
                  </a:lnTo>
                  <a:lnTo>
                    <a:pt x="40035" y="638999"/>
                  </a:lnTo>
                  <a:lnTo>
                    <a:pt x="40713" y="627509"/>
                  </a:lnTo>
                  <a:lnTo>
                    <a:pt x="41466" y="596045"/>
                  </a:lnTo>
                  <a:lnTo>
                    <a:pt x="41891" y="544493"/>
                  </a:lnTo>
                  <a:lnTo>
                    <a:pt x="40782" y="528278"/>
                  </a:lnTo>
                  <a:lnTo>
                    <a:pt x="38874" y="512793"/>
                  </a:lnTo>
                  <a:lnTo>
                    <a:pt x="36433" y="497796"/>
                  </a:lnTo>
                  <a:lnTo>
                    <a:pt x="34806" y="481954"/>
                  </a:lnTo>
                  <a:lnTo>
                    <a:pt x="33722" y="465550"/>
                  </a:lnTo>
                  <a:lnTo>
                    <a:pt x="32999" y="448771"/>
                  </a:lnTo>
                  <a:lnTo>
                    <a:pt x="31348" y="431741"/>
                  </a:lnTo>
                  <a:lnTo>
                    <a:pt x="29079" y="414546"/>
                  </a:lnTo>
                  <a:lnTo>
                    <a:pt x="26398" y="397239"/>
                  </a:lnTo>
                  <a:lnTo>
                    <a:pt x="24610" y="378689"/>
                  </a:lnTo>
                  <a:lnTo>
                    <a:pt x="23418" y="359311"/>
                  </a:lnTo>
                  <a:lnTo>
                    <a:pt x="22094" y="320250"/>
                  </a:lnTo>
                  <a:lnTo>
                    <a:pt x="21506" y="283413"/>
                  </a:lnTo>
                  <a:lnTo>
                    <a:pt x="20180" y="265409"/>
                  </a:lnTo>
                  <a:lnTo>
                    <a:pt x="18128" y="247563"/>
                  </a:lnTo>
                  <a:lnTo>
                    <a:pt x="15591" y="229823"/>
                  </a:lnTo>
                  <a:lnTo>
                    <a:pt x="13900" y="212153"/>
                  </a:lnTo>
                  <a:lnTo>
                    <a:pt x="12772" y="194530"/>
                  </a:lnTo>
                  <a:lnTo>
                    <a:pt x="11519" y="160536"/>
                  </a:lnTo>
                  <a:lnTo>
                    <a:pt x="10814" y="112780"/>
                  </a:lnTo>
                  <a:lnTo>
                    <a:pt x="10649" y="75121"/>
                  </a:lnTo>
                  <a:lnTo>
                    <a:pt x="9437" y="58767"/>
                  </a:lnTo>
                  <a:lnTo>
                    <a:pt x="7459" y="44359"/>
                  </a:lnTo>
                  <a:lnTo>
                    <a:pt x="4973" y="31248"/>
                  </a:lnTo>
                  <a:lnTo>
                    <a:pt x="3315" y="29519"/>
                  </a:lnTo>
                  <a:lnTo>
                    <a:pt x="2210" y="35378"/>
                  </a:lnTo>
                  <a:lnTo>
                    <a:pt x="1474" y="46296"/>
                  </a:lnTo>
                  <a:lnTo>
                    <a:pt x="655" y="80241"/>
                  </a:lnTo>
                  <a:lnTo>
                    <a:pt x="0" y="469102"/>
                  </a:lnTo>
                  <a:lnTo>
                    <a:pt x="1168" y="483860"/>
                  </a:lnTo>
                  <a:lnTo>
                    <a:pt x="3116" y="498374"/>
                  </a:lnTo>
                  <a:lnTo>
                    <a:pt x="5583" y="512724"/>
                  </a:lnTo>
                  <a:lnTo>
                    <a:pt x="7227" y="528133"/>
                  </a:lnTo>
                  <a:lnTo>
                    <a:pt x="8323" y="544250"/>
                  </a:lnTo>
                  <a:lnTo>
                    <a:pt x="9055" y="560837"/>
                  </a:lnTo>
                  <a:lnTo>
                    <a:pt x="10711" y="575401"/>
                  </a:lnTo>
                  <a:lnTo>
                    <a:pt x="12984" y="588616"/>
                  </a:lnTo>
                  <a:lnTo>
                    <a:pt x="15667" y="600932"/>
                  </a:lnTo>
                  <a:lnTo>
                    <a:pt x="17456" y="604469"/>
                  </a:lnTo>
                  <a:lnTo>
                    <a:pt x="18649" y="602152"/>
                  </a:lnTo>
                  <a:lnTo>
                    <a:pt x="19445" y="595932"/>
                  </a:lnTo>
                  <a:lnTo>
                    <a:pt x="19975" y="583606"/>
                  </a:lnTo>
                  <a:lnTo>
                    <a:pt x="20720" y="530680"/>
                  </a:lnTo>
                  <a:lnTo>
                    <a:pt x="20896" y="498863"/>
                  </a:lnTo>
                  <a:lnTo>
                    <a:pt x="19773" y="482666"/>
                  </a:lnTo>
                  <a:lnTo>
                    <a:pt x="17856" y="466024"/>
                  </a:lnTo>
                  <a:lnTo>
                    <a:pt x="15410" y="449087"/>
                  </a:lnTo>
                  <a:lnTo>
                    <a:pt x="13779" y="433121"/>
                  </a:lnTo>
                  <a:lnTo>
                    <a:pt x="12691" y="417802"/>
                  </a:lnTo>
                  <a:lnTo>
                    <a:pt x="11967" y="402915"/>
                  </a:lnTo>
                  <a:lnTo>
                    <a:pt x="11161" y="370793"/>
                  </a:lnTo>
                  <a:lnTo>
                    <a:pt x="10517" y="0"/>
                  </a:lnTo>
                  <a:lnTo>
                    <a:pt x="10517" y="276620"/>
                  </a:lnTo>
                  <a:lnTo>
                    <a:pt x="11685" y="293601"/>
                  </a:lnTo>
                  <a:lnTo>
                    <a:pt x="13633" y="310766"/>
                  </a:lnTo>
                  <a:lnTo>
                    <a:pt x="16101" y="328052"/>
                  </a:lnTo>
                  <a:lnTo>
                    <a:pt x="17745" y="344251"/>
                  </a:lnTo>
                  <a:lnTo>
                    <a:pt x="18841" y="359724"/>
                  </a:lnTo>
                  <a:lnTo>
                    <a:pt x="19572" y="374714"/>
                  </a:lnTo>
                  <a:lnTo>
                    <a:pt x="20385" y="403835"/>
                  </a:lnTo>
                  <a:lnTo>
                    <a:pt x="20906" y="460619"/>
                  </a:lnTo>
                  <a:lnTo>
                    <a:pt x="22118" y="473530"/>
                  </a:lnTo>
                  <a:lnTo>
                    <a:pt x="24094" y="485644"/>
                  </a:lnTo>
                  <a:lnTo>
                    <a:pt x="26580" y="497225"/>
                  </a:lnTo>
                  <a:lnTo>
                    <a:pt x="28238" y="511958"/>
                  </a:lnTo>
                  <a:lnTo>
                    <a:pt x="29342" y="528792"/>
                  </a:lnTo>
                  <a:lnTo>
                    <a:pt x="30570" y="563856"/>
                  </a:lnTo>
                  <a:lnTo>
                    <a:pt x="31116" y="595022"/>
                  </a:lnTo>
                  <a:lnTo>
                    <a:pt x="32430" y="601697"/>
                  </a:lnTo>
                  <a:lnTo>
                    <a:pt x="34474" y="602641"/>
                  </a:lnTo>
                  <a:lnTo>
                    <a:pt x="37006" y="599765"/>
                  </a:lnTo>
                  <a:lnTo>
                    <a:pt x="38694" y="592004"/>
                  </a:lnTo>
                  <a:lnTo>
                    <a:pt x="39819" y="580987"/>
                  </a:lnTo>
                  <a:lnTo>
                    <a:pt x="40570" y="567799"/>
                  </a:lnTo>
                  <a:lnTo>
                    <a:pt x="39901" y="553164"/>
                  </a:lnTo>
                  <a:lnTo>
                    <a:pt x="38287" y="537564"/>
                  </a:lnTo>
                  <a:lnTo>
                    <a:pt x="36042" y="521321"/>
                  </a:lnTo>
                  <a:lnTo>
                    <a:pt x="34545" y="505818"/>
                  </a:lnTo>
                  <a:lnTo>
                    <a:pt x="33548" y="490808"/>
                  </a:lnTo>
                  <a:lnTo>
                    <a:pt x="32882" y="476127"/>
                  </a:lnTo>
                  <a:lnTo>
                    <a:pt x="32143" y="441117"/>
                  </a:lnTo>
                  <a:lnTo>
                    <a:pt x="31946" y="421965"/>
                  </a:lnTo>
                  <a:lnTo>
                    <a:pt x="30646" y="404522"/>
                  </a:lnTo>
                  <a:lnTo>
                    <a:pt x="28611" y="388219"/>
                  </a:lnTo>
                  <a:lnTo>
                    <a:pt x="26086" y="372675"/>
                  </a:lnTo>
                  <a:lnTo>
                    <a:pt x="24402" y="357639"/>
                  </a:lnTo>
                  <a:lnTo>
                    <a:pt x="23280" y="342940"/>
                  </a:lnTo>
                  <a:lnTo>
                    <a:pt x="22531" y="328466"/>
                  </a:lnTo>
                  <a:lnTo>
                    <a:pt x="21699" y="293687"/>
                  </a:lnTo>
                  <a:lnTo>
                    <a:pt x="21478" y="274595"/>
                  </a:lnTo>
                  <a:lnTo>
                    <a:pt x="20162" y="257194"/>
                  </a:lnTo>
                  <a:lnTo>
                    <a:pt x="18115" y="240918"/>
                  </a:lnTo>
                  <a:lnTo>
                    <a:pt x="15583" y="225393"/>
                  </a:lnTo>
                  <a:lnTo>
                    <a:pt x="13894" y="209200"/>
                  </a:lnTo>
                  <a:lnTo>
                    <a:pt x="12769" y="192561"/>
                  </a:lnTo>
                  <a:lnTo>
                    <a:pt x="11518" y="159661"/>
                  </a:lnTo>
                  <a:lnTo>
                    <a:pt x="10961" y="129457"/>
                  </a:lnTo>
                  <a:lnTo>
                    <a:pt x="9645" y="114858"/>
                  </a:lnTo>
                  <a:lnTo>
                    <a:pt x="7598" y="100451"/>
                  </a:lnTo>
                  <a:lnTo>
                    <a:pt x="5066" y="86172"/>
                  </a:lnTo>
                  <a:lnTo>
                    <a:pt x="4545" y="80159"/>
                  </a:lnTo>
                  <a:lnTo>
                    <a:pt x="5367" y="79656"/>
                  </a:lnTo>
                  <a:lnTo>
                    <a:pt x="7084" y="82826"/>
                  </a:lnTo>
                  <a:lnTo>
                    <a:pt x="8228" y="89614"/>
                  </a:lnTo>
                  <a:lnTo>
                    <a:pt x="9499" y="109622"/>
                  </a:lnTo>
                  <a:lnTo>
                    <a:pt x="10065" y="134096"/>
                  </a:lnTo>
                  <a:lnTo>
                    <a:pt x="10491" y="229569"/>
                  </a:lnTo>
                  <a:lnTo>
                    <a:pt x="11668" y="242368"/>
                  </a:lnTo>
                  <a:lnTo>
                    <a:pt x="13622" y="254406"/>
                  </a:lnTo>
                  <a:lnTo>
                    <a:pt x="16093" y="265938"/>
                  </a:lnTo>
                  <a:lnTo>
                    <a:pt x="18909" y="277132"/>
                  </a:lnTo>
                  <a:lnTo>
                    <a:pt x="21954" y="288100"/>
                  </a:lnTo>
                  <a:lnTo>
                    <a:pt x="28456" y="309636"/>
                  </a:lnTo>
                  <a:lnTo>
                    <a:pt x="31825" y="320287"/>
                  </a:lnTo>
                  <a:lnTo>
                    <a:pt x="42070" y="3626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867991" y="2876822"/>
              <a:ext cx="205889" cy="404669"/>
            </a:xfrm>
            <a:custGeom>
              <a:avLst/>
              <a:gdLst/>
              <a:ahLst/>
              <a:cxnLst/>
              <a:rect l="0" t="0" r="0" b="0"/>
              <a:pathLst>
                <a:path w="205889" h="404669">
                  <a:moveTo>
                    <a:pt x="0" y="26035"/>
                  </a:moveTo>
                  <a:lnTo>
                    <a:pt x="16751" y="20451"/>
                  </a:lnTo>
                  <a:lnTo>
                    <a:pt x="26360" y="18806"/>
                  </a:lnTo>
                  <a:lnTo>
                    <a:pt x="37440" y="17710"/>
                  </a:lnTo>
                  <a:lnTo>
                    <a:pt x="49501" y="16979"/>
                  </a:lnTo>
                  <a:lnTo>
                    <a:pt x="62216" y="15323"/>
                  </a:lnTo>
                  <a:lnTo>
                    <a:pt x="75368" y="13051"/>
                  </a:lnTo>
                  <a:lnTo>
                    <a:pt x="88809" y="10367"/>
                  </a:lnTo>
                  <a:lnTo>
                    <a:pt x="116211" y="4269"/>
                  </a:lnTo>
                  <a:lnTo>
                    <a:pt x="130062" y="1006"/>
                  </a:lnTo>
                  <a:lnTo>
                    <a:pt x="142801" y="0"/>
                  </a:lnTo>
                  <a:lnTo>
                    <a:pt x="154802" y="498"/>
                  </a:lnTo>
                  <a:lnTo>
                    <a:pt x="166306" y="1998"/>
                  </a:lnTo>
                  <a:lnTo>
                    <a:pt x="176314" y="7673"/>
                  </a:lnTo>
                  <a:lnTo>
                    <a:pt x="185323" y="16131"/>
                  </a:lnTo>
                  <a:lnTo>
                    <a:pt x="193666" y="26444"/>
                  </a:lnTo>
                  <a:lnTo>
                    <a:pt x="199228" y="41500"/>
                  </a:lnTo>
                  <a:lnTo>
                    <a:pt x="202936" y="59717"/>
                  </a:lnTo>
                  <a:lnTo>
                    <a:pt x="205409" y="80043"/>
                  </a:lnTo>
                  <a:lnTo>
                    <a:pt x="205888" y="97099"/>
                  </a:lnTo>
                  <a:lnTo>
                    <a:pt x="205038" y="111975"/>
                  </a:lnTo>
                  <a:lnTo>
                    <a:pt x="203303" y="125399"/>
                  </a:lnTo>
                  <a:lnTo>
                    <a:pt x="202147" y="140191"/>
                  </a:lnTo>
                  <a:lnTo>
                    <a:pt x="201376" y="155895"/>
                  </a:lnTo>
                  <a:lnTo>
                    <a:pt x="200862" y="172208"/>
                  </a:lnTo>
                  <a:lnTo>
                    <a:pt x="199351" y="187758"/>
                  </a:lnTo>
                  <a:lnTo>
                    <a:pt x="197174" y="202799"/>
                  </a:lnTo>
                  <a:lnTo>
                    <a:pt x="194555" y="217500"/>
                  </a:lnTo>
                  <a:lnTo>
                    <a:pt x="191640" y="231976"/>
                  </a:lnTo>
                  <a:lnTo>
                    <a:pt x="185286" y="260526"/>
                  </a:lnTo>
                  <a:lnTo>
                    <a:pt x="183123" y="274683"/>
                  </a:lnTo>
                  <a:lnTo>
                    <a:pt x="181682" y="288796"/>
                  </a:lnTo>
                  <a:lnTo>
                    <a:pt x="180721" y="302879"/>
                  </a:lnTo>
                  <a:lnTo>
                    <a:pt x="177743" y="318111"/>
                  </a:lnTo>
                  <a:lnTo>
                    <a:pt x="173421" y="334108"/>
                  </a:lnTo>
                  <a:lnTo>
                    <a:pt x="157764" y="40466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983685" y="3084883"/>
              <a:ext cx="178800" cy="38844"/>
            </a:xfrm>
            <a:custGeom>
              <a:avLst/>
              <a:gdLst/>
              <a:ahLst/>
              <a:cxnLst/>
              <a:rect l="0" t="0" r="0" b="0"/>
              <a:pathLst>
                <a:path w="178800" h="38844">
                  <a:moveTo>
                    <a:pt x="0" y="38843"/>
                  </a:moveTo>
                  <a:lnTo>
                    <a:pt x="22333" y="27677"/>
                  </a:lnTo>
                  <a:lnTo>
                    <a:pt x="33587" y="23218"/>
                  </a:lnTo>
                  <a:lnTo>
                    <a:pt x="45763" y="19078"/>
                  </a:lnTo>
                  <a:lnTo>
                    <a:pt x="58555" y="15149"/>
                  </a:lnTo>
                  <a:lnTo>
                    <a:pt x="85234" y="7667"/>
                  </a:lnTo>
                  <a:lnTo>
                    <a:pt x="98893" y="4035"/>
                  </a:lnTo>
                  <a:lnTo>
                    <a:pt x="112674" y="1615"/>
                  </a:lnTo>
                  <a:lnTo>
                    <a:pt x="126536" y="0"/>
                  </a:lnTo>
                  <a:lnTo>
                    <a:pt x="178799" y="729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291180" y="2902857"/>
            <a:ext cx="94659" cy="1177972"/>
            <a:chOff x="4291180" y="2902857"/>
            <a:chExt cx="94659" cy="1177972"/>
          </a:xfrm>
        </p:grpSpPr>
        <p:sp>
          <p:nvSpPr>
            <p:cNvPr id="181" name="Freeform 180"/>
            <p:cNvSpPr/>
            <p:nvPr/>
          </p:nvSpPr>
          <p:spPr>
            <a:xfrm>
              <a:off x="4291180" y="3481325"/>
              <a:ext cx="94659" cy="599504"/>
            </a:xfrm>
            <a:custGeom>
              <a:avLst/>
              <a:gdLst/>
              <a:ahLst/>
              <a:cxnLst/>
              <a:rect l="0" t="0" r="0" b="0"/>
              <a:pathLst>
                <a:path w="94659" h="599504">
                  <a:moveTo>
                    <a:pt x="0" y="0"/>
                  </a:moveTo>
                  <a:lnTo>
                    <a:pt x="0" y="107949"/>
                  </a:lnTo>
                  <a:lnTo>
                    <a:pt x="1168" y="122217"/>
                  </a:lnTo>
                  <a:lnTo>
                    <a:pt x="3116" y="136403"/>
                  </a:lnTo>
                  <a:lnTo>
                    <a:pt x="5583" y="150535"/>
                  </a:lnTo>
                  <a:lnTo>
                    <a:pt x="7228" y="165799"/>
                  </a:lnTo>
                  <a:lnTo>
                    <a:pt x="8325" y="181819"/>
                  </a:lnTo>
                  <a:lnTo>
                    <a:pt x="9055" y="198341"/>
                  </a:lnTo>
                  <a:lnTo>
                    <a:pt x="10711" y="215200"/>
                  </a:lnTo>
                  <a:lnTo>
                    <a:pt x="12984" y="232282"/>
                  </a:lnTo>
                  <a:lnTo>
                    <a:pt x="15667" y="249513"/>
                  </a:lnTo>
                  <a:lnTo>
                    <a:pt x="17457" y="266843"/>
                  </a:lnTo>
                  <a:lnTo>
                    <a:pt x="18649" y="284240"/>
                  </a:lnTo>
                  <a:lnTo>
                    <a:pt x="19445" y="301681"/>
                  </a:lnTo>
                  <a:lnTo>
                    <a:pt x="21143" y="319151"/>
                  </a:lnTo>
                  <a:lnTo>
                    <a:pt x="23445" y="336641"/>
                  </a:lnTo>
                  <a:lnTo>
                    <a:pt x="26147" y="354144"/>
                  </a:lnTo>
                  <a:lnTo>
                    <a:pt x="27949" y="371656"/>
                  </a:lnTo>
                  <a:lnTo>
                    <a:pt x="29150" y="389174"/>
                  </a:lnTo>
                  <a:lnTo>
                    <a:pt x="30485" y="423051"/>
                  </a:lnTo>
                  <a:lnTo>
                    <a:pt x="31236" y="468404"/>
                  </a:lnTo>
                  <a:lnTo>
                    <a:pt x="31412" y="497218"/>
                  </a:lnTo>
                  <a:lnTo>
                    <a:pt x="32627" y="511447"/>
                  </a:lnTo>
                  <a:lnTo>
                    <a:pt x="34607" y="525607"/>
                  </a:lnTo>
                  <a:lnTo>
                    <a:pt x="37094" y="539721"/>
                  </a:lnTo>
                  <a:lnTo>
                    <a:pt x="38753" y="554974"/>
                  </a:lnTo>
                  <a:lnTo>
                    <a:pt x="39859" y="570985"/>
                  </a:lnTo>
                  <a:lnTo>
                    <a:pt x="40596" y="587503"/>
                  </a:lnTo>
                  <a:lnTo>
                    <a:pt x="42256" y="595009"/>
                  </a:lnTo>
                  <a:lnTo>
                    <a:pt x="44532" y="596507"/>
                  </a:lnTo>
                  <a:lnTo>
                    <a:pt x="47217" y="593999"/>
                  </a:lnTo>
                  <a:lnTo>
                    <a:pt x="49007" y="587653"/>
                  </a:lnTo>
                  <a:lnTo>
                    <a:pt x="50201" y="578748"/>
                  </a:lnTo>
                  <a:lnTo>
                    <a:pt x="50996" y="568137"/>
                  </a:lnTo>
                  <a:lnTo>
                    <a:pt x="51527" y="556389"/>
                  </a:lnTo>
                  <a:lnTo>
                    <a:pt x="52116" y="530869"/>
                  </a:lnTo>
                  <a:lnTo>
                    <a:pt x="52547" y="442990"/>
                  </a:lnTo>
                  <a:lnTo>
                    <a:pt x="51392" y="427380"/>
                  </a:lnTo>
                  <a:lnTo>
                    <a:pt x="49453" y="412300"/>
                  </a:lnTo>
                  <a:lnTo>
                    <a:pt x="46992" y="397572"/>
                  </a:lnTo>
                  <a:lnTo>
                    <a:pt x="45352" y="381910"/>
                  </a:lnTo>
                  <a:lnTo>
                    <a:pt x="44258" y="365626"/>
                  </a:lnTo>
                  <a:lnTo>
                    <a:pt x="43529" y="348926"/>
                  </a:lnTo>
                  <a:lnTo>
                    <a:pt x="42718" y="314790"/>
                  </a:lnTo>
                  <a:lnTo>
                    <a:pt x="42071" y="36391"/>
                  </a:lnTo>
                  <a:lnTo>
                    <a:pt x="40902" y="28935"/>
                  </a:lnTo>
                  <a:lnTo>
                    <a:pt x="38954" y="28639"/>
                  </a:lnTo>
                  <a:lnTo>
                    <a:pt x="36487" y="33116"/>
                  </a:lnTo>
                  <a:lnTo>
                    <a:pt x="36011" y="43112"/>
                  </a:lnTo>
                  <a:lnTo>
                    <a:pt x="36862" y="56788"/>
                  </a:lnTo>
                  <a:lnTo>
                    <a:pt x="38598" y="72917"/>
                  </a:lnTo>
                  <a:lnTo>
                    <a:pt x="46625" y="134701"/>
                  </a:lnTo>
                  <a:lnTo>
                    <a:pt x="48612" y="155244"/>
                  </a:lnTo>
                  <a:lnTo>
                    <a:pt x="49937" y="174782"/>
                  </a:lnTo>
                  <a:lnTo>
                    <a:pt x="50821" y="193650"/>
                  </a:lnTo>
                  <a:lnTo>
                    <a:pt x="52578" y="210903"/>
                  </a:lnTo>
                  <a:lnTo>
                    <a:pt x="54919" y="227080"/>
                  </a:lnTo>
                  <a:lnTo>
                    <a:pt x="57647" y="242539"/>
                  </a:lnTo>
                  <a:lnTo>
                    <a:pt x="59467" y="257520"/>
                  </a:lnTo>
                  <a:lnTo>
                    <a:pt x="60679" y="272181"/>
                  </a:lnTo>
                  <a:lnTo>
                    <a:pt x="61488" y="286630"/>
                  </a:lnTo>
                  <a:lnTo>
                    <a:pt x="63196" y="302106"/>
                  </a:lnTo>
                  <a:lnTo>
                    <a:pt x="65503" y="318266"/>
                  </a:lnTo>
                  <a:lnTo>
                    <a:pt x="68210" y="334882"/>
                  </a:lnTo>
                  <a:lnTo>
                    <a:pt x="70014" y="350634"/>
                  </a:lnTo>
                  <a:lnTo>
                    <a:pt x="71217" y="365811"/>
                  </a:lnTo>
                  <a:lnTo>
                    <a:pt x="72019" y="380602"/>
                  </a:lnTo>
                  <a:lnTo>
                    <a:pt x="72910" y="412619"/>
                  </a:lnTo>
                  <a:lnTo>
                    <a:pt x="73148" y="429338"/>
                  </a:lnTo>
                  <a:lnTo>
                    <a:pt x="74475" y="443989"/>
                  </a:lnTo>
                  <a:lnTo>
                    <a:pt x="76528" y="457262"/>
                  </a:lnTo>
                  <a:lnTo>
                    <a:pt x="79066" y="469617"/>
                  </a:lnTo>
                  <a:lnTo>
                    <a:pt x="80757" y="482528"/>
                  </a:lnTo>
                  <a:lnTo>
                    <a:pt x="81885" y="495810"/>
                  </a:lnTo>
                  <a:lnTo>
                    <a:pt x="82637" y="509339"/>
                  </a:lnTo>
                  <a:lnTo>
                    <a:pt x="84307" y="524201"/>
                  </a:lnTo>
                  <a:lnTo>
                    <a:pt x="86588" y="539953"/>
                  </a:lnTo>
                  <a:lnTo>
                    <a:pt x="89278" y="556297"/>
                  </a:lnTo>
                  <a:lnTo>
                    <a:pt x="91071" y="571867"/>
                  </a:lnTo>
                  <a:lnTo>
                    <a:pt x="92267" y="586922"/>
                  </a:lnTo>
                  <a:lnTo>
                    <a:pt x="94658" y="59950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345701" y="2902857"/>
              <a:ext cx="29620" cy="327912"/>
            </a:xfrm>
            <a:custGeom>
              <a:avLst/>
              <a:gdLst/>
              <a:ahLst/>
              <a:cxnLst/>
              <a:rect l="0" t="0" r="0" b="0"/>
              <a:pathLst>
                <a:path w="29620" h="327912">
                  <a:moveTo>
                    <a:pt x="29619" y="0"/>
                  </a:moveTo>
                  <a:lnTo>
                    <a:pt x="24036" y="16750"/>
                  </a:lnTo>
                  <a:lnTo>
                    <a:pt x="23560" y="26359"/>
                  </a:lnTo>
                  <a:lnTo>
                    <a:pt x="24411" y="37439"/>
                  </a:lnTo>
                  <a:lnTo>
                    <a:pt x="26147" y="49500"/>
                  </a:lnTo>
                  <a:lnTo>
                    <a:pt x="27304" y="62216"/>
                  </a:lnTo>
                  <a:lnTo>
                    <a:pt x="28076" y="75367"/>
                  </a:lnTo>
                  <a:lnTo>
                    <a:pt x="28933" y="102445"/>
                  </a:lnTo>
                  <a:lnTo>
                    <a:pt x="29484" y="167266"/>
                  </a:lnTo>
                  <a:lnTo>
                    <a:pt x="29529" y="188640"/>
                  </a:lnTo>
                  <a:lnTo>
                    <a:pt x="28390" y="207563"/>
                  </a:lnTo>
                  <a:lnTo>
                    <a:pt x="26463" y="224853"/>
                  </a:lnTo>
                  <a:lnTo>
                    <a:pt x="24009" y="241055"/>
                  </a:lnTo>
                  <a:lnTo>
                    <a:pt x="22373" y="256530"/>
                  </a:lnTo>
                  <a:lnTo>
                    <a:pt x="21283" y="271521"/>
                  </a:lnTo>
                  <a:lnTo>
                    <a:pt x="20556" y="286190"/>
                  </a:lnTo>
                  <a:lnTo>
                    <a:pt x="18903" y="299475"/>
                  </a:lnTo>
                  <a:lnTo>
                    <a:pt x="16632" y="311838"/>
                  </a:lnTo>
                  <a:lnTo>
                    <a:pt x="13949" y="323585"/>
                  </a:lnTo>
                  <a:lnTo>
                    <a:pt x="10992" y="327911"/>
                  </a:lnTo>
                  <a:lnTo>
                    <a:pt x="7853" y="327289"/>
                  </a:lnTo>
                  <a:lnTo>
                    <a:pt x="4591" y="323369"/>
                  </a:lnTo>
                  <a:lnTo>
                    <a:pt x="2416" y="313743"/>
                  </a:lnTo>
                  <a:lnTo>
                    <a:pt x="966" y="300314"/>
                  </a:lnTo>
                  <a:lnTo>
                    <a:pt x="0" y="284350"/>
                  </a:lnTo>
                  <a:lnTo>
                    <a:pt x="524" y="270202"/>
                  </a:lnTo>
                  <a:lnTo>
                    <a:pt x="2042" y="257264"/>
                  </a:lnTo>
                  <a:lnTo>
                    <a:pt x="4223" y="245132"/>
                  </a:lnTo>
                  <a:lnTo>
                    <a:pt x="5677" y="228864"/>
                  </a:lnTo>
                  <a:lnTo>
                    <a:pt x="6646" y="209838"/>
                  </a:lnTo>
                  <a:lnTo>
                    <a:pt x="7292" y="188974"/>
                  </a:lnTo>
                  <a:lnTo>
                    <a:pt x="8891" y="169222"/>
                  </a:lnTo>
                  <a:lnTo>
                    <a:pt x="11126" y="150210"/>
                  </a:lnTo>
                  <a:lnTo>
                    <a:pt x="13785" y="131693"/>
                  </a:lnTo>
                  <a:lnTo>
                    <a:pt x="15557" y="114673"/>
                  </a:lnTo>
                  <a:lnTo>
                    <a:pt x="16738" y="98653"/>
                  </a:lnTo>
                  <a:lnTo>
                    <a:pt x="17526" y="83298"/>
                  </a:lnTo>
                  <a:lnTo>
                    <a:pt x="19220" y="77735"/>
                  </a:lnTo>
                  <a:lnTo>
                    <a:pt x="21518" y="78702"/>
                  </a:lnTo>
                  <a:lnTo>
                    <a:pt x="24218" y="84020"/>
                  </a:lnTo>
                  <a:lnTo>
                    <a:pt x="26019" y="94578"/>
                  </a:lnTo>
                  <a:lnTo>
                    <a:pt x="27219" y="108628"/>
                  </a:lnTo>
                  <a:lnTo>
                    <a:pt x="29619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93830" y="672969"/>
            <a:ext cx="4343769" cy="1046662"/>
            <a:chOff x="1093830" y="672969"/>
            <a:chExt cx="4343769" cy="1046662"/>
          </a:xfrm>
        </p:grpSpPr>
        <p:sp>
          <p:nvSpPr>
            <p:cNvPr id="2" name="Freeform 1"/>
            <p:cNvSpPr/>
            <p:nvPr/>
          </p:nvSpPr>
          <p:spPr>
            <a:xfrm>
              <a:off x="1093830" y="672969"/>
              <a:ext cx="293815" cy="680478"/>
            </a:xfrm>
            <a:custGeom>
              <a:avLst/>
              <a:gdLst/>
              <a:ahLst/>
              <a:cxnLst/>
              <a:rect l="0" t="0" r="0" b="0"/>
              <a:pathLst>
                <a:path w="293815" h="680478">
                  <a:moveTo>
                    <a:pt x="94658" y="94815"/>
                  </a:moveTo>
                  <a:lnTo>
                    <a:pt x="89075" y="128316"/>
                  </a:lnTo>
                  <a:lnTo>
                    <a:pt x="87430" y="145196"/>
                  </a:lnTo>
                  <a:lnTo>
                    <a:pt x="86334" y="163461"/>
                  </a:lnTo>
                  <a:lnTo>
                    <a:pt x="85115" y="201285"/>
                  </a:lnTo>
                  <a:lnTo>
                    <a:pt x="84269" y="285269"/>
                  </a:lnTo>
                  <a:lnTo>
                    <a:pt x="84152" y="391793"/>
                  </a:lnTo>
                  <a:lnTo>
                    <a:pt x="82979" y="412000"/>
                  </a:lnTo>
                  <a:lnTo>
                    <a:pt x="81029" y="432483"/>
                  </a:lnTo>
                  <a:lnTo>
                    <a:pt x="78560" y="453150"/>
                  </a:lnTo>
                  <a:lnTo>
                    <a:pt x="76915" y="473940"/>
                  </a:lnTo>
                  <a:lnTo>
                    <a:pt x="75817" y="494811"/>
                  </a:lnTo>
                  <a:lnTo>
                    <a:pt x="75086" y="515737"/>
                  </a:lnTo>
                  <a:lnTo>
                    <a:pt x="73430" y="535531"/>
                  </a:lnTo>
                  <a:lnTo>
                    <a:pt x="71157" y="554570"/>
                  </a:lnTo>
                  <a:lnTo>
                    <a:pt x="68473" y="573106"/>
                  </a:lnTo>
                  <a:lnTo>
                    <a:pt x="66684" y="590138"/>
                  </a:lnTo>
                  <a:lnTo>
                    <a:pt x="65491" y="606167"/>
                  </a:lnTo>
                  <a:lnTo>
                    <a:pt x="64696" y="621527"/>
                  </a:lnTo>
                  <a:lnTo>
                    <a:pt x="62997" y="637610"/>
                  </a:lnTo>
                  <a:lnTo>
                    <a:pt x="60696" y="654176"/>
                  </a:lnTo>
                  <a:lnTo>
                    <a:pt x="57993" y="671063"/>
                  </a:lnTo>
                  <a:lnTo>
                    <a:pt x="55023" y="678814"/>
                  </a:lnTo>
                  <a:lnTo>
                    <a:pt x="51874" y="680477"/>
                  </a:lnTo>
                  <a:lnTo>
                    <a:pt x="48606" y="678079"/>
                  </a:lnTo>
                  <a:lnTo>
                    <a:pt x="46427" y="668300"/>
                  </a:lnTo>
                  <a:lnTo>
                    <a:pt x="44975" y="653600"/>
                  </a:lnTo>
                  <a:lnTo>
                    <a:pt x="44007" y="635620"/>
                  </a:lnTo>
                  <a:lnTo>
                    <a:pt x="42931" y="603177"/>
                  </a:lnTo>
                  <a:lnTo>
                    <a:pt x="42325" y="552399"/>
                  </a:lnTo>
                  <a:lnTo>
                    <a:pt x="42120" y="478007"/>
                  </a:lnTo>
                  <a:lnTo>
                    <a:pt x="43272" y="458958"/>
                  </a:lnTo>
                  <a:lnTo>
                    <a:pt x="45209" y="439247"/>
                  </a:lnTo>
                  <a:lnTo>
                    <a:pt x="47668" y="419095"/>
                  </a:lnTo>
                  <a:lnTo>
                    <a:pt x="49308" y="399817"/>
                  </a:lnTo>
                  <a:lnTo>
                    <a:pt x="50401" y="381122"/>
                  </a:lnTo>
                  <a:lnTo>
                    <a:pt x="51130" y="362815"/>
                  </a:lnTo>
                  <a:lnTo>
                    <a:pt x="52785" y="343599"/>
                  </a:lnTo>
                  <a:lnTo>
                    <a:pt x="55056" y="323777"/>
                  </a:lnTo>
                  <a:lnTo>
                    <a:pt x="57739" y="303550"/>
                  </a:lnTo>
                  <a:lnTo>
                    <a:pt x="59528" y="284223"/>
                  </a:lnTo>
                  <a:lnTo>
                    <a:pt x="60720" y="265494"/>
                  </a:lnTo>
                  <a:lnTo>
                    <a:pt x="61515" y="247166"/>
                  </a:lnTo>
                  <a:lnTo>
                    <a:pt x="63214" y="229104"/>
                  </a:lnTo>
                  <a:lnTo>
                    <a:pt x="65515" y="211219"/>
                  </a:lnTo>
                  <a:lnTo>
                    <a:pt x="68218" y="193453"/>
                  </a:lnTo>
                  <a:lnTo>
                    <a:pt x="71188" y="176934"/>
                  </a:lnTo>
                  <a:lnTo>
                    <a:pt x="74337" y="161248"/>
                  </a:lnTo>
                  <a:lnTo>
                    <a:pt x="80952" y="131352"/>
                  </a:lnTo>
                  <a:lnTo>
                    <a:pt x="87787" y="102484"/>
                  </a:lnTo>
                  <a:lnTo>
                    <a:pt x="91246" y="89410"/>
                  </a:lnTo>
                  <a:lnTo>
                    <a:pt x="98206" y="65535"/>
                  </a:lnTo>
                  <a:lnTo>
                    <a:pt x="108694" y="32383"/>
                  </a:lnTo>
                  <a:lnTo>
                    <a:pt x="114533" y="22809"/>
                  </a:lnTo>
                  <a:lnTo>
                    <a:pt x="121932" y="14090"/>
                  </a:lnTo>
                  <a:lnTo>
                    <a:pt x="130370" y="5940"/>
                  </a:lnTo>
                  <a:lnTo>
                    <a:pt x="140670" y="1675"/>
                  </a:lnTo>
                  <a:lnTo>
                    <a:pt x="152211" y="0"/>
                  </a:lnTo>
                  <a:lnTo>
                    <a:pt x="164579" y="52"/>
                  </a:lnTo>
                  <a:lnTo>
                    <a:pt x="177500" y="4762"/>
                  </a:lnTo>
                  <a:lnTo>
                    <a:pt x="190788" y="12576"/>
                  </a:lnTo>
                  <a:lnTo>
                    <a:pt x="204321" y="22460"/>
                  </a:lnTo>
                  <a:lnTo>
                    <a:pt x="215680" y="32555"/>
                  </a:lnTo>
                  <a:lnTo>
                    <a:pt x="225590" y="42791"/>
                  </a:lnTo>
                  <a:lnTo>
                    <a:pt x="234534" y="53120"/>
                  </a:lnTo>
                  <a:lnTo>
                    <a:pt x="242834" y="64681"/>
                  </a:lnTo>
                  <a:lnTo>
                    <a:pt x="250704" y="77063"/>
                  </a:lnTo>
                  <a:lnTo>
                    <a:pt x="258289" y="89992"/>
                  </a:lnTo>
                  <a:lnTo>
                    <a:pt x="264514" y="102118"/>
                  </a:lnTo>
                  <a:lnTo>
                    <a:pt x="269832" y="113707"/>
                  </a:lnTo>
                  <a:lnTo>
                    <a:pt x="274546" y="124939"/>
                  </a:lnTo>
                  <a:lnTo>
                    <a:pt x="278858" y="137102"/>
                  </a:lnTo>
                  <a:lnTo>
                    <a:pt x="282901" y="149884"/>
                  </a:lnTo>
                  <a:lnTo>
                    <a:pt x="286765" y="163081"/>
                  </a:lnTo>
                  <a:lnTo>
                    <a:pt x="289341" y="176553"/>
                  </a:lnTo>
                  <a:lnTo>
                    <a:pt x="291058" y="190209"/>
                  </a:lnTo>
                  <a:lnTo>
                    <a:pt x="292203" y="203987"/>
                  </a:lnTo>
                  <a:lnTo>
                    <a:pt x="292966" y="217847"/>
                  </a:lnTo>
                  <a:lnTo>
                    <a:pt x="293814" y="245713"/>
                  </a:lnTo>
                  <a:lnTo>
                    <a:pt x="292872" y="258519"/>
                  </a:lnTo>
                  <a:lnTo>
                    <a:pt x="291075" y="270563"/>
                  </a:lnTo>
                  <a:lnTo>
                    <a:pt x="288708" y="282097"/>
                  </a:lnTo>
                  <a:lnTo>
                    <a:pt x="285962" y="293293"/>
                  </a:lnTo>
                  <a:lnTo>
                    <a:pt x="282962" y="304263"/>
                  </a:lnTo>
                  <a:lnTo>
                    <a:pt x="279794" y="315082"/>
                  </a:lnTo>
                  <a:lnTo>
                    <a:pt x="275344" y="325800"/>
                  </a:lnTo>
                  <a:lnTo>
                    <a:pt x="270041" y="336452"/>
                  </a:lnTo>
                  <a:lnTo>
                    <a:pt x="264168" y="347059"/>
                  </a:lnTo>
                  <a:lnTo>
                    <a:pt x="257915" y="356467"/>
                  </a:lnTo>
                  <a:lnTo>
                    <a:pt x="251410" y="365077"/>
                  </a:lnTo>
                  <a:lnTo>
                    <a:pt x="244736" y="373154"/>
                  </a:lnTo>
                  <a:lnTo>
                    <a:pt x="236780" y="379707"/>
                  </a:lnTo>
                  <a:lnTo>
                    <a:pt x="227971" y="385245"/>
                  </a:lnTo>
                  <a:lnTo>
                    <a:pt x="218592" y="390105"/>
                  </a:lnTo>
                  <a:lnTo>
                    <a:pt x="208833" y="394514"/>
                  </a:lnTo>
                  <a:lnTo>
                    <a:pt x="198822" y="398622"/>
                  </a:lnTo>
                  <a:lnTo>
                    <a:pt x="188642" y="402529"/>
                  </a:lnTo>
                  <a:lnTo>
                    <a:pt x="167981" y="409986"/>
                  </a:lnTo>
                  <a:lnTo>
                    <a:pt x="157564" y="413611"/>
                  </a:lnTo>
                  <a:lnTo>
                    <a:pt x="143607" y="416028"/>
                  </a:lnTo>
                  <a:lnTo>
                    <a:pt x="127291" y="417639"/>
                  </a:lnTo>
                  <a:lnTo>
                    <a:pt x="109401" y="418713"/>
                  </a:lnTo>
                  <a:lnTo>
                    <a:pt x="93969" y="418260"/>
                  </a:lnTo>
                  <a:lnTo>
                    <a:pt x="80176" y="416790"/>
                  </a:lnTo>
                  <a:lnTo>
                    <a:pt x="67474" y="414641"/>
                  </a:lnTo>
                  <a:lnTo>
                    <a:pt x="55500" y="412040"/>
                  </a:lnTo>
                  <a:lnTo>
                    <a:pt x="44012" y="409137"/>
                  </a:lnTo>
                  <a:lnTo>
                    <a:pt x="0" y="399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362738" y="1025544"/>
              <a:ext cx="1077345" cy="694087"/>
            </a:xfrm>
            <a:custGeom>
              <a:avLst/>
              <a:gdLst/>
              <a:ahLst/>
              <a:cxnLst/>
              <a:rect l="0" t="0" r="0" b="0"/>
              <a:pathLst>
                <a:path w="1077345" h="694087">
                  <a:moveTo>
                    <a:pt x="151796" y="47251"/>
                  </a:moveTo>
                  <a:lnTo>
                    <a:pt x="140629" y="36084"/>
                  </a:lnTo>
                  <a:lnTo>
                    <a:pt x="132665" y="36300"/>
                  </a:lnTo>
                  <a:lnTo>
                    <a:pt x="111351" y="45890"/>
                  </a:lnTo>
                  <a:lnTo>
                    <a:pt x="92529" y="64954"/>
                  </a:lnTo>
                  <a:lnTo>
                    <a:pt x="76373" y="87840"/>
                  </a:lnTo>
                  <a:lnTo>
                    <a:pt x="61401" y="109698"/>
                  </a:lnTo>
                  <a:lnTo>
                    <a:pt x="54137" y="122772"/>
                  </a:lnTo>
                  <a:lnTo>
                    <a:pt x="46957" y="137331"/>
                  </a:lnTo>
                  <a:lnTo>
                    <a:pt x="39833" y="152881"/>
                  </a:lnTo>
                  <a:lnTo>
                    <a:pt x="33915" y="169090"/>
                  </a:lnTo>
                  <a:lnTo>
                    <a:pt x="28801" y="185739"/>
                  </a:lnTo>
                  <a:lnTo>
                    <a:pt x="12196" y="248861"/>
                  </a:lnTo>
                  <a:lnTo>
                    <a:pt x="1232" y="292149"/>
                  </a:lnTo>
                  <a:lnTo>
                    <a:pt x="0" y="305174"/>
                  </a:lnTo>
                  <a:lnTo>
                    <a:pt x="348" y="317364"/>
                  </a:lnTo>
                  <a:lnTo>
                    <a:pt x="1748" y="328996"/>
                  </a:lnTo>
                  <a:lnTo>
                    <a:pt x="3851" y="341426"/>
                  </a:lnTo>
                  <a:lnTo>
                    <a:pt x="6421" y="354386"/>
                  </a:lnTo>
                  <a:lnTo>
                    <a:pt x="9303" y="367701"/>
                  </a:lnTo>
                  <a:lnTo>
                    <a:pt x="14730" y="375409"/>
                  </a:lnTo>
                  <a:lnTo>
                    <a:pt x="21854" y="379379"/>
                  </a:lnTo>
                  <a:lnTo>
                    <a:pt x="30109" y="380858"/>
                  </a:lnTo>
                  <a:lnTo>
                    <a:pt x="37950" y="374831"/>
                  </a:lnTo>
                  <a:lnTo>
                    <a:pt x="45514" y="363802"/>
                  </a:lnTo>
                  <a:lnTo>
                    <a:pt x="74448" y="306887"/>
                  </a:lnTo>
                  <a:lnTo>
                    <a:pt x="80364" y="292796"/>
                  </a:lnTo>
                  <a:lnTo>
                    <a:pt x="85477" y="278728"/>
                  </a:lnTo>
                  <a:lnTo>
                    <a:pt x="90054" y="264674"/>
                  </a:lnTo>
                  <a:lnTo>
                    <a:pt x="94274" y="249462"/>
                  </a:lnTo>
                  <a:lnTo>
                    <a:pt x="98256" y="233478"/>
                  </a:lnTo>
                  <a:lnTo>
                    <a:pt x="102079" y="216978"/>
                  </a:lnTo>
                  <a:lnTo>
                    <a:pt x="104628" y="201304"/>
                  </a:lnTo>
                  <a:lnTo>
                    <a:pt x="106327" y="186180"/>
                  </a:lnTo>
                  <a:lnTo>
                    <a:pt x="107460" y="171423"/>
                  </a:lnTo>
                  <a:lnTo>
                    <a:pt x="109383" y="156911"/>
                  </a:lnTo>
                  <a:lnTo>
                    <a:pt x="111835" y="142561"/>
                  </a:lnTo>
                  <a:lnTo>
                    <a:pt x="114637" y="128320"/>
                  </a:lnTo>
                  <a:lnTo>
                    <a:pt x="116506" y="112983"/>
                  </a:lnTo>
                  <a:lnTo>
                    <a:pt x="117751" y="96915"/>
                  </a:lnTo>
                  <a:lnTo>
                    <a:pt x="118582" y="80360"/>
                  </a:lnTo>
                  <a:lnTo>
                    <a:pt x="119136" y="75167"/>
                  </a:lnTo>
                  <a:lnTo>
                    <a:pt x="119751" y="84978"/>
                  </a:lnTo>
                  <a:lnTo>
                    <a:pt x="120200" y="189840"/>
                  </a:lnTo>
                  <a:lnTo>
                    <a:pt x="121383" y="206585"/>
                  </a:lnTo>
                  <a:lnTo>
                    <a:pt x="123340" y="222422"/>
                  </a:lnTo>
                  <a:lnTo>
                    <a:pt x="125813" y="237655"/>
                  </a:lnTo>
                  <a:lnTo>
                    <a:pt x="128631" y="252484"/>
                  </a:lnTo>
                  <a:lnTo>
                    <a:pt x="134878" y="281427"/>
                  </a:lnTo>
                  <a:lnTo>
                    <a:pt x="138180" y="294521"/>
                  </a:lnTo>
                  <a:lnTo>
                    <a:pt x="141550" y="306756"/>
                  </a:lnTo>
                  <a:lnTo>
                    <a:pt x="144965" y="318418"/>
                  </a:lnTo>
                  <a:lnTo>
                    <a:pt x="154993" y="337609"/>
                  </a:lnTo>
                  <a:lnTo>
                    <a:pt x="167240" y="355098"/>
                  </a:lnTo>
                  <a:lnTo>
                    <a:pt x="180474" y="374557"/>
                  </a:lnTo>
                  <a:lnTo>
                    <a:pt x="189613" y="378811"/>
                  </a:lnTo>
                  <a:lnTo>
                    <a:pt x="200379" y="379310"/>
                  </a:lnTo>
                  <a:lnTo>
                    <a:pt x="212232" y="377305"/>
                  </a:lnTo>
                  <a:lnTo>
                    <a:pt x="231634" y="368845"/>
                  </a:lnTo>
                  <a:lnTo>
                    <a:pt x="240080" y="363317"/>
                  </a:lnTo>
                  <a:lnTo>
                    <a:pt x="255697" y="347826"/>
                  </a:lnTo>
                  <a:lnTo>
                    <a:pt x="270428" y="328086"/>
                  </a:lnTo>
                  <a:lnTo>
                    <a:pt x="277629" y="316278"/>
                  </a:lnTo>
                  <a:lnTo>
                    <a:pt x="284767" y="303731"/>
                  </a:lnTo>
                  <a:lnTo>
                    <a:pt x="291862" y="289523"/>
                  </a:lnTo>
                  <a:lnTo>
                    <a:pt x="298930" y="274209"/>
                  </a:lnTo>
                  <a:lnTo>
                    <a:pt x="313016" y="241611"/>
                  </a:lnTo>
                  <a:lnTo>
                    <a:pt x="348118" y="155673"/>
                  </a:lnTo>
                  <a:lnTo>
                    <a:pt x="355132" y="140567"/>
                  </a:lnTo>
                  <a:lnTo>
                    <a:pt x="362145" y="126991"/>
                  </a:lnTo>
                  <a:lnTo>
                    <a:pt x="369158" y="114434"/>
                  </a:lnTo>
                  <a:lnTo>
                    <a:pt x="375001" y="102557"/>
                  </a:lnTo>
                  <a:lnTo>
                    <a:pt x="380066" y="91133"/>
                  </a:lnTo>
                  <a:lnTo>
                    <a:pt x="384611" y="80012"/>
                  </a:lnTo>
                  <a:lnTo>
                    <a:pt x="391146" y="71429"/>
                  </a:lnTo>
                  <a:lnTo>
                    <a:pt x="407757" y="58775"/>
                  </a:lnTo>
                  <a:lnTo>
                    <a:pt x="415927" y="57271"/>
                  </a:lnTo>
                  <a:lnTo>
                    <a:pt x="423710" y="58605"/>
                  </a:lnTo>
                  <a:lnTo>
                    <a:pt x="431236" y="61832"/>
                  </a:lnTo>
                  <a:lnTo>
                    <a:pt x="437422" y="68658"/>
                  </a:lnTo>
                  <a:lnTo>
                    <a:pt x="447412" y="88707"/>
                  </a:lnTo>
                  <a:lnTo>
                    <a:pt x="451712" y="100598"/>
                  </a:lnTo>
                  <a:lnTo>
                    <a:pt x="455747" y="113200"/>
                  </a:lnTo>
                  <a:lnTo>
                    <a:pt x="459606" y="126275"/>
                  </a:lnTo>
                  <a:lnTo>
                    <a:pt x="462179" y="140835"/>
                  </a:lnTo>
                  <a:lnTo>
                    <a:pt x="463893" y="156385"/>
                  </a:lnTo>
                  <a:lnTo>
                    <a:pt x="465037" y="172595"/>
                  </a:lnTo>
                  <a:lnTo>
                    <a:pt x="466968" y="179896"/>
                  </a:lnTo>
                  <a:lnTo>
                    <a:pt x="469424" y="181257"/>
                  </a:lnTo>
                  <a:lnTo>
                    <a:pt x="472229" y="178658"/>
                  </a:lnTo>
                  <a:lnTo>
                    <a:pt x="475347" y="157073"/>
                  </a:lnTo>
                  <a:lnTo>
                    <a:pt x="476179" y="141501"/>
                  </a:lnTo>
                  <a:lnTo>
                    <a:pt x="475564" y="125276"/>
                  </a:lnTo>
                  <a:lnTo>
                    <a:pt x="473986" y="108617"/>
                  </a:lnTo>
                  <a:lnTo>
                    <a:pt x="471765" y="91667"/>
                  </a:lnTo>
                  <a:lnTo>
                    <a:pt x="467947" y="78030"/>
                  </a:lnTo>
                  <a:lnTo>
                    <a:pt x="457473" y="56645"/>
                  </a:lnTo>
                  <a:lnTo>
                    <a:pt x="450239" y="52345"/>
                  </a:lnTo>
                  <a:lnTo>
                    <a:pt x="441910" y="51816"/>
                  </a:lnTo>
                  <a:lnTo>
                    <a:pt x="432852" y="53800"/>
                  </a:lnTo>
                  <a:lnTo>
                    <a:pt x="423307" y="60966"/>
                  </a:lnTo>
                  <a:lnTo>
                    <a:pt x="413438" y="71586"/>
                  </a:lnTo>
                  <a:lnTo>
                    <a:pt x="403353" y="84509"/>
                  </a:lnTo>
                  <a:lnTo>
                    <a:pt x="394292" y="97800"/>
                  </a:lnTo>
                  <a:lnTo>
                    <a:pt x="385915" y="111334"/>
                  </a:lnTo>
                  <a:lnTo>
                    <a:pt x="377992" y="125031"/>
                  </a:lnTo>
                  <a:lnTo>
                    <a:pt x="371542" y="138838"/>
                  </a:lnTo>
                  <a:lnTo>
                    <a:pt x="366073" y="152716"/>
                  </a:lnTo>
                  <a:lnTo>
                    <a:pt x="361259" y="166643"/>
                  </a:lnTo>
                  <a:lnTo>
                    <a:pt x="355712" y="180602"/>
                  </a:lnTo>
                  <a:lnTo>
                    <a:pt x="349677" y="194583"/>
                  </a:lnTo>
                  <a:lnTo>
                    <a:pt x="343316" y="208578"/>
                  </a:lnTo>
                  <a:lnTo>
                    <a:pt x="339076" y="222582"/>
                  </a:lnTo>
                  <a:lnTo>
                    <a:pt x="336249" y="236593"/>
                  </a:lnTo>
                  <a:lnTo>
                    <a:pt x="334364" y="250608"/>
                  </a:lnTo>
                  <a:lnTo>
                    <a:pt x="331939" y="263457"/>
                  </a:lnTo>
                  <a:lnTo>
                    <a:pt x="329154" y="275529"/>
                  </a:lnTo>
                  <a:lnTo>
                    <a:pt x="326128" y="287083"/>
                  </a:lnTo>
                  <a:lnTo>
                    <a:pt x="325280" y="299460"/>
                  </a:lnTo>
                  <a:lnTo>
                    <a:pt x="325883" y="312386"/>
                  </a:lnTo>
                  <a:lnTo>
                    <a:pt x="327453" y="325677"/>
                  </a:lnTo>
                  <a:lnTo>
                    <a:pt x="333175" y="334539"/>
                  </a:lnTo>
                  <a:lnTo>
                    <a:pt x="341664" y="340446"/>
                  </a:lnTo>
                  <a:lnTo>
                    <a:pt x="351998" y="344384"/>
                  </a:lnTo>
                  <a:lnTo>
                    <a:pt x="361224" y="344673"/>
                  </a:lnTo>
                  <a:lnTo>
                    <a:pt x="369712" y="342528"/>
                  </a:lnTo>
                  <a:lnTo>
                    <a:pt x="385376" y="333911"/>
                  </a:lnTo>
                  <a:lnTo>
                    <a:pt x="400129" y="322291"/>
                  </a:lnTo>
                  <a:lnTo>
                    <a:pt x="414476" y="306220"/>
                  </a:lnTo>
                  <a:lnTo>
                    <a:pt x="421574" y="297026"/>
                  </a:lnTo>
                  <a:lnTo>
                    <a:pt x="427475" y="286222"/>
                  </a:lnTo>
                  <a:lnTo>
                    <a:pt x="432578" y="274345"/>
                  </a:lnTo>
                  <a:lnTo>
                    <a:pt x="437148" y="261752"/>
                  </a:lnTo>
                  <a:lnTo>
                    <a:pt x="442532" y="248683"/>
                  </a:lnTo>
                  <a:lnTo>
                    <a:pt x="448459" y="235295"/>
                  </a:lnTo>
                  <a:lnTo>
                    <a:pt x="461277" y="207955"/>
                  </a:lnTo>
                  <a:lnTo>
                    <a:pt x="474764" y="180222"/>
                  </a:lnTo>
                  <a:lnTo>
                    <a:pt x="480464" y="165114"/>
                  </a:lnTo>
                  <a:lnTo>
                    <a:pt x="485433" y="149199"/>
                  </a:lnTo>
                  <a:lnTo>
                    <a:pt x="489914" y="132745"/>
                  </a:lnTo>
                  <a:lnTo>
                    <a:pt x="494070" y="125282"/>
                  </a:lnTo>
                  <a:lnTo>
                    <a:pt x="498010" y="123813"/>
                  </a:lnTo>
                  <a:lnTo>
                    <a:pt x="501804" y="126339"/>
                  </a:lnTo>
                  <a:lnTo>
                    <a:pt x="504334" y="132698"/>
                  </a:lnTo>
                  <a:lnTo>
                    <a:pt x="507145" y="152228"/>
                  </a:lnTo>
                  <a:lnTo>
                    <a:pt x="507895" y="163980"/>
                  </a:lnTo>
                  <a:lnTo>
                    <a:pt x="508395" y="176490"/>
                  </a:lnTo>
                  <a:lnTo>
                    <a:pt x="508728" y="189504"/>
                  </a:lnTo>
                  <a:lnTo>
                    <a:pt x="510119" y="202855"/>
                  </a:lnTo>
                  <a:lnTo>
                    <a:pt x="512214" y="216429"/>
                  </a:lnTo>
                  <a:lnTo>
                    <a:pt x="514780" y="230154"/>
                  </a:lnTo>
                  <a:lnTo>
                    <a:pt x="516491" y="246315"/>
                  </a:lnTo>
                  <a:lnTo>
                    <a:pt x="517631" y="264101"/>
                  </a:lnTo>
                  <a:lnTo>
                    <a:pt x="518898" y="301393"/>
                  </a:lnTo>
                  <a:lnTo>
                    <a:pt x="519461" y="337444"/>
                  </a:lnTo>
                  <a:lnTo>
                    <a:pt x="520780" y="355237"/>
                  </a:lnTo>
                  <a:lnTo>
                    <a:pt x="522828" y="372943"/>
                  </a:lnTo>
                  <a:lnTo>
                    <a:pt x="531293" y="428896"/>
                  </a:lnTo>
                  <a:lnTo>
                    <a:pt x="534511" y="448927"/>
                  </a:lnTo>
                  <a:lnTo>
                    <a:pt x="536656" y="466956"/>
                  </a:lnTo>
                  <a:lnTo>
                    <a:pt x="538087" y="483650"/>
                  </a:lnTo>
                  <a:lnTo>
                    <a:pt x="539040" y="499453"/>
                  </a:lnTo>
                  <a:lnTo>
                    <a:pt x="540844" y="515832"/>
                  </a:lnTo>
                  <a:lnTo>
                    <a:pt x="543216" y="532594"/>
                  </a:lnTo>
                  <a:lnTo>
                    <a:pt x="545965" y="549612"/>
                  </a:lnTo>
                  <a:lnTo>
                    <a:pt x="547798" y="567969"/>
                  </a:lnTo>
                  <a:lnTo>
                    <a:pt x="549020" y="587219"/>
                  </a:lnTo>
                  <a:lnTo>
                    <a:pt x="549835" y="607064"/>
                  </a:lnTo>
                  <a:lnTo>
                    <a:pt x="549210" y="623800"/>
                  </a:lnTo>
                  <a:lnTo>
                    <a:pt x="547624" y="638463"/>
                  </a:lnTo>
                  <a:lnTo>
                    <a:pt x="545398" y="651744"/>
                  </a:lnTo>
                  <a:lnTo>
                    <a:pt x="536693" y="672734"/>
                  </a:lnTo>
                  <a:lnTo>
                    <a:pt x="531099" y="681603"/>
                  </a:lnTo>
                  <a:lnTo>
                    <a:pt x="522695" y="687516"/>
                  </a:lnTo>
                  <a:lnTo>
                    <a:pt x="500893" y="694086"/>
                  </a:lnTo>
                  <a:lnTo>
                    <a:pt x="490872" y="693501"/>
                  </a:lnTo>
                  <a:lnTo>
                    <a:pt x="481854" y="690773"/>
                  </a:lnTo>
                  <a:lnTo>
                    <a:pt x="465601" y="681510"/>
                  </a:lnTo>
                  <a:lnTo>
                    <a:pt x="450587" y="669602"/>
                  </a:lnTo>
                  <a:lnTo>
                    <a:pt x="439239" y="653403"/>
                  </a:lnTo>
                  <a:lnTo>
                    <a:pt x="430301" y="634517"/>
                  </a:lnTo>
                  <a:lnTo>
                    <a:pt x="422433" y="614437"/>
                  </a:lnTo>
                  <a:lnTo>
                    <a:pt x="419867" y="601837"/>
                  </a:lnTo>
                  <a:lnTo>
                    <a:pt x="418156" y="587593"/>
                  </a:lnTo>
                  <a:lnTo>
                    <a:pt x="417016" y="572255"/>
                  </a:lnTo>
                  <a:lnTo>
                    <a:pt x="417425" y="557355"/>
                  </a:lnTo>
                  <a:lnTo>
                    <a:pt x="418866" y="542747"/>
                  </a:lnTo>
                  <a:lnTo>
                    <a:pt x="420995" y="528334"/>
                  </a:lnTo>
                  <a:lnTo>
                    <a:pt x="424752" y="515219"/>
                  </a:lnTo>
                  <a:lnTo>
                    <a:pt x="429593" y="502970"/>
                  </a:lnTo>
                  <a:lnTo>
                    <a:pt x="454158" y="452537"/>
                  </a:lnTo>
                  <a:lnTo>
                    <a:pt x="462052" y="438979"/>
                  </a:lnTo>
                  <a:lnTo>
                    <a:pt x="470821" y="425265"/>
                  </a:lnTo>
                  <a:lnTo>
                    <a:pt x="480173" y="411448"/>
                  </a:lnTo>
                  <a:lnTo>
                    <a:pt x="488745" y="397562"/>
                  </a:lnTo>
                  <a:lnTo>
                    <a:pt x="496796" y="383630"/>
                  </a:lnTo>
                  <a:lnTo>
                    <a:pt x="504502" y="369668"/>
                  </a:lnTo>
                  <a:lnTo>
                    <a:pt x="513144" y="355685"/>
                  </a:lnTo>
                  <a:lnTo>
                    <a:pt x="522412" y="341689"/>
                  </a:lnTo>
                  <a:lnTo>
                    <a:pt x="542058" y="313672"/>
                  </a:lnTo>
                  <a:lnTo>
                    <a:pt x="593681" y="243576"/>
                  </a:lnTo>
                  <a:lnTo>
                    <a:pt x="625131" y="201508"/>
                  </a:lnTo>
                  <a:lnTo>
                    <a:pt x="634466" y="187485"/>
                  </a:lnTo>
                  <a:lnTo>
                    <a:pt x="643026" y="173461"/>
                  </a:lnTo>
                  <a:lnTo>
                    <a:pt x="651070" y="159438"/>
                  </a:lnTo>
                  <a:lnTo>
                    <a:pt x="666240" y="131391"/>
                  </a:lnTo>
                  <a:lnTo>
                    <a:pt x="695024" y="75298"/>
                  </a:lnTo>
                  <a:lnTo>
                    <a:pt x="700927" y="62443"/>
                  </a:lnTo>
                  <a:lnTo>
                    <a:pt x="706032" y="50367"/>
                  </a:lnTo>
                  <a:lnTo>
                    <a:pt x="710603" y="38810"/>
                  </a:lnTo>
                  <a:lnTo>
                    <a:pt x="718799" y="16621"/>
                  </a:lnTo>
                  <a:lnTo>
                    <a:pt x="722620" y="5796"/>
                  </a:lnTo>
                  <a:lnTo>
                    <a:pt x="721662" y="916"/>
                  </a:lnTo>
                  <a:lnTo>
                    <a:pt x="717518" y="0"/>
                  </a:lnTo>
                  <a:lnTo>
                    <a:pt x="711249" y="1727"/>
                  </a:lnTo>
                  <a:lnTo>
                    <a:pt x="707069" y="7552"/>
                  </a:lnTo>
                  <a:lnTo>
                    <a:pt x="702426" y="26491"/>
                  </a:lnTo>
                  <a:lnTo>
                    <a:pt x="698850" y="38085"/>
                  </a:lnTo>
                  <a:lnTo>
                    <a:pt x="694129" y="50489"/>
                  </a:lnTo>
                  <a:lnTo>
                    <a:pt x="688645" y="63433"/>
                  </a:lnTo>
                  <a:lnTo>
                    <a:pt x="683820" y="76737"/>
                  </a:lnTo>
                  <a:lnTo>
                    <a:pt x="679434" y="90281"/>
                  </a:lnTo>
                  <a:lnTo>
                    <a:pt x="675342" y="103984"/>
                  </a:lnTo>
                  <a:lnTo>
                    <a:pt x="671445" y="118963"/>
                  </a:lnTo>
                  <a:lnTo>
                    <a:pt x="663999" y="151188"/>
                  </a:lnTo>
                  <a:lnTo>
                    <a:pt x="661546" y="166793"/>
                  </a:lnTo>
                  <a:lnTo>
                    <a:pt x="659911" y="181871"/>
                  </a:lnTo>
                  <a:lnTo>
                    <a:pt x="658821" y="196597"/>
                  </a:lnTo>
                  <a:lnTo>
                    <a:pt x="659263" y="213426"/>
                  </a:lnTo>
                  <a:lnTo>
                    <a:pt x="660726" y="231658"/>
                  </a:lnTo>
                  <a:lnTo>
                    <a:pt x="662870" y="250823"/>
                  </a:lnTo>
                  <a:lnTo>
                    <a:pt x="666636" y="267107"/>
                  </a:lnTo>
                  <a:lnTo>
                    <a:pt x="671485" y="281468"/>
                  </a:lnTo>
                  <a:lnTo>
                    <a:pt x="677054" y="294548"/>
                  </a:lnTo>
                  <a:lnTo>
                    <a:pt x="685442" y="303268"/>
                  </a:lnTo>
                  <a:lnTo>
                    <a:pt x="695708" y="309081"/>
                  </a:lnTo>
                  <a:lnTo>
                    <a:pt x="707226" y="312957"/>
                  </a:lnTo>
                  <a:lnTo>
                    <a:pt x="729374" y="314147"/>
                  </a:lnTo>
                  <a:lnTo>
                    <a:pt x="740188" y="312828"/>
                  </a:lnTo>
                  <a:lnTo>
                    <a:pt x="749735" y="309612"/>
                  </a:lnTo>
                  <a:lnTo>
                    <a:pt x="766575" y="299805"/>
                  </a:lnTo>
                  <a:lnTo>
                    <a:pt x="781850" y="284540"/>
                  </a:lnTo>
                  <a:lnTo>
                    <a:pt x="796430" y="264900"/>
                  </a:lnTo>
                  <a:lnTo>
                    <a:pt x="803590" y="253119"/>
                  </a:lnTo>
                  <a:lnTo>
                    <a:pt x="810701" y="240590"/>
                  </a:lnTo>
                  <a:lnTo>
                    <a:pt x="824834" y="214204"/>
                  </a:lnTo>
                  <a:lnTo>
                    <a:pt x="852952" y="159176"/>
                  </a:lnTo>
                  <a:lnTo>
                    <a:pt x="858801" y="145240"/>
                  </a:lnTo>
                  <a:lnTo>
                    <a:pt x="863868" y="131275"/>
                  </a:lnTo>
                  <a:lnTo>
                    <a:pt x="868416" y="117290"/>
                  </a:lnTo>
                  <a:lnTo>
                    <a:pt x="874953" y="103293"/>
                  </a:lnTo>
                  <a:lnTo>
                    <a:pt x="882817" y="89286"/>
                  </a:lnTo>
                  <a:lnTo>
                    <a:pt x="891566" y="75274"/>
                  </a:lnTo>
                  <a:lnTo>
                    <a:pt x="899735" y="63596"/>
                  </a:lnTo>
                  <a:lnTo>
                    <a:pt x="915045" y="44387"/>
                  </a:lnTo>
                  <a:lnTo>
                    <a:pt x="923569" y="40667"/>
                  </a:lnTo>
                  <a:lnTo>
                    <a:pt x="932757" y="40524"/>
                  </a:lnTo>
                  <a:lnTo>
                    <a:pt x="942388" y="42766"/>
                  </a:lnTo>
                  <a:lnTo>
                    <a:pt x="951146" y="48936"/>
                  </a:lnTo>
                  <a:lnTo>
                    <a:pt x="967110" y="68256"/>
                  </a:lnTo>
                  <a:lnTo>
                    <a:pt x="978880" y="89308"/>
                  </a:lnTo>
                  <a:lnTo>
                    <a:pt x="988006" y="110350"/>
                  </a:lnTo>
                  <a:lnTo>
                    <a:pt x="995958" y="131389"/>
                  </a:lnTo>
                  <a:lnTo>
                    <a:pt x="999714" y="143076"/>
                  </a:lnTo>
                  <a:lnTo>
                    <a:pt x="1003387" y="155542"/>
                  </a:lnTo>
                  <a:lnTo>
                    <a:pt x="1007004" y="168527"/>
                  </a:lnTo>
                  <a:lnTo>
                    <a:pt x="1008247" y="180689"/>
                  </a:lnTo>
                  <a:lnTo>
                    <a:pt x="1007907" y="192304"/>
                  </a:lnTo>
                  <a:lnTo>
                    <a:pt x="1006512" y="203552"/>
                  </a:lnTo>
                  <a:lnTo>
                    <a:pt x="1003244" y="215726"/>
                  </a:lnTo>
                  <a:lnTo>
                    <a:pt x="998729" y="228516"/>
                  </a:lnTo>
                  <a:lnTo>
                    <a:pt x="993381" y="241717"/>
                  </a:lnTo>
                  <a:lnTo>
                    <a:pt x="987479" y="254024"/>
                  </a:lnTo>
                  <a:lnTo>
                    <a:pt x="981207" y="265735"/>
                  </a:lnTo>
                  <a:lnTo>
                    <a:pt x="974688" y="277047"/>
                  </a:lnTo>
                  <a:lnTo>
                    <a:pt x="964499" y="283421"/>
                  </a:lnTo>
                  <a:lnTo>
                    <a:pt x="951864" y="286501"/>
                  </a:lnTo>
                  <a:lnTo>
                    <a:pt x="937597" y="287386"/>
                  </a:lnTo>
                  <a:lnTo>
                    <a:pt x="912395" y="282136"/>
                  </a:lnTo>
                  <a:lnTo>
                    <a:pt x="890677" y="272012"/>
                  </a:lnTo>
                  <a:lnTo>
                    <a:pt x="864142" y="252004"/>
                  </a:lnTo>
                  <a:lnTo>
                    <a:pt x="844690" y="234079"/>
                  </a:lnTo>
                  <a:lnTo>
                    <a:pt x="842775" y="229065"/>
                  </a:lnTo>
                  <a:lnTo>
                    <a:pt x="846173" y="226892"/>
                  </a:lnTo>
                  <a:lnTo>
                    <a:pt x="863583" y="227592"/>
                  </a:lnTo>
                  <a:lnTo>
                    <a:pt x="890797" y="231799"/>
                  </a:lnTo>
                  <a:lnTo>
                    <a:pt x="916137" y="237565"/>
                  </a:lnTo>
                  <a:lnTo>
                    <a:pt x="927802" y="240738"/>
                  </a:lnTo>
                  <a:lnTo>
                    <a:pt x="956346" y="241148"/>
                  </a:lnTo>
                  <a:lnTo>
                    <a:pt x="988508" y="237435"/>
                  </a:lnTo>
                  <a:lnTo>
                    <a:pt x="1005266" y="234808"/>
                  </a:lnTo>
                  <a:lnTo>
                    <a:pt x="1077344" y="215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10270" y="703628"/>
              <a:ext cx="248020" cy="597812"/>
            </a:xfrm>
            <a:custGeom>
              <a:avLst/>
              <a:gdLst/>
              <a:ahLst/>
              <a:cxnLst/>
              <a:rect l="0" t="0" r="0" b="0"/>
              <a:pathLst>
                <a:path w="248020" h="597812">
                  <a:moveTo>
                    <a:pt x="234491" y="22086"/>
                  </a:moveTo>
                  <a:lnTo>
                    <a:pt x="212158" y="16502"/>
                  </a:lnTo>
                  <a:lnTo>
                    <a:pt x="198567" y="17195"/>
                  </a:lnTo>
                  <a:lnTo>
                    <a:pt x="182495" y="19994"/>
                  </a:lnTo>
                  <a:lnTo>
                    <a:pt x="164769" y="24197"/>
                  </a:lnTo>
                  <a:lnTo>
                    <a:pt x="149445" y="30505"/>
                  </a:lnTo>
                  <a:lnTo>
                    <a:pt x="135723" y="38216"/>
                  </a:lnTo>
                  <a:lnTo>
                    <a:pt x="123070" y="46863"/>
                  </a:lnTo>
                  <a:lnTo>
                    <a:pt x="111128" y="56133"/>
                  </a:lnTo>
                  <a:lnTo>
                    <a:pt x="99661" y="65819"/>
                  </a:lnTo>
                  <a:lnTo>
                    <a:pt x="88511" y="75783"/>
                  </a:lnTo>
                  <a:lnTo>
                    <a:pt x="66773" y="96202"/>
                  </a:lnTo>
                  <a:lnTo>
                    <a:pt x="56067" y="106555"/>
                  </a:lnTo>
                  <a:lnTo>
                    <a:pt x="46593" y="116963"/>
                  </a:lnTo>
                  <a:lnTo>
                    <a:pt x="37940" y="127408"/>
                  </a:lnTo>
                  <a:lnTo>
                    <a:pt x="29834" y="137877"/>
                  </a:lnTo>
                  <a:lnTo>
                    <a:pt x="23261" y="148362"/>
                  </a:lnTo>
                  <a:lnTo>
                    <a:pt x="17711" y="158858"/>
                  </a:lnTo>
                  <a:lnTo>
                    <a:pt x="12842" y="169361"/>
                  </a:lnTo>
                  <a:lnTo>
                    <a:pt x="11933" y="183375"/>
                  </a:lnTo>
                  <a:lnTo>
                    <a:pt x="13665" y="199729"/>
                  </a:lnTo>
                  <a:lnTo>
                    <a:pt x="17157" y="217644"/>
                  </a:lnTo>
                  <a:lnTo>
                    <a:pt x="21821" y="233093"/>
                  </a:lnTo>
                  <a:lnTo>
                    <a:pt x="27269" y="246898"/>
                  </a:lnTo>
                  <a:lnTo>
                    <a:pt x="33237" y="259607"/>
                  </a:lnTo>
                  <a:lnTo>
                    <a:pt x="41891" y="271586"/>
                  </a:lnTo>
                  <a:lnTo>
                    <a:pt x="52335" y="283078"/>
                  </a:lnTo>
                  <a:lnTo>
                    <a:pt x="63971" y="294245"/>
                  </a:lnTo>
                  <a:lnTo>
                    <a:pt x="75235" y="304026"/>
                  </a:lnTo>
                  <a:lnTo>
                    <a:pt x="86250" y="312885"/>
                  </a:lnTo>
                  <a:lnTo>
                    <a:pt x="134702" y="349479"/>
                  </a:lnTo>
                  <a:lnTo>
                    <a:pt x="146930" y="359548"/>
                  </a:lnTo>
                  <a:lnTo>
                    <a:pt x="158588" y="369766"/>
                  </a:lnTo>
                  <a:lnTo>
                    <a:pt x="169866" y="380084"/>
                  </a:lnTo>
                  <a:lnTo>
                    <a:pt x="191746" y="400897"/>
                  </a:lnTo>
                  <a:lnTo>
                    <a:pt x="202488" y="411355"/>
                  </a:lnTo>
                  <a:lnTo>
                    <a:pt x="211987" y="421833"/>
                  </a:lnTo>
                  <a:lnTo>
                    <a:pt x="220657" y="432325"/>
                  </a:lnTo>
                  <a:lnTo>
                    <a:pt x="228775" y="442825"/>
                  </a:lnTo>
                  <a:lnTo>
                    <a:pt x="233017" y="456837"/>
                  </a:lnTo>
                  <a:lnTo>
                    <a:pt x="234678" y="473189"/>
                  </a:lnTo>
                  <a:lnTo>
                    <a:pt x="234616" y="491103"/>
                  </a:lnTo>
                  <a:lnTo>
                    <a:pt x="232237" y="505383"/>
                  </a:lnTo>
                  <a:lnTo>
                    <a:pt x="228314" y="517240"/>
                  </a:lnTo>
                  <a:lnTo>
                    <a:pt x="223361" y="527482"/>
                  </a:lnTo>
                  <a:lnTo>
                    <a:pt x="216554" y="536647"/>
                  </a:lnTo>
                  <a:lnTo>
                    <a:pt x="208509" y="545094"/>
                  </a:lnTo>
                  <a:lnTo>
                    <a:pt x="199641" y="553063"/>
                  </a:lnTo>
                  <a:lnTo>
                    <a:pt x="190222" y="560713"/>
                  </a:lnTo>
                  <a:lnTo>
                    <a:pt x="180438" y="568150"/>
                  </a:lnTo>
                  <a:lnTo>
                    <a:pt x="170409" y="575445"/>
                  </a:lnTo>
                  <a:lnTo>
                    <a:pt x="160217" y="581478"/>
                  </a:lnTo>
                  <a:lnTo>
                    <a:pt x="149917" y="586668"/>
                  </a:lnTo>
                  <a:lnTo>
                    <a:pt x="139544" y="591296"/>
                  </a:lnTo>
                  <a:lnTo>
                    <a:pt x="127954" y="594382"/>
                  </a:lnTo>
                  <a:lnTo>
                    <a:pt x="115553" y="596439"/>
                  </a:lnTo>
                  <a:lnTo>
                    <a:pt x="102611" y="597811"/>
                  </a:lnTo>
                  <a:lnTo>
                    <a:pt x="86972" y="597557"/>
                  </a:lnTo>
                  <a:lnTo>
                    <a:pt x="69533" y="596218"/>
                  </a:lnTo>
                  <a:lnTo>
                    <a:pt x="50896" y="594158"/>
                  </a:lnTo>
                  <a:lnTo>
                    <a:pt x="37303" y="589278"/>
                  </a:lnTo>
                  <a:lnTo>
                    <a:pt x="27072" y="582519"/>
                  </a:lnTo>
                  <a:lnTo>
                    <a:pt x="19083" y="574507"/>
                  </a:lnTo>
                  <a:lnTo>
                    <a:pt x="12588" y="565660"/>
                  </a:lnTo>
                  <a:lnTo>
                    <a:pt x="7089" y="556256"/>
                  </a:lnTo>
                  <a:lnTo>
                    <a:pt x="2255" y="546481"/>
                  </a:lnTo>
                  <a:lnTo>
                    <a:pt x="201" y="530615"/>
                  </a:lnTo>
                  <a:lnTo>
                    <a:pt x="0" y="510689"/>
                  </a:lnTo>
                  <a:lnTo>
                    <a:pt x="1035" y="488056"/>
                  </a:lnTo>
                  <a:lnTo>
                    <a:pt x="5231" y="465955"/>
                  </a:lnTo>
                  <a:lnTo>
                    <a:pt x="11534" y="444210"/>
                  </a:lnTo>
                  <a:lnTo>
                    <a:pt x="19241" y="422701"/>
                  </a:lnTo>
                  <a:lnTo>
                    <a:pt x="27886" y="402519"/>
                  </a:lnTo>
                  <a:lnTo>
                    <a:pt x="37155" y="383221"/>
                  </a:lnTo>
                  <a:lnTo>
                    <a:pt x="46840" y="364513"/>
                  </a:lnTo>
                  <a:lnTo>
                    <a:pt x="57971" y="346198"/>
                  </a:lnTo>
                  <a:lnTo>
                    <a:pt x="70066" y="328144"/>
                  </a:lnTo>
                  <a:lnTo>
                    <a:pt x="82804" y="310266"/>
                  </a:lnTo>
                  <a:lnTo>
                    <a:pt x="109423" y="274819"/>
                  </a:lnTo>
                  <a:lnTo>
                    <a:pt x="200928" y="157404"/>
                  </a:lnTo>
                  <a:lnTo>
                    <a:pt x="210947" y="142682"/>
                  </a:lnTo>
                  <a:lnTo>
                    <a:pt x="219964" y="128193"/>
                  </a:lnTo>
                  <a:lnTo>
                    <a:pt x="228312" y="113859"/>
                  </a:lnTo>
                  <a:lnTo>
                    <a:pt x="235046" y="100797"/>
                  </a:lnTo>
                  <a:lnTo>
                    <a:pt x="240704" y="88584"/>
                  </a:lnTo>
                  <a:lnTo>
                    <a:pt x="245645" y="76935"/>
                  </a:lnTo>
                  <a:lnTo>
                    <a:pt x="247770" y="63327"/>
                  </a:lnTo>
                  <a:lnTo>
                    <a:pt x="248019" y="48411"/>
                  </a:lnTo>
                  <a:lnTo>
                    <a:pt x="247015" y="32624"/>
                  </a:lnTo>
                  <a:lnTo>
                    <a:pt x="240504" y="20931"/>
                  </a:lnTo>
                  <a:lnTo>
                    <a:pt x="230319" y="11967"/>
                  </a:lnTo>
                  <a:lnTo>
                    <a:pt x="217686" y="4822"/>
                  </a:lnTo>
                  <a:lnTo>
                    <a:pt x="205759" y="1228"/>
                  </a:lnTo>
                  <a:lnTo>
                    <a:pt x="194301" y="0"/>
                  </a:lnTo>
                  <a:lnTo>
                    <a:pt x="183157" y="350"/>
                  </a:lnTo>
                  <a:lnTo>
                    <a:pt x="172221" y="1752"/>
                  </a:lnTo>
                  <a:lnTo>
                    <a:pt x="161425" y="3856"/>
                  </a:lnTo>
                  <a:lnTo>
                    <a:pt x="108280" y="22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305271" y="757267"/>
              <a:ext cx="234684" cy="524679"/>
            </a:xfrm>
            <a:custGeom>
              <a:avLst/>
              <a:gdLst/>
              <a:ahLst/>
              <a:cxnLst/>
              <a:rect l="0" t="0" r="0" b="0"/>
              <a:pathLst>
                <a:path w="234684" h="524679">
                  <a:moveTo>
                    <a:pt x="123466" y="0"/>
                  </a:moveTo>
                  <a:lnTo>
                    <a:pt x="94188" y="58556"/>
                  </a:lnTo>
                  <a:lnTo>
                    <a:pt x="88755" y="70590"/>
                  </a:lnTo>
                  <a:lnTo>
                    <a:pt x="83964" y="82118"/>
                  </a:lnTo>
                  <a:lnTo>
                    <a:pt x="79602" y="93310"/>
                  </a:lnTo>
                  <a:lnTo>
                    <a:pt x="74356" y="105446"/>
                  </a:lnTo>
                  <a:lnTo>
                    <a:pt x="62295" y="131395"/>
                  </a:lnTo>
                  <a:lnTo>
                    <a:pt x="56976" y="143690"/>
                  </a:lnTo>
                  <a:lnTo>
                    <a:pt x="52261" y="155393"/>
                  </a:lnTo>
                  <a:lnTo>
                    <a:pt x="47949" y="166701"/>
                  </a:lnTo>
                  <a:lnTo>
                    <a:pt x="46243" y="181251"/>
                  </a:lnTo>
                  <a:lnTo>
                    <a:pt x="46274" y="197963"/>
                  </a:lnTo>
                  <a:lnTo>
                    <a:pt x="47463" y="216116"/>
                  </a:lnTo>
                  <a:lnTo>
                    <a:pt x="51762" y="234061"/>
                  </a:lnTo>
                  <a:lnTo>
                    <a:pt x="58134" y="251868"/>
                  </a:lnTo>
                  <a:lnTo>
                    <a:pt x="65887" y="269582"/>
                  </a:lnTo>
                  <a:lnTo>
                    <a:pt x="73394" y="283728"/>
                  </a:lnTo>
                  <a:lnTo>
                    <a:pt x="80736" y="295497"/>
                  </a:lnTo>
                  <a:lnTo>
                    <a:pt x="87968" y="305680"/>
                  </a:lnTo>
                  <a:lnTo>
                    <a:pt x="95126" y="314805"/>
                  </a:lnTo>
                  <a:lnTo>
                    <a:pt x="102235" y="323226"/>
                  </a:lnTo>
                  <a:lnTo>
                    <a:pt x="109312" y="331178"/>
                  </a:lnTo>
                  <a:lnTo>
                    <a:pt x="117536" y="338816"/>
                  </a:lnTo>
                  <a:lnTo>
                    <a:pt x="126524" y="346245"/>
                  </a:lnTo>
                  <a:lnTo>
                    <a:pt x="136022" y="353535"/>
                  </a:lnTo>
                  <a:lnTo>
                    <a:pt x="144692" y="360733"/>
                  </a:lnTo>
                  <a:lnTo>
                    <a:pt x="152809" y="367868"/>
                  </a:lnTo>
                  <a:lnTo>
                    <a:pt x="168060" y="382029"/>
                  </a:lnTo>
                  <a:lnTo>
                    <a:pt x="182629" y="396114"/>
                  </a:lnTo>
                  <a:lnTo>
                    <a:pt x="187449" y="405479"/>
                  </a:lnTo>
                  <a:lnTo>
                    <a:pt x="190662" y="416397"/>
                  </a:lnTo>
                  <a:lnTo>
                    <a:pt x="192804" y="428350"/>
                  </a:lnTo>
                  <a:lnTo>
                    <a:pt x="190726" y="440993"/>
                  </a:lnTo>
                  <a:lnTo>
                    <a:pt x="185836" y="454097"/>
                  </a:lnTo>
                  <a:lnTo>
                    <a:pt x="179069" y="467507"/>
                  </a:lnTo>
                  <a:lnTo>
                    <a:pt x="171052" y="477615"/>
                  </a:lnTo>
                  <a:lnTo>
                    <a:pt x="162202" y="485523"/>
                  </a:lnTo>
                  <a:lnTo>
                    <a:pt x="152795" y="491964"/>
                  </a:lnTo>
                  <a:lnTo>
                    <a:pt x="141850" y="498594"/>
                  </a:lnTo>
                  <a:lnTo>
                    <a:pt x="129879" y="505352"/>
                  </a:lnTo>
                  <a:lnTo>
                    <a:pt x="117224" y="512195"/>
                  </a:lnTo>
                  <a:lnTo>
                    <a:pt x="104112" y="516756"/>
                  </a:lnTo>
                  <a:lnTo>
                    <a:pt x="90697" y="519797"/>
                  </a:lnTo>
                  <a:lnTo>
                    <a:pt x="77079" y="521825"/>
                  </a:lnTo>
                  <a:lnTo>
                    <a:pt x="62157" y="523176"/>
                  </a:lnTo>
                  <a:lnTo>
                    <a:pt x="46366" y="524077"/>
                  </a:lnTo>
                  <a:lnTo>
                    <a:pt x="29995" y="524678"/>
                  </a:lnTo>
                  <a:lnTo>
                    <a:pt x="17913" y="520404"/>
                  </a:lnTo>
                  <a:lnTo>
                    <a:pt x="8690" y="512880"/>
                  </a:lnTo>
                  <a:lnTo>
                    <a:pt x="1372" y="503190"/>
                  </a:lnTo>
                  <a:lnTo>
                    <a:pt x="0" y="490887"/>
                  </a:lnTo>
                  <a:lnTo>
                    <a:pt x="2590" y="476841"/>
                  </a:lnTo>
                  <a:lnTo>
                    <a:pt x="7824" y="461635"/>
                  </a:lnTo>
                  <a:lnTo>
                    <a:pt x="14818" y="446822"/>
                  </a:lnTo>
                  <a:lnTo>
                    <a:pt x="22987" y="432273"/>
                  </a:lnTo>
                  <a:lnTo>
                    <a:pt x="31939" y="417899"/>
                  </a:lnTo>
                  <a:lnTo>
                    <a:pt x="41413" y="403642"/>
                  </a:lnTo>
                  <a:lnTo>
                    <a:pt x="61288" y="375335"/>
                  </a:lnTo>
                  <a:lnTo>
                    <a:pt x="72665" y="361242"/>
                  </a:lnTo>
                  <a:lnTo>
                    <a:pt x="84924" y="347173"/>
                  </a:lnTo>
                  <a:lnTo>
                    <a:pt x="97771" y="333118"/>
                  </a:lnTo>
                  <a:lnTo>
                    <a:pt x="109842" y="319074"/>
                  </a:lnTo>
                  <a:lnTo>
                    <a:pt x="121395" y="305037"/>
                  </a:lnTo>
                  <a:lnTo>
                    <a:pt x="132603" y="291005"/>
                  </a:lnTo>
                  <a:lnTo>
                    <a:pt x="144749" y="276975"/>
                  </a:lnTo>
                  <a:lnTo>
                    <a:pt x="157521" y="262948"/>
                  </a:lnTo>
                  <a:lnTo>
                    <a:pt x="170710" y="248921"/>
                  </a:lnTo>
                  <a:lnTo>
                    <a:pt x="181840" y="234896"/>
                  </a:lnTo>
                  <a:lnTo>
                    <a:pt x="191598" y="220872"/>
                  </a:lnTo>
                  <a:lnTo>
                    <a:pt x="216497" y="181916"/>
                  </a:lnTo>
                  <a:lnTo>
                    <a:pt x="224051" y="170359"/>
                  </a:lnTo>
                  <a:lnTo>
                    <a:pt x="229087" y="157980"/>
                  </a:lnTo>
                  <a:lnTo>
                    <a:pt x="232444" y="145053"/>
                  </a:lnTo>
                  <a:lnTo>
                    <a:pt x="234683" y="131761"/>
                  </a:lnTo>
                  <a:lnTo>
                    <a:pt x="233838" y="115887"/>
                  </a:lnTo>
                  <a:lnTo>
                    <a:pt x="230937" y="98293"/>
                  </a:lnTo>
                  <a:lnTo>
                    <a:pt x="226666" y="79552"/>
                  </a:lnTo>
                  <a:lnTo>
                    <a:pt x="221481" y="64721"/>
                  </a:lnTo>
                  <a:lnTo>
                    <a:pt x="215688" y="52496"/>
                  </a:lnTo>
                  <a:lnTo>
                    <a:pt x="209488" y="42009"/>
                  </a:lnTo>
                  <a:lnTo>
                    <a:pt x="201849" y="33849"/>
                  </a:lnTo>
                  <a:lnTo>
                    <a:pt x="193251" y="27240"/>
                  </a:lnTo>
                  <a:lnTo>
                    <a:pt x="184012" y="21666"/>
                  </a:lnTo>
                  <a:lnTo>
                    <a:pt x="173179" y="16781"/>
                  </a:lnTo>
                  <a:lnTo>
                    <a:pt x="161282" y="12356"/>
                  </a:lnTo>
                  <a:lnTo>
                    <a:pt x="148677" y="8237"/>
                  </a:lnTo>
                  <a:lnTo>
                    <a:pt x="132093" y="6660"/>
                  </a:lnTo>
                  <a:lnTo>
                    <a:pt x="112856" y="6777"/>
                  </a:lnTo>
                  <a:lnTo>
                    <a:pt x="91851" y="8024"/>
                  </a:lnTo>
                  <a:lnTo>
                    <a:pt x="74342" y="11192"/>
                  </a:lnTo>
                  <a:lnTo>
                    <a:pt x="59164" y="15642"/>
                  </a:lnTo>
                  <a:lnTo>
                    <a:pt x="18290" y="31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694264" y="755665"/>
              <a:ext cx="195575" cy="527483"/>
            </a:xfrm>
            <a:custGeom>
              <a:avLst/>
              <a:gdLst/>
              <a:ahLst/>
              <a:cxnLst/>
              <a:rect l="0" t="0" r="0" b="0"/>
              <a:pathLst>
                <a:path w="195575" h="527483">
                  <a:moveTo>
                    <a:pt x="176212" y="12119"/>
                  </a:moveTo>
                  <a:lnTo>
                    <a:pt x="165045" y="952"/>
                  </a:lnTo>
                  <a:lnTo>
                    <a:pt x="155912" y="0"/>
                  </a:lnTo>
                  <a:lnTo>
                    <a:pt x="143981" y="1703"/>
                  </a:lnTo>
                  <a:lnTo>
                    <a:pt x="130183" y="5175"/>
                  </a:lnTo>
                  <a:lnTo>
                    <a:pt x="117479" y="9827"/>
                  </a:lnTo>
                  <a:lnTo>
                    <a:pt x="105504" y="15265"/>
                  </a:lnTo>
                  <a:lnTo>
                    <a:pt x="94015" y="21228"/>
                  </a:lnTo>
                  <a:lnTo>
                    <a:pt x="82850" y="27541"/>
                  </a:lnTo>
                  <a:lnTo>
                    <a:pt x="71900" y="34087"/>
                  </a:lnTo>
                  <a:lnTo>
                    <a:pt x="50384" y="47592"/>
                  </a:lnTo>
                  <a:lnTo>
                    <a:pt x="29136" y="61385"/>
                  </a:lnTo>
                  <a:lnTo>
                    <a:pt x="19730" y="70673"/>
                  </a:lnTo>
                  <a:lnTo>
                    <a:pt x="11122" y="81539"/>
                  </a:lnTo>
                  <a:lnTo>
                    <a:pt x="3046" y="93458"/>
                  </a:lnTo>
                  <a:lnTo>
                    <a:pt x="0" y="106078"/>
                  </a:lnTo>
                  <a:lnTo>
                    <a:pt x="306" y="119166"/>
                  </a:lnTo>
                  <a:lnTo>
                    <a:pt x="2847" y="132566"/>
                  </a:lnTo>
                  <a:lnTo>
                    <a:pt x="10385" y="140330"/>
                  </a:lnTo>
                  <a:lnTo>
                    <a:pt x="21253" y="144338"/>
                  </a:lnTo>
                  <a:lnTo>
                    <a:pt x="34341" y="145842"/>
                  </a:lnTo>
                  <a:lnTo>
                    <a:pt x="46573" y="145675"/>
                  </a:lnTo>
                  <a:lnTo>
                    <a:pt x="58233" y="144395"/>
                  </a:lnTo>
                  <a:lnTo>
                    <a:pt x="69512" y="142374"/>
                  </a:lnTo>
                  <a:lnTo>
                    <a:pt x="81707" y="138689"/>
                  </a:lnTo>
                  <a:lnTo>
                    <a:pt x="94510" y="133895"/>
                  </a:lnTo>
                  <a:lnTo>
                    <a:pt x="107720" y="128362"/>
                  </a:lnTo>
                  <a:lnTo>
                    <a:pt x="120033" y="122336"/>
                  </a:lnTo>
                  <a:lnTo>
                    <a:pt x="131748" y="115981"/>
                  </a:lnTo>
                  <a:lnTo>
                    <a:pt x="143063" y="109407"/>
                  </a:lnTo>
                  <a:lnTo>
                    <a:pt x="152944" y="102688"/>
                  </a:lnTo>
                  <a:lnTo>
                    <a:pt x="161868" y="95871"/>
                  </a:lnTo>
                  <a:lnTo>
                    <a:pt x="170155" y="88989"/>
                  </a:lnTo>
                  <a:lnTo>
                    <a:pt x="178017" y="79726"/>
                  </a:lnTo>
                  <a:lnTo>
                    <a:pt x="185596" y="68877"/>
                  </a:lnTo>
                  <a:lnTo>
                    <a:pt x="192985" y="56969"/>
                  </a:lnTo>
                  <a:lnTo>
                    <a:pt x="195574" y="53705"/>
                  </a:lnTo>
                  <a:lnTo>
                    <a:pt x="194963" y="56204"/>
                  </a:lnTo>
                  <a:lnTo>
                    <a:pt x="189220" y="71446"/>
                  </a:lnTo>
                  <a:lnTo>
                    <a:pt x="186053" y="82054"/>
                  </a:lnTo>
                  <a:lnTo>
                    <a:pt x="182772" y="93801"/>
                  </a:lnTo>
                  <a:lnTo>
                    <a:pt x="180585" y="106307"/>
                  </a:lnTo>
                  <a:lnTo>
                    <a:pt x="179128" y="119319"/>
                  </a:lnTo>
                  <a:lnTo>
                    <a:pt x="178156" y="132668"/>
                  </a:lnTo>
                  <a:lnTo>
                    <a:pt x="176339" y="146241"/>
                  </a:lnTo>
                  <a:lnTo>
                    <a:pt x="173959" y="159965"/>
                  </a:lnTo>
                  <a:lnTo>
                    <a:pt x="161744" y="221161"/>
                  </a:lnTo>
                  <a:lnTo>
                    <a:pt x="159555" y="236790"/>
                  </a:lnTo>
                  <a:lnTo>
                    <a:pt x="158095" y="251884"/>
                  </a:lnTo>
                  <a:lnTo>
                    <a:pt x="157122" y="266621"/>
                  </a:lnTo>
                  <a:lnTo>
                    <a:pt x="156474" y="282288"/>
                  </a:lnTo>
                  <a:lnTo>
                    <a:pt x="155753" y="315278"/>
                  </a:lnTo>
                  <a:lnTo>
                    <a:pt x="154392" y="332256"/>
                  </a:lnTo>
                  <a:lnTo>
                    <a:pt x="152316" y="349418"/>
                  </a:lnTo>
                  <a:lnTo>
                    <a:pt x="149764" y="366702"/>
                  </a:lnTo>
                  <a:lnTo>
                    <a:pt x="148062" y="382899"/>
                  </a:lnTo>
                  <a:lnTo>
                    <a:pt x="146928" y="398372"/>
                  </a:lnTo>
                  <a:lnTo>
                    <a:pt x="146171" y="413361"/>
                  </a:lnTo>
                  <a:lnTo>
                    <a:pt x="144498" y="426860"/>
                  </a:lnTo>
                  <a:lnTo>
                    <a:pt x="142215" y="439366"/>
                  </a:lnTo>
                  <a:lnTo>
                    <a:pt x="133417" y="476832"/>
                  </a:lnTo>
                  <a:lnTo>
                    <a:pt x="123624" y="527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070310" y="969081"/>
              <a:ext cx="157765" cy="9056"/>
            </a:xfrm>
            <a:custGeom>
              <a:avLst/>
              <a:gdLst/>
              <a:ahLst/>
              <a:cxnLst/>
              <a:rect l="0" t="0" r="0" b="0"/>
              <a:pathLst>
                <a:path w="157765" h="9056">
                  <a:moveTo>
                    <a:pt x="0" y="9055"/>
                  </a:moveTo>
                  <a:lnTo>
                    <a:pt x="22334" y="3472"/>
                  </a:lnTo>
                  <a:lnTo>
                    <a:pt x="37093" y="1827"/>
                  </a:lnTo>
                  <a:lnTo>
                    <a:pt x="55113" y="731"/>
                  </a:lnTo>
                  <a:lnTo>
                    <a:pt x="75307" y="0"/>
                  </a:lnTo>
                  <a:lnTo>
                    <a:pt x="93443" y="681"/>
                  </a:lnTo>
                  <a:lnTo>
                    <a:pt x="110209" y="2304"/>
                  </a:lnTo>
                  <a:lnTo>
                    <a:pt x="157764" y="9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429321" y="757267"/>
              <a:ext cx="261528" cy="522877"/>
            </a:xfrm>
            <a:custGeom>
              <a:avLst/>
              <a:gdLst/>
              <a:ahLst/>
              <a:cxnLst/>
              <a:rect l="0" t="0" r="0" b="0"/>
              <a:pathLst>
                <a:path w="261528" h="522877">
                  <a:moveTo>
                    <a:pt x="240492" y="0"/>
                  </a:moveTo>
                  <a:lnTo>
                    <a:pt x="201408" y="5583"/>
                  </a:lnTo>
                  <a:lnTo>
                    <a:pt x="186389" y="9565"/>
                  </a:lnTo>
                  <a:lnTo>
                    <a:pt x="172871" y="14557"/>
                  </a:lnTo>
                  <a:lnTo>
                    <a:pt x="160353" y="20222"/>
                  </a:lnTo>
                  <a:lnTo>
                    <a:pt x="148501" y="26336"/>
                  </a:lnTo>
                  <a:lnTo>
                    <a:pt x="137095" y="32749"/>
                  </a:lnTo>
                  <a:lnTo>
                    <a:pt x="125984" y="39362"/>
                  </a:lnTo>
                  <a:lnTo>
                    <a:pt x="113903" y="47276"/>
                  </a:lnTo>
                  <a:lnTo>
                    <a:pt x="101174" y="56058"/>
                  </a:lnTo>
                  <a:lnTo>
                    <a:pt x="88014" y="65419"/>
                  </a:lnTo>
                  <a:lnTo>
                    <a:pt x="76903" y="73997"/>
                  </a:lnTo>
                  <a:lnTo>
                    <a:pt x="67159" y="82052"/>
                  </a:lnTo>
                  <a:lnTo>
                    <a:pt x="58325" y="89760"/>
                  </a:lnTo>
                  <a:lnTo>
                    <a:pt x="51267" y="98405"/>
                  </a:lnTo>
                  <a:lnTo>
                    <a:pt x="45393" y="107673"/>
                  </a:lnTo>
                  <a:lnTo>
                    <a:pt x="40309" y="117358"/>
                  </a:lnTo>
                  <a:lnTo>
                    <a:pt x="38088" y="127321"/>
                  </a:lnTo>
                  <a:lnTo>
                    <a:pt x="37776" y="137468"/>
                  </a:lnTo>
                  <a:lnTo>
                    <a:pt x="38737" y="147739"/>
                  </a:lnTo>
                  <a:lnTo>
                    <a:pt x="40546" y="158093"/>
                  </a:lnTo>
                  <a:lnTo>
                    <a:pt x="42920" y="168500"/>
                  </a:lnTo>
                  <a:lnTo>
                    <a:pt x="45672" y="178945"/>
                  </a:lnTo>
                  <a:lnTo>
                    <a:pt x="49844" y="189414"/>
                  </a:lnTo>
                  <a:lnTo>
                    <a:pt x="54962" y="199899"/>
                  </a:lnTo>
                  <a:lnTo>
                    <a:pt x="60712" y="210395"/>
                  </a:lnTo>
                  <a:lnTo>
                    <a:pt x="68050" y="220898"/>
                  </a:lnTo>
                  <a:lnTo>
                    <a:pt x="76449" y="231406"/>
                  </a:lnTo>
                  <a:lnTo>
                    <a:pt x="85554" y="241917"/>
                  </a:lnTo>
                  <a:lnTo>
                    <a:pt x="96298" y="252430"/>
                  </a:lnTo>
                  <a:lnTo>
                    <a:pt x="108136" y="262945"/>
                  </a:lnTo>
                  <a:lnTo>
                    <a:pt x="120702" y="273461"/>
                  </a:lnTo>
                  <a:lnTo>
                    <a:pt x="132585" y="283977"/>
                  </a:lnTo>
                  <a:lnTo>
                    <a:pt x="155137" y="305011"/>
                  </a:lnTo>
                  <a:lnTo>
                    <a:pt x="164891" y="315528"/>
                  </a:lnTo>
                  <a:lnTo>
                    <a:pt x="173730" y="326046"/>
                  </a:lnTo>
                  <a:lnTo>
                    <a:pt x="181961" y="336563"/>
                  </a:lnTo>
                  <a:lnTo>
                    <a:pt x="189785" y="347081"/>
                  </a:lnTo>
                  <a:lnTo>
                    <a:pt x="204712" y="368116"/>
                  </a:lnTo>
                  <a:lnTo>
                    <a:pt x="210795" y="378633"/>
                  </a:lnTo>
                  <a:lnTo>
                    <a:pt x="216020" y="389151"/>
                  </a:lnTo>
                  <a:lnTo>
                    <a:pt x="220672" y="399668"/>
                  </a:lnTo>
                  <a:lnTo>
                    <a:pt x="222604" y="410186"/>
                  </a:lnTo>
                  <a:lnTo>
                    <a:pt x="222724" y="420704"/>
                  </a:lnTo>
                  <a:lnTo>
                    <a:pt x="221635" y="431221"/>
                  </a:lnTo>
                  <a:lnTo>
                    <a:pt x="217403" y="442907"/>
                  </a:lnTo>
                  <a:lnTo>
                    <a:pt x="211076" y="455373"/>
                  </a:lnTo>
                  <a:lnTo>
                    <a:pt x="203352" y="468357"/>
                  </a:lnTo>
                  <a:lnTo>
                    <a:pt x="194697" y="479351"/>
                  </a:lnTo>
                  <a:lnTo>
                    <a:pt x="185421" y="489017"/>
                  </a:lnTo>
                  <a:lnTo>
                    <a:pt x="175731" y="497799"/>
                  </a:lnTo>
                  <a:lnTo>
                    <a:pt x="164597" y="504822"/>
                  </a:lnTo>
                  <a:lnTo>
                    <a:pt x="152500" y="510673"/>
                  </a:lnTo>
                  <a:lnTo>
                    <a:pt x="139760" y="515742"/>
                  </a:lnTo>
                  <a:lnTo>
                    <a:pt x="123087" y="519121"/>
                  </a:lnTo>
                  <a:lnTo>
                    <a:pt x="103791" y="521374"/>
                  </a:lnTo>
                  <a:lnTo>
                    <a:pt x="82746" y="522876"/>
                  </a:lnTo>
                  <a:lnTo>
                    <a:pt x="66380" y="521540"/>
                  </a:lnTo>
                  <a:lnTo>
                    <a:pt x="53131" y="518312"/>
                  </a:lnTo>
                  <a:lnTo>
                    <a:pt x="41962" y="513823"/>
                  </a:lnTo>
                  <a:lnTo>
                    <a:pt x="31009" y="506155"/>
                  </a:lnTo>
                  <a:lnTo>
                    <a:pt x="20202" y="496369"/>
                  </a:lnTo>
                  <a:lnTo>
                    <a:pt x="9491" y="485171"/>
                  </a:lnTo>
                  <a:lnTo>
                    <a:pt x="3520" y="474199"/>
                  </a:lnTo>
                  <a:lnTo>
                    <a:pt x="707" y="463379"/>
                  </a:lnTo>
                  <a:lnTo>
                    <a:pt x="0" y="452660"/>
                  </a:lnTo>
                  <a:lnTo>
                    <a:pt x="698" y="442008"/>
                  </a:lnTo>
                  <a:lnTo>
                    <a:pt x="2332" y="431400"/>
                  </a:lnTo>
                  <a:lnTo>
                    <a:pt x="4590" y="420823"/>
                  </a:lnTo>
                  <a:lnTo>
                    <a:pt x="8432" y="409097"/>
                  </a:lnTo>
                  <a:lnTo>
                    <a:pt x="13331" y="396605"/>
                  </a:lnTo>
                  <a:lnTo>
                    <a:pt x="18934" y="383603"/>
                  </a:lnTo>
                  <a:lnTo>
                    <a:pt x="26176" y="369091"/>
                  </a:lnTo>
                  <a:lnTo>
                    <a:pt x="34509" y="353574"/>
                  </a:lnTo>
                  <a:lnTo>
                    <a:pt x="43570" y="337386"/>
                  </a:lnTo>
                  <a:lnTo>
                    <a:pt x="53117" y="321919"/>
                  </a:lnTo>
                  <a:lnTo>
                    <a:pt x="62988" y="306934"/>
                  </a:lnTo>
                  <a:lnTo>
                    <a:pt x="73074" y="292269"/>
                  </a:lnTo>
                  <a:lnTo>
                    <a:pt x="84472" y="276649"/>
                  </a:lnTo>
                  <a:lnTo>
                    <a:pt x="144447" y="197903"/>
                  </a:lnTo>
                  <a:lnTo>
                    <a:pt x="155427" y="184523"/>
                  </a:lnTo>
                  <a:lnTo>
                    <a:pt x="166253" y="172097"/>
                  </a:lnTo>
                  <a:lnTo>
                    <a:pt x="176976" y="160308"/>
                  </a:lnTo>
                  <a:lnTo>
                    <a:pt x="186462" y="147773"/>
                  </a:lnTo>
                  <a:lnTo>
                    <a:pt x="195123" y="134743"/>
                  </a:lnTo>
                  <a:lnTo>
                    <a:pt x="203234" y="121381"/>
                  </a:lnTo>
                  <a:lnTo>
                    <a:pt x="210979" y="110136"/>
                  </a:lnTo>
                  <a:lnTo>
                    <a:pt x="218480" y="100302"/>
                  </a:lnTo>
                  <a:lnTo>
                    <a:pt x="225817" y="91409"/>
                  </a:lnTo>
                  <a:lnTo>
                    <a:pt x="233046" y="80806"/>
                  </a:lnTo>
                  <a:lnTo>
                    <a:pt x="240203" y="69062"/>
                  </a:lnTo>
                  <a:lnTo>
                    <a:pt x="261527" y="31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58346" y="720130"/>
              <a:ext cx="270860" cy="541982"/>
            </a:xfrm>
            <a:custGeom>
              <a:avLst/>
              <a:gdLst/>
              <a:ahLst/>
              <a:cxnLst/>
              <a:rect l="0" t="0" r="0" b="0"/>
              <a:pathLst>
                <a:path w="270860" h="541982">
                  <a:moveTo>
                    <a:pt x="237513" y="5584"/>
                  </a:moveTo>
                  <a:lnTo>
                    <a:pt x="220763" y="0"/>
                  </a:lnTo>
                  <a:lnTo>
                    <a:pt x="209986" y="693"/>
                  </a:lnTo>
                  <a:lnTo>
                    <a:pt x="196958" y="3492"/>
                  </a:lnTo>
                  <a:lnTo>
                    <a:pt x="182429" y="7695"/>
                  </a:lnTo>
                  <a:lnTo>
                    <a:pt x="168069" y="12834"/>
                  </a:lnTo>
                  <a:lnTo>
                    <a:pt x="153821" y="18598"/>
                  </a:lnTo>
                  <a:lnTo>
                    <a:pt x="139648" y="24777"/>
                  </a:lnTo>
                  <a:lnTo>
                    <a:pt x="125524" y="32403"/>
                  </a:lnTo>
                  <a:lnTo>
                    <a:pt x="111435" y="40993"/>
                  </a:lnTo>
                  <a:lnTo>
                    <a:pt x="97367" y="50225"/>
                  </a:lnTo>
                  <a:lnTo>
                    <a:pt x="84482" y="59886"/>
                  </a:lnTo>
                  <a:lnTo>
                    <a:pt x="72387" y="69832"/>
                  </a:lnTo>
                  <a:lnTo>
                    <a:pt x="60817" y="79969"/>
                  </a:lnTo>
                  <a:lnTo>
                    <a:pt x="50767" y="90232"/>
                  </a:lnTo>
                  <a:lnTo>
                    <a:pt x="41730" y="100581"/>
                  </a:lnTo>
                  <a:lnTo>
                    <a:pt x="33368" y="110986"/>
                  </a:lnTo>
                  <a:lnTo>
                    <a:pt x="25455" y="121428"/>
                  </a:lnTo>
                  <a:lnTo>
                    <a:pt x="10432" y="142379"/>
                  </a:lnTo>
                  <a:lnTo>
                    <a:pt x="5491" y="154043"/>
                  </a:lnTo>
                  <a:lnTo>
                    <a:pt x="2196" y="166494"/>
                  </a:lnTo>
                  <a:lnTo>
                    <a:pt x="0" y="179469"/>
                  </a:lnTo>
                  <a:lnTo>
                    <a:pt x="4379" y="188118"/>
                  </a:lnTo>
                  <a:lnTo>
                    <a:pt x="13142" y="193885"/>
                  </a:lnTo>
                  <a:lnTo>
                    <a:pt x="24827" y="197729"/>
                  </a:lnTo>
                  <a:lnTo>
                    <a:pt x="39628" y="197955"/>
                  </a:lnTo>
                  <a:lnTo>
                    <a:pt x="56508" y="195768"/>
                  </a:lnTo>
                  <a:lnTo>
                    <a:pt x="74772" y="191973"/>
                  </a:lnTo>
                  <a:lnTo>
                    <a:pt x="90454" y="187106"/>
                  </a:lnTo>
                  <a:lnTo>
                    <a:pt x="104416" y="181524"/>
                  </a:lnTo>
                  <a:lnTo>
                    <a:pt x="117228" y="175465"/>
                  </a:lnTo>
                  <a:lnTo>
                    <a:pt x="129276" y="167920"/>
                  </a:lnTo>
                  <a:lnTo>
                    <a:pt x="140814" y="159384"/>
                  </a:lnTo>
                  <a:lnTo>
                    <a:pt x="152012" y="150188"/>
                  </a:lnTo>
                  <a:lnTo>
                    <a:pt x="162983" y="141720"/>
                  </a:lnTo>
                  <a:lnTo>
                    <a:pt x="173803" y="133737"/>
                  </a:lnTo>
                  <a:lnTo>
                    <a:pt x="184522" y="126078"/>
                  </a:lnTo>
                  <a:lnTo>
                    <a:pt x="194005" y="117466"/>
                  </a:lnTo>
                  <a:lnTo>
                    <a:pt x="202665" y="108219"/>
                  </a:lnTo>
                  <a:lnTo>
                    <a:pt x="210775" y="98548"/>
                  </a:lnTo>
                  <a:lnTo>
                    <a:pt x="218519" y="88595"/>
                  </a:lnTo>
                  <a:lnTo>
                    <a:pt x="226019" y="78454"/>
                  </a:lnTo>
                  <a:lnTo>
                    <a:pt x="233356" y="68187"/>
                  </a:lnTo>
                  <a:lnTo>
                    <a:pt x="239416" y="57837"/>
                  </a:lnTo>
                  <a:lnTo>
                    <a:pt x="244625" y="47431"/>
                  </a:lnTo>
                  <a:lnTo>
                    <a:pt x="249266" y="36988"/>
                  </a:lnTo>
                  <a:lnTo>
                    <a:pt x="254697" y="27688"/>
                  </a:lnTo>
                  <a:lnTo>
                    <a:pt x="260655" y="19152"/>
                  </a:lnTo>
                  <a:lnTo>
                    <a:pt x="266965" y="11123"/>
                  </a:lnTo>
                  <a:lnTo>
                    <a:pt x="270002" y="10445"/>
                  </a:lnTo>
                  <a:lnTo>
                    <a:pt x="270859" y="14668"/>
                  </a:lnTo>
                  <a:lnTo>
                    <a:pt x="268694" y="30656"/>
                  </a:lnTo>
                  <a:lnTo>
                    <a:pt x="266481" y="39828"/>
                  </a:lnTo>
                  <a:lnTo>
                    <a:pt x="263836" y="49449"/>
                  </a:lnTo>
                  <a:lnTo>
                    <a:pt x="259736" y="60537"/>
                  </a:lnTo>
                  <a:lnTo>
                    <a:pt x="254666" y="72603"/>
                  </a:lnTo>
                  <a:lnTo>
                    <a:pt x="248948" y="85322"/>
                  </a:lnTo>
                  <a:lnTo>
                    <a:pt x="243968" y="99644"/>
                  </a:lnTo>
                  <a:lnTo>
                    <a:pt x="239479" y="115036"/>
                  </a:lnTo>
                  <a:lnTo>
                    <a:pt x="235318" y="131140"/>
                  </a:lnTo>
                  <a:lnTo>
                    <a:pt x="227578" y="164615"/>
                  </a:lnTo>
                  <a:lnTo>
                    <a:pt x="223878" y="181722"/>
                  </a:lnTo>
                  <a:lnTo>
                    <a:pt x="216651" y="219427"/>
                  </a:lnTo>
                  <a:lnTo>
                    <a:pt x="181422" y="410680"/>
                  </a:lnTo>
                  <a:lnTo>
                    <a:pt x="174408" y="443503"/>
                  </a:lnTo>
                  <a:lnTo>
                    <a:pt x="170902" y="458800"/>
                  </a:lnTo>
                  <a:lnTo>
                    <a:pt x="167396" y="472503"/>
                  </a:lnTo>
                  <a:lnTo>
                    <a:pt x="163890" y="485145"/>
                  </a:lnTo>
                  <a:lnTo>
                    <a:pt x="142854" y="5419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143105" y="811069"/>
              <a:ext cx="294494" cy="347059"/>
            </a:xfrm>
            <a:custGeom>
              <a:avLst/>
              <a:gdLst/>
              <a:ahLst/>
              <a:cxnLst/>
              <a:rect l="0" t="0" r="0" b="0"/>
              <a:pathLst>
                <a:path w="294494" h="347059">
                  <a:moveTo>
                    <a:pt x="0" y="61891"/>
                  </a:moveTo>
                  <a:lnTo>
                    <a:pt x="38334" y="23557"/>
                  </a:lnTo>
                  <a:lnTo>
                    <a:pt x="48928" y="16469"/>
                  </a:lnTo>
                  <a:lnTo>
                    <a:pt x="61835" y="9406"/>
                  </a:lnTo>
                  <a:lnTo>
                    <a:pt x="76282" y="2360"/>
                  </a:lnTo>
                  <a:lnTo>
                    <a:pt x="91756" y="0"/>
                  </a:lnTo>
                  <a:lnTo>
                    <a:pt x="107916" y="764"/>
                  </a:lnTo>
                  <a:lnTo>
                    <a:pt x="124532" y="3610"/>
                  </a:lnTo>
                  <a:lnTo>
                    <a:pt x="139115" y="11351"/>
                  </a:lnTo>
                  <a:lnTo>
                    <a:pt x="152343" y="22355"/>
                  </a:lnTo>
                  <a:lnTo>
                    <a:pt x="164668" y="35533"/>
                  </a:lnTo>
                  <a:lnTo>
                    <a:pt x="174053" y="47825"/>
                  </a:lnTo>
                  <a:lnTo>
                    <a:pt x="181478" y="59526"/>
                  </a:lnTo>
                  <a:lnTo>
                    <a:pt x="187597" y="70832"/>
                  </a:lnTo>
                  <a:lnTo>
                    <a:pt x="191676" y="84212"/>
                  </a:lnTo>
                  <a:lnTo>
                    <a:pt x="194395" y="98976"/>
                  </a:lnTo>
                  <a:lnTo>
                    <a:pt x="196209" y="114661"/>
                  </a:lnTo>
                  <a:lnTo>
                    <a:pt x="196248" y="129793"/>
                  </a:lnTo>
                  <a:lnTo>
                    <a:pt x="195107" y="144555"/>
                  </a:lnTo>
                  <a:lnTo>
                    <a:pt x="193177" y="159071"/>
                  </a:lnTo>
                  <a:lnTo>
                    <a:pt x="190722" y="173422"/>
                  </a:lnTo>
                  <a:lnTo>
                    <a:pt x="187916" y="187665"/>
                  </a:lnTo>
                  <a:lnTo>
                    <a:pt x="181683" y="215955"/>
                  </a:lnTo>
                  <a:lnTo>
                    <a:pt x="175017" y="244110"/>
                  </a:lnTo>
                  <a:lnTo>
                    <a:pt x="170435" y="256993"/>
                  </a:lnTo>
                  <a:lnTo>
                    <a:pt x="165043" y="269088"/>
                  </a:lnTo>
                  <a:lnTo>
                    <a:pt x="159110" y="280658"/>
                  </a:lnTo>
                  <a:lnTo>
                    <a:pt x="151650" y="290708"/>
                  </a:lnTo>
                  <a:lnTo>
                    <a:pt x="143170" y="299745"/>
                  </a:lnTo>
                  <a:lnTo>
                    <a:pt x="125568" y="316019"/>
                  </a:lnTo>
                  <a:lnTo>
                    <a:pt x="109954" y="331043"/>
                  </a:lnTo>
                  <a:lnTo>
                    <a:pt x="100181" y="337153"/>
                  </a:lnTo>
                  <a:lnTo>
                    <a:pt x="88991" y="342394"/>
                  </a:lnTo>
                  <a:lnTo>
                    <a:pt x="76857" y="347058"/>
                  </a:lnTo>
                  <a:lnTo>
                    <a:pt x="66430" y="346661"/>
                  </a:lnTo>
                  <a:lnTo>
                    <a:pt x="57142" y="342890"/>
                  </a:lnTo>
                  <a:lnTo>
                    <a:pt x="48612" y="336870"/>
                  </a:lnTo>
                  <a:lnTo>
                    <a:pt x="41757" y="328183"/>
                  </a:lnTo>
                  <a:lnTo>
                    <a:pt x="36019" y="317717"/>
                  </a:lnTo>
                  <a:lnTo>
                    <a:pt x="31024" y="306065"/>
                  </a:lnTo>
                  <a:lnTo>
                    <a:pt x="30032" y="294791"/>
                  </a:lnTo>
                  <a:lnTo>
                    <a:pt x="31707" y="283769"/>
                  </a:lnTo>
                  <a:lnTo>
                    <a:pt x="35162" y="272915"/>
                  </a:lnTo>
                  <a:lnTo>
                    <a:pt x="42139" y="265680"/>
                  </a:lnTo>
                  <a:lnTo>
                    <a:pt x="51465" y="260856"/>
                  </a:lnTo>
                  <a:lnTo>
                    <a:pt x="62357" y="257640"/>
                  </a:lnTo>
                  <a:lnTo>
                    <a:pt x="75462" y="256664"/>
                  </a:lnTo>
                  <a:lnTo>
                    <a:pt x="90041" y="257183"/>
                  </a:lnTo>
                  <a:lnTo>
                    <a:pt x="105603" y="258697"/>
                  </a:lnTo>
                  <a:lnTo>
                    <a:pt x="122990" y="259707"/>
                  </a:lnTo>
                  <a:lnTo>
                    <a:pt x="161007" y="260828"/>
                  </a:lnTo>
                  <a:lnTo>
                    <a:pt x="216247" y="261460"/>
                  </a:lnTo>
                  <a:lnTo>
                    <a:pt x="232980" y="260380"/>
                  </a:lnTo>
                  <a:lnTo>
                    <a:pt x="248810" y="258491"/>
                  </a:lnTo>
                  <a:lnTo>
                    <a:pt x="294493" y="251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15450" y="2187660"/>
            <a:ext cx="3702111" cy="715198"/>
            <a:chOff x="1515450" y="2187660"/>
            <a:chExt cx="3702111" cy="715198"/>
          </a:xfrm>
        </p:grpSpPr>
        <p:sp>
          <p:nvSpPr>
            <p:cNvPr id="12" name="Freeform 11"/>
            <p:cNvSpPr/>
            <p:nvPr/>
          </p:nvSpPr>
          <p:spPr>
            <a:xfrm>
              <a:off x="1515450" y="2250766"/>
              <a:ext cx="219954" cy="220770"/>
            </a:xfrm>
            <a:custGeom>
              <a:avLst/>
              <a:gdLst/>
              <a:ahLst/>
              <a:cxnLst/>
              <a:rect l="0" t="0" r="0" b="0"/>
              <a:pathLst>
                <a:path w="219954" h="220770">
                  <a:moveTo>
                    <a:pt x="41154" y="0"/>
                  </a:moveTo>
                  <a:lnTo>
                    <a:pt x="35571" y="27917"/>
                  </a:lnTo>
                  <a:lnTo>
                    <a:pt x="29713" y="63437"/>
                  </a:lnTo>
                  <a:lnTo>
                    <a:pt x="16431" y="152895"/>
                  </a:lnTo>
                  <a:lnTo>
                    <a:pt x="11817" y="173216"/>
                  </a:lnTo>
                  <a:lnTo>
                    <a:pt x="6404" y="191437"/>
                  </a:lnTo>
                  <a:lnTo>
                    <a:pt x="458" y="208260"/>
                  </a:lnTo>
                  <a:lnTo>
                    <a:pt x="0" y="217137"/>
                  </a:lnTo>
                  <a:lnTo>
                    <a:pt x="3200" y="220718"/>
                  </a:lnTo>
                  <a:lnTo>
                    <a:pt x="8840" y="220769"/>
                  </a:lnTo>
                  <a:lnTo>
                    <a:pt x="16105" y="218465"/>
                  </a:lnTo>
                  <a:lnTo>
                    <a:pt x="24455" y="214592"/>
                  </a:lnTo>
                  <a:lnTo>
                    <a:pt x="33527" y="209673"/>
                  </a:lnTo>
                  <a:lnTo>
                    <a:pt x="43081" y="205224"/>
                  </a:lnTo>
                  <a:lnTo>
                    <a:pt x="52956" y="201090"/>
                  </a:lnTo>
                  <a:lnTo>
                    <a:pt x="63046" y="197166"/>
                  </a:lnTo>
                  <a:lnTo>
                    <a:pt x="74447" y="193381"/>
                  </a:lnTo>
                  <a:lnTo>
                    <a:pt x="86721" y="189689"/>
                  </a:lnTo>
                  <a:lnTo>
                    <a:pt x="99579" y="186059"/>
                  </a:lnTo>
                  <a:lnTo>
                    <a:pt x="112825" y="183639"/>
                  </a:lnTo>
                  <a:lnTo>
                    <a:pt x="126331" y="182025"/>
                  </a:lnTo>
                  <a:lnTo>
                    <a:pt x="140009" y="180950"/>
                  </a:lnTo>
                  <a:lnTo>
                    <a:pt x="154971" y="180233"/>
                  </a:lnTo>
                  <a:lnTo>
                    <a:pt x="219953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93333" y="2219213"/>
              <a:ext cx="31554" cy="515363"/>
            </a:xfrm>
            <a:custGeom>
              <a:avLst/>
              <a:gdLst/>
              <a:ahLst/>
              <a:cxnLst/>
              <a:rect l="0" t="0" r="0" b="0"/>
              <a:pathLst>
                <a:path w="31554" h="515363">
                  <a:moveTo>
                    <a:pt x="31553" y="0"/>
                  </a:moveTo>
                  <a:lnTo>
                    <a:pt x="31553" y="165174"/>
                  </a:lnTo>
                  <a:lnTo>
                    <a:pt x="30384" y="182571"/>
                  </a:lnTo>
                  <a:lnTo>
                    <a:pt x="28436" y="200011"/>
                  </a:lnTo>
                  <a:lnTo>
                    <a:pt x="25969" y="217482"/>
                  </a:lnTo>
                  <a:lnTo>
                    <a:pt x="24324" y="234972"/>
                  </a:lnTo>
                  <a:lnTo>
                    <a:pt x="23228" y="252475"/>
                  </a:lnTo>
                  <a:lnTo>
                    <a:pt x="22497" y="269987"/>
                  </a:lnTo>
                  <a:lnTo>
                    <a:pt x="20841" y="287504"/>
                  </a:lnTo>
                  <a:lnTo>
                    <a:pt x="18569" y="305026"/>
                  </a:lnTo>
                  <a:lnTo>
                    <a:pt x="15885" y="322550"/>
                  </a:lnTo>
                  <a:lnTo>
                    <a:pt x="14096" y="340076"/>
                  </a:lnTo>
                  <a:lnTo>
                    <a:pt x="12903" y="357603"/>
                  </a:lnTo>
                  <a:lnTo>
                    <a:pt x="12108" y="375130"/>
                  </a:lnTo>
                  <a:lnTo>
                    <a:pt x="10409" y="391490"/>
                  </a:lnTo>
                  <a:lnTo>
                    <a:pt x="8108" y="407071"/>
                  </a:lnTo>
                  <a:lnTo>
                    <a:pt x="5405" y="422133"/>
                  </a:lnTo>
                  <a:lnTo>
                    <a:pt x="3603" y="438017"/>
                  </a:lnTo>
                  <a:lnTo>
                    <a:pt x="2402" y="454450"/>
                  </a:lnTo>
                  <a:lnTo>
                    <a:pt x="0" y="515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14202" y="2618882"/>
              <a:ext cx="61645" cy="283976"/>
            </a:xfrm>
            <a:custGeom>
              <a:avLst/>
              <a:gdLst/>
              <a:ahLst/>
              <a:cxnLst/>
              <a:rect l="0" t="0" r="0" b="0"/>
              <a:pathLst>
                <a:path w="61645" h="283976">
                  <a:moveTo>
                    <a:pt x="52588" y="0"/>
                  </a:moveTo>
                  <a:lnTo>
                    <a:pt x="58172" y="16750"/>
                  </a:lnTo>
                  <a:lnTo>
                    <a:pt x="59817" y="27527"/>
                  </a:lnTo>
                  <a:lnTo>
                    <a:pt x="60913" y="40555"/>
                  </a:lnTo>
                  <a:lnTo>
                    <a:pt x="61644" y="55083"/>
                  </a:lnTo>
                  <a:lnTo>
                    <a:pt x="60963" y="72949"/>
                  </a:lnTo>
                  <a:lnTo>
                    <a:pt x="59340" y="93040"/>
                  </a:lnTo>
                  <a:lnTo>
                    <a:pt x="57090" y="114615"/>
                  </a:lnTo>
                  <a:lnTo>
                    <a:pt x="54421" y="133672"/>
                  </a:lnTo>
                  <a:lnTo>
                    <a:pt x="51472" y="151052"/>
                  </a:lnTo>
                  <a:lnTo>
                    <a:pt x="48339" y="167312"/>
                  </a:lnTo>
                  <a:lnTo>
                    <a:pt x="43912" y="181659"/>
                  </a:lnTo>
                  <a:lnTo>
                    <a:pt x="38624" y="194729"/>
                  </a:lnTo>
                  <a:lnTo>
                    <a:pt x="32761" y="206948"/>
                  </a:lnTo>
                  <a:lnTo>
                    <a:pt x="27684" y="218600"/>
                  </a:lnTo>
                  <a:lnTo>
                    <a:pt x="23131" y="229874"/>
                  </a:lnTo>
                  <a:lnTo>
                    <a:pt x="0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74632" y="2187660"/>
              <a:ext cx="298734" cy="532373"/>
            </a:xfrm>
            <a:custGeom>
              <a:avLst/>
              <a:gdLst/>
              <a:ahLst/>
              <a:cxnLst/>
              <a:rect l="0" t="0" r="0" b="0"/>
              <a:pathLst>
                <a:path w="298734" h="532373">
                  <a:moveTo>
                    <a:pt x="297003" y="0"/>
                  </a:moveTo>
                  <a:lnTo>
                    <a:pt x="280253" y="5583"/>
                  </a:lnTo>
                  <a:lnTo>
                    <a:pt x="270644" y="8397"/>
                  </a:lnTo>
                  <a:lnTo>
                    <a:pt x="247503" y="14639"/>
                  </a:lnTo>
                  <a:lnTo>
                    <a:pt x="234787" y="19108"/>
                  </a:lnTo>
                  <a:lnTo>
                    <a:pt x="221636" y="24425"/>
                  </a:lnTo>
                  <a:lnTo>
                    <a:pt x="208194" y="30307"/>
                  </a:lnTo>
                  <a:lnTo>
                    <a:pt x="195726" y="36565"/>
                  </a:lnTo>
                  <a:lnTo>
                    <a:pt x="183909" y="43075"/>
                  </a:lnTo>
                  <a:lnTo>
                    <a:pt x="172525" y="49752"/>
                  </a:lnTo>
                  <a:lnTo>
                    <a:pt x="160261" y="56540"/>
                  </a:lnTo>
                  <a:lnTo>
                    <a:pt x="134169" y="70316"/>
                  </a:lnTo>
                  <a:lnTo>
                    <a:pt x="123004" y="78430"/>
                  </a:lnTo>
                  <a:lnTo>
                    <a:pt x="113224" y="87345"/>
                  </a:lnTo>
                  <a:lnTo>
                    <a:pt x="104366" y="96795"/>
                  </a:lnTo>
                  <a:lnTo>
                    <a:pt x="96124" y="106600"/>
                  </a:lnTo>
                  <a:lnTo>
                    <a:pt x="88292" y="116643"/>
                  </a:lnTo>
                  <a:lnTo>
                    <a:pt x="80733" y="126844"/>
                  </a:lnTo>
                  <a:lnTo>
                    <a:pt x="75694" y="140657"/>
                  </a:lnTo>
                  <a:lnTo>
                    <a:pt x="72335" y="156877"/>
                  </a:lnTo>
                  <a:lnTo>
                    <a:pt x="70095" y="174702"/>
                  </a:lnTo>
                  <a:lnTo>
                    <a:pt x="72108" y="192428"/>
                  </a:lnTo>
                  <a:lnTo>
                    <a:pt x="76956" y="210089"/>
                  </a:lnTo>
                  <a:lnTo>
                    <a:pt x="83693" y="227706"/>
                  </a:lnTo>
                  <a:lnTo>
                    <a:pt x="91691" y="242957"/>
                  </a:lnTo>
                  <a:lnTo>
                    <a:pt x="100529" y="256629"/>
                  </a:lnTo>
                  <a:lnTo>
                    <a:pt x="109926" y="269251"/>
                  </a:lnTo>
                  <a:lnTo>
                    <a:pt x="126601" y="292623"/>
                  </a:lnTo>
                  <a:lnTo>
                    <a:pt x="156349" y="336194"/>
                  </a:lnTo>
                  <a:lnTo>
                    <a:pt x="177680" y="368007"/>
                  </a:lnTo>
                  <a:lnTo>
                    <a:pt x="183564" y="378561"/>
                  </a:lnTo>
                  <a:lnTo>
                    <a:pt x="188656" y="389102"/>
                  </a:lnTo>
                  <a:lnTo>
                    <a:pt x="193219" y="399636"/>
                  </a:lnTo>
                  <a:lnTo>
                    <a:pt x="197429" y="412502"/>
                  </a:lnTo>
                  <a:lnTo>
                    <a:pt x="201405" y="426922"/>
                  </a:lnTo>
                  <a:lnTo>
                    <a:pt x="205224" y="442379"/>
                  </a:lnTo>
                  <a:lnTo>
                    <a:pt x="205433" y="455020"/>
                  </a:lnTo>
                  <a:lnTo>
                    <a:pt x="203235" y="465785"/>
                  </a:lnTo>
                  <a:lnTo>
                    <a:pt x="199432" y="475299"/>
                  </a:lnTo>
                  <a:lnTo>
                    <a:pt x="194560" y="483979"/>
                  </a:lnTo>
                  <a:lnTo>
                    <a:pt x="188975" y="492103"/>
                  </a:lnTo>
                  <a:lnTo>
                    <a:pt x="182914" y="499856"/>
                  </a:lnTo>
                  <a:lnTo>
                    <a:pt x="173030" y="507362"/>
                  </a:lnTo>
                  <a:lnTo>
                    <a:pt x="160598" y="514703"/>
                  </a:lnTo>
                  <a:lnTo>
                    <a:pt x="146467" y="521935"/>
                  </a:lnTo>
                  <a:lnTo>
                    <a:pt x="131203" y="526756"/>
                  </a:lnTo>
                  <a:lnTo>
                    <a:pt x="115184" y="529970"/>
                  </a:lnTo>
                  <a:lnTo>
                    <a:pt x="98661" y="532112"/>
                  </a:lnTo>
                  <a:lnTo>
                    <a:pt x="84140" y="532372"/>
                  </a:lnTo>
                  <a:lnTo>
                    <a:pt x="70954" y="531377"/>
                  </a:lnTo>
                  <a:lnTo>
                    <a:pt x="58657" y="529544"/>
                  </a:lnTo>
                  <a:lnTo>
                    <a:pt x="45784" y="524817"/>
                  </a:lnTo>
                  <a:lnTo>
                    <a:pt x="32528" y="518160"/>
                  </a:lnTo>
                  <a:lnTo>
                    <a:pt x="19017" y="510215"/>
                  </a:lnTo>
                  <a:lnTo>
                    <a:pt x="10009" y="500245"/>
                  </a:lnTo>
                  <a:lnTo>
                    <a:pt x="4003" y="488923"/>
                  </a:lnTo>
                  <a:lnTo>
                    <a:pt x="0" y="476701"/>
                  </a:lnTo>
                  <a:lnTo>
                    <a:pt x="837" y="462710"/>
                  </a:lnTo>
                  <a:lnTo>
                    <a:pt x="4900" y="447539"/>
                  </a:lnTo>
                  <a:lnTo>
                    <a:pt x="11115" y="431582"/>
                  </a:lnTo>
                  <a:lnTo>
                    <a:pt x="17596" y="418607"/>
                  </a:lnTo>
                  <a:lnTo>
                    <a:pt x="24254" y="407620"/>
                  </a:lnTo>
                  <a:lnTo>
                    <a:pt x="31030" y="397958"/>
                  </a:lnTo>
                  <a:lnTo>
                    <a:pt x="39053" y="389179"/>
                  </a:lnTo>
                  <a:lnTo>
                    <a:pt x="47907" y="380989"/>
                  </a:lnTo>
                  <a:lnTo>
                    <a:pt x="57316" y="373192"/>
                  </a:lnTo>
                  <a:lnTo>
                    <a:pt x="68263" y="365657"/>
                  </a:lnTo>
                  <a:lnTo>
                    <a:pt x="80235" y="358297"/>
                  </a:lnTo>
                  <a:lnTo>
                    <a:pt x="92891" y="351052"/>
                  </a:lnTo>
                  <a:lnTo>
                    <a:pt x="104835" y="343885"/>
                  </a:lnTo>
                  <a:lnTo>
                    <a:pt x="127454" y="329689"/>
                  </a:lnTo>
                  <a:lnTo>
                    <a:pt x="138394" y="321463"/>
                  </a:lnTo>
                  <a:lnTo>
                    <a:pt x="149193" y="312473"/>
                  </a:lnTo>
                  <a:lnTo>
                    <a:pt x="159899" y="302974"/>
                  </a:lnTo>
                  <a:lnTo>
                    <a:pt x="171710" y="294304"/>
                  </a:lnTo>
                  <a:lnTo>
                    <a:pt x="184259" y="286186"/>
                  </a:lnTo>
                  <a:lnTo>
                    <a:pt x="197299" y="278437"/>
                  </a:lnTo>
                  <a:lnTo>
                    <a:pt x="221138" y="263595"/>
                  </a:lnTo>
                  <a:lnTo>
                    <a:pt x="232403" y="256365"/>
                  </a:lnTo>
                  <a:lnTo>
                    <a:pt x="244587" y="248039"/>
                  </a:lnTo>
                  <a:lnTo>
                    <a:pt x="270591" y="229439"/>
                  </a:lnTo>
                  <a:lnTo>
                    <a:pt x="280564" y="218402"/>
                  </a:lnTo>
                  <a:lnTo>
                    <a:pt x="288381" y="206370"/>
                  </a:lnTo>
                  <a:lnTo>
                    <a:pt x="294761" y="193674"/>
                  </a:lnTo>
                  <a:lnTo>
                    <a:pt x="297845" y="181704"/>
                  </a:lnTo>
                  <a:lnTo>
                    <a:pt x="298733" y="170218"/>
                  </a:lnTo>
                  <a:lnTo>
                    <a:pt x="298156" y="159055"/>
                  </a:lnTo>
                  <a:lnTo>
                    <a:pt x="294266" y="146938"/>
                  </a:lnTo>
                  <a:lnTo>
                    <a:pt x="288167" y="134186"/>
                  </a:lnTo>
                  <a:lnTo>
                    <a:pt x="244415" y="84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734575" y="2366459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997515" y="2292836"/>
              <a:ext cx="52589" cy="389152"/>
            </a:xfrm>
            <a:custGeom>
              <a:avLst/>
              <a:gdLst/>
              <a:ahLst/>
              <a:cxnLst/>
              <a:rect l="0" t="0" r="0" b="0"/>
              <a:pathLst>
                <a:path w="52589" h="389152">
                  <a:moveTo>
                    <a:pt x="52588" y="0"/>
                  </a:moveTo>
                  <a:lnTo>
                    <a:pt x="41147" y="76970"/>
                  </a:lnTo>
                  <a:lnTo>
                    <a:pt x="27865" y="158425"/>
                  </a:lnTo>
                  <a:lnTo>
                    <a:pt x="17475" y="215482"/>
                  </a:lnTo>
                  <a:lnTo>
                    <a:pt x="10494" y="248470"/>
                  </a:lnTo>
                  <a:lnTo>
                    <a:pt x="6996" y="263811"/>
                  </a:lnTo>
                  <a:lnTo>
                    <a:pt x="4664" y="278713"/>
                  </a:lnTo>
                  <a:lnTo>
                    <a:pt x="3109" y="293322"/>
                  </a:lnTo>
                  <a:lnTo>
                    <a:pt x="2073" y="307735"/>
                  </a:lnTo>
                  <a:lnTo>
                    <a:pt x="1382" y="323188"/>
                  </a:lnTo>
                  <a:lnTo>
                    <a:pt x="0" y="389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167858" y="2303353"/>
              <a:ext cx="270542" cy="308219"/>
            </a:xfrm>
            <a:custGeom>
              <a:avLst/>
              <a:gdLst/>
              <a:ahLst/>
              <a:cxnLst/>
              <a:rect l="0" t="0" r="0" b="0"/>
              <a:pathLst>
                <a:path w="270542" h="308219">
                  <a:moveTo>
                    <a:pt x="40009" y="0"/>
                  </a:moveTo>
                  <a:lnTo>
                    <a:pt x="25370" y="58557"/>
                  </a:lnTo>
                  <a:lnTo>
                    <a:pt x="22069" y="70591"/>
                  </a:lnTo>
                  <a:lnTo>
                    <a:pt x="11841" y="105447"/>
                  </a:lnTo>
                  <a:lnTo>
                    <a:pt x="4896" y="131396"/>
                  </a:lnTo>
                  <a:lnTo>
                    <a:pt x="2577" y="148366"/>
                  </a:lnTo>
                  <a:lnTo>
                    <a:pt x="1031" y="167859"/>
                  </a:lnTo>
                  <a:lnTo>
                    <a:pt x="0" y="189035"/>
                  </a:lnTo>
                  <a:lnTo>
                    <a:pt x="482" y="206659"/>
                  </a:lnTo>
                  <a:lnTo>
                    <a:pt x="1971" y="221913"/>
                  </a:lnTo>
                  <a:lnTo>
                    <a:pt x="4133" y="235589"/>
                  </a:lnTo>
                  <a:lnTo>
                    <a:pt x="7911" y="247044"/>
                  </a:lnTo>
                  <a:lnTo>
                    <a:pt x="12767" y="257017"/>
                  </a:lnTo>
                  <a:lnTo>
                    <a:pt x="18342" y="266003"/>
                  </a:lnTo>
                  <a:lnTo>
                    <a:pt x="24396" y="274331"/>
                  </a:lnTo>
                  <a:lnTo>
                    <a:pt x="30769" y="282221"/>
                  </a:lnTo>
                  <a:lnTo>
                    <a:pt x="37355" y="289817"/>
                  </a:lnTo>
                  <a:lnTo>
                    <a:pt x="47589" y="296051"/>
                  </a:lnTo>
                  <a:lnTo>
                    <a:pt x="60254" y="301375"/>
                  </a:lnTo>
                  <a:lnTo>
                    <a:pt x="74541" y="306092"/>
                  </a:lnTo>
                  <a:lnTo>
                    <a:pt x="87571" y="308069"/>
                  </a:lnTo>
                  <a:lnTo>
                    <a:pt x="99764" y="308218"/>
                  </a:lnTo>
                  <a:lnTo>
                    <a:pt x="111399" y="307149"/>
                  </a:lnTo>
                  <a:lnTo>
                    <a:pt x="123829" y="305268"/>
                  </a:lnTo>
                  <a:lnTo>
                    <a:pt x="136791" y="302845"/>
                  </a:lnTo>
                  <a:lnTo>
                    <a:pt x="150107" y="300061"/>
                  </a:lnTo>
                  <a:lnTo>
                    <a:pt x="162489" y="294699"/>
                  </a:lnTo>
                  <a:lnTo>
                    <a:pt x="174251" y="287619"/>
                  </a:lnTo>
                  <a:lnTo>
                    <a:pt x="185597" y="279393"/>
                  </a:lnTo>
                  <a:lnTo>
                    <a:pt x="196668" y="270403"/>
                  </a:lnTo>
                  <a:lnTo>
                    <a:pt x="207554" y="260904"/>
                  </a:lnTo>
                  <a:lnTo>
                    <a:pt x="218317" y="251065"/>
                  </a:lnTo>
                  <a:lnTo>
                    <a:pt x="227830" y="241000"/>
                  </a:lnTo>
                  <a:lnTo>
                    <a:pt x="236509" y="230784"/>
                  </a:lnTo>
                  <a:lnTo>
                    <a:pt x="244632" y="220468"/>
                  </a:lnTo>
                  <a:lnTo>
                    <a:pt x="251216" y="208916"/>
                  </a:lnTo>
                  <a:lnTo>
                    <a:pt x="256774" y="196540"/>
                  </a:lnTo>
                  <a:lnTo>
                    <a:pt x="261648" y="183615"/>
                  </a:lnTo>
                  <a:lnTo>
                    <a:pt x="264897" y="170324"/>
                  </a:lnTo>
                  <a:lnTo>
                    <a:pt x="267064" y="156788"/>
                  </a:lnTo>
                  <a:lnTo>
                    <a:pt x="268508" y="143090"/>
                  </a:lnTo>
                  <a:lnTo>
                    <a:pt x="269470" y="129284"/>
                  </a:lnTo>
                  <a:lnTo>
                    <a:pt x="270113" y="115405"/>
                  </a:lnTo>
                  <a:lnTo>
                    <a:pt x="270541" y="101478"/>
                  </a:lnTo>
                  <a:lnTo>
                    <a:pt x="268488" y="88687"/>
                  </a:lnTo>
                  <a:lnTo>
                    <a:pt x="264783" y="76654"/>
                  </a:lnTo>
                  <a:lnTo>
                    <a:pt x="259976" y="65127"/>
                  </a:lnTo>
                  <a:lnTo>
                    <a:pt x="254434" y="55104"/>
                  </a:lnTo>
                  <a:lnTo>
                    <a:pt x="248402" y="46085"/>
                  </a:lnTo>
                  <a:lnTo>
                    <a:pt x="242043" y="37736"/>
                  </a:lnTo>
                  <a:lnTo>
                    <a:pt x="234298" y="31000"/>
                  </a:lnTo>
                  <a:lnTo>
                    <a:pt x="225629" y="25342"/>
                  </a:lnTo>
                  <a:lnTo>
                    <a:pt x="216344" y="20400"/>
                  </a:lnTo>
                  <a:lnTo>
                    <a:pt x="205479" y="17106"/>
                  </a:lnTo>
                  <a:lnTo>
                    <a:pt x="193561" y="14910"/>
                  </a:lnTo>
                  <a:lnTo>
                    <a:pt x="180942" y="13446"/>
                  </a:lnTo>
                  <a:lnTo>
                    <a:pt x="167854" y="12470"/>
                  </a:lnTo>
                  <a:lnTo>
                    <a:pt x="154455" y="11820"/>
                  </a:lnTo>
                  <a:lnTo>
                    <a:pt x="140847" y="11386"/>
                  </a:lnTo>
                  <a:lnTo>
                    <a:pt x="127101" y="12265"/>
                  </a:lnTo>
                  <a:lnTo>
                    <a:pt x="113263" y="14020"/>
                  </a:lnTo>
                  <a:lnTo>
                    <a:pt x="99362" y="16359"/>
                  </a:lnTo>
                  <a:lnTo>
                    <a:pt x="86589" y="19086"/>
                  </a:lnTo>
                  <a:lnTo>
                    <a:pt x="74569" y="22073"/>
                  </a:lnTo>
                  <a:lnTo>
                    <a:pt x="29491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523395" y="2650434"/>
              <a:ext cx="94659" cy="199836"/>
            </a:xfrm>
            <a:custGeom>
              <a:avLst/>
              <a:gdLst/>
              <a:ahLst/>
              <a:cxnLst/>
              <a:rect l="0" t="0" r="0" b="0"/>
              <a:pathLst>
                <a:path w="94659" h="199836">
                  <a:moveTo>
                    <a:pt x="94658" y="0"/>
                  </a:moveTo>
                  <a:lnTo>
                    <a:pt x="94658" y="22334"/>
                  </a:lnTo>
                  <a:lnTo>
                    <a:pt x="93490" y="34756"/>
                  </a:lnTo>
                  <a:lnTo>
                    <a:pt x="91542" y="48881"/>
                  </a:lnTo>
                  <a:lnTo>
                    <a:pt x="89075" y="64140"/>
                  </a:lnTo>
                  <a:lnTo>
                    <a:pt x="85093" y="77819"/>
                  </a:lnTo>
                  <a:lnTo>
                    <a:pt x="80101" y="90444"/>
                  </a:lnTo>
                  <a:lnTo>
                    <a:pt x="74436" y="102366"/>
                  </a:lnTo>
                  <a:lnTo>
                    <a:pt x="68322" y="113821"/>
                  </a:lnTo>
                  <a:lnTo>
                    <a:pt x="61909" y="124963"/>
                  </a:lnTo>
                  <a:lnTo>
                    <a:pt x="55296" y="135897"/>
                  </a:lnTo>
                  <a:lnTo>
                    <a:pt x="41716" y="157394"/>
                  </a:lnTo>
                  <a:lnTo>
                    <a:pt x="0" y="199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12877" y="28607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996687" y="2419047"/>
              <a:ext cx="31554" cy="326047"/>
            </a:xfrm>
            <a:custGeom>
              <a:avLst/>
              <a:gdLst/>
              <a:ahLst/>
              <a:cxnLst/>
              <a:rect l="0" t="0" r="0" b="0"/>
              <a:pathLst>
                <a:path w="31554" h="326047">
                  <a:moveTo>
                    <a:pt x="31553" y="0"/>
                  </a:moveTo>
                  <a:lnTo>
                    <a:pt x="31553" y="126061"/>
                  </a:lnTo>
                  <a:lnTo>
                    <a:pt x="30384" y="141303"/>
                  </a:lnTo>
                  <a:lnTo>
                    <a:pt x="28436" y="156139"/>
                  </a:lnTo>
                  <a:lnTo>
                    <a:pt x="25969" y="170704"/>
                  </a:lnTo>
                  <a:lnTo>
                    <a:pt x="23156" y="185089"/>
                  </a:lnTo>
                  <a:lnTo>
                    <a:pt x="10244" y="244879"/>
                  </a:lnTo>
                  <a:lnTo>
                    <a:pt x="0" y="326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210912" y="2366459"/>
              <a:ext cx="219989" cy="326047"/>
            </a:xfrm>
            <a:custGeom>
              <a:avLst/>
              <a:gdLst/>
              <a:ahLst/>
              <a:cxnLst/>
              <a:rect l="0" t="0" r="0" b="0"/>
              <a:pathLst>
                <a:path w="219989" h="326047">
                  <a:moveTo>
                    <a:pt x="195961" y="0"/>
                  </a:moveTo>
                  <a:lnTo>
                    <a:pt x="173628" y="5584"/>
                  </a:lnTo>
                  <a:lnTo>
                    <a:pt x="163543" y="8397"/>
                  </a:lnTo>
                  <a:lnTo>
                    <a:pt x="142989" y="14639"/>
                  </a:lnTo>
                  <a:lnTo>
                    <a:pt x="111707" y="24723"/>
                  </a:lnTo>
                  <a:lnTo>
                    <a:pt x="97721" y="28169"/>
                  </a:lnTo>
                  <a:lnTo>
                    <a:pt x="81386" y="31634"/>
                  </a:lnTo>
                  <a:lnTo>
                    <a:pt x="63484" y="35113"/>
                  </a:lnTo>
                  <a:lnTo>
                    <a:pt x="31127" y="42095"/>
                  </a:lnTo>
                  <a:lnTo>
                    <a:pt x="15955" y="45592"/>
                  </a:lnTo>
                  <a:lnTo>
                    <a:pt x="7008" y="52599"/>
                  </a:lnTo>
                  <a:lnTo>
                    <a:pt x="2212" y="61944"/>
                  </a:lnTo>
                  <a:lnTo>
                    <a:pt x="184" y="72849"/>
                  </a:lnTo>
                  <a:lnTo>
                    <a:pt x="0" y="83625"/>
                  </a:lnTo>
                  <a:lnTo>
                    <a:pt x="1046" y="94314"/>
                  </a:lnTo>
                  <a:lnTo>
                    <a:pt x="2912" y="104947"/>
                  </a:lnTo>
                  <a:lnTo>
                    <a:pt x="5325" y="115541"/>
                  </a:lnTo>
                  <a:lnTo>
                    <a:pt x="8102" y="126109"/>
                  </a:lnTo>
                  <a:lnTo>
                    <a:pt x="11122" y="136661"/>
                  </a:lnTo>
                  <a:lnTo>
                    <a:pt x="18979" y="142527"/>
                  </a:lnTo>
                  <a:lnTo>
                    <a:pt x="30059" y="145269"/>
                  </a:lnTo>
                  <a:lnTo>
                    <a:pt x="43289" y="145928"/>
                  </a:lnTo>
                  <a:lnTo>
                    <a:pt x="73572" y="146661"/>
                  </a:lnTo>
                  <a:lnTo>
                    <a:pt x="89827" y="146856"/>
                  </a:lnTo>
                  <a:lnTo>
                    <a:pt x="104170" y="148155"/>
                  </a:lnTo>
                  <a:lnTo>
                    <a:pt x="117238" y="150189"/>
                  </a:lnTo>
                  <a:lnTo>
                    <a:pt x="129456" y="152714"/>
                  </a:lnTo>
                  <a:lnTo>
                    <a:pt x="141106" y="156735"/>
                  </a:lnTo>
                  <a:lnTo>
                    <a:pt x="152379" y="161752"/>
                  </a:lnTo>
                  <a:lnTo>
                    <a:pt x="163401" y="167435"/>
                  </a:lnTo>
                  <a:lnTo>
                    <a:pt x="175423" y="174729"/>
                  </a:lnTo>
                  <a:lnTo>
                    <a:pt x="188112" y="183097"/>
                  </a:lnTo>
                  <a:lnTo>
                    <a:pt x="201246" y="192182"/>
                  </a:lnTo>
                  <a:lnTo>
                    <a:pt x="210002" y="202914"/>
                  </a:lnTo>
                  <a:lnTo>
                    <a:pt x="215839" y="214742"/>
                  </a:lnTo>
                  <a:lnTo>
                    <a:pt x="219731" y="227302"/>
                  </a:lnTo>
                  <a:lnTo>
                    <a:pt x="219988" y="239181"/>
                  </a:lnTo>
                  <a:lnTo>
                    <a:pt x="217823" y="250607"/>
                  </a:lnTo>
                  <a:lnTo>
                    <a:pt x="214041" y="261730"/>
                  </a:lnTo>
                  <a:lnTo>
                    <a:pt x="208015" y="271482"/>
                  </a:lnTo>
                  <a:lnTo>
                    <a:pt x="200491" y="280321"/>
                  </a:lnTo>
                  <a:lnTo>
                    <a:pt x="191969" y="288551"/>
                  </a:lnTo>
                  <a:lnTo>
                    <a:pt x="182782" y="295206"/>
                  </a:lnTo>
                  <a:lnTo>
                    <a:pt x="173152" y="300811"/>
                  </a:lnTo>
                  <a:lnTo>
                    <a:pt x="163226" y="305717"/>
                  </a:lnTo>
                  <a:lnTo>
                    <a:pt x="149597" y="310156"/>
                  </a:lnTo>
                  <a:lnTo>
                    <a:pt x="133499" y="314284"/>
                  </a:lnTo>
                  <a:lnTo>
                    <a:pt x="48715" y="326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75155" y="2671470"/>
              <a:ext cx="52589" cy="178800"/>
            </a:xfrm>
            <a:custGeom>
              <a:avLst/>
              <a:gdLst/>
              <a:ahLst/>
              <a:cxnLst/>
              <a:rect l="0" t="0" r="0" b="0"/>
              <a:pathLst>
                <a:path w="52589" h="178800">
                  <a:moveTo>
                    <a:pt x="52588" y="0"/>
                  </a:moveTo>
                  <a:lnTo>
                    <a:pt x="37949" y="58556"/>
                  </a:lnTo>
                  <a:lnTo>
                    <a:pt x="34648" y="70590"/>
                  </a:lnTo>
                  <a:lnTo>
                    <a:pt x="24419" y="105445"/>
                  </a:lnTo>
                  <a:lnTo>
                    <a:pt x="20954" y="118210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859130" y="2366459"/>
              <a:ext cx="52589" cy="326047"/>
            </a:xfrm>
            <a:custGeom>
              <a:avLst/>
              <a:gdLst/>
              <a:ahLst/>
              <a:cxnLst/>
              <a:rect l="0" t="0" r="0" b="0"/>
              <a:pathLst>
                <a:path w="52589" h="326047">
                  <a:moveTo>
                    <a:pt x="52588" y="0"/>
                  </a:moveTo>
                  <a:lnTo>
                    <a:pt x="47005" y="33501"/>
                  </a:lnTo>
                  <a:lnTo>
                    <a:pt x="45360" y="50381"/>
                  </a:lnTo>
                  <a:lnTo>
                    <a:pt x="44263" y="68646"/>
                  </a:lnTo>
                  <a:lnTo>
                    <a:pt x="43532" y="87834"/>
                  </a:lnTo>
                  <a:lnTo>
                    <a:pt x="41877" y="105301"/>
                  </a:lnTo>
                  <a:lnTo>
                    <a:pt x="39604" y="121620"/>
                  </a:lnTo>
                  <a:lnTo>
                    <a:pt x="36920" y="137174"/>
                  </a:lnTo>
                  <a:lnTo>
                    <a:pt x="33962" y="152218"/>
                  </a:lnTo>
                  <a:lnTo>
                    <a:pt x="27560" y="181398"/>
                  </a:lnTo>
                  <a:lnTo>
                    <a:pt x="24216" y="194555"/>
                  </a:lnTo>
                  <a:lnTo>
                    <a:pt x="20819" y="206833"/>
                  </a:lnTo>
                  <a:lnTo>
                    <a:pt x="17385" y="218524"/>
                  </a:lnTo>
                  <a:lnTo>
                    <a:pt x="13927" y="233329"/>
                  </a:lnTo>
                  <a:lnTo>
                    <a:pt x="10453" y="250211"/>
                  </a:lnTo>
                  <a:lnTo>
                    <a:pt x="0" y="326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020512" y="2366459"/>
              <a:ext cx="197049" cy="309144"/>
            </a:xfrm>
            <a:custGeom>
              <a:avLst/>
              <a:gdLst/>
              <a:ahLst/>
              <a:cxnLst/>
              <a:rect l="0" t="0" r="0" b="0"/>
              <a:pathLst>
                <a:path w="197049" h="309144">
                  <a:moveTo>
                    <a:pt x="80523" y="0"/>
                  </a:moveTo>
                  <a:lnTo>
                    <a:pt x="69356" y="22334"/>
                  </a:lnTo>
                  <a:lnTo>
                    <a:pt x="64898" y="34756"/>
                  </a:lnTo>
                  <a:lnTo>
                    <a:pt x="60757" y="48880"/>
                  </a:lnTo>
                  <a:lnTo>
                    <a:pt x="56828" y="64140"/>
                  </a:lnTo>
                  <a:lnTo>
                    <a:pt x="51871" y="77819"/>
                  </a:lnTo>
                  <a:lnTo>
                    <a:pt x="46230" y="90444"/>
                  </a:lnTo>
                  <a:lnTo>
                    <a:pt x="40131" y="102366"/>
                  </a:lnTo>
                  <a:lnTo>
                    <a:pt x="34897" y="116158"/>
                  </a:lnTo>
                  <a:lnTo>
                    <a:pt x="30239" y="131195"/>
                  </a:lnTo>
                  <a:lnTo>
                    <a:pt x="25966" y="147063"/>
                  </a:lnTo>
                  <a:lnTo>
                    <a:pt x="20779" y="161148"/>
                  </a:lnTo>
                  <a:lnTo>
                    <a:pt x="14984" y="174043"/>
                  </a:lnTo>
                  <a:lnTo>
                    <a:pt x="8783" y="186146"/>
                  </a:lnTo>
                  <a:lnTo>
                    <a:pt x="4649" y="198889"/>
                  </a:lnTo>
                  <a:lnTo>
                    <a:pt x="1894" y="212059"/>
                  </a:lnTo>
                  <a:lnTo>
                    <a:pt x="57" y="225514"/>
                  </a:lnTo>
                  <a:lnTo>
                    <a:pt x="0" y="237989"/>
                  </a:lnTo>
                  <a:lnTo>
                    <a:pt x="1131" y="249812"/>
                  </a:lnTo>
                  <a:lnTo>
                    <a:pt x="3054" y="261200"/>
                  </a:lnTo>
                  <a:lnTo>
                    <a:pt x="7842" y="272297"/>
                  </a:lnTo>
                  <a:lnTo>
                    <a:pt x="14539" y="283202"/>
                  </a:lnTo>
                  <a:lnTo>
                    <a:pt x="22510" y="293977"/>
                  </a:lnTo>
                  <a:lnTo>
                    <a:pt x="33667" y="301161"/>
                  </a:lnTo>
                  <a:lnTo>
                    <a:pt x="46949" y="305950"/>
                  </a:lnTo>
                  <a:lnTo>
                    <a:pt x="61646" y="309143"/>
                  </a:lnTo>
                  <a:lnTo>
                    <a:pt x="73781" y="308934"/>
                  </a:lnTo>
                  <a:lnTo>
                    <a:pt x="84209" y="306458"/>
                  </a:lnTo>
                  <a:lnTo>
                    <a:pt x="93498" y="302469"/>
                  </a:lnTo>
                  <a:lnTo>
                    <a:pt x="103196" y="297473"/>
                  </a:lnTo>
                  <a:lnTo>
                    <a:pt x="113168" y="291805"/>
                  </a:lnTo>
                  <a:lnTo>
                    <a:pt x="123322" y="285689"/>
                  </a:lnTo>
                  <a:lnTo>
                    <a:pt x="133596" y="278106"/>
                  </a:lnTo>
                  <a:lnTo>
                    <a:pt x="143952" y="269545"/>
                  </a:lnTo>
                  <a:lnTo>
                    <a:pt x="154362" y="260332"/>
                  </a:lnTo>
                  <a:lnTo>
                    <a:pt x="163639" y="250683"/>
                  </a:lnTo>
                  <a:lnTo>
                    <a:pt x="172161" y="240746"/>
                  </a:lnTo>
                  <a:lnTo>
                    <a:pt x="180179" y="230615"/>
                  </a:lnTo>
                  <a:lnTo>
                    <a:pt x="186694" y="219186"/>
                  </a:lnTo>
                  <a:lnTo>
                    <a:pt x="192205" y="206892"/>
                  </a:lnTo>
                  <a:lnTo>
                    <a:pt x="197048" y="194022"/>
                  </a:lnTo>
                  <a:lnTo>
                    <a:pt x="194434" y="187779"/>
                  </a:lnTo>
                  <a:lnTo>
                    <a:pt x="186848" y="185954"/>
                  </a:lnTo>
                  <a:lnTo>
                    <a:pt x="175947" y="187075"/>
                  </a:lnTo>
                  <a:lnTo>
                    <a:pt x="162837" y="191328"/>
                  </a:lnTo>
                  <a:lnTo>
                    <a:pt x="148253" y="197670"/>
                  </a:lnTo>
                  <a:lnTo>
                    <a:pt x="132688" y="205403"/>
                  </a:lnTo>
                  <a:lnTo>
                    <a:pt x="119974" y="212896"/>
                  </a:lnTo>
                  <a:lnTo>
                    <a:pt x="109161" y="220228"/>
                  </a:lnTo>
                  <a:lnTo>
                    <a:pt x="99615" y="227454"/>
                  </a:lnTo>
                  <a:lnTo>
                    <a:pt x="90913" y="234608"/>
                  </a:lnTo>
                  <a:lnTo>
                    <a:pt x="82775" y="241715"/>
                  </a:lnTo>
                  <a:lnTo>
                    <a:pt x="75013" y="248790"/>
                  </a:lnTo>
                  <a:lnTo>
                    <a:pt x="67501" y="257013"/>
                  </a:lnTo>
                  <a:lnTo>
                    <a:pt x="60155" y="266000"/>
                  </a:lnTo>
                  <a:lnTo>
                    <a:pt x="38452" y="29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5248281" y="2734511"/>
            <a:ext cx="54108" cy="136794"/>
          </a:xfrm>
          <a:custGeom>
            <a:avLst/>
            <a:gdLst/>
            <a:ahLst/>
            <a:cxnLst/>
            <a:rect l="0" t="0" r="0" b="0"/>
            <a:pathLst>
              <a:path w="54108" h="136794">
                <a:moveTo>
                  <a:pt x="54107" y="0"/>
                </a:moveTo>
                <a:lnTo>
                  <a:pt x="32235" y="61614"/>
                </a:lnTo>
                <a:lnTo>
                  <a:pt x="28502" y="72650"/>
                </a:lnTo>
                <a:lnTo>
                  <a:pt x="23676" y="84682"/>
                </a:lnTo>
                <a:lnTo>
                  <a:pt x="18121" y="97378"/>
                </a:lnTo>
                <a:lnTo>
                  <a:pt x="0" y="1367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21905" y="6899544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490186" y="2356266"/>
            <a:ext cx="326046" cy="357275"/>
            <a:chOff x="5490186" y="2356266"/>
            <a:chExt cx="326046" cy="357275"/>
          </a:xfrm>
        </p:grpSpPr>
        <p:sp>
          <p:nvSpPr>
            <p:cNvPr id="29" name="Freeform 28"/>
            <p:cNvSpPr/>
            <p:nvPr/>
          </p:nvSpPr>
          <p:spPr>
            <a:xfrm>
              <a:off x="5490186" y="2387494"/>
              <a:ext cx="10085" cy="273459"/>
            </a:xfrm>
            <a:custGeom>
              <a:avLst/>
              <a:gdLst/>
              <a:ahLst/>
              <a:cxnLst/>
              <a:rect l="0" t="0" r="0" b="0"/>
              <a:pathLst>
                <a:path w="10085" h="273459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3" y="58556"/>
                  </a:lnTo>
                  <a:lnTo>
                    <a:pt x="7228" y="72928"/>
                  </a:lnTo>
                  <a:lnTo>
                    <a:pt x="8325" y="88352"/>
                  </a:lnTo>
                  <a:lnTo>
                    <a:pt x="9543" y="119903"/>
                  </a:lnTo>
                  <a:lnTo>
                    <a:pt x="10084" y="149507"/>
                  </a:lnTo>
                  <a:lnTo>
                    <a:pt x="9060" y="165114"/>
                  </a:lnTo>
                  <a:lnTo>
                    <a:pt x="7209" y="181362"/>
                  </a:lnTo>
                  <a:lnTo>
                    <a:pt x="4806" y="198037"/>
                  </a:lnTo>
                  <a:lnTo>
                    <a:pt x="3204" y="213829"/>
                  </a:lnTo>
                  <a:lnTo>
                    <a:pt x="2136" y="229030"/>
                  </a:lnTo>
                  <a:lnTo>
                    <a:pt x="0" y="273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631372" y="2356266"/>
              <a:ext cx="182976" cy="357275"/>
            </a:xfrm>
            <a:custGeom>
              <a:avLst/>
              <a:gdLst/>
              <a:ahLst/>
              <a:cxnLst/>
              <a:rect l="0" t="0" r="0" b="0"/>
              <a:pathLst>
                <a:path w="182976" h="357275">
                  <a:moveTo>
                    <a:pt x="6060" y="115369"/>
                  </a:moveTo>
                  <a:lnTo>
                    <a:pt x="477" y="98619"/>
                  </a:lnTo>
                  <a:lnTo>
                    <a:pt x="0" y="90179"/>
                  </a:lnTo>
                  <a:lnTo>
                    <a:pt x="852" y="81046"/>
                  </a:lnTo>
                  <a:lnTo>
                    <a:pt x="2588" y="71452"/>
                  </a:lnTo>
                  <a:lnTo>
                    <a:pt x="3745" y="60382"/>
                  </a:lnTo>
                  <a:lnTo>
                    <a:pt x="4517" y="48327"/>
                  </a:lnTo>
                  <a:lnTo>
                    <a:pt x="5032" y="35615"/>
                  </a:lnTo>
                  <a:lnTo>
                    <a:pt x="8880" y="25973"/>
                  </a:lnTo>
                  <a:lnTo>
                    <a:pt x="14952" y="18376"/>
                  </a:lnTo>
                  <a:lnTo>
                    <a:pt x="22506" y="12142"/>
                  </a:lnTo>
                  <a:lnTo>
                    <a:pt x="32216" y="7987"/>
                  </a:lnTo>
                  <a:lnTo>
                    <a:pt x="43364" y="5216"/>
                  </a:lnTo>
                  <a:lnTo>
                    <a:pt x="55471" y="3369"/>
                  </a:lnTo>
                  <a:lnTo>
                    <a:pt x="68216" y="2138"/>
                  </a:lnTo>
                  <a:lnTo>
                    <a:pt x="81387" y="1317"/>
                  </a:lnTo>
                  <a:lnTo>
                    <a:pt x="108488" y="405"/>
                  </a:lnTo>
                  <a:lnTo>
                    <a:pt x="136113" y="0"/>
                  </a:lnTo>
                  <a:lnTo>
                    <a:pt x="148856" y="1060"/>
                  </a:lnTo>
                  <a:lnTo>
                    <a:pt x="160858" y="2936"/>
                  </a:lnTo>
                  <a:lnTo>
                    <a:pt x="172364" y="5355"/>
                  </a:lnTo>
                  <a:lnTo>
                    <a:pt x="178867" y="10474"/>
                  </a:lnTo>
                  <a:lnTo>
                    <a:pt x="182033" y="17392"/>
                  </a:lnTo>
                  <a:lnTo>
                    <a:pt x="182975" y="25510"/>
                  </a:lnTo>
                  <a:lnTo>
                    <a:pt x="182435" y="34428"/>
                  </a:lnTo>
                  <a:lnTo>
                    <a:pt x="180906" y="43879"/>
                  </a:lnTo>
                  <a:lnTo>
                    <a:pt x="178718" y="53686"/>
                  </a:lnTo>
                  <a:lnTo>
                    <a:pt x="174922" y="62560"/>
                  </a:lnTo>
                  <a:lnTo>
                    <a:pt x="170054" y="70814"/>
                  </a:lnTo>
                  <a:lnTo>
                    <a:pt x="158412" y="87387"/>
                  </a:lnTo>
                  <a:lnTo>
                    <a:pt x="145448" y="106438"/>
                  </a:lnTo>
                  <a:lnTo>
                    <a:pt x="139887" y="116427"/>
                  </a:lnTo>
                  <a:lnTo>
                    <a:pt x="135012" y="126592"/>
                  </a:lnTo>
                  <a:lnTo>
                    <a:pt x="130592" y="136875"/>
                  </a:lnTo>
                  <a:lnTo>
                    <a:pt x="125309" y="146067"/>
                  </a:lnTo>
                  <a:lnTo>
                    <a:pt x="119449" y="154532"/>
                  </a:lnTo>
                  <a:lnTo>
                    <a:pt x="113206" y="162513"/>
                  </a:lnTo>
                  <a:lnTo>
                    <a:pt x="107875" y="171339"/>
                  </a:lnTo>
                  <a:lnTo>
                    <a:pt x="103152" y="180730"/>
                  </a:lnTo>
                  <a:lnTo>
                    <a:pt x="98835" y="190496"/>
                  </a:lnTo>
                  <a:lnTo>
                    <a:pt x="93620" y="199344"/>
                  </a:lnTo>
                  <a:lnTo>
                    <a:pt x="87806" y="207579"/>
                  </a:lnTo>
                  <a:lnTo>
                    <a:pt x="81592" y="215407"/>
                  </a:lnTo>
                  <a:lnTo>
                    <a:pt x="76282" y="224132"/>
                  </a:lnTo>
                  <a:lnTo>
                    <a:pt x="71572" y="233454"/>
                  </a:lnTo>
                  <a:lnTo>
                    <a:pt x="67265" y="243174"/>
                  </a:lnTo>
                  <a:lnTo>
                    <a:pt x="62055" y="251992"/>
                  </a:lnTo>
                  <a:lnTo>
                    <a:pt x="56245" y="260208"/>
                  </a:lnTo>
                  <a:lnTo>
                    <a:pt x="50035" y="268022"/>
                  </a:lnTo>
                  <a:lnTo>
                    <a:pt x="44726" y="276737"/>
                  </a:lnTo>
                  <a:lnTo>
                    <a:pt x="40017" y="286054"/>
                  </a:lnTo>
                  <a:lnTo>
                    <a:pt x="35710" y="295770"/>
                  </a:lnTo>
                  <a:lnTo>
                    <a:pt x="31670" y="305754"/>
                  </a:lnTo>
                  <a:lnTo>
                    <a:pt x="27808" y="315915"/>
                  </a:lnTo>
                  <a:lnTo>
                    <a:pt x="16578" y="357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37432" y="2555776"/>
              <a:ext cx="178800" cy="10519"/>
            </a:xfrm>
            <a:custGeom>
              <a:avLst/>
              <a:gdLst/>
              <a:ahLst/>
              <a:cxnLst/>
              <a:rect l="0" t="0" r="0" b="0"/>
              <a:pathLst>
                <a:path w="178800" h="10519">
                  <a:moveTo>
                    <a:pt x="0" y="0"/>
                  </a:moveTo>
                  <a:lnTo>
                    <a:pt x="27917" y="0"/>
                  </a:lnTo>
                  <a:lnTo>
                    <a:pt x="40815" y="1168"/>
                  </a:lnTo>
                  <a:lnTo>
                    <a:pt x="54089" y="3116"/>
                  </a:lnTo>
                  <a:lnTo>
                    <a:pt x="67612" y="5583"/>
                  </a:lnTo>
                  <a:lnTo>
                    <a:pt x="81302" y="7228"/>
                  </a:lnTo>
                  <a:lnTo>
                    <a:pt x="95103" y="8325"/>
                  </a:lnTo>
                  <a:lnTo>
                    <a:pt x="108979" y="9056"/>
                  </a:lnTo>
                  <a:lnTo>
                    <a:pt x="136861" y="9868"/>
                  </a:lnTo>
                  <a:lnTo>
                    <a:pt x="178799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3457" y="168281"/>
            <a:ext cx="346412" cy="515363"/>
            <a:chOff x="273457" y="168281"/>
            <a:chExt cx="346412" cy="515363"/>
          </a:xfrm>
        </p:grpSpPr>
        <p:sp>
          <p:nvSpPr>
            <p:cNvPr id="2" name="Freeform 1"/>
            <p:cNvSpPr/>
            <p:nvPr/>
          </p:nvSpPr>
          <p:spPr>
            <a:xfrm>
              <a:off x="273457" y="283975"/>
              <a:ext cx="21036" cy="283976"/>
            </a:xfrm>
            <a:custGeom>
              <a:avLst/>
              <a:gdLst/>
              <a:ahLst/>
              <a:cxnLst/>
              <a:rect l="0" t="0" r="0" b="0"/>
              <a:pathLst>
                <a:path w="21036" h="283976">
                  <a:moveTo>
                    <a:pt x="0" y="0"/>
                  </a:moveTo>
                  <a:lnTo>
                    <a:pt x="0" y="22333"/>
                  </a:lnTo>
                  <a:lnTo>
                    <a:pt x="1169" y="34755"/>
                  </a:lnTo>
                  <a:lnTo>
                    <a:pt x="3116" y="48880"/>
                  </a:lnTo>
                  <a:lnTo>
                    <a:pt x="5583" y="64139"/>
                  </a:lnTo>
                  <a:lnTo>
                    <a:pt x="7228" y="80155"/>
                  </a:lnTo>
                  <a:lnTo>
                    <a:pt x="8325" y="96676"/>
                  </a:lnTo>
                  <a:lnTo>
                    <a:pt x="9056" y="113533"/>
                  </a:lnTo>
                  <a:lnTo>
                    <a:pt x="10712" y="128276"/>
                  </a:lnTo>
                  <a:lnTo>
                    <a:pt x="12984" y="141611"/>
                  </a:lnTo>
                  <a:lnTo>
                    <a:pt x="15668" y="154007"/>
                  </a:lnTo>
                  <a:lnTo>
                    <a:pt x="17457" y="168114"/>
                  </a:lnTo>
                  <a:lnTo>
                    <a:pt x="18650" y="183362"/>
                  </a:lnTo>
                  <a:lnTo>
                    <a:pt x="19445" y="199370"/>
                  </a:lnTo>
                  <a:lnTo>
                    <a:pt x="20328" y="229623"/>
                  </a:lnTo>
                  <a:lnTo>
                    <a:pt x="21035" y="2839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47642" y="326045"/>
              <a:ext cx="175591" cy="241906"/>
            </a:xfrm>
            <a:custGeom>
              <a:avLst/>
              <a:gdLst/>
              <a:ahLst/>
              <a:cxnLst/>
              <a:rect l="0" t="0" r="0" b="0"/>
              <a:pathLst>
                <a:path w="175591" h="241906">
                  <a:moveTo>
                    <a:pt x="20473" y="0"/>
                  </a:moveTo>
                  <a:lnTo>
                    <a:pt x="14890" y="27917"/>
                  </a:lnTo>
                  <a:lnTo>
                    <a:pt x="12077" y="39647"/>
                  </a:lnTo>
                  <a:lnTo>
                    <a:pt x="9033" y="50972"/>
                  </a:lnTo>
                  <a:lnTo>
                    <a:pt x="5834" y="62028"/>
                  </a:lnTo>
                  <a:lnTo>
                    <a:pt x="3702" y="75242"/>
                  </a:lnTo>
                  <a:lnTo>
                    <a:pt x="2281" y="89895"/>
                  </a:lnTo>
                  <a:lnTo>
                    <a:pt x="1333" y="105506"/>
                  </a:lnTo>
                  <a:lnTo>
                    <a:pt x="281" y="135317"/>
                  </a:lnTo>
                  <a:lnTo>
                    <a:pt x="0" y="149811"/>
                  </a:lnTo>
                  <a:lnTo>
                    <a:pt x="2150" y="164148"/>
                  </a:lnTo>
                  <a:lnTo>
                    <a:pt x="5920" y="178381"/>
                  </a:lnTo>
                  <a:lnTo>
                    <a:pt x="10771" y="192544"/>
                  </a:lnTo>
                  <a:lnTo>
                    <a:pt x="18680" y="203154"/>
                  </a:lnTo>
                  <a:lnTo>
                    <a:pt x="28627" y="211397"/>
                  </a:lnTo>
                  <a:lnTo>
                    <a:pt x="39932" y="218060"/>
                  </a:lnTo>
                  <a:lnTo>
                    <a:pt x="52144" y="220165"/>
                  </a:lnTo>
                  <a:lnTo>
                    <a:pt x="64960" y="219231"/>
                  </a:lnTo>
                  <a:lnTo>
                    <a:pt x="78178" y="216272"/>
                  </a:lnTo>
                  <a:lnTo>
                    <a:pt x="90496" y="213130"/>
                  </a:lnTo>
                  <a:lnTo>
                    <a:pt x="102214" y="209867"/>
                  </a:lnTo>
                  <a:lnTo>
                    <a:pt x="113531" y="206523"/>
                  </a:lnTo>
                  <a:lnTo>
                    <a:pt x="124583" y="199619"/>
                  </a:lnTo>
                  <a:lnTo>
                    <a:pt x="135456" y="190342"/>
                  </a:lnTo>
                  <a:lnTo>
                    <a:pt x="146210" y="179482"/>
                  </a:lnTo>
                  <a:lnTo>
                    <a:pt x="155718" y="168737"/>
                  </a:lnTo>
                  <a:lnTo>
                    <a:pt x="164393" y="158068"/>
                  </a:lnTo>
                  <a:lnTo>
                    <a:pt x="172514" y="147449"/>
                  </a:lnTo>
                  <a:lnTo>
                    <a:pt x="175590" y="138032"/>
                  </a:lnTo>
                  <a:lnTo>
                    <a:pt x="175304" y="129418"/>
                  </a:lnTo>
                  <a:lnTo>
                    <a:pt x="172776" y="121337"/>
                  </a:lnTo>
                  <a:lnTo>
                    <a:pt x="167585" y="117119"/>
                  </a:lnTo>
                  <a:lnTo>
                    <a:pt x="160618" y="115475"/>
                  </a:lnTo>
                  <a:lnTo>
                    <a:pt x="152468" y="115548"/>
                  </a:lnTo>
                  <a:lnTo>
                    <a:pt x="143528" y="119102"/>
                  </a:lnTo>
                  <a:lnTo>
                    <a:pt x="134063" y="124978"/>
                  </a:lnTo>
                  <a:lnTo>
                    <a:pt x="124247" y="132401"/>
                  </a:lnTo>
                  <a:lnTo>
                    <a:pt x="115365" y="142024"/>
                  </a:lnTo>
                  <a:lnTo>
                    <a:pt x="107107" y="153114"/>
                  </a:lnTo>
                  <a:lnTo>
                    <a:pt x="99264" y="165181"/>
                  </a:lnTo>
                  <a:lnTo>
                    <a:pt x="94036" y="179070"/>
                  </a:lnTo>
                  <a:lnTo>
                    <a:pt x="90550" y="194172"/>
                  </a:lnTo>
                  <a:lnTo>
                    <a:pt x="83579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83809" y="168281"/>
              <a:ext cx="136060" cy="515363"/>
            </a:xfrm>
            <a:custGeom>
              <a:avLst/>
              <a:gdLst/>
              <a:ahLst/>
              <a:cxnLst/>
              <a:rect l="0" t="0" r="0" b="0"/>
              <a:pathLst>
                <a:path w="136060" h="515363">
                  <a:moveTo>
                    <a:pt x="0" y="0"/>
                  </a:moveTo>
                  <a:lnTo>
                    <a:pt x="16750" y="5583"/>
                  </a:lnTo>
                  <a:lnTo>
                    <a:pt x="24022" y="9565"/>
                  </a:lnTo>
                  <a:lnTo>
                    <a:pt x="31207" y="14557"/>
                  </a:lnTo>
                  <a:lnTo>
                    <a:pt x="38334" y="20223"/>
                  </a:lnTo>
                  <a:lnTo>
                    <a:pt x="45422" y="26337"/>
                  </a:lnTo>
                  <a:lnTo>
                    <a:pt x="52485" y="32750"/>
                  </a:lnTo>
                  <a:lnTo>
                    <a:pt x="59531" y="39363"/>
                  </a:lnTo>
                  <a:lnTo>
                    <a:pt x="66566" y="47277"/>
                  </a:lnTo>
                  <a:lnTo>
                    <a:pt x="73593" y="56059"/>
                  </a:lnTo>
                  <a:lnTo>
                    <a:pt x="80615" y="65420"/>
                  </a:lnTo>
                  <a:lnTo>
                    <a:pt x="87633" y="76335"/>
                  </a:lnTo>
                  <a:lnTo>
                    <a:pt x="94649" y="88286"/>
                  </a:lnTo>
                  <a:lnTo>
                    <a:pt x="101664" y="100927"/>
                  </a:lnTo>
                  <a:lnTo>
                    <a:pt x="107509" y="112861"/>
                  </a:lnTo>
                  <a:lnTo>
                    <a:pt x="112575" y="124323"/>
                  </a:lnTo>
                  <a:lnTo>
                    <a:pt x="117120" y="135470"/>
                  </a:lnTo>
                  <a:lnTo>
                    <a:pt x="121319" y="148744"/>
                  </a:lnTo>
                  <a:lnTo>
                    <a:pt x="125287" y="163437"/>
                  </a:lnTo>
                  <a:lnTo>
                    <a:pt x="129101" y="179075"/>
                  </a:lnTo>
                  <a:lnTo>
                    <a:pt x="131644" y="194176"/>
                  </a:lnTo>
                  <a:lnTo>
                    <a:pt x="133339" y="208917"/>
                  </a:lnTo>
                  <a:lnTo>
                    <a:pt x="134469" y="223419"/>
                  </a:lnTo>
                  <a:lnTo>
                    <a:pt x="135222" y="237761"/>
                  </a:lnTo>
                  <a:lnTo>
                    <a:pt x="136059" y="266162"/>
                  </a:lnTo>
                  <a:lnTo>
                    <a:pt x="135114" y="280280"/>
                  </a:lnTo>
                  <a:lnTo>
                    <a:pt x="133315" y="294367"/>
                  </a:lnTo>
                  <a:lnTo>
                    <a:pt x="130947" y="308432"/>
                  </a:lnTo>
                  <a:lnTo>
                    <a:pt x="128200" y="321315"/>
                  </a:lnTo>
                  <a:lnTo>
                    <a:pt x="125200" y="333410"/>
                  </a:lnTo>
                  <a:lnTo>
                    <a:pt x="122031" y="344978"/>
                  </a:lnTo>
                  <a:lnTo>
                    <a:pt x="117581" y="357365"/>
                  </a:lnTo>
                  <a:lnTo>
                    <a:pt x="112278" y="370298"/>
                  </a:lnTo>
                  <a:lnTo>
                    <a:pt x="106405" y="383594"/>
                  </a:lnTo>
                  <a:lnTo>
                    <a:pt x="100152" y="395964"/>
                  </a:lnTo>
                  <a:lnTo>
                    <a:pt x="93646" y="407717"/>
                  </a:lnTo>
                  <a:lnTo>
                    <a:pt x="86972" y="419057"/>
                  </a:lnTo>
                  <a:lnTo>
                    <a:pt x="73323" y="441007"/>
                  </a:lnTo>
                  <a:lnTo>
                    <a:pt x="66412" y="451769"/>
                  </a:lnTo>
                  <a:lnTo>
                    <a:pt x="60635" y="462449"/>
                  </a:lnTo>
                  <a:lnTo>
                    <a:pt x="55616" y="473075"/>
                  </a:lnTo>
                  <a:lnTo>
                    <a:pt x="31553" y="51536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1759" y="283975"/>
            <a:ext cx="1367289" cy="504845"/>
            <a:chOff x="1051759" y="283975"/>
            <a:chExt cx="1367289" cy="504845"/>
          </a:xfrm>
        </p:grpSpPr>
        <p:sp>
          <p:nvSpPr>
            <p:cNvPr id="6" name="Freeform 5"/>
            <p:cNvSpPr/>
            <p:nvPr/>
          </p:nvSpPr>
          <p:spPr>
            <a:xfrm>
              <a:off x="1104347" y="462774"/>
              <a:ext cx="283977" cy="326046"/>
            </a:xfrm>
            <a:custGeom>
              <a:avLst/>
              <a:gdLst/>
              <a:ahLst/>
              <a:cxnLst/>
              <a:rect l="0" t="0" r="0" b="0"/>
              <a:pathLst>
                <a:path w="283977" h="326046">
                  <a:moveTo>
                    <a:pt x="0" y="0"/>
                  </a:moveTo>
                  <a:lnTo>
                    <a:pt x="29278" y="43917"/>
                  </a:lnTo>
                  <a:lnTo>
                    <a:pt x="37048" y="52650"/>
                  </a:lnTo>
                  <a:lnTo>
                    <a:pt x="45734" y="60810"/>
                  </a:lnTo>
                  <a:lnTo>
                    <a:pt x="55031" y="68587"/>
                  </a:lnTo>
                  <a:lnTo>
                    <a:pt x="63566" y="77277"/>
                  </a:lnTo>
                  <a:lnTo>
                    <a:pt x="71593" y="86577"/>
                  </a:lnTo>
                  <a:lnTo>
                    <a:pt x="79281" y="96282"/>
                  </a:lnTo>
                  <a:lnTo>
                    <a:pt x="86744" y="106259"/>
                  </a:lnTo>
                  <a:lnTo>
                    <a:pt x="101269" y="126692"/>
                  </a:lnTo>
                  <a:lnTo>
                    <a:pt x="143706" y="189359"/>
                  </a:lnTo>
                  <a:lnTo>
                    <a:pt x="151898" y="199862"/>
                  </a:lnTo>
                  <a:lnTo>
                    <a:pt x="160865" y="210371"/>
                  </a:lnTo>
                  <a:lnTo>
                    <a:pt x="179009" y="230227"/>
                  </a:lnTo>
                  <a:lnTo>
                    <a:pt x="202364" y="254545"/>
                  </a:lnTo>
                  <a:lnTo>
                    <a:pt x="234311" y="286818"/>
                  </a:lnTo>
                  <a:lnTo>
                    <a:pt x="283976" y="3260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35900" y="462774"/>
              <a:ext cx="220871" cy="273458"/>
            </a:xfrm>
            <a:custGeom>
              <a:avLst/>
              <a:gdLst/>
              <a:ahLst/>
              <a:cxnLst/>
              <a:rect l="0" t="0" r="0" b="0"/>
              <a:pathLst>
                <a:path w="220871" h="273458">
                  <a:moveTo>
                    <a:pt x="220870" y="0"/>
                  </a:moveTo>
                  <a:lnTo>
                    <a:pt x="209703" y="16750"/>
                  </a:lnTo>
                  <a:lnTo>
                    <a:pt x="202908" y="24022"/>
                  </a:lnTo>
                  <a:lnTo>
                    <a:pt x="194871" y="31206"/>
                  </a:lnTo>
                  <a:lnTo>
                    <a:pt x="186008" y="38334"/>
                  </a:lnTo>
                  <a:lnTo>
                    <a:pt x="177762" y="46591"/>
                  </a:lnTo>
                  <a:lnTo>
                    <a:pt x="169928" y="55602"/>
                  </a:lnTo>
                  <a:lnTo>
                    <a:pt x="162367" y="65115"/>
                  </a:lnTo>
                  <a:lnTo>
                    <a:pt x="154990" y="74962"/>
                  </a:lnTo>
                  <a:lnTo>
                    <a:pt x="140560" y="95254"/>
                  </a:lnTo>
                  <a:lnTo>
                    <a:pt x="133440" y="104404"/>
                  </a:lnTo>
                  <a:lnTo>
                    <a:pt x="126356" y="112842"/>
                  </a:lnTo>
                  <a:lnTo>
                    <a:pt x="119296" y="120804"/>
                  </a:lnTo>
                  <a:lnTo>
                    <a:pt x="112252" y="129618"/>
                  </a:lnTo>
                  <a:lnTo>
                    <a:pt x="105219" y="139000"/>
                  </a:lnTo>
                  <a:lnTo>
                    <a:pt x="91172" y="158773"/>
                  </a:lnTo>
                  <a:lnTo>
                    <a:pt x="77138" y="179248"/>
                  </a:lnTo>
                  <a:lnTo>
                    <a:pt x="70123" y="188447"/>
                  </a:lnTo>
                  <a:lnTo>
                    <a:pt x="63110" y="196917"/>
                  </a:lnTo>
                  <a:lnTo>
                    <a:pt x="56097" y="204901"/>
                  </a:lnTo>
                  <a:lnTo>
                    <a:pt x="49084" y="212561"/>
                  </a:lnTo>
                  <a:lnTo>
                    <a:pt x="35060" y="227305"/>
                  </a:lnTo>
                  <a:lnTo>
                    <a:pt x="21036" y="241648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051759" y="283975"/>
              <a:ext cx="431223" cy="31553"/>
            </a:xfrm>
            <a:custGeom>
              <a:avLst/>
              <a:gdLst/>
              <a:ahLst/>
              <a:cxnLst/>
              <a:rect l="0" t="0" r="0" b="0"/>
              <a:pathLst>
                <a:path w="431223" h="31553">
                  <a:moveTo>
                    <a:pt x="0" y="31552"/>
                  </a:moveTo>
                  <a:lnTo>
                    <a:pt x="16751" y="25969"/>
                  </a:lnTo>
                  <a:lnTo>
                    <a:pt x="27528" y="24324"/>
                  </a:lnTo>
                  <a:lnTo>
                    <a:pt x="40556" y="23228"/>
                  </a:lnTo>
                  <a:lnTo>
                    <a:pt x="55084" y="22497"/>
                  </a:lnTo>
                  <a:lnTo>
                    <a:pt x="89925" y="21685"/>
                  </a:lnTo>
                  <a:lnTo>
                    <a:pt x="109032" y="21468"/>
                  </a:lnTo>
                  <a:lnTo>
                    <a:pt x="126445" y="20155"/>
                  </a:lnTo>
                  <a:lnTo>
                    <a:pt x="142728" y="18111"/>
                  </a:lnTo>
                  <a:lnTo>
                    <a:pt x="158258" y="15580"/>
                  </a:lnTo>
                  <a:lnTo>
                    <a:pt x="173285" y="13892"/>
                  </a:lnTo>
                  <a:lnTo>
                    <a:pt x="187978" y="12767"/>
                  </a:lnTo>
                  <a:lnTo>
                    <a:pt x="202448" y="12017"/>
                  </a:lnTo>
                  <a:lnTo>
                    <a:pt x="230991" y="11184"/>
                  </a:lnTo>
                  <a:lnTo>
                    <a:pt x="245147" y="10962"/>
                  </a:lnTo>
                  <a:lnTo>
                    <a:pt x="259258" y="9645"/>
                  </a:lnTo>
                  <a:lnTo>
                    <a:pt x="273340" y="7598"/>
                  </a:lnTo>
                  <a:lnTo>
                    <a:pt x="287403" y="5066"/>
                  </a:lnTo>
                  <a:lnTo>
                    <a:pt x="301453" y="3377"/>
                  </a:lnTo>
                  <a:lnTo>
                    <a:pt x="315493" y="2251"/>
                  </a:lnTo>
                  <a:lnTo>
                    <a:pt x="329529" y="1501"/>
                  </a:lnTo>
                  <a:lnTo>
                    <a:pt x="366937" y="667"/>
                  </a:lnTo>
                  <a:lnTo>
                    <a:pt x="43122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72298" y="462774"/>
              <a:ext cx="115694" cy="21036"/>
            </a:xfrm>
            <a:custGeom>
              <a:avLst/>
              <a:gdLst/>
              <a:ahLst/>
              <a:cxnLst/>
              <a:rect l="0" t="0" r="0" b="0"/>
              <a:pathLst>
                <a:path w="115694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2638"/>
                  </a:lnTo>
                  <a:lnTo>
                    <a:pt x="49500" y="6396"/>
                  </a:lnTo>
                  <a:lnTo>
                    <a:pt x="62216" y="4264"/>
                  </a:lnTo>
                  <a:lnTo>
                    <a:pt x="75367" y="2843"/>
                  </a:ln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82815" y="557432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22334" y="15452"/>
                  </a:lnTo>
                  <a:lnTo>
                    <a:pt x="35925" y="12639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93002" y="359659"/>
              <a:ext cx="236157" cy="376573"/>
            </a:xfrm>
            <a:custGeom>
              <a:avLst/>
              <a:gdLst/>
              <a:ahLst/>
              <a:cxnLst/>
              <a:rect l="0" t="0" r="0" b="0"/>
              <a:pathLst>
                <a:path w="236157" h="376573">
                  <a:moveTo>
                    <a:pt x="0" y="40009"/>
                  </a:moveTo>
                  <a:lnTo>
                    <a:pt x="22333" y="34426"/>
                  </a:lnTo>
                  <a:lnTo>
                    <a:pt x="32418" y="31612"/>
                  </a:lnTo>
                  <a:lnTo>
                    <a:pt x="52972" y="25370"/>
                  </a:lnTo>
                  <a:lnTo>
                    <a:pt x="65699" y="22070"/>
                  </a:lnTo>
                  <a:lnTo>
                    <a:pt x="139422" y="4897"/>
                  </a:lnTo>
                  <a:lnTo>
                    <a:pt x="153716" y="2577"/>
                  </a:lnTo>
                  <a:lnTo>
                    <a:pt x="167920" y="1031"/>
                  </a:lnTo>
                  <a:lnTo>
                    <a:pt x="182064" y="0"/>
                  </a:lnTo>
                  <a:lnTo>
                    <a:pt x="194999" y="482"/>
                  </a:lnTo>
                  <a:lnTo>
                    <a:pt x="207128" y="1971"/>
                  </a:lnTo>
                  <a:lnTo>
                    <a:pt x="218720" y="4133"/>
                  </a:lnTo>
                  <a:lnTo>
                    <a:pt x="226448" y="10249"/>
                  </a:lnTo>
                  <a:lnTo>
                    <a:pt x="231600" y="19000"/>
                  </a:lnTo>
                  <a:lnTo>
                    <a:pt x="235035" y="29509"/>
                  </a:lnTo>
                  <a:lnTo>
                    <a:pt x="236156" y="41190"/>
                  </a:lnTo>
                  <a:lnTo>
                    <a:pt x="235735" y="53651"/>
                  </a:lnTo>
                  <a:lnTo>
                    <a:pt x="234286" y="66633"/>
                  </a:lnTo>
                  <a:lnTo>
                    <a:pt x="232151" y="78794"/>
                  </a:lnTo>
                  <a:lnTo>
                    <a:pt x="229559" y="90407"/>
                  </a:lnTo>
                  <a:lnTo>
                    <a:pt x="226662" y="101654"/>
                  </a:lnTo>
                  <a:lnTo>
                    <a:pt x="222394" y="112659"/>
                  </a:lnTo>
                  <a:lnTo>
                    <a:pt x="217211" y="123501"/>
                  </a:lnTo>
                  <a:lnTo>
                    <a:pt x="211419" y="134235"/>
                  </a:lnTo>
                  <a:lnTo>
                    <a:pt x="206389" y="144897"/>
                  </a:lnTo>
                  <a:lnTo>
                    <a:pt x="201866" y="155511"/>
                  </a:lnTo>
                  <a:lnTo>
                    <a:pt x="197683" y="166092"/>
                  </a:lnTo>
                  <a:lnTo>
                    <a:pt x="189919" y="187199"/>
                  </a:lnTo>
                  <a:lnTo>
                    <a:pt x="175412" y="229315"/>
                  </a:lnTo>
                  <a:lnTo>
                    <a:pt x="169529" y="242173"/>
                  </a:lnTo>
                  <a:lnTo>
                    <a:pt x="162101" y="256589"/>
                  </a:lnTo>
                  <a:lnTo>
                    <a:pt x="153644" y="272042"/>
                  </a:lnTo>
                  <a:lnTo>
                    <a:pt x="148005" y="287019"/>
                  </a:lnTo>
                  <a:lnTo>
                    <a:pt x="144246" y="301678"/>
                  </a:lnTo>
                  <a:lnTo>
                    <a:pt x="136728" y="37657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45590" y="536397"/>
              <a:ext cx="273458" cy="31554"/>
            </a:xfrm>
            <a:custGeom>
              <a:avLst/>
              <a:gdLst/>
              <a:ahLst/>
              <a:cxnLst/>
              <a:rect l="0" t="0" r="0" b="0"/>
              <a:pathLst>
                <a:path w="273458" h="31554">
                  <a:moveTo>
                    <a:pt x="0" y="31553"/>
                  </a:moveTo>
                  <a:lnTo>
                    <a:pt x="16750" y="25969"/>
                  </a:lnTo>
                  <a:lnTo>
                    <a:pt x="28696" y="24325"/>
                  </a:lnTo>
                  <a:lnTo>
                    <a:pt x="43671" y="23228"/>
                  </a:lnTo>
                  <a:lnTo>
                    <a:pt x="60667" y="22497"/>
                  </a:lnTo>
                  <a:lnTo>
                    <a:pt x="75503" y="20841"/>
                  </a:lnTo>
                  <a:lnTo>
                    <a:pt x="88900" y="18569"/>
                  </a:lnTo>
                  <a:lnTo>
                    <a:pt x="101337" y="15885"/>
                  </a:lnTo>
                  <a:lnTo>
                    <a:pt x="117808" y="12927"/>
                  </a:lnTo>
                  <a:lnTo>
                    <a:pt x="157925" y="6525"/>
                  </a:lnTo>
                  <a:lnTo>
                    <a:pt x="177737" y="4350"/>
                  </a:lnTo>
                  <a:lnTo>
                    <a:pt x="196789" y="2900"/>
                  </a:lnTo>
                  <a:lnTo>
                    <a:pt x="27345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25383" y="1398840"/>
            <a:ext cx="3965135" cy="546916"/>
            <a:chOff x="1125383" y="1398840"/>
            <a:chExt cx="3965135" cy="546916"/>
          </a:xfrm>
        </p:grpSpPr>
        <p:sp>
          <p:nvSpPr>
            <p:cNvPr id="14" name="Freeform 13"/>
            <p:cNvSpPr/>
            <p:nvPr/>
          </p:nvSpPr>
          <p:spPr>
            <a:xfrm>
              <a:off x="1125383" y="1434851"/>
              <a:ext cx="201246" cy="329784"/>
            </a:xfrm>
            <a:custGeom>
              <a:avLst/>
              <a:gdLst/>
              <a:ahLst/>
              <a:cxnLst/>
              <a:rect l="0" t="0" r="0" b="0"/>
              <a:pathLst>
                <a:path w="201246" h="329784">
                  <a:moveTo>
                    <a:pt x="10517" y="6059"/>
                  </a:moveTo>
                  <a:lnTo>
                    <a:pt x="27267" y="476"/>
                  </a:lnTo>
                  <a:lnTo>
                    <a:pt x="38045" y="0"/>
                  </a:lnTo>
                  <a:lnTo>
                    <a:pt x="51073" y="851"/>
                  </a:lnTo>
                  <a:lnTo>
                    <a:pt x="65601" y="2587"/>
                  </a:lnTo>
                  <a:lnTo>
                    <a:pt x="81130" y="4913"/>
                  </a:lnTo>
                  <a:lnTo>
                    <a:pt x="113966" y="10614"/>
                  </a:lnTo>
                  <a:lnTo>
                    <a:pt x="128565" y="16108"/>
                  </a:lnTo>
                  <a:lnTo>
                    <a:pt x="141804" y="23276"/>
                  </a:lnTo>
                  <a:lnTo>
                    <a:pt x="154135" y="31561"/>
                  </a:lnTo>
                  <a:lnTo>
                    <a:pt x="161188" y="41758"/>
                  </a:lnTo>
                  <a:lnTo>
                    <a:pt x="164721" y="53231"/>
                  </a:lnTo>
                  <a:lnTo>
                    <a:pt x="165908" y="65554"/>
                  </a:lnTo>
                  <a:lnTo>
                    <a:pt x="164362" y="76107"/>
                  </a:lnTo>
                  <a:lnTo>
                    <a:pt x="160994" y="85479"/>
                  </a:lnTo>
                  <a:lnTo>
                    <a:pt x="156411" y="94065"/>
                  </a:lnTo>
                  <a:lnTo>
                    <a:pt x="148681" y="102126"/>
                  </a:lnTo>
                  <a:lnTo>
                    <a:pt x="138854" y="109837"/>
                  </a:lnTo>
                  <a:lnTo>
                    <a:pt x="127628" y="117315"/>
                  </a:lnTo>
                  <a:lnTo>
                    <a:pt x="115469" y="124637"/>
                  </a:lnTo>
                  <a:lnTo>
                    <a:pt x="102689" y="131856"/>
                  </a:lnTo>
                  <a:lnTo>
                    <a:pt x="89494" y="139006"/>
                  </a:lnTo>
                  <a:lnTo>
                    <a:pt x="76023" y="144941"/>
                  </a:lnTo>
                  <a:lnTo>
                    <a:pt x="62368" y="150067"/>
                  </a:lnTo>
                  <a:lnTo>
                    <a:pt x="48590" y="154652"/>
                  </a:lnTo>
                  <a:lnTo>
                    <a:pt x="44080" y="156541"/>
                  </a:lnTo>
                  <a:lnTo>
                    <a:pt x="45747" y="156631"/>
                  </a:lnTo>
                  <a:lnTo>
                    <a:pt x="51533" y="155523"/>
                  </a:lnTo>
                  <a:lnTo>
                    <a:pt x="60065" y="155952"/>
                  </a:lnTo>
                  <a:lnTo>
                    <a:pt x="70427" y="157408"/>
                  </a:lnTo>
                  <a:lnTo>
                    <a:pt x="82010" y="159546"/>
                  </a:lnTo>
                  <a:lnTo>
                    <a:pt x="93238" y="162141"/>
                  </a:lnTo>
                  <a:lnTo>
                    <a:pt x="104229" y="165039"/>
                  </a:lnTo>
                  <a:lnTo>
                    <a:pt x="126959" y="171375"/>
                  </a:lnTo>
                  <a:lnTo>
                    <a:pt x="152642" y="178087"/>
                  </a:lnTo>
                  <a:lnTo>
                    <a:pt x="163698" y="183850"/>
                  </a:lnTo>
                  <a:lnTo>
                    <a:pt x="173406" y="191198"/>
                  </a:lnTo>
                  <a:lnTo>
                    <a:pt x="182215" y="199602"/>
                  </a:lnTo>
                  <a:lnTo>
                    <a:pt x="189257" y="209880"/>
                  </a:lnTo>
                  <a:lnTo>
                    <a:pt x="195120" y="221406"/>
                  </a:lnTo>
                  <a:lnTo>
                    <a:pt x="200197" y="233765"/>
                  </a:lnTo>
                  <a:lnTo>
                    <a:pt x="201245" y="245509"/>
                  </a:lnTo>
                  <a:lnTo>
                    <a:pt x="199606" y="256845"/>
                  </a:lnTo>
                  <a:lnTo>
                    <a:pt x="196176" y="267909"/>
                  </a:lnTo>
                  <a:lnTo>
                    <a:pt x="190383" y="277621"/>
                  </a:lnTo>
                  <a:lnTo>
                    <a:pt x="183016" y="286433"/>
                  </a:lnTo>
                  <a:lnTo>
                    <a:pt x="174599" y="294646"/>
                  </a:lnTo>
                  <a:lnTo>
                    <a:pt x="165481" y="301289"/>
                  </a:lnTo>
                  <a:lnTo>
                    <a:pt x="155897" y="306886"/>
                  </a:lnTo>
                  <a:lnTo>
                    <a:pt x="146001" y="311787"/>
                  </a:lnTo>
                  <a:lnTo>
                    <a:pt x="134730" y="316222"/>
                  </a:lnTo>
                  <a:lnTo>
                    <a:pt x="122541" y="320348"/>
                  </a:lnTo>
                  <a:lnTo>
                    <a:pt x="109741" y="324267"/>
                  </a:lnTo>
                  <a:lnTo>
                    <a:pt x="96533" y="326880"/>
                  </a:lnTo>
                  <a:lnTo>
                    <a:pt x="83053" y="328621"/>
                  </a:lnTo>
                  <a:lnTo>
                    <a:pt x="69392" y="329783"/>
                  </a:lnTo>
                  <a:lnTo>
                    <a:pt x="56779" y="329388"/>
                  </a:lnTo>
                  <a:lnTo>
                    <a:pt x="44864" y="327956"/>
                  </a:lnTo>
                  <a:lnTo>
                    <a:pt x="0" y="3005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482981" y="1756438"/>
              <a:ext cx="73624" cy="115695"/>
            </a:xfrm>
            <a:custGeom>
              <a:avLst/>
              <a:gdLst/>
              <a:ahLst/>
              <a:cxnLst/>
              <a:rect l="0" t="0" r="0" b="0"/>
              <a:pathLst>
                <a:path w="73624" h="115695">
                  <a:moveTo>
                    <a:pt x="73623" y="0"/>
                  </a:moveTo>
                  <a:lnTo>
                    <a:pt x="68040" y="16751"/>
                  </a:lnTo>
                  <a:lnTo>
                    <a:pt x="65226" y="27528"/>
                  </a:lnTo>
                  <a:lnTo>
                    <a:pt x="58984" y="55084"/>
                  </a:lnTo>
                  <a:lnTo>
                    <a:pt x="54515" y="67107"/>
                  </a:lnTo>
                  <a:lnTo>
                    <a:pt x="49198" y="77460"/>
                  </a:lnTo>
                  <a:lnTo>
                    <a:pt x="43316" y="86699"/>
                  </a:lnTo>
                  <a:lnTo>
                    <a:pt x="35889" y="94026"/>
                  </a:lnTo>
                  <a:lnTo>
                    <a:pt x="27432" y="100080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87991" y="1515400"/>
              <a:ext cx="175195" cy="220004"/>
            </a:xfrm>
            <a:custGeom>
              <a:avLst/>
              <a:gdLst/>
              <a:ahLst/>
              <a:cxnLst/>
              <a:rect l="0" t="0" r="0" b="0"/>
              <a:pathLst>
                <a:path w="175195" h="220004">
                  <a:moveTo>
                    <a:pt x="0" y="20169"/>
                  </a:moveTo>
                  <a:lnTo>
                    <a:pt x="16750" y="9002"/>
                  </a:lnTo>
                  <a:lnTo>
                    <a:pt x="27528" y="5713"/>
                  </a:lnTo>
                  <a:lnTo>
                    <a:pt x="40556" y="3520"/>
                  </a:lnTo>
                  <a:lnTo>
                    <a:pt x="55084" y="2058"/>
                  </a:lnTo>
                  <a:lnTo>
                    <a:pt x="70613" y="1083"/>
                  </a:lnTo>
                  <a:lnTo>
                    <a:pt x="103449" y="0"/>
                  </a:lnTo>
                  <a:lnTo>
                    <a:pt x="119217" y="880"/>
                  </a:lnTo>
                  <a:lnTo>
                    <a:pt x="134403" y="2635"/>
                  </a:lnTo>
                  <a:lnTo>
                    <a:pt x="149202" y="4974"/>
                  </a:lnTo>
                  <a:lnTo>
                    <a:pt x="157899" y="11207"/>
                  </a:lnTo>
                  <a:lnTo>
                    <a:pt x="162529" y="20038"/>
                  </a:lnTo>
                  <a:lnTo>
                    <a:pt x="164446" y="30599"/>
                  </a:lnTo>
                  <a:lnTo>
                    <a:pt x="161050" y="41146"/>
                  </a:lnTo>
                  <a:lnTo>
                    <a:pt x="154112" y="51683"/>
                  </a:lnTo>
                  <a:lnTo>
                    <a:pt x="144812" y="62213"/>
                  </a:lnTo>
                  <a:lnTo>
                    <a:pt x="133937" y="71571"/>
                  </a:lnTo>
                  <a:lnTo>
                    <a:pt x="122013" y="80147"/>
                  </a:lnTo>
                  <a:lnTo>
                    <a:pt x="109389" y="88201"/>
                  </a:lnTo>
                  <a:lnTo>
                    <a:pt x="96299" y="94739"/>
                  </a:lnTo>
                  <a:lnTo>
                    <a:pt x="82897" y="100267"/>
                  </a:lnTo>
                  <a:lnTo>
                    <a:pt x="69288" y="105120"/>
                  </a:lnTo>
                  <a:lnTo>
                    <a:pt x="64890" y="107187"/>
                  </a:lnTo>
                  <a:lnTo>
                    <a:pt x="66633" y="107397"/>
                  </a:lnTo>
                  <a:lnTo>
                    <a:pt x="72469" y="106368"/>
                  </a:lnTo>
                  <a:lnTo>
                    <a:pt x="81034" y="105682"/>
                  </a:lnTo>
                  <a:lnTo>
                    <a:pt x="91419" y="105224"/>
                  </a:lnTo>
                  <a:lnTo>
                    <a:pt x="103016" y="104919"/>
                  </a:lnTo>
                  <a:lnTo>
                    <a:pt x="115422" y="105885"/>
                  </a:lnTo>
                  <a:lnTo>
                    <a:pt x="128368" y="107697"/>
                  </a:lnTo>
                  <a:lnTo>
                    <a:pt x="141672" y="110074"/>
                  </a:lnTo>
                  <a:lnTo>
                    <a:pt x="152879" y="113996"/>
                  </a:lnTo>
                  <a:lnTo>
                    <a:pt x="162688" y="118947"/>
                  </a:lnTo>
                  <a:lnTo>
                    <a:pt x="171564" y="124586"/>
                  </a:lnTo>
                  <a:lnTo>
                    <a:pt x="175145" y="133019"/>
                  </a:lnTo>
                  <a:lnTo>
                    <a:pt x="175194" y="143316"/>
                  </a:lnTo>
                  <a:lnTo>
                    <a:pt x="172890" y="154855"/>
                  </a:lnTo>
                  <a:lnTo>
                    <a:pt x="169017" y="164885"/>
                  </a:lnTo>
                  <a:lnTo>
                    <a:pt x="164097" y="173909"/>
                  </a:lnTo>
                  <a:lnTo>
                    <a:pt x="158480" y="182262"/>
                  </a:lnTo>
                  <a:lnTo>
                    <a:pt x="150061" y="188999"/>
                  </a:lnTo>
                  <a:lnTo>
                    <a:pt x="139774" y="194659"/>
                  </a:lnTo>
                  <a:lnTo>
                    <a:pt x="128242" y="199602"/>
                  </a:lnTo>
                  <a:lnTo>
                    <a:pt x="117047" y="204065"/>
                  </a:lnTo>
                  <a:lnTo>
                    <a:pt x="95260" y="212140"/>
                  </a:lnTo>
                  <a:lnTo>
                    <a:pt x="83373" y="214761"/>
                  </a:lnTo>
                  <a:lnTo>
                    <a:pt x="70775" y="216509"/>
                  </a:lnTo>
                  <a:lnTo>
                    <a:pt x="31553" y="22000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19378" y="1693333"/>
              <a:ext cx="52589" cy="115694"/>
            </a:xfrm>
            <a:custGeom>
              <a:avLst/>
              <a:gdLst/>
              <a:ahLst/>
              <a:cxnLst/>
              <a:rect l="0" t="0" r="0" b="0"/>
              <a:pathLst>
                <a:path w="52589" h="115694">
                  <a:moveTo>
                    <a:pt x="52588" y="0"/>
                  </a:moveTo>
                  <a:lnTo>
                    <a:pt x="52588" y="22334"/>
                  </a:lnTo>
                  <a:lnTo>
                    <a:pt x="51420" y="32418"/>
                  </a:lnTo>
                  <a:lnTo>
                    <a:pt x="49472" y="42647"/>
                  </a:lnTo>
                  <a:lnTo>
                    <a:pt x="47005" y="52973"/>
                  </a:lnTo>
                  <a:lnTo>
                    <a:pt x="43023" y="62193"/>
                  </a:lnTo>
                  <a:lnTo>
                    <a:pt x="38031" y="70678"/>
                  </a:lnTo>
                  <a:lnTo>
                    <a:pt x="32366" y="78671"/>
                  </a:lnTo>
                  <a:lnTo>
                    <a:pt x="26252" y="86338"/>
                  </a:lnTo>
                  <a:lnTo>
                    <a:pt x="19839" y="93786"/>
                  </a:lnTo>
                  <a:lnTo>
                    <a:pt x="0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250766" y="1430393"/>
              <a:ext cx="167206" cy="252423"/>
            </a:xfrm>
            <a:custGeom>
              <a:avLst/>
              <a:gdLst/>
              <a:ahLst/>
              <a:cxnLst/>
              <a:rect l="0" t="0" r="0" b="0"/>
              <a:pathLst>
                <a:path w="167206" h="252423">
                  <a:moveTo>
                    <a:pt x="42070" y="0"/>
                  </a:moveTo>
                  <a:lnTo>
                    <a:pt x="36487" y="22334"/>
                  </a:lnTo>
                  <a:lnTo>
                    <a:pt x="32505" y="33587"/>
                  </a:lnTo>
                  <a:lnTo>
                    <a:pt x="27513" y="45764"/>
                  </a:lnTo>
                  <a:lnTo>
                    <a:pt x="21847" y="58556"/>
                  </a:lnTo>
                  <a:lnTo>
                    <a:pt x="16902" y="70590"/>
                  </a:lnTo>
                  <a:lnTo>
                    <a:pt x="12437" y="82119"/>
                  </a:lnTo>
                  <a:lnTo>
                    <a:pt x="8291" y="93310"/>
                  </a:lnTo>
                  <a:lnTo>
                    <a:pt x="10202" y="101940"/>
                  </a:lnTo>
                  <a:lnTo>
                    <a:pt x="16150" y="108862"/>
                  </a:lnTo>
                  <a:lnTo>
                    <a:pt x="24790" y="114645"/>
                  </a:lnTo>
                  <a:lnTo>
                    <a:pt x="35224" y="118500"/>
                  </a:lnTo>
                  <a:lnTo>
                    <a:pt x="46855" y="121070"/>
                  </a:lnTo>
                  <a:lnTo>
                    <a:pt x="59284" y="122784"/>
                  </a:lnTo>
                  <a:lnTo>
                    <a:pt x="88674" y="127804"/>
                  </a:lnTo>
                  <a:lnTo>
                    <a:pt x="104692" y="130779"/>
                  </a:lnTo>
                  <a:lnTo>
                    <a:pt x="118877" y="135100"/>
                  </a:lnTo>
                  <a:lnTo>
                    <a:pt x="131839" y="140317"/>
                  </a:lnTo>
                  <a:lnTo>
                    <a:pt x="143987" y="146133"/>
                  </a:lnTo>
                  <a:lnTo>
                    <a:pt x="153253" y="153516"/>
                  </a:lnTo>
                  <a:lnTo>
                    <a:pt x="160600" y="161943"/>
                  </a:lnTo>
                  <a:lnTo>
                    <a:pt x="166666" y="171068"/>
                  </a:lnTo>
                  <a:lnTo>
                    <a:pt x="167205" y="180657"/>
                  </a:lnTo>
                  <a:lnTo>
                    <a:pt x="164057" y="190555"/>
                  </a:lnTo>
                  <a:lnTo>
                    <a:pt x="158454" y="200660"/>
                  </a:lnTo>
                  <a:lnTo>
                    <a:pt x="150043" y="209734"/>
                  </a:lnTo>
                  <a:lnTo>
                    <a:pt x="139762" y="218120"/>
                  </a:lnTo>
                  <a:lnTo>
                    <a:pt x="128233" y="226048"/>
                  </a:lnTo>
                  <a:lnTo>
                    <a:pt x="114704" y="231334"/>
                  </a:lnTo>
                  <a:lnTo>
                    <a:pt x="99842" y="234857"/>
                  </a:lnTo>
                  <a:lnTo>
                    <a:pt x="84090" y="237206"/>
                  </a:lnTo>
                  <a:lnTo>
                    <a:pt x="68915" y="239941"/>
                  </a:lnTo>
                  <a:lnTo>
                    <a:pt x="54123" y="242933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61283" y="1398840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10518"/>
                  </a:moveTo>
                  <a:lnTo>
                    <a:pt x="22334" y="4934"/>
                  </a:lnTo>
                  <a:lnTo>
                    <a:pt x="34756" y="3290"/>
                  </a:lnTo>
                  <a:lnTo>
                    <a:pt x="48880" y="2193"/>
                  </a:lnTo>
                  <a:lnTo>
                    <a:pt x="64140" y="1462"/>
                  </a:lnTo>
                  <a:lnTo>
                    <a:pt x="99793" y="650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45258" y="1661780"/>
              <a:ext cx="31554" cy="126212"/>
            </a:xfrm>
            <a:custGeom>
              <a:avLst/>
              <a:gdLst/>
              <a:ahLst/>
              <a:cxnLst/>
              <a:rect l="0" t="0" r="0" b="0"/>
              <a:pathLst>
                <a:path w="31554" h="126212">
                  <a:moveTo>
                    <a:pt x="31553" y="0"/>
                  </a:moveTo>
                  <a:lnTo>
                    <a:pt x="31553" y="22334"/>
                  </a:lnTo>
                  <a:lnTo>
                    <a:pt x="30385" y="32419"/>
                  </a:lnTo>
                  <a:lnTo>
                    <a:pt x="28437" y="42648"/>
                  </a:lnTo>
                  <a:lnTo>
                    <a:pt x="20112" y="76911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49696" y="1482981"/>
              <a:ext cx="216496" cy="220871"/>
            </a:xfrm>
            <a:custGeom>
              <a:avLst/>
              <a:gdLst/>
              <a:ahLst/>
              <a:cxnLst/>
              <a:rect l="0" t="0" r="0" b="0"/>
              <a:pathLst>
                <a:path w="216496" h="220871">
                  <a:moveTo>
                    <a:pt x="58502" y="0"/>
                  </a:moveTo>
                  <a:lnTo>
                    <a:pt x="47335" y="22334"/>
                  </a:lnTo>
                  <a:lnTo>
                    <a:pt x="40540" y="32418"/>
                  </a:lnTo>
                  <a:lnTo>
                    <a:pt x="32504" y="42647"/>
                  </a:lnTo>
                  <a:lnTo>
                    <a:pt x="23641" y="52973"/>
                  </a:lnTo>
                  <a:lnTo>
                    <a:pt x="15395" y="62193"/>
                  </a:lnTo>
                  <a:lnTo>
                    <a:pt x="0" y="78671"/>
                  </a:lnTo>
                  <a:lnTo>
                    <a:pt x="803" y="84000"/>
                  </a:lnTo>
                  <a:lnTo>
                    <a:pt x="7181" y="87553"/>
                  </a:lnTo>
                  <a:lnTo>
                    <a:pt x="17276" y="89921"/>
                  </a:lnTo>
                  <a:lnTo>
                    <a:pt x="27512" y="92669"/>
                  </a:lnTo>
                  <a:lnTo>
                    <a:pt x="48235" y="98838"/>
                  </a:lnTo>
                  <a:lnTo>
                    <a:pt x="59838" y="100951"/>
                  </a:lnTo>
                  <a:lnTo>
                    <a:pt x="72247" y="102359"/>
                  </a:lnTo>
                  <a:lnTo>
                    <a:pt x="85195" y="103298"/>
                  </a:lnTo>
                  <a:lnTo>
                    <a:pt x="97333" y="105093"/>
                  </a:lnTo>
                  <a:lnTo>
                    <a:pt x="108930" y="107458"/>
                  </a:lnTo>
                  <a:lnTo>
                    <a:pt x="120168" y="110203"/>
                  </a:lnTo>
                  <a:lnTo>
                    <a:pt x="131165" y="113202"/>
                  </a:lnTo>
                  <a:lnTo>
                    <a:pt x="152734" y="119650"/>
                  </a:lnTo>
                  <a:lnTo>
                    <a:pt x="184587" y="129850"/>
                  </a:lnTo>
                  <a:lnTo>
                    <a:pt x="193978" y="134480"/>
                  </a:lnTo>
                  <a:lnTo>
                    <a:pt x="202576" y="139904"/>
                  </a:lnTo>
                  <a:lnTo>
                    <a:pt x="210645" y="145857"/>
                  </a:lnTo>
                  <a:lnTo>
                    <a:pt x="214856" y="154501"/>
                  </a:lnTo>
                  <a:lnTo>
                    <a:pt x="216495" y="164937"/>
                  </a:lnTo>
                  <a:lnTo>
                    <a:pt x="216419" y="176570"/>
                  </a:lnTo>
                  <a:lnTo>
                    <a:pt x="212862" y="186662"/>
                  </a:lnTo>
                  <a:lnTo>
                    <a:pt x="206985" y="195727"/>
                  </a:lnTo>
                  <a:lnTo>
                    <a:pt x="199561" y="204108"/>
                  </a:lnTo>
                  <a:lnTo>
                    <a:pt x="188769" y="209695"/>
                  </a:lnTo>
                  <a:lnTo>
                    <a:pt x="175731" y="213420"/>
                  </a:lnTo>
                  <a:lnTo>
                    <a:pt x="161196" y="215903"/>
                  </a:lnTo>
                  <a:lnTo>
                    <a:pt x="144494" y="217558"/>
                  </a:lnTo>
                  <a:lnTo>
                    <a:pt x="126348" y="218662"/>
                  </a:lnTo>
                  <a:lnTo>
                    <a:pt x="6902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18716" y="1451428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16750" y="4934"/>
                  </a:lnTo>
                  <a:lnTo>
                    <a:pt x="27527" y="3289"/>
                  </a:lnTo>
                  <a:lnTo>
                    <a:pt x="40555" y="2193"/>
                  </a:lnTo>
                  <a:lnTo>
                    <a:pt x="55084" y="1462"/>
                  </a:lnTo>
                  <a:lnTo>
                    <a:pt x="86808" y="650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02691" y="1714368"/>
              <a:ext cx="42071" cy="157765"/>
            </a:xfrm>
            <a:custGeom>
              <a:avLst/>
              <a:gdLst/>
              <a:ahLst/>
              <a:cxnLst/>
              <a:rect l="0" t="0" r="0" b="0"/>
              <a:pathLst>
                <a:path w="42071" h="157765">
                  <a:moveTo>
                    <a:pt x="42070" y="0"/>
                  </a:moveTo>
                  <a:lnTo>
                    <a:pt x="36487" y="22334"/>
                  </a:lnTo>
                  <a:lnTo>
                    <a:pt x="30629" y="48880"/>
                  </a:lnTo>
                  <a:lnTo>
                    <a:pt x="24131" y="78987"/>
                  </a:lnTo>
                  <a:lnTo>
                    <a:pt x="20762" y="93560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88615" y="1461946"/>
              <a:ext cx="189757" cy="300114"/>
            </a:xfrm>
            <a:custGeom>
              <a:avLst/>
              <a:gdLst/>
              <a:ahLst/>
              <a:cxnLst/>
              <a:rect l="0" t="0" r="0" b="0"/>
              <a:pathLst>
                <a:path w="189757" h="300114">
                  <a:moveTo>
                    <a:pt x="77016" y="0"/>
                  </a:moveTo>
                  <a:lnTo>
                    <a:pt x="71432" y="16750"/>
                  </a:lnTo>
                  <a:lnTo>
                    <a:pt x="67450" y="26359"/>
                  </a:lnTo>
                  <a:lnTo>
                    <a:pt x="62459" y="37439"/>
                  </a:lnTo>
                  <a:lnTo>
                    <a:pt x="50680" y="62216"/>
                  </a:lnTo>
                  <a:lnTo>
                    <a:pt x="37654" y="88809"/>
                  </a:lnTo>
                  <a:lnTo>
                    <a:pt x="30908" y="101276"/>
                  </a:lnTo>
                  <a:lnTo>
                    <a:pt x="24074" y="113094"/>
                  </a:lnTo>
                  <a:lnTo>
                    <a:pt x="17180" y="124478"/>
                  </a:lnTo>
                  <a:lnTo>
                    <a:pt x="11416" y="135573"/>
                  </a:lnTo>
                  <a:lnTo>
                    <a:pt x="6404" y="146476"/>
                  </a:lnTo>
                  <a:lnTo>
                    <a:pt x="1895" y="157250"/>
                  </a:lnTo>
                  <a:lnTo>
                    <a:pt x="57" y="171445"/>
                  </a:lnTo>
                  <a:lnTo>
                    <a:pt x="0" y="187919"/>
                  </a:lnTo>
                  <a:lnTo>
                    <a:pt x="1131" y="205914"/>
                  </a:lnTo>
                  <a:lnTo>
                    <a:pt x="4222" y="222586"/>
                  </a:lnTo>
                  <a:lnTo>
                    <a:pt x="8620" y="238374"/>
                  </a:lnTo>
                  <a:lnTo>
                    <a:pt x="13890" y="253574"/>
                  </a:lnTo>
                  <a:lnTo>
                    <a:pt x="23246" y="266045"/>
                  </a:lnTo>
                  <a:lnTo>
                    <a:pt x="35326" y="276696"/>
                  </a:lnTo>
                  <a:lnTo>
                    <a:pt x="49223" y="286134"/>
                  </a:lnTo>
                  <a:lnTo>
                    <a:pt x="64330" y="292426"/>
                  </a:lnTo>
                  <a:lnTo>
                    <a:pt x="80245" y="296621"/>
                  </a:lnTo>
                  <a:lnTo>
                    <a:pt x="96698" y="299417"/>
                  </a:lnTo>
                  <a:lnTo>
                    <a:pt x="111173" y="300113"/>
                  </a:lnTo>
                  <a:lnTo>
                    <a:pt x="124328" y="299408"/>
                  </a:lnTo>
                  <a:lnTo>
                    <a:pt x="136604" y="297769"/>
                  </a:lnTo>
                  <a:lnTo>
                    <a:pt x="147126" y="294340"/>
                  </a:lnTo>
                  <a:lnTo>
                    <a:pt x="156478" y="289716"/>
                  </a:lnTo>
                  <a:lnTo>
                    <a:pt x="165049" y="284297"/>
                  </a:lnTo>
                  <a:lnTo>
                    <a:pt x="173101" y="277178"/>
                  </a:lnTo>
                  <a:lnTo>
                    <a:pt x="180805" y="268926"/>
                  </a:lnTo>
                  <a:lnTo>
                    <a:pt x="188279" y="259919"/>
                  </a:lnTo>
                  <a:lnTo>
                    <a:pt x="189756" y="251577"/>
                  </a:lnTo>
                  <a:lnTo>
                    <a:pt x="187235" y="243678"/>
                  </a:lnTo>
                  <a:lnTo>
                    <a:pt x="182048" y="236075"/>
                  </a:lnTo>
                  <a:lnTo>
                    <a:pt x="173916" y="231006"/>
                  </a:lnTo>
                  <a:lnTo>
                    <a:pt x="163820" y="227627"/>
                  </a:lnTo>
                  <a:lnTo>
                    <a:pt x="152414" y="225375"/>
                  </a:lnTo>
                  <a:lnTo>
                    <a:pt x="140136" y="226210"/>
                  </a:lnTo>
                  <a:lnTo>
                    <a:pt x="127277" y="229104"/>
                  </a:lnTo>
                  <a:lnTo>
                    <a:pt x="114029" y="233371"/>
                  </a:lnTo>
                  <a:lnTo>
                    <a:pt x="102860" y="238553"/>
                  </a:lnTo>
                  <a:lnTo>
                    <a:pt x="93077" y="244345"/>
                  </a:lnTo>
                  <a:lnTo>
                    <a:pt x="66498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23395" y="1777474"/>
              <a:ext cx="84142" cy="115694"/>
            </a:xfrm>
            <a:custGeom>
              <a:avLst/>
              <a:gdLst/>
              <a:ahLst/>
              <a:cxnLst/>
              <a:rect l="0" t="0" r="0" b="0"/>
              <a:pathLst>
                <a:path w="84142" h="115694">
                  <a:moveTo>
                    <a:pt x="84141" y="0"/>
                  </a:moveTo>
                  <a:lnTo>
                    <a:pt x="78558" y="22333"/>
                  </a:lnTo>
                  <a:lnTo>
                    <a:pt x="74576" y="31249"/>
                  </a:lnTo>
                  <a:lnTo>
                    <a:pt x="69584" y="39531"/>
                  </a:lnTo>
                  <a:lnTo>
                    <a:pt x="48275" y="68586"/>
                  </a:lnTo>
                  <a:lnTo>
                    <a:pt x="0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809609" y="1525051"/>
              <a:ext cx="141336" cy="273459"/>
            </a:xfrm>
            <a:custGeom>
              <a:avLst/>
              <a:gdLst/>
              <a:ahLst/>
              <a:cxnLst/>
              <a:rect l="0" t="0" r="0" b="0"/>
              <a:pathLst>
                <a:path w="141336" h="273459">
                  <a:moveTo>
                    <a:pt x="71384" y="0"/>
                  </a:moveTo>
                  <a:lnTo>
                    <a:pt x="65801" y="16751"/>
                  </a:lnTo>
                  <a:lnTo>
                    <a:pt x="56827" y="40556"/>
                  </a:lnTo>
                  <a:lnTo>
                    <a:pt x="51162" y="55084"/>
                  </a:lnTo>
                  <a:lnTo>
                    <a:pt x="45048" y="68276"/>
                  </a:lnTo>
                  <a:lnTo>
                    <a:pt x="38635" y="80576"/>
                  </a:lnTo>
                  <a:lnTo>
                    <a:pt x="32022" y="92282"/>
                  </a:lnTo>
                  <a:lnTo>
                    <a:pt x="26445" y="103592"/>
                  </a:lnTo>
                  <a:lnTo>
                    <a:pt x="21558" y="114638"/>
                  </a:lnTo>
                  <a:lnTo>
                    <a:pt x="17131" y="125507"/>
                  </a:lnTo>
                  <a:lnTo>
                    <a:pt x="13012" y="136259"/>
                  </a:lnTo>
                  <a:lnTo>
                    <a:pt x="5318" y="157556"/>
                  </a:lnTo>
                  <a:lnTo>
                    <a:pt x="2799" y="169311"/>
                  </a:lnTo>
                  <a:lnTo>
                    <a:pt x="1120" y="181823"/>
                  </a:lnTo>
                  <a:lnTo>
                    <a:pt x="0" y="194839"/>
                  </a:lnTo>
                  <a:lnTo>
                    <a:pt x="1591" y="207022"/>
                  </a:lnTo>
                  <a:lnTo>
                    <a:pt x="4989" y="218649"/>
                  </a:lnTo>
                  <a:lnTo>
                    <a:pt x="9591" y="229907"/>
                  </a:lnTo>
                  <a:lnTo>
                    <a:pt x="16166" y="239749"/>
                  </a:lnTo>
                  <a:lnTo>
                    <a:pt x="24054" y="248648"/>
                  </a:lnTo>
                  <a:lnTo>
                    <a:pt x="32819" y="256918"/>
                  </a:lnTo>
                  <a:lnTo>
                    <a:pt x="43337" y="261263"/>
                  </a:lnTo>
                  <a:lnTo>
                    <a:pt x="55023" y="262991"/>
                  </a:lnTo>
                  <a:lnTo>
                    <a:pt x="67489" y="262974"/>
                  </a:lnTo>
                  <a:lnTo>
                    <a:pt x="80473" y="260625"/>
                  </a:lnTo>
                  <a:lnTo>
                    <a:pt x="93804" y="256722"/>
                  </a:lnTo>
                  <a:lnTo>
                    <a:pt x="107366" y="251783"/>
                  </a:lnTo>
                  <a:lnTo>
                    <a:pt x="118745" y="246153"/>
                  </a:lnTo>
                  <a:lnTo>
                    <a:pt x="128668" y="240063"/>
                  </a:lnTo>
                  <a:lnTo>
                    <a:pt x="137620" y="233665"/>
                  </a:lnTo>
                  <a:lnTo>
                    <a:pt x="141251" y="225894"/>
                  </a:lnTo>
                  <a:lnTo>
                    <a:pt x="141335" y="217208"/>
                  </a:lnTo>
                  <a:lnTo>
                    <a:pt x="139053" y="207911"/>
                  </a:lnTo>
                  <a:lnTo>
                    <a:pt x="134026" y="202882"/>
                  </a:lnTo>
                  <a:lnTo>
                    <a:pt x="127169" y="200697"/>
                  </a:lnTo>
                  <a:lnTo>
                    <a:pt x="119092" y="200410"/>
                  </a:lnTo>
                  <a:lnTo>
                    <a:pt x="110201" y="202555"/>
                  </a:lnTo>
                  <a:lnTo>
                    <a:pt x="100768" y="206323"/>
                  </a:lnTo>
                  <a:lnTo>
                    <a:pt x="90973" y="211172"/>
                  </a:lnTo>
                  <a:lnTo>
                    <a:pt x="80938" y="216742"/>
                  </a:lnTo>
                  <a:lnTo>
                    <a:pt x="70741" y="222792"/>
                  </a:lnTo>
                  <a:lnTo>
                    <a:pt x="60438" y="229163"/>
                  </a:lnTo>
                  <a:lnTo>
                    <a:pt x="52401" y="236916"/>
                  </a:lnTo>
                  <a:lnTo>
                    <a:pt x="45874" y="245591"/>
                  </a:lnTo>
                  <a:lnTo>
                    <a:pt x="29314" y="27345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59792" y="1819544"/>
              <a:ext cx="73625" cy="126212"/>
            </a:xfrm>
            <a:custGeom>
              <a:avLst/>
              <a:gdLst/>
              <a:ahLst/>
              <a:cxnLst/>
              <a:rect l="0" t="0" r="0" b="0"/>
              <a:pathLst>
                <a:path w="73625" h="126212">
                  <a:moveTo>
                    <a:pt x="73624" y="0"/>
                  </a:moveTo>
                  <a:lnTo>
                    <a:pt x="68040" y="22334"/>
                  </a:lnTo>
                  <a:lnTo>
                    <a:pt x="64058" y="32418"/>
                  </a:lnTo>
                  <a:lnTo>
                    <a:pt x="59067" y="42648"/>
                  </a:lnTo>
                  <a:lnTo>
                    <a:pt x="53401" y="52973"/>
                  </a:lnTo>
                  <a:lnTo>
                    <a:pt x="46119" y="63362"/>
                  </a:lnTo>
                  <a:lnTo>
                    <a:pt x="37757" y="73794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333250" y="1851097"/>
              <a:ext cx="757268" cy="10518"/>
            </a:xfrm>
            <a:custGeom>
              <a:avLst/>
              <a:gdLst/>
              <a:ahLst/>
              <a:cxnLst/>
              <a:rect l="0" t="0" r="0" b="0"/>
              <a:pathLst>
                <a:path w="757268" h="10518">
                  <a:moveTo>
                    <a:pt x="0" y="0"/>
                  </a:moveTo>
                  <a:lnTo>
                    <a:pt x="169980" y="0"/>
                  </a:lnTo>
                  <a:lnTo>
                    <a:pt x="185775" y="1169"/>
                  </a:lnTo>
                  <a:lnTo>
                    <a:pt x="202147" y="3116"/>
                  </a:lnTo>
                  <a:lnTo>
                    <a:pt x="218906" y="5583"/>
                  </a:lnTo>
                  <a:lnTo>
                    <a:pt x="235921" y="7228"/>
                  </a:lnTo>
                  <a:lnTo>
                    <a:pt x="253108" y="8324"/>
                  </a:lnTo>
                  <a:lnTo>
                    <a:pt x="270408" y="9055"/>
                  </a:lnTo>
                  <a:lnTo>
                    <a:pt x="305213" y="9868"/>
                  </a:lnTo>
                  <a:lnTo>
                    <a:pt x="757267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406873" y="1502300"/>
            <a:ext cx="389153" cy="390868"/>
            <a:chOff x="4406873" y="1502300"/>
            <a:chExt cx="389153" cy="390868"/>
          </a:xfrm>
        </p:grpSpPr>
        <p:sp>
          <p:nvSpPr>
            <p:cNvPr id="30" name="Freeform 29"/>
            <p:cNvSpPr/>
            <p:nvPr/>
          </p:nvSpPr>
          <p:spPr>
            <a:xfrm>
              <a:off x="4406873" y="1502300"/>
              <a:ext cx="389153" cy="296210"/>
            </a:xfrm>
            <a:custGeom>
              <a:avLst/>
              <a:gdLst/>
              <a:ahLst/>
              <a:cxnLst/>
              <a:rect l="0" t="0" r="0" b="0"/>
              <a:pathLst>
                <a:path w="389153" h="296210">
                  <a:moveTo>
                    <a:pt x="0" y="33269"/>
                  </a:moveTo>
                  <a:lnTo>
                    <a:pt x="29279" y="3991"/>
                  </a:lnTo>
                  <a:lnTo>
                    <a:pt x="38217" y="895"/>
                  </a:lnTo>
                  <a:lnTo>
                    <a:pt x="48851" y="0"/>
                  </a:lnTo>
                  <a:lnTo>
                    <a:pt x="60614" y="572"/>
                  </a:lnTo>
                  <a:lnTo>
                    <a:pt x="71962" y="4459"/>
                  </a:lnTo>
                  <a:lnTo>
                    <a:pt x="83034" y="10557"/>
                  </a:lnTo>
                  <a:lnTo>
                    <a:pt x="93920" y="18127"/>
                  </a:lnTo>
                  <a:lnTo>
                    <a:pt x="103516" y="25512"/>
                  </a:lnTo>
                  <a:lnTo>
                    <a:pt x="112249" y="32772"/>
                  </a:lnTo>
                  <a:lnTo>
                    <a:pt x="120409" y="39949"/>
                  </a:lnTo>
                  <a:lnTo>
                    <a:pt x="135709" y="54157"/>
                  </a:lnTo>
                  <a:lnTo>
                    <a:pt x="143060" y="61218"/>
                  </a:lnTo>
                  <a:lnTo>
                    <a:pt x="149130" y="69431"/>
                  </a:lnTo>
                  <a:lnTo>
                    <a:pt x="154345" y="78412"/>
                  </a:lnTo>
                  <a:lnTo>
                    <a:pt x="158991" y="87905"/>
                  </a:lnTo>
                  <a:lnTo>
                    <a:pt x="163256" y="97740"/>
                  </a:lnTo>
                  <a:lnTo>
                    <a:pt x="167269" y="107802"/>
                  </a:lnTo>
                  <a:lnTo>
                    <a:pt x="174843" y="128332"/>
                  </a:lnTo>
                  <a:lnTo>
                    <a:pt x="182105" y="149142"/>
                  </a:lnTo>
                  <a:lnTo>
                    <a:pt x="186846" y="159600"/>
                  </a:lnTo>
                  <a:lnTo>
                    <a:pt x="192345" y="170077"/>
                  </a:lnTo>
                  <a:lnTo>
                    <a:pt x="198347" y="180568"/>
                  </a:lnTo>
                  <a:lnTo>
                    <a:pt x="204686" y="189900"/>
                  </a:lnTo>
                  <a:lnTo>
                    <a:pt x="211249" y="198458"/>
                  </a:lnTo>
                  <a:lnTo>
                    <a:pt x="217962" y="206500"/>
                  </a:lnTo>
                  <a:lnTo>
                    <a:pt x="224774" y="214200"/>
                  </a:lnTo>
                  <a:lnTo>
                    <a:pt x="238577" y="228986"/>
                  </a:lnTo>
                  <a:lnTo>
                    <a:pt x="266481" y="257524"/>
                  </a:lnTo>
                  <a:lnTo>
                    <a:pt x="280485" y="271614"/>
                  </a:lnTo>
                  <a:lnTo>
                    <a:pt x="290997" y="277475"/>
                  </a:lnTo>
                  <a:lnTo>
                    <a:pt x="303849" y="282551"/>
                  </a:lnTo>
                  <a:lnTo>
                    <a:pt x="318259" y="287104"/>
                  </a:lnTo>
                  <a:lnTo>
                    <a:pt x="332541" y="290139"/>
                  </a:lnTo>
                  <a:lnTo>
                    <a:pt x="346737" y="292162"/>
                  </a:lnTo>
                  <a:lnTo>
                    <a:pt x="389152" y="29620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459461" y="1525051"/>
              <a:ext cx="210353" cy="368117"/>
            </a:xfrm>
            <a:custGeom>
              <a:avLst/>
              <a:gdLst/>
              <a:ahLst/>
              <a:cxnLst/>
              <a:rect l="0" t="0" r="0" b="0"/>
              <a:pathLst>
                <a:path w="210353" h="368117">
                  <a:moveTo>
                    <a:pt x="210352" y="0"/>
                  </a:moveTo>
                  <a:lnTo>
                    <a:pt x="181074" y="58556"/>
                  </a:lnTo>
                  <a:lnTo>
                    <a:pt x="174473" y="70590"/>
                  </a:lnTo>
                  <a:lnTo>
                    <a:pt x="167735" y="82119"/>
                  </a:lnTo>
                  <a:lnTo>
                    <a:pt x="154015" y="104278"/>
                  </a:lnTo>
                  <a:lnTo>
                    <a:pt x="140127" y="125812"/>
                  </a:lnTo>
                  <a:lnTo>
                    <a:pt x="133151" y="137631"/>
                  </a:lnTo>
                  <a:lnTo>
                    <a:pt x="126164" y="150185"/>
                  </a:lnTo>
                  <a:lnTo>
                    <a:pt x="119168" y="163229"/>
                  </a:lnTo>
                  <a:lnTo>
                    <a:pt x="112167" y="175431"/>
                  </a:lnTo>
                  <a:lnTo>
                    <a:pt x="105162" y="187072"/>
                  </a:lnTo>
                  <a:lnTo>
                    <a:pt x="91146" y="209354"/>
                  </a:lnTo>
                  <a:lnTo>
                    <a:pt x="77126" y="230944"/>
                  </a:lnTo>
                  <a:lnTo>
                    <a:pt x="70116" y="242778"/>
                  </a:lnTo>
                  <a:lnTo>
                    <a:pt x="63104" y="255342"/>
                  </a:lnTo>
                  <a:lnTo>
                    <a:pt x="56093" y="268392"/>
                  </a:lnTo>
                  <a:lnTo>
                    <a:pt x="49082" y="280598"/>
                  </a:lnTo>
                  <a:lnTo>
                    <a:pt x="42070" y="292242"/>
                  </a:lnTo>
                  <a:lnTo>
                    <a:pt x="35059" y="303510"/>
                  </a:lnTo>
                  <a:lnTo>
                    <a:pt x="28047" y="315696"/>
                  </a:lnTo>
                  <a:lnTo>
                    <a:pt x="0" y="36811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124554" y="2355942"/>
            <a:ext cx="4059795" cy="599504"/>
            <a:chOff x="2124554" y="2355942"/>
            <a:chExt cx="4059795" cy="599504"/>
          </a:xfrm>
        </p:grpSpPr>
        <p:sp>
          <p:nvSpPr>
            <p:cNvPr id="33" name="Freeform 32"/>
            <p:cNvSpPr/>
            <p:nvPr/>
          </p:nvSpPr>
          <p:spPr>
            <a:xfrm>
              <a:off x="2355942" y="2365321"/>
              <a:ext cx="141220" cy="329159"/>
            </a:xfrm>
            <a:custGeom>
              <a:avLst/>
              <a:gdLst/>
              <a:ahLst/>
              <a:cxnLst/>
              <a:rect l="0" t="0" r="0" b="0"/>
              <a:pathLst>
                <a:path w="141220" h="329159">
                  <a:moveTo>
                    <a:pt x="0" y="64244"/>
                  </a:moveTo>
                  <a:lnTo>
                    <a:pt x="5583" y="47493"/>
                  </a:lnTo>
                  <a:lnTo>
                    <a:pt x="9565" y="40222"/>
                  </a:lnTo>
                  <a:lnTo>
                    <a:pt x="14557" y="33037"/>
                  </a:lnTo>
                  <a:lnTo>
                    <a:pt x="20222" y="25910"/>
                  </a:lnTo>
                  <a:lnTo>
                    <a:pt x="28673" y="18821"/>
                  </a:lnTo>
                  <a:lnTo>
                    <a:pt x="38982" y="11758"/>
                  </a:lnTo>
                  <a:lnTo>
                    <a:pt x="50529" y="4712"/>
                  </a:lnTo>
                  <a:lnTo>
                    <a:pt x="64070" y="1184"/>
                  </a:lnTo>
                  <a:lnTo>
                    <a:pt x="78940" y="0"/>
                  </a:lnTo>
                  <a:lnTo>
                    <a:pt x="94697" y="379"/>
                  </a:lnTo>
                  <a:lnTo>
                    <a:pt x="106370" y="4138"/>
                  </a:lnTo>
                  <a:lnTo>
                    <a:pt x="115321" y="10150"/>
                  </a:lnTo>
                  <a:lnTo>
                    <a:pt x="122457" y="17663"/>
                  </a:lnTo>
                  <a:lnTo>
                    <a:pt x="127214" y="27347"/>
                  </a:lnTo>
                  <a:lnTo>
                    <a:pt x="130386" y="38478"/>
                  </a:lnTo>
                  <a:lnTo>
                    <a:pt x="132500" y="50572"/>
                  </a:lnTo>
                  <a:lnTo>
                    <a:pt x="132741" y="62141"/>
                  </a:lnTo>
                  <a:lnTo>
                    <a:pt x="131733" y="73360"/>
                  </a:lnTo>
                  <a:lnTo>
                    <a:pt x="129892" y="84344"/>
                  </a:lnTo>
                  <a:lnTo>
                    <a:pt x="126328" y="95173"/>
                  </a:lnTo>
                  <a:lnTo>
                    <a:pt x="121614" y="105899"/>
                  </a:lnTo>
                  <a:lnTo>
                    <a:pt x="116135" y="116555"/>
                  </a:lnTo>
                  <a:lnTo>
                    <a:pt x="108976" y="128333"/>
                  </a:lnTo>
                  <a:lnTo>
                    <a:pt x="100697" y="140860"/>
                  </a:lnTo>
                  <a:lnTo>
                    <a:pt x="91672" y="153886"/>
                  </a:lnTo>
                  <a:lnTo>
                    <a:pt x="83319" y="164907"/>
                  </a:lnTo>
                  <a:lnTo>
                    <a:pt x="75412" y="174592"/>
                  </a:lnTo>
                  <a:lnTo>
                    <a:pt x="67804" y="183385"/>
                  </a:lnTo>
                  <a:lnTo>
                    <a:pt x="65069" y="185742"/>
                  </a:lnTo>
                  <a:lnTo>
                    <a:pt x="65583" y="183807"/>
                  </a:lnTo>
                  <a:lnTo>
                    <a:pt x="68263" y="179011"/>
                  </a:lnTo>
                  <a:lnTo>
                    <a:pt x="73555" y="174646"/>
                  </a:lnTo>
                  <a:lnTo>
                    <a:pt x="80590" y="170566"/>
                  </a:lnTo>
                  <a:lnTo>
                    <a:pt x="88785" y="166678"/>
                  </a:lnTo>
                  <a:lnTo>
                    <a:pt x="98923" y="165255"/>
                  </a:lnTo>
                  <a:lnTo>
                    <a:pt x="110356" y="165475"/>
                  </a:lnTo>
                  <a:lnTo>
                    <a:pt x="122653" y="166790"/>
                  </a:lnTo>
                  <a:lnTo>
                    <a:pt x="130850" y="172341"/>
                  </a:lnTo>
                  <a:lnTo>
                    <a:pt x="136315" y="180716"/>
                  </a:lnTo>
                  <a:lnTo>
                    <a:pt x="139959" y="190974"/>
                  </a:lnTo>
                  <a:lnTo>
                    <a:pt x="141219" y="202487"/>
                  </a:lnTo>
                  <a:lnTo>
                    <a:pt x="140891" y="214837"/>
                  </a:lnTo>
                  <a:lnTo>
                    <a:pt x="139503" y="227745"/>
                  </a:lnTo>
                  <a:lnTo>
                    <a:pt x="136241" y="239856"/>
                  </a:lnTo>
                  <a:lnTo>
                    <a:pt x="131729" y="251436"/>
                  </a:lnTo>
                  <a:lnTo>
                    <a:pt x="126384" y="262662"/>
                  </a:lnTo>
                  <a:lnTo>
                    <a:pt x="120483" y="272483"/>
                  </a:lnTo>
                  <a:lnTo>
                    <a:pt x="114212" y="281367"/>
                  </a:lnTo>
                  <a:lnTo>
                    <a:pt x="107694" y="289628"/>
                  </a:lnTo>
                  <a:lnTo>
                    <a:pt x="99843" y="297472"/>
                  </a:lnTo>
                  <a:lnTo>
                    <a:pt x="91103" y="305039"/>
                  </a:lnTo>
                  <a:lnTo>
                    <a:pt x="81770" y="312420"/>
                  </a:lnTo>
                  <a:lnTo>
                    <a:pt x="72043" y="318510"/>
                  </a:lnTo>
                  <a:lnTo>
                    <a:pt x="62052" y="323738"/>
                  </a:lnTo>
                  <a:lnTo>
                    <a:pt x="51885" y="328393"/>
                  </a:lnTo>
                  <a:lnTo>
                    <a:pt x="42770" y="329158"/>
                  </a:lnTo>
                  <a:lnTo>
                    <a:pt x="34357" y="327332"/>
                  </a:lnTo>
                  <a:lnTo>
                    <a:pt x="0" y="29563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71470" y="2440082"/>
              <a:ext cx="10518" cy="178801"/>
            </a:xfrm>
            <a:custGeom>
              <a:avLst/>
              <a:gdLst/>
              <a:ahLst/>
              <a:cxnLst/>
              <a:rect l="0" t="0" r="0" b="0"/>
              <a:pathLst>
                <a:path w="10518" h="178801">
                  <a:moveTo>
                    <a:pt x="10517" y="0"/>
                  </a:moveTo>
                  <a:lnTo>
                    <a:pt x="10517" y="22334"/>
                  </a:lnTo>
                  <a:lnTo>
                    <a:pt x="9349" y="32419"/>
                  </a:lnTo>
                  <a:lnTo>
                    <a:pt x="7401" y="42648"/>
                  </a:lnTo>
                  <a:lnTo>
                    <a:pt x="4934" y="52973"/>
                  </a:lnTo>
                  <a:lnTo>
                    <a:pt x="3289" y="65700"/>
                  </a:lnTo>
                  <a:lnTo>
                    <a:pt x="2192" y="80027"/>
                  </a:lnTo>
                  <a:lnTo>
                    <a:pt x="1462" y="95422"/>
                  </a:lnTo>
                  <a:lnTo>
                    <a:pt x="649" y="124993"/>
                  </a:lnTo>
                  <a:lnTo>
                    <a:pt x="0" y="1788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597846" y="2482153"/>
              <a:ext cx="168283" cy="31554"/>
            </a:xfrm>
            <a:custGeom>
              <a:avLst/>
              <a:gdLst/>
              <a:ahLst/>
              <a:cxnLst/>
              <a:rect l="0" t="0" r="0" b="0"/>
              <a:pathLst>
                <a:path w="168283" h="31554">
                  <a:moveTo>
                    <a:pt x="0" y="31553"/>
                  </a:moveTo>
                  <a:lnTo>
                    <a:pt x="16751" y="25969"/>
                  </a:lnTo>
                  <a:lnTo>
                    <a:pt x="26359" y="23156"/>
                  </a:lnTo>
                  <a:lnTo>
                    <a:pt x="49501" y="16914"/>
                  </a:lnTo>
                  <a:lnTo>
                    <a:pt x="62216" y="14781"/>
                  </a:lnTo>
                  <a:lnTo>
                    <a:pt x="75368" y="13360"/>
                  </a:lnTo>
                  <a:lnTo>
                    <a:pt x="88810" y="12413"/>
                  </a:lnTo>
                  <a:lnTo>
                    <a:pt x="103614" y="10612"/>
                  </a:lnTo>
                  <a:lnTo>
                    <a:pt x="119327" y="8244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930299" y="2372393"/>
              <a:ext cx="131036" cy="269441"/>
            </a:xfrm>
            <a:custGeom>
              <a:avLst/>
              <a:gdLst/>
              <a:ahLst/>
              <a:cxnLst/>
              <a:rect l="0" t="0" r="0" b="0"/>
              <a:pathLst>
                <a:path w="131036" h="269441">
                  <a:moveTo>
                    <a:pt x="25146" y="36137"/>
                  </a:moveTo>
                  <a:lnTo>
                    <a:pt x="13979" y="47304"/>
                  </a:lnTo>
                  <a:lnTo>
                    <a:pt x="9521" y="54099"/>
                  </a:lnTo>
                  <a:lnTo>
                    <a:pt x="5380" y="62135"/>
                  </a:lnTo>
                  <a:lnTo>
                    <a:pt x="1451" y="70998"/>
                  </a:lnTo>
                  <a:lnTo>
                    <a:pt x="0" y="73401"/>
                  </a:lnTo>
                  <a:lnTo>
                    <a:pt x="202" y="71497"/>
                  </a:lnTo>
                  <a:lnTo>
                    <a:pt x="1505" y="66722"/>
                  </a:lnTo>
                  <a:lnTo>
                    <a:pt x="5879" y="60033"/>
                  </a:lnTo>
                  <a:lnTo>
                    <a:pt x="12301" y="52067"/>
                  </a:lnTo>
                  <a:lnTo>
                    <a:pt x="20089" y="43251"/>
                  </a:lnTo>
                  <a:lnTo>
                    <a:pt x="38090" y="24107"/>
                  </a:lnTo>
                  <a:lnTo>
                    <a:pt x="47799" y="14093"/>
                  </a:lnTo>
                  <a:lnTo>
                    <a:pt x="58946" y="7417"/>
                  </a:lnTo>
                  <a:lnTo>
                    <a:pt x="71051" y="2967"/>
                  </a:lnTo>
                  <a:lnTo>
                    <a:pt x="83797" y="0"/>
                  </a:lnTo>
                  <a:lnTo>
                    <a:pt x="93462" y="1528"/>
                  </a:lnTo>
                  <a:lnTo>
                    <a:pt x="101074" y="6053"/>
                  </a:lnTo>
                  <a:lnTo>
                    <a:pt x="107317" y="12575"/>
                  </a:lnTo>
                  <a:lnTo>
                    <a:pt x="110311" y="21597"/>
                  </a:lnTo>
                  <a:lnTo>
                    <a:pt x="111138" y="32287"/>
                  </a:lnTo>
                  <a:lnTo>
                    <a:pt x="110521" y="44088"/>
                  </a:lnTo>
                  <a:lnTo>
                    <a:pt x="106604" y="57798"/>
                  </a:lnTo>
                  <a:lnTo>
                    <a:pt x="100486" y="72781"/>
                  </a:lnTo>
                  <a:lnTo>
                    <a:pt x="92902" y="88613"/>
                  </a:lnTo>
                  <a:lnTo>
                    <a:pt x="85509" y="101505"/>
                  </a:lnTo>
                  <a:lnTo>
                    <a:pt x="78242" y="112437"/>
                  </a:lnTo>
                  <a:lnTo>
                    <a:pt x="71061" y="122062"/>
                  </a:lnTo>
                  <a:lnTo>
                    <a:pt x="56849" y="142106"/>
                  </a:lnTo>
                  <a:lnTo>
                    <a:pt x="49787" y="152359"/>
                  </a:lnTo>
                  <a:lnTo>
                    <a:pt x="47416" y="155688"/>
                  </a:lnTo>
                  <a:lnTo>
                    <a:pt x="51015" y="150039"/>
                  </a:lnTo>
                  <a:lnTo>
                    <a:pt x="57584" y="145962"/>
                  </a:lnTo>
                  <a:lnTo>
                    <a:pt x="66638" y="142075"/>
                  </a:lnTo>
                  <a:lnTo>
                    <a:pt x="77348" y="138315"/>
                  </a:lnTo>
                  <a:lnTo>
                    <a:pt x="87994" y="136977"/>
                  </a:lnTo>
                  <a:lnTo>
                    <a:pt x="98598" y="137254"/>
                  </a:lnTo>
                  <a:lnTo>
                    <a:pt x="109172" y="138607"/>
                  </a:lnTo>
                  <a:lnTo>
                    <a:pt x="117391" y="144183"/>
                  </a:lnTo>
                  <a:lnTo>
                    <a:pt x="124038" y="152575"/>
                  </a:lnTo>
                  <a:lnTo>
                    <a:pt x="129639" y="162844"/>
                  </a:lnTo>
                  <a:lnTo>
                    <a:pt x="131035" y="174365"/>
                  </a:lnTo>
                  <a:lnTo>
                    <a:pt x="129628" y="186720"/>
                  </a:lnTo>
                  <a:lnTo>
                    <a:pt x="126354" y="199631"/>
                  </a:lnTo>
                  <a:lnTo>
                    <a:pt x="121833" y="210576"/>
                  </a:lnTo>
                  <a:lnTo>
                    <a:pt x="116482" y="220209"/>
                  </a:lnTo>
                  <a:lnTo>
                    <a:pt x="110578" y="228969"/>
                  </a:lnTo>
                  <a:lnTo>
                    <a:pt x="103136" y="237146"/>
                  </a:lnTo>
                  <a:lnTo>
                    <a:pt x="94668" y="244935"/>
                  </a:lnTo>
                  <a:lnTo>
                    <a:pt x="85518" y="252464"/>
                  </a:lnTo>
                  <a:lnTo>
                    <a:pt x="75911" y="258653"/>
                  </a:lnTo>
                  <a:lnTo>
                    <a:pt x="66001" y="263947"/>
                  </a:lnTo>
                  <a:lnTo>
                    <a:pt x="55888" y="268645"/>
                  </a:lnTo>
                  <a:lnTo>
                    <a:pt x="46809" y="269440"/>
                  </a:lnTo>
                  <a:lnTo>
                    <a:pt x="38419" y="267632"/>
                  </a:lnTo>
                  <a:lnTo>
                    <a:pt x="14628" y="25700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228902" y="2419047"/>
              <a:ext cx="1" cy="168283"/>
            </a:xfrm>
            <a:custGeom>
              <a:avLst/>
              <a:gdLst/>
              <a:ahLst/>
              <a:cxnLst/>
              <a:rect l="0" t="0" r="0" b="0"/>
              <a:pathLst>
                <a:path w="1" h="168283">
                  <a:moveTo>
                    <a:pt x="0" y="0"/>
                  </a:move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165797" y="2471635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27917" y="21035"/>
                  </a:lnTo>
                  <a:lnTo>
                    <a:pt x="41983" y="18698"/>
                  </a:lnTo>
                  <a:lnTo>
                    <a:pt x="57204" y="14803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449772" y="2366459"/>
              <a:ext cx="125971" cy="252900"/>
            </a:xfrm>
            <a:custGeom>
              <a:avLst/>
              <a:gdLst/>
              <a:ahLst/>
              <a:cxnLst/>
              <a:rect l="0" t="0" r="0" b="0"/>
              <a:pathLst>
                <a:path w="125971" h="252900">
                  <a:moveTo>
                    <a:pt x="42070" y="0"/>
                  </a:moveTo>
                  <a:lnTo>
                    <a:pt x="36487" y="22334"/>
                  </a:lnTo>
                  <a:lnTo>
                    <a:pt x="32505" y="34756"/>
                  </a:lnTo>
                  <a:lnTo>
                    <a:pt x="27513" y="48880"/>
                  </a:lnTo>
                  <a:lnTo>
                    <a:pt x="16902" y="77819"/>
                  </a:lnTo>
                  <a:lnTo>
                    <a:pt x="8291" y="102366"/>
                  </a:lnTo>
                  <a:lnTo>
                    <a:pt x="10202" y="109146"/>
                  </a:lnTo>
                  <a:lnTo>
                    <a:pt x="16150" y="112497"/>
                  </a:lnTo>
                  <a:lnTo>
                    <a:pt x="24790" y="113563"/>
                  </a:lnTo>
                  <a:lnTo>
                    <a:pt x="34056" y="111936"/>
                  </a:lnTo>
                  <a:lnTo>
                    <a:pt x="43739" y="108514"/>
                  </a:lnTo>
                  <a:lnTo>
                    <a:pt x="53700" y="103896"/>
                  </a:lnTo>
                  <a:lnTo>
                    <a:pt x="65016" y="100816"/>
                  </a:lnTo>
                  <a:lnTo>
                    <a:pt x="77234" y="98764"/>
                  </a:lnTo>
                  <a:lnTo>
                    <a:pt x="90053" y="97395"/>
                  </a:lnTo>
                  <a:lnTo>
                    <a:pt x="100938" y="99989"/>
                  </a:lnTo>
                  <a:lnTo>
                    <a:pt x="110530" y="105224"/>
                  </a:lnTo>
                  <a:lnTo>
                    <a:pt x="119263" y="112220"/>
                  </a:lnTo>
                  <a:lnTo>
                    <a:pt x="123916" y="121558"/>
                  </a:lnTo>
                  <a:lnTo>
                    <a:pt x="125850" y="132458"/>
                  </a:lnTo>
                  <a:lnTo>
                    <a:pt x="125970" y="144399"/>
                  </a:lnTo>
                  <a:lnTo>
                    <a:pt x="123713" y="158203"/>
                  </a:lnTo>
                  <a:lnTo>
                    <a:pt x="119872" y="173249"/>
                  </a:lnTo>
                  <a:lnTo>
                    <a:pt x="114973" y="189123"/>
                  </a:lnTo>
                  <a:lnTo>
                    <a:pt x="109370" y="202042"/>
                  </a:lnTo>
                  <a:lnTo>
                    <a:pt x="103297" y="212993"/>
                  </a:lnTo>
                  <a:lnTo>
                    <a:pt x="96912" y="222630"/>
                  </a:lnTo>
                  <a:lnTo>
                    <a:pt x="87980" y="231392"/>
                  </a:lnTo>
                  <a:lnTo>
                    <a:pt x="77351" y="239571"/>
                  </a:lnTo>
                  <a:lnTo>
                    <a:pt x="65591" y="247361"/>
                  </a:lnTo>
                  <a:lnTo>
                    <a:pt x="54245" y="251385"/>
                  </a:lnTo>
                  <a:lnTo>
                    <a:pt x="43175" y="252899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491842" y="2355942"/>
              <a:ext cx="115695" cy="10518"/>
            </a:xfrm>
            <a:custGeom>
              <a:avLst/>
              <a:gdLst/>
              <a:ahLst/>
              <a:cxnLst/>
              <a:rect l="0" t="0" r="0" b="0"/>
              <a:pathLst>
                <a:path w="115695" h="10518">
                  <a:moveTo>
                    <a:pt x="0" y="0"/>
                  </a:moveTo>
                  <a:lnTo>
                    <a:pt x="22334" y="0"/>
                  </a:lnTo>
                  <a:lnTo>
                    <a:pt x="33587" y="1168"/>
                  </a:lnTo>
                  <a:lnTo>
                    <a:pt x="45764" y="3116"/>
                  </a:lnTo>
                  <a:lnTo>
                    <a:pt x="115694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75817" y="2398012"/>
              <a:ext cx="21037" cy="210353"/>
            </a:xfrm>
            <a:custGeom>
              <a:avLst/>
              <a:gdLst/>
              <a:ahLst/>
              <a:cxnLst/>
              <a:rect l="0" t="0" r="0" b="0"/>
              <a:pathLst>
                <a:path w="21037" h="210353">
                  <a:moveTo>
                    <a:pt x="21036" y="0"/>
                  </a:moveTo>
                  <a:lnTo>
                    <a:pt x="15452" y="16750"/>
                  </a:lnTo>
                  <a:lnTo>
                    <a:pt x="13807" y="28696"/>
                  </a:lnTo>
                  <a:lnTo>
                    <a:pt x="12711" y="43672"/>
                  </a:lnTo>
                  <a:lnTo>
                    <a:pt x="11980" y="60667"/>
                  </a:lnTo>
                  <a:lnTo>
                    <a:pt x="10324" y="77841"/>
                  </a:lnTo>
                  <a:lnTo>
                    <a:pt x="8052" y="95133"/>
                  </a:lnTo>
                  <a:lnTo>
                    <a:pt x="5368" y="112504"/>
                  </a:lnTo>
                  <a:lnTo>
                    <a:pt x="3579" y="128759"/>
                  </a:lnTo>
                  <a:lnTo>
                    <a:pt x="2386" y="144271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702194" y="2482153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10517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3"/>
                  </a:lnTo>
                  <a:lnTo>
                    <a:pt x="49501" y="1462"/>
                  </a:lnTo>
                  <a:lnTo>
                    <a:pt x="75368" y="650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986169" y="2419047"/>
              <a:ext cx="86055" cy="189424"/>
            </a:xfrm>
            <a:custGeom>
              <a:avLst/>
              <a:gdLst/>
              <a:ahLst/>
              <a:cxnLst/>
              <a:rect l="0" t="0" r="0" b="0"/>
              <a:pathLst>
                <a:path w="86055" h="189424">
                  <a:moveTo>
                    <a:pt x="21036" y="0"/>
                  </a:moveTo>
                  <a:lnTo>
                    <a:pt x="15452" y="16750"/>
                  </a:lnTo>
                  <a:lnTo>
                    <a:pt x="12639" y="26359"/>
                  </a:lnTo>
                  <a:lnTo>
                    <a:pt x="6396" y="49501"/>
                  </a:lnTo>
                  <a:lnTo>
                    <a:pt x="8939" y="56373"/>
                  </a:lnTo>
                  <a:lnTo>
                    <a:pt x="15308" y="59786"/>
                  </a:lnTo>
                  <a:lnTo>
                    <a:pt x="24229" y="60893"/>
                  </a:lnTo>
                  <a:lnTo>
                    <a:pt x="34851" y="62799"/>
                  </a:lnTo>
                  <a:lnTo>
                    <a:pt x="46606" y="65238"/>
                  </a:lnTo>
                  <a:lnTo>
                    <a:pt x="59118" y="68033"/>
                  </a:lnTo>
                  <a:lnTo>
                    <a:pt x="68628" y="73403"/>
                  </a:lnTo>
                  <a:lnTo>
                    <a:pt x="76136" y="80488"/>
                  </a:lnTo>
                  <a:lnTo>
                    <a:pt x="82310" y="88717"/>
                  </a:lnTo>
                  <a:lnTo>
                    <a:pt x="85258" y="98878"/>
                  </a:lnTo>
                  <a:lnTo>
                    <a:pt x="86054" y="110326"/>
                  </a:lnTo>
                  <a:lnTo>
                    <a:pt x="85416" y="122633"/>
                  </a:lnTo>
                  <a:lnTo>
                    <a:pt x="83822" y="134344"/>
                  </a:lnTo>
                  <a:lnTo>
                    <a:pt x="81592" y="145656"/>
                  </a:lnTo>
                  <a:lnTo>
                    <a:pt x="78935" y="156704"/>
                  </a:lnTo>
                  <a:lnTo>
                    <a:pt x="73659" y="166406"/>
                  </a:lnTo>
                  <a:lnTo>
                    <a:pt x="66635" y="175212"/>
                  </a:lnTo>
                  <a:lnTo>
                    <a:pt x="58447" y="183419"/>
                  </a:lnTo>
                  <a:lnTo>
                    <a:pt x="49483" y="187722"/>
                  </a:lnTo>
                  <a:lnTo>
                    <a:pt x="40000" y="189423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75652" y="2368354"/>
              <a:ext cx="157765" cy="19141"/>
            </a:xfrm>
            <a:custGeom>
              <a:avLst/>
              <a:gdLst/>
              <a:ahLst/>
              <a:cxnLst/>
              <a:rect l="0" t="0" r="0" b="0"/>
              <a:pathLst>
                <a:path w="157765" h="19141">
                  <a:moveTo>
                    <a:pt x="0" y="19140"/>
                  </a:moveTo>
                  <a:lnTo>
                    <a:pt x="16750" y="13557"/>
                  </a:lnTo>
                  <a:lnTo>
                    <a:pt x="26359" y="10743"/>
                  </a:lnTo>
                  <a:lnTo>
                    <a:pt x="49500" y="4501"/>
                  </a:lnTo>
                  <a:lnTo>
                    <a:pt x="63384" y="2369"/>
                  </a:lnTo>
                  <a:lnTo>
                    <a:pt x="78483" y="948"/>
                  </a:lnTo>
                  <a:lnTo>
                    <a:pt x="94393" y="0"/>
                  </a:lnTo>
                  <a:lnTo>
                    <a:pt x="108505" y="537"/>
                  </a:lnTo>
                  <a:lnTo>
                    <a:pt x="121419" y="2064"/>
                  </a:lnTo>
                  <a:lnTo>
                    <a:pt x="157764" y="86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85838" y="2440082"/>
              <a:ext cx="1" cy="199836"/>
            </a:xfrm>
            <a:custGeom>
              <a:avLst/>
              <a:gdLst/>
              <a:ahLst/>
              <a:cxnLst/>
              <a:rect l="0" t="0" r="0" b="0"/>
              <a:pathLst>
                <a:path w="1" h="199836">
                  <a:moveTo>
                    <a:pt x="0" y="0"/>
                  </a:move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312215" y="2534741"/>
              <a:ext cx="210353" cy="10518"/>
            </a:xfrm>
            <a:custGeom>
              <a:avLst/>
              <a:gdLst/>
              <a:ahLst/>
              <a:cxnLst/>
              <a:rect l="0" t="0" r="0" b="0"/>
              <a:pathLst>
                <a:path w="210353" h="10518">
                  <a:moveTo>
                    <a:pt x="0" y="10517"/>
                  </a:moveTo>
                  <a:lnTo>
                    <a:pt x="123617" y="10517"/>
                  </a:lnTo>
                  <a:lnTo>
                    <a:pt x="139674" y="9349"/>
                  </a:ln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12573" y="2408530"/>
              <a:ext cx="127341" cy="283597"/>
            </a:xfrm>
            <a:custGeom>
              <a:avLst/>
              <a:gdLst/>
              <a:ahLst/>
              <a:cxnLst/>
              <a:rect l="0" t="0" r="0" b="0"/>
              <a:pathLst>
                <a:path w="127341" h="283597">
                  <a:moveTo>
                    <a:pt x="67758" y="0"/>
                  </a:moveTo>
                  <a:lnTo>
                    <a:pt x="62174" y="16750"/>
                  </a:lnTo>
                  <a:lnTo>
                    <a:pt x="53201" y="40555"/>
                  </a:lnTo>
                  <a:lnTo>
                    <a:pt x="42590" y="68275"/>
                  </a:lnTo>
                  <a:lnTo>
                    <a:pt x="33979" y="92281"/>
                  </a:lnTo>
                  <a:lnTo>
                    <a:pt x="30046" y="105928"/>
                  </a:lnTo>
                  <a:lnTo>
                    <a:pt x="26256" y="120869"/>
                  </a:lnTo>
                  <a:lnTo>
                    <a:pt x="11776" y="181250"/>
                  </a:lnTo>
                  <a:lnTo>
                    <a:pt x="8233" y="194456"/>
                  </a:lnTo>
                  <a:lnTo>
                    <a:pt x="1180" y="218479"/>
                  </a:lnTo>
                  <a:lnTo>
                    <a:pt x="0" y="230962"/>
                  </a:lnTo>
                  <a:lnTo>
                    <a:pt x="382" y="243958"/>
                  </a:lnTo>
                  <a:lnTo>
                    <a:pt x="1806" y="257297"/>
                  </a:lnTo>
                  <a:lnTo>
                    <a:pt x="6260" y="267358"/>
                  </a:lnTo>
                  <a:lnTo>
                    <a:pt x="12736" y="275234"/>
                  </a:lnTo>
                  <a:lnTo>
                    <a:pt x="20559" y="281654"/>
                  </a:lnTo>
                  <a:lnTo>
                    <a:pt x="31618" y="283596"/>
                  </a:lnTo>
                  <a:lnTo>
                    <a:pt x="44833" y="282554"/>
                  </a:lnTo>
                  <a:lnTo>
                    <a:pt x="59486" y="279522"/>
                  </a:lnTo>
                  <a:lnTo>
                    <a:pt x="72761" y="273994"/>
                  </a:lnTo>
                  <a:lnTo>
                    <a:pt x="85117" y="266803"/>
                  </a:lnTo>
                  <a:lnTo>
                    <a:pt x="96860" y="258504"/>
                  </a:lnTo>
                  <a:lnTo>
                    <a:pt x="105857" y="249465"/>
                  </a:lnTo>
                  <a:lnTo>
                    <a:pt x="113024" y="239933"/>
                  </a:lnTo>
                  <a:lnTo>
                    <a:pt x="118971" y="230072"/>
                  </a:lnTo>
                  <a:lnTo>
                    <a:pt x="122935" y="218824"/>
                  </a:lnTo>
                  <a:lnTo>
                    <a:pt x="125578" y="206651"/>
                  </a:lnTo>
                  <a:lnTo>
                    <a:pt x="127340" y="193861"/>
                  </a:lnTo>
                  <a:lnTo>
                    <a:pt x="123840" y="185334"/>
                  </a:lnTo>
                  <a:lnTo>
                    <a:pt x="116832" y="179650"/>
                  </a:lnTo>
                  <a:lnTo>
                    <a:pt x="107486" y="175860"/>
                  </a:lnTo>
                  <a:lnTo>
                    <a:pt x="97749" y="176840"/>
                  </a:lnTo>
                  <a:lnTo>
                    <a:pt x="87752" y="180999"/>
                  </a:lnTo>
                  <a:lnTo>
                    <a:pt x="77581" y="187277"/>
                  </a:lnTo>
                  <a:lnTo>
                    <a:pt x="68464" y="193800"/>
                  </a:lnTo>
                  <a:lnTo>
                    <a:pt x="60048" y="200486"/>
                  </a:lnTo>
                  <a:lnTo>
                    <a:pt x="52100" y="207280"/>
                  </a:lnTo>
                  <a:lnTo>
                    <a:pt x="45633" y="216484"/>
                  </a:lnTo>
                  <a:lnTo>
                    <a:pt x="40153" y="227295"/>
                  </a:lnTo>
                  <a:lnTo>
                    <a:pt x="25688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922019" y="2450600"/>
              <a:ext cx="31770" cy="220871"/>
            </a:xfrm>
            <a:custGeom>
              <a:avLst/>
              <a:gdLst/>
              <a:ahLst/>
              <a:cxnLst/>
              <a:rect l="0" t="0" r="0" b="0"/>
              <a:pathLst>
                <a:path w="31770" h="220871">
                  <a:moveTo>
                    <a:pt x="31769" y="0"/>
                  </a:moveTo>
                  <a:lnTo>
                    <a:pt x="26185" y="22334"/>
                  </a:lnTo>
                  <a:lnTo>
                    <a:pt x="24541" y="33587"/>
                  </a:lnTo>
                  <a:lnTo>
                    <a:pt x="23445" y="45764"/>
                  </a:lnTo>
                  <a:lnTo>
                    <a:pt x="22714" y="58556"/>
                  </a:lnTo>
                  <a:lnTo>
                    <a:pt x="21057" y="70590"/>
                  </a:lnTo>
                  <a:lnTo>
                    <a:pt x="18785" y="82119"/>
                  </a:lnTo>
                  <a:lnTo>
                    <a:pt x="16101" y="93311"/>
                  </a:lnTo>
                  <a:lnTo>
                    <a:pt x="13144" y="107783"/>
                  </a:lnTo>
                  <a:lnTo>
                    <a:pt x="3398" y="159316"/>
                  </a:lnTo>
                  <a:lnTo>
                    <a:pt x="0" y="175159"/>
                  </a:lnTo>
                  <a:lnTo>
                    <a:pt x="216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848612" y="2555776"/>
              <a:ext cx="178801" cy="10519"/>
            </a:xfrm>
            <a:custGeom>
              <a:avLst/>
              <a:gdLst/>
              <a:ahLst/>
              <a:cxnLst/>
              <a:rect l="0" t="0" r="0" b="0"/>
              <a:pathLst>
                <a:path w="178801" h="10519">
                  <a:moveTo>
                    <a:pt x="0" y="0"/>
                  </a:moveTo>
                  <a:lnTo>
                    <a:pt x="107950" y="0"/>
                  </a:lnTo>
                  <a:lnTo>
                    <a:pt x="122217" y="1168"/>
                  </a:lnTo>
                  <a:lnTo>
                    <a:pt x="136404" y="3116"/>
                  </a:lnTo>
                  <a:lnTo>
                    <a:pt x="17880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66342" y="2398012"/>
              <a:ext cx="114388" cy="294494"/>
            </a:xfrm>
            <a:custGeom>
              <a:avLst/>
              <a:gdLst/>
              <a:ahLst/>
              <a:cxnLst/>
              <a:rect l="0" t="0" r="0" b="0"/>
              <a:pathLst>
                <a:path w="114388" h="294494">
                  <a:moveTo>
                    <a:pt x="60904" y="0"/>
                  </a:moveTo>
                  <a:lnTo>
                    <a:pt x="46265" y="43917"/>
                  </a:lnTo>
                  <a:lnTo>
                    <a:pt x="41796" y="54988"/>
                  </a:lnTo>
                  <a:lnTo>
                    <a:pt x="36479" y="67042"/>
                  </a:lnTo>
                  <a:lnTo>
                    <a:pt x="30597" y="79754"/>
                  </a:lnTo>
                  <a:lnTo>
                    <a:pt x="25507" y="92902"/>
                  </a:lnTo>
                  <a:lnTo>
                    <a:pt x="20946" y="106342"/>
                  </a:lnTo>
                  <a:lnTo>
                    <a:pt x="16736" y="119977"/>
                  </a:lnTo>
                  <a:lnTo>
                    <a:pt x="8942" y="147592"/>
                  </a:lnTo>
                  <a:lnTo>
                    <a:pt x="5227" y="161500"/>
                  </a:lnTo>
                  <a:lnTo>
                    <a:pt x="2751" y="177784"/>
                  </a:lnTo>
                  <a:lnTo>
                    <a:pt x="1100" y="195652"/>
                  </a:lnTo>
                  <a:lnTo>
                    <a:pt x="0" y="214575"/>
                  </a:lnTo>
                  <a:lnTo>
                    <a:pt x="434" y="231865"/>
                  </a:lnTo>
                  <a:lnTo>
                    <a:pt x="1893" y="248067"/>
                  </a:lnTo>
                  <a:lnTo>
                    <a:pt x="4034" y="263542"/>
                  </a:lnTo>
                  <a:lnTo>
                    <a:pt x="10136" y="275027"/>
                  </a:lnTo>
                  <a:lnTo>
                    <a:pt x="18878" y="283853"/>
                  </a:lnTo>
                  <a:lnTo>
                    <a:pt x="29381" y="290906"/>
                  </a:lnTo>
                  <a:lnTo>
                    <a:pt x="39889" y="293270"/>
                  </a:lnTo>
                  <a:lnTo>
                    <a:pt x="50400" y="292509"/>
                  </a:lnTo>
                  <a:lnTo>
                    <a:pt x="60913" y="289664"/>
                  </a:lnTo>
                  <a:lnTo>
                    <a:pt x="70259" y="283093"/>
                  </a:lnTo>
                  <a:lnTo>
                    <a:pt x="78827" y="274038"/>
                  </a:lnTo>
                  <a:lnTo>
                    <a:pt x="86876" y="263327"/>
                  </a:lnTo>
                  <a:lnTo>
                    <a:pt x="94579" y="251512"/>
                  </a:lnTo>
                  <a:lnTo>
                    <a:pt x="102052" y="238960"/>
                  </a:lnTo>
                  <a:lnTo>
                    <a:pt x="109371" y="225918"/>
                  </a:lnTo>
                  <a:lnTo>
                    <a:pt x="113082" y="213718"/>
                  </a:lnTo>
                  <a:lnTo>
                    <a:pt x="114387" y="202078"/>
                  </a:lnTo>
                  <a:lnTo>
                    <a:pt x="114089" y="190813"/>
                  </a:lnTo>
                  <a:lnTo>
                    <a:pt x="109215" y="184471"/>
                  </a:lnTo>
                  <a:lnTo>
                    <a:pt x="101292" y="181412"/>
                  </a:lnTo>
                  <a:lnTo>
                    <a:pt x="91335" y="180541"/>
                  </a:lnTo>
                  <a:lnTo>
                    <a:pt x="82360" y="182298"/>
                  </a:lnTo>
                  <a:lnTo>
                    <a:pt x="74040" y="185806"/>
                  </a:lnTo>
                  <a:lnTo>
                    <a:pt x="66155" y="190482"/>
                  </a:lnTo>
                  <a:lnTo>
                    <a:pt x="58562" y="198274"/>
                  </a:lnTo>
                  <a:lnTo>
                    <a:pt x="51162" y="208143"/>
                  </a:lnTo>
                  <a:lnTo>
                    <a:pt x="43892" y="219397"/>
                  </a:lnTo>
                  <a:lnTo>
                    <a:pt x="37876" y="230405"/>
                  </a:lnTo>
                  <a:lnTo>
                    <a:pt x="32698" y="241250"/>
                  </a:lnTo>
                  <a:lnTo>
                    <a:pt x="18834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448115" y="2440082"/>
              <a:ext cx="10519" cy="241906"/>
            </a:xfrm>
            <a:custGeom>
              <a:avLst/>
              <a:gdLst/>
              <a:ahLst/>
              <a:cxnLst/>
              <a:rect l="0" t="0" r="0" b="0"/>
              <a:pathLst>
                <a:path w="10519" h="241906">
                  <a:moveTo>
                    <a:pt x="10518" y="0"/>
                  </a:moveTo>
                  <a:lnTo>
                    <a:pt x="10518" y="69723"/>
                  </a:lnTo>
                  <a:lnTo>
                    <a:pt x="9349" y="89721"/>
                  </a:lnTo>
                  <a:lnTo>
                    <a:pt x="7402" y="111234"/>
                  </a:lnTo>
                  <a:lnTo>
                    <a:pt x="4935" y="133756"/>
                  </a:lnTo>
                  <a:lnTo>
                    <a:pt x="3290" y="153445"/>
                  </a:lnTo>
                  <a:lnTo>
                    <a:pt x="2193" y="171245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374492" y="2555776"/>
              <a:ext cx="136730" cy="1"/>
            </a:xfrm>
            <a:custGeom>
              <a:avLst/>
              <a:gdLst/>
              <a:ahLst/>
              <a:cxnLst/>
              <a:rect l="0" t="0" r="0" b="0"/>
              <a:pathLst>
                <a:path w="136730" h="1">
                  <a:moveTo>
                    <a:pt x="0" y="0"/>
                  </a:move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68985" y="2452928"/>
              <a:ext cx="273459" cy="208025"/>
            </a:xfrm>
            <a:custGeom>
              <a:avLst/>
              <a:gdLst/>
              <a:ahLst/>
              <a:cxnLst/>
              <a:rect l="0" t="0" r="0" b="0"/>
              <a:pathLst>
                <a:path w="273459" h="208025">
                  <a:moveTo>
                    <a:pt x="0" y="29225"/>
                  </a:moveTo>
                  <a:lnTo>
                    <a:pt x="11167" y="18058"/>
                  </a:lnTo>
                  <a:lnTo>
                    <a:pt x="17962" y="13600"/>
                  </a:lnTo>
                  <a:lnTo>
                    <a:pt x="25999" y="9459"/>
                  </a:lnTo>
                  <a:lnTo>
                    <a:pt x="34862" y="5530"/>
                  </a:lnTo>
                  <a:lnTo>
                    <a:pt x="45445" y="2911"/>
                  </a:lnTo>
                  <a:lnTo>
                    <a:pt x="57175" y="1164"/>
                  </a:lnTo>
                  <a:lnTo>
                    <a:pt x="69669" y="0"/>
                  </a:lnTo>
                  <a:lnTo>
                    <a:pt x="81505" y="1561"/>
                  </a:lnTo>
                  <a:lnTo>
                    <a:pt x="92901" y="4939"/>
                  </a:lnTo>
                  <a:lnTo>
                    <a:pt x="104004" y="9529"/>
                  </a:lnTo>
                  <a:lnTo>
                    <a:pt x="114913" y="17263"/>
                  </a:lnTo>
                  <a:lnTo>
                    <a:pt x="125691" y="27093"/>
                  </a:lnTo>
                  <a:lnTo>
                    <a:pt x="136382" y="38321"/>
                  </a:lnTo>
                  <a:lnTo>
                    <a:pt x="145847" y="51650"/>
                  </a:lnTo>
                  <a:lnTo>
                    <a:pt x="154494" y="66379"/>
                  </a:lnTo>
                  <a:lnTo>
                    <a:pt x="162596" y="82041"/>
                  </a:lnTo>
                  <a:lnTo>
                    <a:pt x="170334" y="94820"/>
                  </a:lnTo>
                  <a:lnTo>
                    <a:pt x="177830" y="105676"/>
                  </a:lnTo>
                  <a:lnTo>
                    <a:pt x="212238" y="151060"/>
                  </a:lnTo>
                  <a:lnTo>
                    <a:pt x="220958" y="161868"/>
                  </a:lnTo>
                  <a:lnTo>
                    <a:pt x="229110" y="171410"/>
                  </a:lnTo>
                  <a:lnTo>
                    <a:pt x="273458" y="2080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742608" y="2376977"/>
              <a:ext cx="168283" cy="315529"/>
            </a:xfrm>
            <a:custGeom>
              <a:avLst/>
              <a:gdLst/>
              <a:ahLst/>
              <a:cxnLst/>
              <a:rect l="0" t="0" r="0" b="0"/>
              <a:pathLst>
                <a:path w="168283" h="315529">
                  <a:moveTo>
                    <a:pt x="168282" y="0"/>
                  </a:moveTo>
                  <a:lnTo>
                    <a:pt x="162698" y="16750"/>
                  </a:lnTo>
                  <a:lnTo>
                    <a:pt x="157548" y="26359"/>
                  </a:lnTo>
                  <a:lnTo>
                    <a:pt x="150609" y="37439"/>
                  </a:lnTo>
                  <a:lnTo>
                    <a:pt x="119864" y="83226"/>
                  </a:lnTo>
                  <a:lnTo>
                    <a:pt x="112631" y="95217"/>
                  </a:lnTo>
                  <a:lnTo>
                    <a:pt x="105471" y="107886"/>
                  </a:lnTo>
                  <a:lnTo>
                    <a:pt x="91284" y="134427"/>
                  </a:lnTo>
                  <a:lnTo>
                    <a:pt x="77188" y="161805"/>
                  </a:lnTo>
                  <a:lnTo>
                    <a:pt x="70156" y="174481"/>
                  </a:lnTo>
                  <a:lnTo>
                    <a:pt x="63132" y="186438"/>
                  </a:lnTo>
                  <a:lnTo>
                    <a:pt x="56112" y="197915"/>
                  </a:lnTo>
                  <a:lnTo>
                    <a:pt x="50263" y="209072"/>
                  </a:lnTo>
                  <a:lnTo>
                    <a:pt x="45195" y="220017"/>
                  </a:lnTo>
                  <a:lnTo>
                    <a:pt x="40647" y="230818"/>
                  </a:lnTo>
                  <a:lnTo>
                    <a:pt x="35279" y="240357"/>
                  </a:lnTo>
                  <a:lnTo>
                    <a:pt x="29362" y="249053"/>
                  </a:lnTo>
                  <a:lnTo>
                    <a:pt x="23081" y="257188"/>
                  </a:lnTo>
                  <a:lnTo>
                    <a:pt x="17724" y="266117"/>
                  </a:lnTo>
                  <a:lnTo>
                    <a:pt x="12985" y="275576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124554" y="2770586"/>
              <a:ext cx="4059795" cy="184860"/>
            </a:xfrm>
            <a:custGeom>
              <a:avLst/>
              <a:gdLst/>
              <a:ahLst/>
              <a:cxnLst/>
              <a:rect l="0" t="0" r="0" b="0"/>
              <a:pathLst>
                <a:path w="4059795" h="184860">
                  <a:moveTo>
                    <a:pt x="0" y="6060"/>
                  </a:moveTo>
                  <a:lnTo>
                    <a:pt x="16751" y="476"/>
                  </a:lnTo>
                  <a:lnTo>
                    <a:pt x="25191" y="0"/>
                  </a:lnTo>
                  <a:lnTo>
                    <a:pt x="85338" y="5031"/>
                  </a:lnTo>
                  <a:lnTo>
                    <a:pt x="111551" y="8719"/>
                  </a:lnTo>
                  <a:lnTo>
                    <a:pt x="138394" y="13084"/>
                  </a:lnTo>
                  <a:lnTo>
                    <a:pt x="251155" y="16271"/>
                  </a:lnTo>
                  <a:lnTo>
                    <a:pt x="357114" y="13443"/>
                  </a:lnTo>
                  <a:lnTo>
                    <a:pt x="399526" y="8247"/>
                  </a:lnTo>
                  <a:lnTo>
                    <a:pt x="451046" y="9824"/>
                  </a:lnTo>
                  <a:lnTo>
                    <a:pt x="524992" y="15243"/>
                  </a:lnTo>
                  <a:lnTo>
                    <a:pt x="641402" y="16525"/>
                  </a:lnTo>
                  <a:lnTo>
                    <a:pt x="933138" y="16577"/>
                  </a:lnTo>
                  <a:lnTo>
                    <a:pt x="979736" y="22160"/>
                  </a:lnTo>
                  <a:lnTo>
                    <a:pt x="1097635" y="26806"/>
                  </a:lnTo>
                  <a:lnTo>
                    <a:pt x="1510900" y="27095"/>
                  </a:lnTo>
                  <a:lnTo>
                    <a:pt x="1563579" y="32678"/>
                  </a:lnTo>
                  <a:lnTo>
                    <a:pt x="1677845" y="37179"/>
                  </a:lnTo>
                  <a:lnTo>
                    <a:pt x="1713718" y="40536"/>
                  </a:lnTo>
                  <a:lnTo>
                    <a:pt x="1766764" y="45880"/>
                  </a:lnTo>
                  <a:lnTo>
                    <a:pt x="1822604" y="50579"/>
                  </a:lnTo>
                  <a:lnTo>
                    <a:pt x="1880440" y="56257"/>
                  </a:lnTo>
                  <a:lnTo>
                    <a:pt x="1934584" y="61056"/>
                  </a:lnTo>
                  <a:lnTo>
                    <a:pt x="1990749" y="66762"/>
                  </a:lnTo>
                  <a:lnTo>
                    <a:pt x="2048681" y="71569"/>
                  </a:lnTo>
                  <a:lnTo>
                    <a:pt x="2102853" y="77279"/>
                  </a:lnTo>
                  <a:lnTo>
                    <a:pt x="2216962" y="82588"/>
                  </a:lnTo>
                  <a:lnTo>
                    <a:pt x="2274251" y="87945"/>
                  </a:lnTo>
                  <a:lnTo>
                    <a:pt x="2389903" y="90002"/>
                  </a:lnTo>
                  <a:lnTo>
                    <a:pt x="2472112" y="95745"/>
                  </a:lnTo>
                  <a:lnTo>
                    <a:pt x="2588833" y="100281"/>
                  </a:lnTo>
                  <a:lnTo>
                    <a:pt x="2626952" y="103640"/>
                  </a:lnTo>
                  <a:lnTo>
                    <a:pt x="2684379" y="108985"/>
                  </a:lnTo>
                  <a:lnTo>
                    <a:pt x="2805293" y="114154"/>
                  </a:lnTo>
                  <a:lnTo>
                    <a:pt x="2863043" y="119502"/>
                  </a:lnTo>
                  <a:lnTo>
                    <a:pt x="2978872" y="124672"/>
                  </a:lnTo>
                  <a:lnTo>
                    <a:pt x="3037178" y="130019"/>
                  </a:lnTo>
                  <a:lnTo>
                    <a:pt x="3152876" y="132073"/>
                  </a:lnTo>
                  <a:lnTo>
                    <a:pt x="3630433" y="132271"/>
                  </a:lnTo>
                  <a:lnTo>
                    <a:pt x="3673661" y="137854"/>
                  </a:lnTo>
                  <a:lnTo>
                    <a:pt x="3784052" y="142355"/>
                  </a:lnTo>
                  <a:lnTo>
                    <a:pt x="3818042" y="145712"/>
                  </a:lnTo>
                  <a:lnTo>
                    <a:pt x="3885179" y="157389"/>
                  </a:lnTo>
                  <a:lnTo>
                    <a:pt x="3955228" y="163721"/>
                  </a:lnTo>
                  <a:lnTo>
                    <a:pt x="3981767" y="168842"/>
                  </a:lnTo>
                  <a:lnTo>
                    <a:pt x="4008365" y="175013"/>
                  </a:lnTo>
                  <a:lnTo>
                    <a:pt x="4059794" y="1848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649606" y="2967590"/>
            <a:ext cx="305012" cy="324419"/>
            <a:chOff x="3649606" y="2967590"/>
            <a:chExt cx="305012" cy="324419"/>
          </a:xfrm>
        </p:grpSpPr>
        <p:sp>
          <p:nvSpPr>
            <p:cNvPr id="57" name="Freeform 56"/>
            <p:cNvSpPr/>
            <p:nvPr/>
          </p:nvSpPr>
          <p:spPr>
            <a:xfrm>
              <a:off x="3649606" y="2967590"/>
              <a:ext cx="217084" cy="324419"/>
            </a:xfrm>
            <a:custGeom>
              <a:avLst/>
              <a:gdLst/>
              <a:ahLst/>
              <a:cxnLst/>
              <a:rect l="0" t="0" r="0" b="0"/>
              <a:pathLst>
                <a:path w="217084" h="324419">
                  <a:moveTo>
                    <a:pt x="0" y="29925"/>
                  </a:moveTo>
                  <a:lnTo>
                    <a:pt x="58556" y="15286"/>
                  </a:lnTo>
                  <a:lnTo>
                    <a:pt x="71759" y="13154"/>
                  </a:lnTo>
                  <a:lnTo>
                    <a:pt x="85235" y="11733"/>
                  </a:lnTo>
                  <a:lnTo>
                    <a:pt x="98894" y="10785"/>
                  </a:lnTo>
                  <a:lnTo>
                    <a:pt x="112674" y="8985"/>
                  </a:lnTo>
                  <a:lnTo>
                    <a:pt x="126536" y="6616"/>
                  </a:lnTo>
                  <a:lnTo>
                    <a:pt x="140451" y="3868"/>
                  </a:lnTo>
                  <a:lnTo>
                    <a:pt x="154402" y="2036"/>
                  </a:lnTo>
                  <a:lnTo>
                    <a:pt x="168378" y="815"/>
                  </a:lnTo>
                  <a:lnTo>
                    <a:pt x="182369" y="0"/>
                  </a:lnTo>
                  <a:lnTo>
                    <a:pt x="194034" y="1795"/>
                  </a:lnTo>
                  <a:lnTo>
                    <a:pt x="204148" y="5328"/>
                  </a:lnTo>
                  <a:lnTo>
                    <a:pt x="213228" y="10022"/>
                  </a:lnTo>
                  <a:lnTo>
                    <a:pt x="216944" y="15487"/>
                  </a:lnTo>
                  <a:lnTo>
                    <a:pt x="217083" y="21469"/>
                  </a:lnTo>
                  <a:lnTo>
                    <a:pt x="209230" y="44170"/>
                  </a:lnTo>
                  <a:lnTo>
                    <a:pt x="206098" y="53445"/>
                  </a:lnTo>
                  <a:lnTo>
                    <a:pt x="202842" y="64303"/>
                  </a:lnTo>
                  <a:lnTo>
                    <a:pt x="196107" y="88833"/>
                  </a:lnTo>
                  <a:lnTo>
                    <a:pt x="191506" y="101918"/>
                  </a:lnTo>
                  <a:lnTo>
                    <a:pt x="186102" y="115316"/>
                  </a:lnTo>
                  <a:lnTo>
                    <a:pt x="180162" y="128923"/>
                  </a:lnTo>
                  <a:lnTo>
                    <a:pt x="175033" y="141500"/>
                  </a:lnTo>
                  <a:lnTo>
                    <a:pt x="149102" y="208831"/>
                  </a:lnTo>
                  <a:lnTo>
                    <a:pt x="143809" y="223988"/>
                  </a:lnTo>
                  <a:lnTo>
                    <a:pt x="139112" y="238767"/>
                  </a:lnTo>
                  <a:lnTo>
                    <a:pt x="130777" y="266484"/>
                  </a:lnTo>
                  <a:lnTo>
                    <a:pt x="126918" y="278783"/>
                  </a:lnTo>
                  <a:lnTo>
                    <a:pt x="115694" y="3244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733747" y="3113209"/>
              <a:ext cx="220871" cy="31553"/>
            </a:xfrm>
            <a:custGeom>
              <a:avLst/>
              <a:gdLst/>
              <a:ahLst/>
              <a:cxnLst/>
              <a:rect l="0" t="0" r="0" b="0"/>
              <a:pathLst>
                <a:path w="220871" h="31553">
                  <a:moveTo>
                    <a:pt x="0" y="31552"/>
                  </a:moveTo>
                  <a:lnTo>
                    <a:pt x="27917" y="25969"/>
                  </a:lnTo>
                  <a:lnTo>
                    <a:pt x="54088" y="20111"/>
                  </a:lnTo>
                  <a:lnTo>
                    <a:pt x="67612" y="16913"/>
                  </a:lnTo>
                  <a:lnTo>
                    <a:pt x="82470" y="14781"/>
                  </a:lnTo>
                  <a:lnTo>
                    <a:pt x="98219" y="13360"/>
                  </a:lnTo>
                  <a:lnTo>
                    <a:pt x="114561" y="12412"/>
                  </a:lnTo>
                  <a:lnTo>
                    <a:pt x="133637" y="10612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342111" y="2797681"/>
            <a:ext cx="220871" cy="157765"/>
            <a:chOff x="6342111" y="2797681"/>
            <a:chExt cx="220871" cy="157765"/>
          </a:xfrm>
        </p:grpSpPr>
        <p:sp>
          <p:nvSpPr>
            <p:cNvPr id="60" name="Freeform 59"/>
            <p:cNvSpPr/>
            <p:nvPr/>
          </p:nvSpPr>
          <p:spPr>
            <a:xfrm>
              <a:off x="6342111" y="2797681"/>
              <a:ext cx="178801" cy="21036"/>
            </a:xfrm>
            <a:custGeom>
              <a:avLst/>
              <a:gdLst/>
              <a:ahLst/>
              <a:cxnLst/>
              <a:rect l="0" t="0" r="0" b="0"/>
              <a:pathLst>
                <a:path w="178801" h="21036">
                  <a:moveTo>
                    <a:pt x="0" y="21035"/>
                  </a:moveTo>
                  <a:lnTo>
                    <a:pt x="27918" y="21035"/>
                  </a:lnTo>
                  <a:lnTo>
                    <a:pt x="40816" y="19866"/>
                  </a:lnTo>
                  <a:lnTo>
                    <a:pt x="54089" y="17919"/>
                  </a:lnTo>
                  <a:lnTo>
                    <a:pt x="67612" y="15451"/>
                  </a:lnTo>
                  <a:lnTo>
                    <a:pt x="81302" y="13807"/>
                  </a:lnTo>
                  <a:lnTo>
                    <a:pt x="95103" y="12710"/>
                  </a:lnTo>
                  <a:lnTo>
                    <a:pt x="108978" y="11979"/>
                  </a:lnTo>
                  <a:lnTo>
                    <a:pt x="121734" y="10323"/>
                  </a:ln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363147" y="2913374"/>
              <a:ext cx="199835" cy="42072"/>
            </a:xfrm>
            <a:custGeom>
              <a:avLst/>
              <a:gdLst/>
              <a:ahLst/>
              <a:cxnLst/>
              <a:rect l="0" t="0" r="0" b="0"/>
              <a:pathLst>
                <a:path w="199835" h="42072">
                  <a:moveTo>
                    <a:pt x="0" y="42071"/>
                  </a:moveTo>
                  <a:lnTo>
                    <a:pt x="11167" y="30904"/>
                  </a:lnTo>
                  <a:lnTo>
                    <a:pt x="19130" y="26446"/>
                  </a:lnTo>
                  <a:lnTo>
                    <a:pt x="29114" y="22305"/>
                  </a:lnTo>
                  <a:lnTo>
                    <a:pt x="40445" y="18376"/>
                  </a:lnTo>
                  <a:lnTo>
                    <a:pt x="52673" y="15757"/>
                  </a:lnTo>
                  <a:lnTo>
                    <a:pt x="65499" y="14010"/>
                  </a:lnTo>
                  <a:lnTo>
                    <a:pt x="78725" y="12846"/>
                  </a:lnTo>
                  <a:lnTo>
                    <a:pt x="92216" y="12070"/>
                  </a:lnTo>
                  <a:lnTo>
                    <a:pt x="119672" y="11208"/>
                  </a:lnTo>
                  <a:lnTo>
                    <a:pt x="133538" y="9809"/>
                  </a:lnTo>
                  <a:lnTo>
                    <a:pt x="19983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867991" y="2614060"/>
            <a:ext cx="326047" cy="457079"/>
            <a:chOff x="6867991" y="2614060"/>
            <a:chExt cx="326047" cy="457079"/>
          </a:xfrm>
        </p:grpSpPr>
        <p:sp>
          <p:nvSpPr>
            <p:cNvPr id="63" name="Freeform 62"/>
            <p:cNvSpPr/>
            <p:nvPr/>
          </p:nvSpPr>
          <p:spPr>
            <a:xfrm>
              <a:off x="6867991" y="2614060"/>
              <a:ext cx="251974" cy="457079"/>
            </a:xfrm>
            <a:custGeom>
              <a:avLst/>
              <a:gdLst/>
              <a:ahLst/>
              <a:cxnLst/>
              <a:rect l="0" t="0" r="0" b="0"/>
              <a:pathLst>
                <a:path w="251974" h="457079">
                  <a:moveTo>
                    <a:pt x="0" y="15339"/>
                  </a:moveTo>
                  <a:lnTo>
                    <a:pt x="16751" y="20922"/>
                  </a:lnTo>
                  <a:lnTo>
                    <a:pt x="26360" y="22567"/>
                  </a:lnTo>
                  <a:lnTo>
                    <a:pt x="37440" y="23664"/>
                  </a:lnTo>
                  <a:lnTo>
                    <a:pt x="49501" y="24395"/>
                  </a:lnTo>
                  <a:lnTo>
                    <a:pt x="62216" y="23713"/>
                  </a:lnTo>
                  <a:lnTo>
                    <a:pt x="75368" y="22091"/>
                  </a:lnTo>
                  <a:lnTo>
                    <a:pt x="88809" y="19840"/>
                  </a:lnTo>
                  <a:lnTo>
                    <a:pt x="102446" y="17171"/>
                  </a:lnTo>
                  <a:lnTo>
                    <a:pt x="130062" y="11089"/>
                  </a:lnTo>
                  <a:lnTo>
                    <a:pt x="171890" y="1095"/>
                  </a:lnTo>
                  <a:lnTo>
                    <a:pt x="185879" y="0"/>
                  </a:lnTo>
                  <a:lnTo>
                    <a:pt x="199879" y="439"/>
                  </a:lnTo>
                  <a:lnTo>
                    <a:pt x="213888" y="1900"/>
                  </a:lnTo>
                  <a:lnTo>
                    <a:pt x="225564" y="5211"/>
                  </a:lnTo>
                  <a:lnTo>
                    <a:pt x="235686" y="9756"/>
                  </a:lnTo>
                  <a:lnTo>
                    <a:pt x="244770" y="15123"/>
                  </a:lnTo>
                  <a:lnTo>
                    <a:pt x="249659" y="23375"/>
                  </a:lnTo>
                  <a:lnTo>
                    <a:pt x="251748" y="33551"/>
                  </a:lnTo>
                  <a:lnTo>
                    <a:pt x="251973" y="45010"/>
                  </a:lnTo>
                  <a:lnTo>
                    <a:pt x="250955" y="58492"/>
                  </a:lnTo>
                  <a:lnTo>
                    <a:pt x="249107" y="73324"/>
                  </a:lnTo>
                  <a:lnTo>
                    <a:pt x="246706" y="89054"/>
                  </a:lnTo>
                  <a:lnTo>
                    <a:pt x="242768" y="103047"/>
                  </a:lnTo>
                  <a:lnTo>
                    <a:pt x="237806" y="115881"/>
                  </a:lnTo>
                  <a:lnTo>
                    <a:pt x="232160" y="127944"/>
                  </a:lnTo>
                  <a:lnTo>
                    <a:pt x="227228" y="139491"/>
                  </a:lnTo>
                  <a:lnTo>
                    <a:pt x="222772" y="150695"/>
                  </a:lnTo>
                  <a:lnTo>
                    <a:pt x="218632" y="161670"/>
                  </a:lnTo>
                  <a:lnTo>
                    <a:pt x="213535" y="173661"/>
                  </a:lnTo>
                  <a:lnTo>
                    <a:pt x="201639" y="199451"/>
                  </a:lnTo>
                  <a:lnTo>
                    <a:pt x="195194" y="211703"/>
                  </a:lnTo>
                  <a:lnTo>
                    <a:pt x="188561" y="223378"/>
                  </a:lnTo>
                  <a:lnTo>
                    <a:pt x="181801" y="234666"/>
                  </a:lnTo>
                  <a:lnTo>
                    <a:pt x="176126" y="245698"/>
                  </a:lnTo>
                  <a:lnTo>
                    <a:pt x="171174" y="256558"/>
                  </a:lnTo>
                  <a:lnTo>
                    <a:pt x="166704" y="267305"/>
                  </a:lnTo>
                  <a:lnTo>
                    <a:pt x="161387" y="279143"/>
                  </a:lnTo>
                  <a:lnTo>
                    <a:pt x="149246" y="304762"/>
                  </a:lnTo>
                  <a:lnTo>
                    <a:pt x="143905" y="316970"/>
                  </a:lnTo>
                  <a:lnTo>
                    <a:pt x="139175" y="328614"/>
                  </a:lnTo>
                  <a:lnTo>
                    <a:pt x="107584" y="410424"/>
                  </a:lnTo>
                  <a:lnTo>
                    <a:pt x="94659" y="45707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899544" y="2787163"/>
              <a:ext cx="294494" cy="10519"/>
            </a:xfrm>
            <a:custGeom>
              <a:avLst/>
              <a:gdLst/>
              <a:ahLst/>
              <a:cxnLst/>
              <a:rect l="0" t="0" r="0" b="0"/>
              <a:pathLst>
                <a:path w="294494" h="10519">
                  <a:moveTo>
                    <a:pt x="0" y="0"/>
                  </a:moveTo>
                  <a:lnTo>
                    <a:pt x="16750" y="5583"/>
                  </a:lnTo>
                  <a:lnTo>
                    <a:pt x="26359" y="6060"/>
                  </a:lnTo>
                  <a:lnTo>
                    <a:pt x="37439" y="5208"/>
                  </a:lnTo>
                  <a:lnTo>
                    <a:pt x="49500" y="3472"/>
                  </a:lnTo>
                  <a:lnTo>
                    <a:pt x="63385" y="2315"/>
                  </a:lnTo>
                  <a:lnTo>
                    <a:pt x="78484" y="1543"/>
                  </a:lnTo>
                  <a:lnTo>
                    <a:pt x="110842" y="686"/>
                  </a:lnTo>
                  <a:lnTo>
                    <a:pt x="196613" y="90"/>
                  </a:lnTo>
                  <a:lnTo>
                    <a:pt x="211711" y="1229"/>
                  </a:lnTo>
                  <a:lnTo>
                    <a:pt x="225281" y="3156"/>
                  </a:lnTo>
                  <a:lnTo>
                    <a:pt x="294493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419875" y="2461117"/>
            <a:ext cx="513136" cy="315530"/>
            <a:chOff x="1419875" y="2461117"/>
            <a:chExt cx="513136" cy="315530"/>
          </a:xfrm>
        </p:grpSpPr>
        <p:sp>
          <p:nvSpPr>
            <p:cNvPr id="66" name="Freeform 65"/>
            <p:cNvSpPr/>
            <p:nvPr/>
          </p:nvSpPr>
          <p:spPr>
            <a:xfrm>
              <a:off x="1893167" y="2743377"/>
              <a:ext cx="39844" cy="33270"/>
            </a:xfrm>
            <a:custGeom>
              <a:avLst/>
              <a:gdLst/>
              <a:ahLst/>
              <a:cxnLst/>
              <a:rect l="0" t="0" r="0" b="0"/>
              <a:pathLst>
                <a:path w="39844" h="33270">
                  <a:moveTo>
                    <a:pt x="21035" y="33269"/>
                  </a:moveTo>
                  <a:lnTo>
                    <a:pt x="32202" y="22102"/>
                  </a:lnTo>
                  <a:lnTo>
                    <a:pt x="33154" y="16475"/>
                  </a:lnTo>
                  <a:lnTo>
                    <a:pt x="31452" y="10387"/>
                  </a:lnTo>
                  <a:lnTo>
                    <a:pt x="27980" y="3990"/>
                  </a:lnTo>
                  <a:lnTo>
                    <a:pt x="29171" y="895"/>
                  </a:lnTo>
                  <a:lnTo>
                    <a:pt x="33471" y="0"/>
                  </a:lnTo>
                  <a:lnTo>
                    <a:pt x="39843" y="572"/>
                  </a:lnTo>
                  <a:lnTo>
                    <a:pt x="39417" y="953"/>
                  </a:lnTo>
                  <a:lnTo>
                    <a:pt x="34458" y="1207"/>
                  </a:lnTo>
                  <a:lnTo>
                    <a:pt x="0" y="1223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419875" y="2461117"/>
              <a:ext cx="225410" cy="262941"/>
            </a:xfrm>
            <a:custGeom>
              <a:avLst/>
              <a:gdLst/>
              <a:ahLst/>
              <a:cxnLst/>
              <a:rect l="0" t="0" r="0" b="0"/>
              <a:pathLst>
                <a:path w="225410" h="262941">
                  <a:moveTo>
                    <a:pt x="0" y="0"/>
                  </a:moveTo>
                  <a:lnTo>
                    <a:pt x="98894" y="0"/>
                  </a:lnTo>
                  <a:lnTo>
                    <a:pt x="112674" y="1169"/>
                  </a:lnTo>
                  <a:lnTo>
                    <a:pt x="126536" y="3117"/>
                  </a:lnTo>
                  <a:lnTo>
                    <a:pt x="140451" y="5584"/>
                  </a:lnTo>
                  <a:lnTo>
                    <a:pt x="154403" y="7229"/>
                  </a:lnTo>
                  <a:lnTo>
                    <a:pt x="168378" y="8325"/>
                  </a:lnTo>
                  <a:lnTo>
                    <a:pt x="182369" y="9056"/>
                  </a:lnTo>
                  <a:lnTo>
                    <a:pt x="195203" y="10712"/>
                  </a:lnTo>
                  <a:lnTo>
                    <a:pt x="207265" y="12985"/>
                  </a:lnTo>
                  <a:lnTo>
                    <a:pt x="218811" y="15669"/>
                  </a:lnTo>
                  <a:lnTo>
                    <a:pt x="224172" y="19795"/>
                  </a:lnTo>
                  <a:lnTo>
                    <a:pt x="225409" y="24883"/>
                  </a:lnTo>
                  <a:lnTo>
                    <a:pt x="223896" y="30612"/>
                  </a:lnTo>
                  <a:lnTo>
                    <a:pt x="220550" y="37938"/>
                  </a:lnTo>
                  <a:lnTo>
                    <a:pt x="215982" y="46327"/>
                  </a:lnTo>
                  <a:lnTo>
                    <a:pt x="210599" y="55426"/>
                  </a:lnTo>
                  <a:lnTo>
                    <a:pt x="198386" y="74885"/>
                  </a:lnTo>
                  <a:lnTo>
                    <a:pt x="191858" y="84982"/>
                  </a:lnTo>
                  <a:lnTo>
                    <a:pt x="185168" y="96388"/>
                  </a:lnTo>
                  <a:lnTo>
                    <a:pt x="178370" y="108667"/>
                  </a:lnTo>
                  <a:lnTo>
                    <a:pt x="171502" y="121527"/>
                  </a:lnTo>
                  <a:lnTo>
                    <a:pt x="165754" y="133606"/>
                  </a:lnTo>
                  <a:lnTo>
                    <a:pt x="160753" y="145165"/>
                  </a:lnTo>
                  <a:lnTo>
                    <a:pt x="156251" y="156376"/>
                  </a:lnTo>
                  <a:lnTo>
                    <a:pt x="148132" y="178183"/>
                  </a:lnTo>
                  <a:lnTo>
                    <a:pt x="136992" y="210170"/>
                  </a:lnTo>
                  <a:lnTo>
                    <a:pt x="126212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440910" y="2644375"/>
              <a:ext cx="199836" cy="6060"/>
            </a:xfrm>
            <a:custGeom>
              <a:avLst/>
              <a:gdLst/>
              <a:ahLst/>
              <a:cxnLst/>
              <a:rect l="0" t="0" r="0" b="0"/>
              <a:pathLst>
                <a:path w="199836" h="6060">
                  <a:moveTo>
                    <a:pt x="0" y="6059"/>
                  </a:moveTo>
                  <a:lnTo>
                    <a:pt x="22334" y="476"/>
                  </a:lnTo>
                  <a:lnTo>
                    <a:pt x="33587" y="0"/>
                  </a:lnTo>
                  <a:lnTo>
                    <a:pt x="45764" y="851"/>
                  </a:lnTo>
                  <a:lnTo>
                    <a:pt x="58557" y="2587"/>
                  </a:lnTo>
                  <a:lnTo>
                    <a:pt x="74097" y="3744"/>
                  </a:lnTo>
                  <a:lnTo>
                    <a:pt x="91468" y="4516"/>
                  </a:lnTo>
                  <a:lnTo>
                    <a:pt x="143185" y="5602"/>
                  </a:lnTo>
                  <a:lnTo>
                    <a:pt x="199835" y="60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457805" y="2450600"/>
            <a:ext cx="1417919" cy="4417392"/>
            <a:chOff x="6457805" y="2450600"/>
            <a:chExt cx="1417919" cy="4417392"/>
          </a:xfrm>
        </p:grpSpPr>
        <p:sp>
          <p:nvSpPr>
            <p:cNvPr id="70" name="Freeform 69"/>
            <p:cNvSpPr/>
            <p:nvPr/>
          </p:nvSpPr>
          <p:spPr>
            <a:xfrm>
              <a:off x="7414907" y="2881821"/>
              <a:ext cx="52920" cy="30038"/>
            </a:xfrm>
            <a:custGeom>
              <a:avLst/>
              <a:gdLst/>
              <a:ahLst/>
              <a:cxnLst/>
              <a:rect l="0" t="0" r="0" b="0"/>
              <a:pathLst>
                <a:path w="52920" h="30038">
                  <a:moveTo>
                    <a:pt x="0" y="0"/>
                  </a:moveTo>
                  <a:lnTo>
                    <a:pt x="11166" y="11167"/>
                  </a:lnTo>
                  <a:lnTo>
                    <a:pt x="17962" y="16794"/>
                  </a:lnTo>
                  <a:lnTo>
                    <a:pt x="25998" y="22883"/>
                  </a:lnTo>
                  <a:lnTo>
                    <a:pt x="34861" y="29279"/>
                  </a:lnTo>
                  <a:lnTo>
                    <a:pt x="41938" y="30037"/>
                  </a:lnTo>
                  <a:lnTo>
                    <a:pt x="47825" y="27037"/>
                  </a:lnTo>
                  <a:lnTo>
                    <a:pt x="52919" y="21530"/>
                  </a:lnTo>
                  <a:lnTo>
                    <a:pt x="51640" y="19028"/>
                  </a:lnTo>
                  <a:lnTo>
                    <a:pt x="46112" y="18529"/>
                  </a:lnTo>
                  <a:lnTo>
                    <a:pt x="21035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625258" y="2781104"/>
              <a:ext cx="250466" cy="342623"/>
            </a:xfrm>
            <a:custGeom>
              <a:avLst/>
              <a:gdLst/>
              <a:ahLst/>
              <a:cxnLst/>
              <a:rect l="0" t="0" r="0" b="0"/>
              <a:pathLst>
                <a:path w="250466" h="342623">
                  <a:moveTo>
                    <a:pt x="0" y="6059"/>
                  </a:moveTo>
                  <a:lnTo>
                    <a:pt x="159591" y="6059"/>
                  </a:lnTo>
                  <a:lnTo>
                    <a:pt x="174175" y="4890"/>
                  </a:lnTo>
                  <a:lnTo>
                    <a:pt x="188571" y="2943"/>
                  </a:lnTo>
                  <a:lnTo>
                    <a:pt x="202844" y="476"/>
                  </a:lnTo>
                  <a:lnTo>
                    <a:pt x="215864" y="0"/>
                  </a:lnTo>
                  <a:lnTo>
                    <a:pt x="228051" y="851"/>
                  </a:lnTo>
                  <a:lnTo>
                    <a:pt x="239681" y="2587"/>
                  </a:lnTo>
                  <a:lnTo>
                    <a:pt x="246265" y="8419"/>
                  </a:lnTo>
                  <a:lnTo>
                    <a:pt x="249486" y="16981"/>
                  </a:lnTo>
                  <a:lnTo>
                    <a:pt x="250465" y="27364"/>
                  </a:lnTo>
                  <a:lnTo>
                    <a:pt x="248780" y="38960"/>
                  </a:lnTo>
                  <a:lnTo>
                    <a:pt x="245321" y="51366"/>
                  </a:lnTo>
                  <a:lnTo>
                    <a:pt x="240676" y="64310"/>
                  </a:lnTo>
                  <a:lnTo>
                    <a:pt x="235243" y="77615"/>
                  </a:lnTo>
                  <a:lnTo>
                    <a:pt x="229283" y="91159"/>
                  </a:lnTo>
                  <a:lnTo>
                    <a:pt x="222973" y="104863"/>
                  </a:lnTo>
                  <a:lnTo>
                    <a:pt x="217597" y="117504"/>
                  </a:lnTo>
                  <a:lnTo>
                    <a:pt x="212845" y="129438"/>
                  </a:lnTo>
                  <a:lnTo>
                    <a:pt x="208508" y="140900"/>
                  </a:lnTo>
                  <a:lnTo>
                    <a:pt x="205617" y="154384"/>
                  </a:lnTo>
                  <a:lnTo>
                    <a:pt x="203689" y="169217"/>
                  </a:lnTo>
                  <a:lnTo>
                    <a:pt x="202404" y="184948"/>
                  </a:lnTo>
                  <a:lnTo>
                    <a:pt x="200379" y="198942"/>
                  </a:lnTo>
                  <a:lnTo>
                    <a:pt x="197860" y="211777"/>
                  </a:lnTo>
                  <a:lnTo>
                    <a:pt x="195012" y="223839"/>
                  </a:lnTo>
                  <a:lnTo>
                    <a:pt x="193114" y="237724"/>
                  </a:lnTo>
                  <a:lnTo>
                    <a:pt x="191849" y="252823"/>
                  </a:lnTo>
                  <a:lnTo>
                    <a:pt x="191005" y="268733"/>
                  </a:lnTo>
                  <a:lnTo>
                    <a:pt x="190068" y="298875"/>
                  </a:lnTo>
                  <a:lnTo>
                    <a:pt x="189317" y="3426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667329" y="2965962"/>
              <a:ext cx="199835" cy="31554"/>
            </a:xfrm>
            <a:custGeom>
              <a:avLst/>
              <a:gdLst/>
              <a:ahLst/>
              <a:cxnLst/>
              <a:rect l="0" t="0" r="0" b="0"/>
              <a:pathLst>
                <a:path w="199835" h="31554">
                  <a:moveTo>
                    <a:pt x="0" y="0"/>
                  </a:moveTo>
                  <a:lnTo>
                    <a:pt x="27917" y="0"/>
                  </a:lnTo>
                  <a:lnTo>
                    <a:pt x="40815" y="1169"/>
                  </a:lnTo>
                  <a:lnTo>
                    <a:pt x="54088" y="3117"/>
                  </a:lnTo>
                  <a:lnTo>
                    <a:pt x="114561" y="14639"/>
                  </a:lnTo>
                  <a:lnTo>
                    <a:pt x="199834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457805" y="2450600"/>
              <a:ext cx="241906" cy="4417392"/>
            </a:xfrm>
            <a:custGeom>
              <a:avLst/>
              <a:gdLst/>
              <a:ahLst/>
              <a:cxnLst/>
              <a:rect l="0" t="0" r="0" b="0"/>
              <a:pathLst>
                <a:path w="241906" h="4417392">
                  <a:moveTo>
                    <a:pt x="0" y="0"/>
                  </a:moveTo>
                  <a:lnTo>
                    <a:pt x="5583" y="16750"/>
                  </a:lnTo>
                  <a:lnTo>
                    <a:pt x="10325" y="135427"/>
                  </a:lnTo>
                  <a:lnTo>
                    <a:pt x="10518" y="862014"/>
                  </a:lnTo>
                  <a:lnTo>
                    <a:pt x="16101" y="931005"/>
                  </a:lnTo>
                  <a:lnTo>
                    <a:pt x="25157" y="1003255"/>
                  </a:lnTo>
                  <a:lnTo>
                    <a:pt x="33827" y="1117134"/>
                  </a:lnTo>
                  <a:lnTo>
                    <a:pt x="40442" y="1219061"/>
                  </a:lnTo>
                  <a:lnTo>
                    <a:pt x="47171" y="1295841"/>
                  </a:lnTo>
                  <a:lnTo>
                    <a:pt x="66751" y="1449884"/>
                  </a:lnTo>
                  <a:lnTo>
                    <a:pt x="75834" y="1580091"/>
                  </a:lnTo>
                  <a:lnTo>
                    <a:pt x="81618" y="1633654"/>
                  </a:lnTo>
                  <a:lnTo>
                    <a:pt x="98294" y="1765056"/>
                  </a:lnTo>
                  <a:lnTo>
                    <a:pt x="107385" y="1900780"/>
                  </a:lnTo>
                  <a:lnTo>
                    <a:pt x="119636" y="2006859"/>
                  </a:lnTo>
                  <a:lnTo>
                    <a:pt x="128462" y="2145788"/>
                  </a:lnTo>
                  <a:lnTo>
                    <a:pt x="134223" y="2200603"/>
                  </a:lnTo>
                  <a:lnTo>
                    <a:pt x="140679" y="2252233"/>
                  </a:lnTo>
                  <a:lnTo>
                    <a:pt x="146382" y="2388150"/>
                  </a:lnTo>
                  <a:lnTo>
                    <a:pt x="148301" y="2519419"/>
                  </a:lnTo>
                  <a:lnTo>
                    <a:pt x="155549" y="2618626"/>
                  </a:lnTo>
                  <a:lnTo>
                    <a:pt x="157473" y="2741554"/>
                  </a:lnTo>
                  <a:lnTo>
                    <a:pt x="157764" y="3279857"/>
                  </a:lnTo>
                  <a:lnTo>
                    <a:pt x="166089" y="3378127"/>
                  </a:lnTo>
                  <a:lnTo>
                    <a:pt x="168154" y="3514456"/>
                  </a:lnTo>
                  <a:lnTo>
                    <a:pt x="176590" y="3609937"/>
                  </a:lnTo>
                  <a:lnTo>
                    <a:pt x="181722" y="3719401"/>
                  </a:lnTo>
                  <a:lnTo>
                    <a:pt x="187817" y="3784151"/>
                  </a:lnTo>
                  <a:lnTo>
                    <a:pt x="196249" y="3852039"/>
                  </a:lnTo>
                  <a:lnTo>
                    <a:pt x="202243" y="3911675"/>
                  </a:lnTo>
                  <a:lnTo>
                    <a:pt x="208750" y="3974052"/>
                  </a:lnTo>
                  <a:lnTo>
                    <a:pt x="215461" y="4019715"/>
                  </a:lnTo>
                  <a:lnTo>
                    <a:pt x="221582" y="4048602"/>
                  </a:lnTo>
                  <a:lnTo>
                    <a:pt x="228482" y="4094262"/>
                  </a:lnTo>
                  <a:lnTo>
                    <a:pt x="234248" y="4185337"/>
                  </a:lnTo>
                  <a:lnTo>
                    <a:pt x="240896" y="4256034"/>
                  </a:lnTo>
                  <a:lnTo>
                    <a:pt x="241845" y="4370930"/>
                  </a:lnTo>
                  <a:lnTo>
                    <a:pt x="241905" y="441739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346252" y="2787163"/>
            <a:ext cx="525881" cy="389152"/>
            <a:chOff x="1346252" y="2787163"/>
            <a:chExt cx="525881" cy="389152"/>
          </a:xfrm>
        </p:grpSpPr>
        <p:sp>
          <p:nvSpPr>
            <p:cNvPr id="75" name="Freeform 74"/>
            <p:cNvSpPr/>
            <p:nvPr/>
          </p:nvSpPr>
          <p:spPr>
            <a:xfrm>
              <a:off x="1346252" y="2787163"/>
              <a:ext cx="525881" cy="21036"/>
            </a:xfrm>
            <a:custGeom>
              <a:avLst/>
              <a:gdLst/>
              <a:ahLst/>
              <a:cxnLst/>
              <a:rect l="0" t="0" r="0" b="0"/>
              <a:pathLst>
                <a:path w="525881" h="21036">
                  <a:moveTo>
                    <a:pt x="0" y="21035"/>
                  </a:moveTo>
                  <a:lnTo>
                    <a:pt x="22334" y="15452"/>
                  </a:lnTo>
                  <a:lnTo>
                    <a:pt x="32419" y="12638"/>
                  </a:lnTo>
                  <a:lnTo>
                    <a:pt x="52973" y="6396"/>
                  </a:lnTo>
                  <a:lnTo>
                    <a:pt x="66868" y="4264"/>
                  </a:lnTo>
                  <a:lnTo>
                    <a:pt x="83143" y="2843"/>
                  </a:lnTo>
                  <a:lnTo>
                    <a:pt x="101005" y="1895"/>
                  </a:lnTo>
                  <a:lnTo>
                    <a:pt x="139550" y="842"/>
                  </a:lnTo>
                  <a:lnTo>
                    <a:pt x="52588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546087" y="2913374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21035" y="0"/>
                  </a:moveTo>
                  <a:lnTo>
                    <a:pt x="15451" y="16751"/>
                  </a:lnTo>
                  <a:lnTo>
                    <a:pt x="14975" y="27528"/>
                  </a:lnTo>
                  <a:lnTo>
                    <a:pt x="15826" y="40556"/>
                  </a:lnTo>
                  <a:lnTo>
                    <a:pt x="17563" y="55084"/>
                  </a:lnTo>
                  <a:lnTo>
                    <a:pt x="17551" y="69444"/>
                  </a:lnTo>
                  <a:lnTo>
                    <a:pt x="16375" y="83692"/>
                  </a:lnTo>
                  <a:lnTo>
                    <a:pt x="14423" y="97865"/>
                  </a:lnTo>
                  <a:lnTo>
                    <a:pt x="13121" y="111989"/>
                  </a:lnTo>
                  <a:lnTo>
                    <a:pt x="12253" y="126079"/>
                  </a:lnTo>
                  <a:lnTo>
                    <a:pt x="11289" y="154199"/>
                  </a:lnTo>
                  <a:lnTo>
                    <a:pt x="10860" y="182279"/>
                  </a:lnTo>
                  <a:lnTo>
                    <a:pt x="9577" y="195143"/>
                  </a:lnTo>
                  <a:lnTo>
                    <a:pt x="7553" y="207224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Freeform 77"/>
          <p:cNvSpPr/>
          <p:nvPr/>
        </p:nvSpPr>
        <p:spPr>
          <a:xfrm>
            <a:off x="1272629" y="2366459"/>
            <a:ext cx="567951" cy="452258"/>
          </a:xfrm>
          <a:custGeom>
            <a:avLst/>
            <a:gdLst/>
            <a:ahLst/>
            <a:cxnLst/>
            <a:rect l="0" t="0" r="0" b="0"/>
            <a:pathLst>
              <a:path w="567951" h="452258">
                <a:moveTo>
                  <a:pt x="567950" y="0"/>
                </a:moveTo>
                <a:lnTo>
                  <a:pt x="551200" y="11167"/>
                </a:lnTo>
                <a:lnTo>
                  <a:pt x="542760" y="17962"/>
                </a:lnTo>
                <a:lnTo>
                  <a:pt x="533627" y="25998"/>
                </a:lnTo>
                <a:lnTo>
                  <a:pt x="515300" y="43108"/>
                </a:lnTo>
                <a:lnTo>
                  <a:pt x="499363" y="58503"/>
                </a:lnTo>
                <a:lnTo>
                  <a:pt x="490673" y="65880"/>
                </a:lnTo>
                <a:lnTo>
                  <a:pt x="481373" y="73136"/>
                </a:lnTo>
                <a:lnTo>
                  <a:pt x="471668" y="80310"/>
                </a:lnTo>
                <a:lnTo>
                  <a:pt x="461692" y="88599"/>
                </a:lnTo>
                <a:lnTo>
                  <a:pt x="451535" y="97630"/>
                </a:lnTo>
                <a:lnTo>
                  <a:pt x="441258" y="107157"/>
                </a:lnTo>
                <a:lnTo>
                  <a:pt x="430901" y="115846"/>
                </a:lnTo>
                <a:lnTo>
                  <a:pt x="420490" y="123976"/>
                </a:lnTo>
                <a:lnTo>
                  <a:pt x="290801" y="221013"/>
                </a:lnTo>
                <a:lnTo>
                  <a:pt x="278008" y="231483"/>
                </a:lnTo>
                <a:lnTo>
                  <a:pt x="265973" y="241969"/>
                </a:lnTo>
                <a:lnTo>
                  <a:pt x="254445" y="252465"/>
                </a:lnTo>
                <a:lnTo>
                  <a:pt x="242084" y="262968"/>
                </a:lnTo>
                <a:lnTo>
                  <a:pt x="215885" y="283988"/>
                </a:lnTo>
                <a:lnTo>
                  <a:pt x="203523" y="294501"/>
                </a:lnTo>
                <a:lnTo>
                  <a:pt x="191776" y="305016"/>
                </a:lnTo>
                <a:lnTo>
                  <a:pt x="180439" y="315532"/>
                </a:lnTo>
                <a:lnTo>
                  <a:pt x="168206" y="324880"/>
                </a:lnTo>
                <a:lnTo>
                  <a:pt x="155376" y="333449"/>
                </a:lnTo>
                <a:lnTo>
                  <a:pt x="142149" y="341498"/>
                </a:lnTo>
                <a:lnTo>
                  <a:pt x="130993" y="349202"/>
                </a:lnTo>
                <a:lnTo>
                  <a:pt x="121219" y="356676"/>
                </a:lnTo>
                <a:lnTo>
                  <a:pt x="112365" y="363995"/>
                </a:lnTo>
                <a:lnTo>
                  <a:pt x="104126" y="371212"/>
                </a:lnTo>
                <a:lnTo>
                  <a:pt x="96295" y="378360"/>
                </a:lnTo>
                <a:lnTo>
                  <a:pt x="81362" y="392536"/>
                </a:lnTo>
                <a:lnTo>
                  <a:pt x="66935" y="406627"/>
                </a:lnTo>
                <a:lnTo>
                  <a:pt x="57478" y="413656"/>
                </a:lnTo>
                <a:lnTo>
                  <a:pt x="46499" y="420680"/>
                </a:lnTo>
                <a:lnTo>
                  <a:pt x="0" y="452257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323561" y="2955445"/>
            <a:ext cx="788821" cy="399669"/>
          </a:xfrm>
          <a:custGeom>
            <a:avLst/>
            <a:gdLst/>
            <a:ahLst/>
            <a:cxnLst/>
            <a:rect l="0" t="0" r="0" b="0"/>
            <a:pathLst>
              <a:path w="788821" h="399669">
                <a:moveTo>
                  <a:pt x="788820" y="0"/>
                </a:moveTo>
                <a:lnTo>
                  <a:pt x="772069" y="5583"/>
                </a:lnTo>
                <a:lnTo>
                  <a:pt x="751380" y="17673"/>
                </a:lnTo>
                <a:lnTo>
                  <a:pt x="739319" y="25805"/>
                </a:lnTo>
                <a:lnTo>
                  <a:pt x="716569" y="37958"/>
                </a:lnTo>
                <a:lnTo>
                  <a:pt x="694771" y="47254"/>
                </a:lnTo>
                <a:lnTo>
                  <a:pt x="673397" y="55281"/>
                </a:lnTo>
                <a:lnTo>
                  <a:pt x="649095" y="62744"/>
                </a:lnTo>
                <a:lnTo>
                  <a:pt x="636070" y="66371"/>
                </a:lnTo>
                <a:lnTo>
                  <a:pt x="622712" y="71125"/>
                </a:lnTo>
                <a:lnTo>
                  <a:pt x="609133" y="76632"/>
                </a:lnTo>
                <a:lnTo>
                  <a:pt x="595405" y="82641"/>
                </a:lnTo>
                <a:lnTo>
                  <a:pt x="567687" y="95550"/>
                </a:lnTo>
                <a:lnTo>
                  <a:pt x="469771" y="143792"/>
                </a:lnTo>
                <a:lnTo>
                  <a:pt x="454583" y="150787"/>
                </a:lnTo>
                <a:lnTo>
                  <a:pt x="406461" y="171798"/>
                </a:lnTo>
                <a:lnTo>
                  <a:pt x="376588" y="185815"/>
                </a:lnTo>
                <a:lnTo>
                  <a:pt x="362077" y="193994"/>
                </a:lnTo>
                <a:lnTo>
                  <a:pt x="347730" y="202953"/>
                </a:lnTo>
                <a:lnTo>
                  <a:pt x="333490" y="212431"/>
                </a:lnTo>
                <a:lnTo>
                  <a:pt x="319322" y="221087"/>
                </a:lnTo>
                <a:lnTo>
                  <a:pt x="305202" y="229195"/>
                </a:lnTo>
                <a:lnTo>
                  <a:pt x="277049" y="244436"/>
                </a:lnTo>
                <a:lnTo>
                  <a:pt x="206857" y="280341"/>
                </a:lnTo>
                <a:lnTo>
                  <a:pt x="193998" y="287395"/>
                </a:lnTo>
                <a:lnTo>
                  <a:pt x="181920" y="294435"/>
                </a:lnTo>
                <a:lnTo>
                  <a:pt x="170362" y="301466"/>
                </a:lnTo>
                <a:lnTo>
                  <a:pt x="148171" y="312394"/>
                </a:lnTo>
                <a:lnTo>
                  <a:pt x="127791" y="322315"/>
                </a:lnTo>
                <a:lnTo>
                  <a:pt x="110942" y="334516"/>
                </a:lnTo>
                <a:lnTo>
                  <a:pt x="100839" y="341041"/>
                </a:lnTo>
                <a:lnTo>
                  <a:pt x="89430" y="347728"/>
                </a:lnTo>
                <a:lnTo>
                  <a:pt x="77149" y="354524"/>
                </a:lnTo>
                <a:lnTo>
                  <a:pt x="65456" y="361392"/>
                </a:lnTo>
                <a:lnTo>
                  <a:pt x="54155" y="368307"/>
                </a:lnTo>
                <a:lnTo>
                  <a:pt x="0" y="399668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162553" y="2094897"/>
            <a:ext cx="3228030" cy="802651"/>
          </a:xfrm>
          <a:custGeom>
            <a:avLst/>
            <a:gdLst/>
            <a:ahLst/>
            <a:cxnLst/>
            <a:rect l="0" t="0" r="0" b="0"/>
            <a:pathLst>
              <a:path w="3228030" h="802651">
                <a:moveTo>
                  <a:pt x="109248" y="166386"/>
                </a:moveTo>
                <a:lnTo>
                  <a:pt x="103664" y="188720"/>
                </a:lnTo>
                <a:lnTo>
                  <a:pt x="102020" y="202310"/>
                </a:lnTo>
                <a:lnTo>
                  <a:pt x="100923" y="218383"/>
                </a:lnTo>
                <a:lnTo>
                  <a:pt x="99705" y="252601"/>
                </a:lnTo>
                <a:lnTo>
                  <a:pt x="99163" y="283391"/>
                </a:lnTo>
                <a:lnTo>
                  <a:pt x="97850" y="296978"/>
                </a:lnTo>
                <a:lnTo>
                  <a:pt x="93275" y="321422"/>
                </a:lnTo>
                <a:lnTo>
                  <a:pt x="84129" y="366062"/>
                </a:lnTo>
                <a:lnTo>
                  <a:pt x="80816" y="380138"/>
                </a:lnTo>
                <a:lnTo>
                  <a:pt x="74018" y="405128"/>
                </a:lnTo>
                <a:lnTo>
                  <a:pt x="71738" y="419037"/>
                </a:lnTo>
                <a:lnTo>
                  <a:pt x="70218" y="434153"/>
                </a:lnTo>
                <a:lnTo>
                  <a:pt x="69204" y="450073"/>
                </a:lnTo>
                <a:lnTo>
                  <a:pt x="67360" y="464193"/>
                </a:lnTo>
                <a:lnTo>
                  <a:pt x="62195" y="489230"/>
                </a:lnTo>
                <a:lnTo>
                  <a:pt x="42507" y="569895"/>
                </a:lnTo>
                <a:lnTo>
                  <a:pt x="41800" y="594640"/>
                </a:lnTo>
                <a:lnTo>
                  <a:pt x="43247" y="606147"/>
                </a:lnTo>
                <a:lnTo>
                  <a:pt x="51088" y="628281"/>
                </a:lnTo>
                <a:lnTo>
                  <a:pt x="56451" y="639092"/>
                </a:lnTo>
                <a:lnTo>
                  <a:pt x="71759" y="657337"/>
                </a:lnTo>
                <a:lnTo>
                  <a:pt x="80749" y="665474"/>
                </a:lnTo>
                <a:lnTo>
                  <a:pt x="103204" y="677632"/>
                </a:lnTo>
                <a:lnTo>
                  <a:pt x="128765" y="685762"/>
                </a:lnTo>
                <a:lnTo>
                  <a:pt x="225058" y="700210"/>
                </a:lnTo>
                <a:lnTo>
                  <a:pt x="328696" y="711689"/>
                </a:lnTo>
                <a:lnTo>
                  <a:pt x="422857" y="724530"/>
                </a:lnTo>
                <a:lnTo>
                  <a:pt x="520566" y="733045"/>
                </a:lnTo>
                <a:lnTo>
                  <a:pt x="594450" y="737198"/>
                </a:lnTo>
                <a:lnTo>
                  <a:pt x="649426" y="743342"/>
                </a:lnTo>
                <a:lnTo>
                  <a:pt x="735954" y="744655"/>
                </a:lnTo>
                <a:lnTo>
                  <a:pt x="830364" y="745997"/>
                </a:lnTo>
                <a:lnTo>
                  <a:pt x="917992" y="754395"/>
                </a:lnTo>
                <a:lnTo>
                  <a:pt x="1003833" y="755243"/>
                </a:lnTo>
                <a:lnTo>
                  <a:pt x="1621959" y="755372"/>
                </a:lnTo>
                <a:lnTo>
                  <a:pt x="1706861" y="763696"/>
                </a:lnTo>
                <a:lnTo>
                  <a:pt x="1803394" y="765601"/>
                </a:lnTo>
                <a:lnTo>
                  <a:pt x="1890061" y="765851"/>
                </a:lnTo>
                <a:lnTo>
                  <a:pt x="1989221" y="774209"/>
                </a:lnTo>
                <a:lnTo>
                  <a:pt x="2087589" y="783346"/>
                </a:lnTo>
                <a:lnTo>
                  <a:pt x="2186285" y="786453"/>
                </a:lnTo>
                <a:lnTo>
                  <a:pt x="2302288" y="786883"/>
                </a:lnTo>
                <a:lnTo>
                  <a:pt x="2391351" y="795244"/>
                </a:lnTo>
                <a:lnTo>
                  <a:pt x="2478016" y="797153"/>
                </a:lnTo>
                <a:lnTo>
                  <a:pt x="2647007" y="797439"/>
                </a:lnTo>
                <a:lnTo>
                  <a:pt x="2717548" y="802650"/>
                </a:lnTo>
                <a:lnTo>
                  <a:pt x="2804864" y="797899"/>
                </a:lnTo>
                <a:lnTo>
                  <a:pt x="2889809" y="790274"/>
                </a:lnTo>
                <a:lnTo>
                  <a:pt x="2986215" y="787219"/>
                </a:lnTo>
                <a:lnTo>
                  <a:pt x="3070417" y="788119"/>
                </a:lnTo>
                <a:lnTo>
                  <a:pt x="3132751" y="795983"/>
                </a:lnTo>
                <a:lnTo>
                  <a:pt x="3168220" y="791427"/>
                </a:lnTo>
                <a:lnTo>
                  <a:pt x="3176950" y="786420"/>
                </a:lnTo>
                <a:lnTo>
                  <a:pt x="3183939" y="779576"/>
                </a:lnTo>
                <a:lnTo>
                  <a:pt x="3189766" y="771508"/>
                </a:lnTo>
                <a:lnTo>
                  <a:pt x="3196242" y="750078"/>
                </a:lnTo>
                <a:lnTo>
                  <a:pt x="3197969" y="737819"/>
                </a:lnTo>
                <a:lnTo>
                  <a:pt x="3199120" y="723804"/>
                </a:lnTo>
                <a:lnTo>
                  <a:pt x="3199887" y="708617"/>
                </a:lnTo>
                <a:lnTo>
                  <a:pt x="3200740" y="677329"/>
                </a:lnTo>
                <a:lnTo>
                  <a:pt x="3201119" y="647842"/>
                </a:lnTo>
                <a:lnTo>
                  <a:pt x="3202388" y="634603"/>
                </a:lnTo>
                <a:lnTo>
                  <a:pt x="3206916" y="610544"/>
                </a:lnTo>
                <a:lnTo>
                  <a:pt x="3208590" y="598052"/>
                </a:lnTo>
                <a:lnTo>
                  <a:pt x="3209707" y="585049"/>
                </a:lnTo>
                <a:lnTo>
                  <a:pt x="3210451" y="571706"/>
                </a:lnTo>
                <a:lnTo>
                  <a:pt x="3211278" y="544415"/>
                </a:lnTo>
                <a:lnTo>
                  <a:pt x="3211881" y="457709"/>
                </a:lnTo>
                <a:lnTo>
                  <a:pt x="3211901" y="441237"/>
                </a:lnTo>
                <a:lnTo>
                  <a:pt x="3213082" y="424412"/>
                </a:lnTo>
                <a:lnTo>
                  <a:pt x="3215039" y="407352"/>
                </a:lnTo>
                <a:lnTo>
                  <a:pt x="3217512" y="390136"/>
                </a:lnTo>
                <a:lnTo>
                  <a:pt x="3219160" y="373984"/>
                </a:lnTo>
                <a:lnTo>
                  <a:pt x="3220259" y="358541"/>
                </a:lnTo>
                <a:lnTo>
                  <a:pt x="3220992" y="343571"/>
                </a:lnTo>
                <a:lnTo>
                  <a:pt x="3221806" y="311357"/>
                </a:lnTo>
                <a:lnTo>
                  <a:pt x="3222419" y="196377"/>
                </a:lnTo>
                <a:lnTo>
                  <a:pt x="3223600" y="182875"/>
                </a:lnTo>
                <a:lnTo>
                  <a:pt x="3228029" y="158522"/>
                </a:lnTo>
                <a:lnTo>
                  <a:pt x="3227660" y="136013"/>
                </a:lnTo>
                <a:lnTo>
                  <a:pt x="3223601" y="114322"/>
                </a:lnTo>
                <a:lnTo>
                  <a:pt x="3217901" y="92996"/>
                </a:lnTo>
                <a:lnTo>
                  <a:pt x="3211239" y="85907"/>
                </a:lnTo>
                <a:lnTo>
                  <a:pt x="3202124" y="81180"/>
                </a:lnTo>
                <a:lnTo>
                  <a:pt x="3191372" y="78030"/>
                </a:lnTo>
                <a:lnTo>
                  <a:pt x="3166961" y="77645"/>
                </a:lnTo>
                <a:lnTo>
                  <a:pt x="3068062" y="87560"/>
                </a:lnTo>
                <a:lnTo>
                  <a:pt x="2972158" y="92458"/>
                </a:lnTo>
                <a:lnTo>
                  <a:pt x="2611819" y="92763"/>
                </a:lnTo>
                <a:lnTo>
                  <a:pt x="2524505" y="83707"/>
                </a:lnTo>
                <a:lnTo>
                  <a:pt x="2428636" y="82438"/>
                </a:lnTo>
                <a:lnTo>
                  <a:pt x="1898552" y="82245"/>
                </a:lnTo>
                <a:lnTo>
                  <a:pt x="1799277" y="73921"/>
                </a:lnTo>
                <a:lnTo>
                  <a:pt x="1708556" y="71920"/>
                </a:lnTo>
                <a:lnTo>
                  <a:pt x="1616205" y="70585"/>
                </a:lnTo>
                <a:lnTo>
                  <a:pt x="1520696" y="62675"/>
                </a:lnTo>
                <a:lnTo>
                  <a:pt x="1439703" y="58287"/>
                </a:lnTo>
                <a:lnTo>
                  <a:pt x="1401348" y="52943"/>
                </a:lnTo>
                <a:lnTo>
                  <a:pt x="1309285" y="47774"/>
                </a:lnTo>
                <a:lnTo>
                  <a:pt x="1217670" y="41176"/>
                </a:lnTo>
                <a:lnTo>
                  <a:pt x="1129256" y="40307"/>
                </a:lnTo>
                <a:lnTo>
                  <a:pt x="1039618" y="37076"/>
                </a:lnTo>
                <a:lnTo>
                  <a:pt x="940124" y="30634"/>
                </a:lnTo>
                <a:lnTo>
                  <a:pt x="625085" y="29661"/>
                </a:lnTo>
                <a:lnTo>
                  <a:pt x="525607" y="20602"/>
                </a:lnTo>
                <a:lnTo>
                  <a:pt x="435645" y="19332"/>
                </a:lnTo>
                <a:lnTo>
                  <a:pt x="142272" y="19140"/>
                </a:lnTo>
                <a:lnTo>
                  <a:pt x="83353" y="10743"/>
                </a:lnTo>
                <a:lnTo>
                  <a:pt x="33626" y="947"/>
                </a:lnTo>
                <a:lnTo>
                  <a:pt x="20268" y="0"/>
                </a:lnTo>
                <a:lnTo>
                  <a:pt x="11364" y="4043"/>
                </a:lnTo>
                <a:lnTo>
                  <a:pt x="5427" y="11412"/>
                </a:lnTo>
                <a:lnTo>
                  <a:pt x="1469" y="21000"/>
                </a:lnTo>
                <a:lnTo>
                  <a:pt x="0" y="30897"/>
                </a:lnTo>
                <a:lnTo>
                  <a:pt x="1483" y="51244"/>
                </a:lnTo>
                <a:lnTo>
                  <a:pt x="6037" y="75089"/>
                </a:lnTo>
                <a:lnTo>
                  <a:pt x="8888" y="87992"/>
                </a:lnTo>
                <a:lnTo>
                  <a:pt x="10788" y="102437"/>
                </a:lnTo>
                <a:lnTo>
                  <a:pt x="12056" y="117910"/>
                </a:lnTo>
                <a:lnTo>
                  <a:pt x="12900" y="134069"/>
                </a:lnTo>
                <a:lnTo>
                  <a:pt x="13838" y="164488"/>
                </a:lnTo>
                <a:lnTo>
                  <a:pt x="25107" y="229492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3110433" y="3870226"/>
            <a:ext cx="321785" cy="378884"/>
            <a:chOff x="3110433" y="3870226"/>
            <a:chExt cx="321785" cy="378884"/>
          </a:xfrm>
        </p:grpSpPr>
        <p:sp>
          <p:nvSpPr>
            <p:cNvPr id="81" name="Freeform 80"/>
            <p:cNvSpPr/>
            <p:nvPr/>
          </p:nvSpPr>
          <p:spPr>
            <a:xfrm>
              <a:off x="3110433" y="3886294"/>
              <a:ext cx="128988" cy="362816"/>
            </a:xfrm>
            <a:custGeom>
              <a:avLst/>
              <a:gdLst/>
              <a:ahLst/>
              <a:cxnLst/>
              <a:rect l="0" t="0" r="0" b="0"/>
              <a:pathLst>
                <a:path w="128988" h="362816">
                  <a:moveTo>
                    <a:pt x="23811" y="26252"/>
                  </a:moveTo>
                  <a:lnTo>
                    <a:pt x="18227" y="43002"/>
                  </a:lnTo>
                  <a:lnTo>
                    <a:pt x="18920" y="44431"/>
                  </a:lnTo>
                  <a:lnTo>
                    <a:pt x="21719" y="41877"/>
                  </a:lnTo>
                  <a:lnTo>
                    <a:pt x="25922" y="36669"/>
                  </a:lnTo>
                  <a:lnTo>
                    <a:pt x="32230" y="29691"/>
                  </a:lnTo>
                  <a:lnTo>
                    <a:pt x="48588" y="12588"/>
                  </a:lnTo>
                  <a:lnTo>
                    <a:pt x="59027" y="6625"/>
                  </a:lnTo>
                  <a:lnTo>
                    <a:pt x="70661" y="2650"/>
                  </a:lnTo>
                  <a:lnTo>
                    <a:pt x="83091" y="0"/>
                  </a:lnTo>
                  <a:lnTo>
                    <a:pt x="93715" y="570"/>
                  </a:lnTo>
                  <a:lnTo>
                    <a:pt x="103135" y="3287"/>
                  </a:lnTo>
                  <a:lnTo>
                    <a:pt x="111752" y="7436"/>
                  </a:lnTo>
                  <a:lnTo>
                    <a:pt x="117497" y="16046"/>
                  </a:lnTo>
                  <a:lnTo>
                    <a:pt x="121327" y="27628"/>
                  </a:lnTo>
                  <a:lnTo>
                    <a:pt x="123880" y="41193"/>
                  </a:lnTo>
                  <a:lnTo>
                    <a:pt x="124414" y="58417"/>
                  </a:lnTo>
                  <a:lnTo>
                    <a:pt x="123601" y="78079"/>
                  </a:lnTo>
                  <a:lnTo>
                    <a:pt x="121890" y="99368"/>
                  </a:lnTo>
                  <a:lnTo>
                    <a:pt x="119581" y="118235"/>
                  </a:lnTo>
                  <a:lnTo>
                    <a:pt x="116873" y="135488"/>
                  </a:lnTo>
                  <a:lnTo>
                    <a:pt x="113900" y="151664"/>
                  </a:lnTo>
                  <a:lnTo>
                    <a:pt x="110748" y="165954"/>
                  </a:lnTo>
                  <a:lnTo>
                    <a:pt x="107479" y="178986"/>
                  </a:lnTo>
                  <a:lnTo>
                    <a:pt x="97294" y="217195"/>
                  </a:lnTo>
                  <a:lnTo>
                    <a:pt x="93835" y="230676"/>
                  </a:lnTo>
                  <a:lnTo>
                    <a:pt x="89192" y="243170"/>
                  </a:lnTo>
                  <a:lnTo>
                    <a:pt x="83759" y="255005"/>
                  </a:lnTo>
                  <a:lnTo>
                    <a:pt x="77800" y="266400"/>
                  </a:lnTo>
                  <a:lnTo>
                    <a:pt x="72658" y="277504"/>
                  </a:lnTo>
                  <a:lnTo>
                    <a:pt x="68062" y="288412"/>
                  </a:lnTo>
                  <a:lnTo>
                    <a:pt x="63829" y="299189"/>
                  </a:lnTo>
                  <a:lnTo>
                    <a:pt x="58670" y="311049"/>
                  </a:lnTo>
                  <a:lnTo>
                    <a:pt x="46705" y="336692"/>
                  </a:lnTo>
                  <a:lnTo>
                    <a:pt x="39074" y="344231"/>
                  </a:lnTo>
                  <a:lnTo>
                    <a:pt x="30480" y="348089"/>
                  </a:lnTo>
                  <a:lnTo>
                    <a:pt x="21246" y="349492"/>
                  </a:lnTo>
                  <a:lnTo>
                    <a:pt x="13920" y="346921"/>
                  </a:lnTo>
                  <a:lnTo>
                    <a:pt x="7868" y="341701"/>
                  </a:lnTo>
                  <a:lnTo>
                    <a:pt x="2665" y="334716"/>
                  </a:lnTo>
                  <a:lnTo>
                    <a:pt x="364" y="325384"/>
                  </a:lnTo>
                  <a:lnTo>
                    <a:pt x="0" y="314489"/>
                  </a:lnTo>
                  <a:lnTo>
                    <a:pt x="925" y="302551"/>
                  </a:lnTo>
                  <a:lnTo>
                    <a:pt x="3879" y="289918"/>
                  </a:lnTo>
                  <a:lnTo>
                    <a:pt x="8186" y="276821"/>
                  </a:lnTo>
                  <a:lnTo>
                    <a:pt x="13394" y="263415"/>
                  </a:lnTo>
                  <a:lnTo>
                    <a:pt x="19204" y="252141"/>
                  </a:lnTo>
                  <a:lnTo>
                    <a:pt x="25414" y="242288"/>
                  </a:lnTo>
                  <a:lnTo>
                    <a:pt x="31891" y="233382"/>
                  </a:lnTo>
                  <a:lnTo>
                    <a:pt x="40884" y="228612"/>
                  </a:lnTo>
                  <a:lnTo>
                    <a:pt x="51554" y="226602"/>
                  </a:lnTo>
                  <a:lnTo>
                    <a:pt x="63341" y="226430"/>
                  </a:lnTo>
                  <a:lnTo>
                    <a:pt x="72368" y="229822"/>
                  </a:lnTo>
                  <a:lnTo>
                    <a:pt x="79555" y="235588"/>
                  </a:lnTo>
                  <a:lnTo>
                    <a:pt x="85515" y="242939"/>
                  </a:lnTo>
                  <a:lnTo>
                    <a:pt x="91825" y="253682"/>
                  </a:lnTo>
                  <a:lnTo>
                    <a:pt x="98369" y="266687"/>
                  </a:lnTo>
                  <a:lnTo>
                    <a:pt x="105069" y="281200"/>
                  </a:lnTo>
                  <a:lnTo>
                    <a:pt x="110704" y="295551"/>
                  </a:lnTo>
                  <a:lnTo>
                    <a:pt x="115630" y="309792"/>
                  </a:lnTo>
                  <a:lnTo>
                    <a:pt x="128987" y="36281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323561" y="3870226"/>
              <a:ext cx="108657" cy="357833"/>
            </a:xfrm>
            <a:custGeom>
              <a:avLst/>
              <a:gdLst/>
              <a:ahLst/>
              <a:cxnLst/>
              <a:rect l="0" t="0" r="0" b="0"/>
              <a:pathLst>
                <a:path w="108657" h="357833">
                  <a:moveTo>
                    <a:pt x="94658" y="250"/>
                  </a:moveTo>
                  <a:lnTo>
                    <a:pt x="77908" y="5833"/>
                  </a:lnTo>
                  <a:lnTo>
                    <a:pt x="69468" y="10984"/>
                  </a:lnTo>
                  <a:lnTo>
                    <a:pt x="60335" y="17923"/>
                  </a:lnTo>
                  <a:lnTo>
                    <a:pt x="50741" y="26055"/>
                  </a:lnTo>
                  <a:lnTo>
                    <a:pt x="42007" y="34983"/>
                  </a:lnTo>
                  <a:lnTo>
                    <a:pt x="33848" y="44440"/>
                  </a:lnTo>
                  <a:lnTo>
                    <a:pt x="26071" y="54251"/>
                  </a:lnTo>
                  <a:lnTo>
                    <a:pt x="20886" y="65466"/>
                  </a:lnTo>
                  <a:lnTo>
                    <a:pt x="17430" y="77618"/>
                  </a:lnTo>
                  <a:lnTo>
                    <a:pt x="15125" y="90393"/>
                  </a:lnTo>
                  <a:lnTo>
                    <a:pt x="15927" y="103584"/>
                  </a:lnTo>
                  <a:lnTo>
                    <a:pt x="18798" y="117053"/>
                  </a:lnTo>
                  <a:lnTo>
                    <a:pt x="23049" y="130706"/>
                  </a:lnTo>
                  <a:lnTo>
                    <a:pt x="28221" y="143315"/>
                  </a:lnTo>
                  <a:lnTo>
                    <a:pt x="34006" y="155226"/>
                  </a:lnTo>
                  <a:lnTo>
                    <a:pt x="40199" y="166673"/>
                  </a:lnTo>
                  <a:lnTo>
                    <a:pt x="45498" y="178979"/>
                  </a:lnTo>
                  <a:lnTo>
                    <a:pt x="50198" y="191857"/>
                  </a:lnTo>
                  <a:lnTo>
                    <a:pt x="54501" y="205117"/>
                  </a:lnTo>
                  <a:lnTo>
                    <a:pt x="58537" y="218632"/>
                  </a:lnTo>
                  <a:lnTo>
                    <a:pt x="66139" y="246113"/>
                  </a:lnTo>
                  <a:lnTo>
                    <a:pt x="76989" y="287865"/>
                  </a:lnTo>
                  <a:lnTo>
                    <a:pt x="78204" y="300675"/>
                  </a:lnTo>
                  <a:lnTo>
                    <a:pt x="77846" y="312721"/>
                  </a:lnTo>
                  <a:lnTo>
                    <a:pt x="76438" y="324257"/>
                  </a:lnTo>
                  <a:lnTo>
                    <a:pt x="73163" y="334285"/>
                  </a:lnTo>
                  <a:lnTo>
                    <a:pt x="68642" y="343308"/>
                  </a:lnTo>
                  <a:lnTo>
                    <a:pt x="63290" y="351661"/>
                  </a:lnTo>
                  <a:lnTo>
                    <a:pt x="55048" y="356060"/>
                  </a:lnTo>
                  <a:lnTo>
                    <a:pt x="44879" y="357825"/>
                  </a:lnTo>
                  <a:lnTo>
                    <a:pt x="33425" y="357832"/>
                  </a:lnTo>
                  <a:lnTo>
                    <a:pt x="24621" y="354332"/>
                  </a:lnTo>
                  <a:lnTo>
                    <a:pt x="17582" y="348492"/>
                  </a:lnTo>
                  <a:lnTo>
                    <a:pt x="11721" y="341093"/>
                  </a:lnTo>
                  <a:lnTo>
                    <a:pt x="8983" y="330317"/>
                  </a:lnTo>
                  <a:lnTo>
                    <a:pt x="8325" y="317290"/>
                  </a:lnTo>
                  <a:lnTo>
                    <a:pt x="9056" y="302763"/>
                  </a:lnTo>
                  <a:lnTo>
                    <a:pt x="11880" y="287234"/>
                  </a:lnTo>
                  <a:lnTo>
                    <a:pt x="16100" y="271039"/>
                  </a:lnTo>
                  <a:lnTo>
                    <a:pt x="34083" y="214230"/>
                  </a:lnTo>
                  <a:lnTo>
                    <a:pt x="45287" y="180124"/>
                  </a:lnTo>
                  <a:lnTo>
                    <a:pt x="50058" y="170417"/>
                  </a:lnTo>
                  <a:lnTo>
                    <a:pt x="55576" y="161608"/>
                  </a:lnTo>
                  <a:lnTo>
                    <a:pt x="61592" y="153398"/>
                  </a:lnTo>
                  <a:lnTo>
                    <a:pt x="66771" y="144419"/>
                  </a:lnTo>
                  <a:lnTo>
                    <a:pt x="71392" y="134927"/>
                  </a:lnTo>
                  <a:lnTo>
                    <a:pt x="75641" y="125093"/>
                  </a:lnTo>
                  <a:lnTo>
                    <a:pt x="79643" y="115032"/>
                  </a:lnTo>
                  <a:lnTo>
                    <a:pt x="87206" y="94503"/>
                  </a:lnTo>
                  <a:lnTo>
                    <a:pt x="105118" y="42267"/>
                  </a:lnTo>
                  <a:lnTo>
                    <a:pt x="108643" y="31767"/>
                  </a:lnTo>
                  <a:lnTo>
                    <a:pt x="108656" y="22430"/>
                  </a:lnTo>
                  <a:lnTo>
                    <a:pt x="106327" y="13868"/>
                  </a:lnTo>
                  <a:lnTo>
                    <a:pt x="102438" y="5823"/>
                  </a:lnTo>
                  <a:lnTo>
                    <a:pt x="96338" y="1628"/>
                  </a:lnTo>
                  <a:lnTo>
                    <a:pt x="88767" y="0"/>
                  </a:lnTo>
                  <a:lnTo>
                    <a:pt x="80213" y="83"/>
                  </a:lnTo>
                  <a:lnTo>
                    <a:pt x="71005" y="2476"/>
                  </a:lnTo>
                  <a:lnTo>
                    <a:pt x="61359" y="6408"/>
                  </a:lnTo>
                  <a:lnTo>
                    <a:pt x="51424" y="11367"/>
                  </a:lnTo>
                  <a:lnTo>
                    <a:pt x="41294" y="19347"/>
                  </a:lnTo>
                  <a:lnTo>
                    <a:pt x="31035" y="29342"/>
                  </a:lnTo>
                  <a:lnTo>
                    <a:pt x="0" y="6335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565465" y="3849441"/>
            <a:ext cx="588987" cy="326046"/>
            <a:chOff x="3565465" y="3849441"/>
            <a:chExt cx="588987" cy="326046"/>
          </a:xfrm>
        </p:grpSpPr>
        <p:sp>
          <p:nvSpPr>
            <p:cNvPr id="84" name="Freeform 83"/>
            <p:cNvSpPr/>
            <p:nvPr/>
          </p:nvSpPr>
          <p:spPr>
            <a:xfrm>
              <a:off x="3649606" y="3870476"/>
              <a:ext cx="10519" cy="283976"/>
            </a:xfrm>
            <a:custGeom>
              <a:avLst/>
              <a:gdLst/>
              <a:ahLst/>
              <a:cxnLst/>
              <a:rect l="0" t="0" r="0" b="0"/>
              <a:pathLst>
                <a:path w="10519" h="283976">
                  <a:moveTo>
                    <a:pt x="0" y="0"/>
                  </a:moveTo>
                  <a:lnTo>
                    <a:pt x="0" y="118034"/>
                  </a:lnTo>
                  <a:lnTo>
                    <a:pt x="1169" y="131277"/>
                  </a:lnTo>
                  <a:lnTo>
                    <a:pt x="3117" y="143612"/>
                  </a:lnTo>
                  <a:lnTo>
                    <a:pt x="5584" y="155341"/>
                  </a:lnTo>
                  <a:lnTo>
                    <a:pt x="7228" y="167835"/>
                  </a:lnTo>
                  <a:lnTo>
                    <a:pt x="8325" y="180838"/>
                  </a:lnTo>
                  <a:lnTo>
                    <a:pt x="9056" y="194182"/>
                  </a:lnTo>
                  <a:lnTo>
                    <a:pt x="9868" y="221474"/>
                  </a:lnTo>
                  <a:lnTo>
                    <a:pt x="10518" y="2839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565465" y="4007205"/>
              <a:ext cx="126212" cy="31553"/>
            </a:xfrm>
            <a:custGeom>
              <a:avLst/>
              <a:gdLst/>
              <a:ahLst/>
              <a:cxnLst/>
              <a:rect l="0" t="0" r="0" b="0"/>
              <a:pathLst>
                <a:path w="126212" h="31553">
                  <a:moveTo>
                    <a:pt x="0" y="31552"/>
                  </a:moveTo>
                  <a:lnTo>
                    <a:pt x="11167" y="20385"/>
                  </a:lnTo>
                  <a:lnTo>
                    <a:pt x="19131" y="17096"/>
                  </a:lnTo>
                  <a:lnTo>
                    <a:pt x="29115" y="14903"/>
                  </a:lnTo>
                  <a:lnTo>
                    <a:pt x="40445" y="13441"/>
                  </a:lnTo>
                  <a:lnTo>
                    <a:pt x="52673" y="11298"/>
                  </a:lnTo>
                  <a:lnTo>
                    <a:pt x="65500" y="8700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859958" y="3916530"/>
              <a:ext cx="294494" cy="195852"/>
            </a:xfrm>
            <a:custGeom>
              <a:avLst/>
              <a:gdLst/>
              <a:ahLst/>
              <a:cxnLst/>
              <a:rect l="0" t="0" r="0" b="0"/>
              <a:pathLst>
                <a:path w="294494" h="195852">
                  <a:moveTo>
                    <a:pt x="0" y="48604"/>
                  </a:moveTo>
                  <a:lnTo>
                    <a:pt x="38334" y="10270"/>
                  </a:lnTo>
                  <a:lnTo>
                    <a:pt x="47760" y="5519"/>
                  </a:lnTo>
                  <a:lnTo>
                    <a:pt x="58718" y="2351"/>
                  </a:lnTo>
                  <a:lnTo>
                    <a:pt x="70698" y="239"/>
                  </a:lnTo>
                  <a:lnTo>
                    <a:pt x="82191" y="0"/>
                  </a:lnTo>
                  <a:lnTo>
                    <a:pt x="93358" y="1009"/>
                  </a:lnTo>
                  <a:lnTo>
                    <a:pt x="104310" y="2851"/>
                  </a:lnTo>
                  <a:lnTo>
                    <a:pt x="115116" y="8753"/>
                  </a:lnTo>
                  <a:lnTo>
                    <a:pt x="125826" y="17362"/>
                  </a:lnTo>
                  <a:lnTo>
                    <a:pt x="136472" y="27776"/>
                  </a:lnTo>
                  <a:lnTo>
                    <a:pt x="145907" y="39394"/>
                  </a:lnTo>
                  <a:lnTo>
                    <a:pt x="154534" y="51813"/>
                  </a:lnTo>
                  <a:lnTo>
                    <a:pt x="162622" y="64766"/>
                  </a:lnTo>
                  <a:lnTo>
                    <a:pt x="170352" y="78077"/>
                  </a:lnTo>
                  <a:lnTo>
                    <a:pt x="185173" y="105332"/>
                  </a:lnTo>
                  <a:lnTo>
                    <a:pt x="193566" y="116807"/>
                  </a:lnTo>
                  <a:lnTo>
                    <a:pt x="202667" y="126794"/>
                  </a:lnTo>
                  <a:lnTo>
                    <a:pt x="212241" y="135789"/>
                  </a:lnTo>
                  <a:lnTo>
                    <a:pt x="220960" y="145292"/>
                  </a:lnTo>
                  <a:lnTo>
                    <a:pt x="229111" y="155133"/>
                  </a:lnTo>
                  <a:lnTo>
                    <a:pt x="236881" y="165200"/>
                  </a:lnTo>
                  <a:lnTo>
                    <a:pt x="245568" y="173080"/>
                  </a:lnTo>
                  <a:lnTo>
                    <a:pt x="254864" y="179501"/>
                  </a:lnTo>
                  <a:lnTo>
                    <a:pt x="294493" y="19585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65134" y="3849441"/>
              <a:ext cx="147248" cy="326046"/>
            </a:xfrm>
            <a:custGeom>
              <a:avLst/>
              <a:gdLst/>
              <a:ahLst/>
              <a:cxnLst/>
              <a:rect l="0" t="0" r="0" b="0"/>
              <a:pathLst>
                <a:path w="147248" h="326046">
                  <a:moveTo>
                    <a:pt x="147247" y="0"/>
                  </a:moveTo>
                  <a:lnTo>
                    <a:pt x="130496" y="16750"/>
                  </a:lnTo>
                  <a:lnTo>
                    <a:pt x="123225" y="26358"/>
                  </a:lnTo>
                  <a:lnTo>
                    <a:pt x="116040" y="37439"/>
                  </a:lnTo>
                  <a:lnTo>
                    <a:pt x="108913" y="49500"/>
                  </a:lnTo>
                  <a:lnTo>
                    <a:pt x="102993" y="61047"/>
                  </a:lnTo>
                  <a:lnTo>
                    <a:pt x="97878" y="72251"/>
                  </a:lnTo>
                  <a:lnTo>
                    <a:pt x="93298" y="83226"/>
                  </a:lnTo>
                  <a:lnTo>
                    <a:pt x="89077" y="94048"/>
                  </a:lnTo>
                  <a:lnTo>
                    <a:pt x="81271" y="115422"/>
                  </a:lnTo>
                  <a:lnTo>
                    <a:pt x="59656" y="178775"/>
                  </a:lnTo>
                  <a:lnTo>
                    <a:pt x="54963" y="189300"/>
                  </a:lnTo>
                  <a:lnTo>
                    <a:pt x="49496" y="199823"/>
                  </a:lnTo>
                  <a:lnTo>
                    <a:pt x="43515" y="210344"/>
                  </a:lnTo>
                  <a:lnTo>
                    <a:pt x="38359" y="220864"/>
                  </a:lnTo>
                  <a:lnTo>
                    <a:pt x="33753" y="231383"/>
                  </a:lnTo>
                  <a:lnTo>
                    <a:pt x="29514" y="241902"/>
                  </a:lnTo>
                  <a:lnTo>
                    <a:pt x="21687" y="262938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363147" y="3822346"/>
            <a:ext cx="241905" cy="142789"/>
            <a:chOff x="6363147" y="3822346"/>
            <a:chExt cx="241905" cy="142789"/>
          </a:xfrm>
        </p:grpSpPr>
        <p:sp>
          <p:nvSpPr>
            <p:cNvPr id="89" name="Freeform 88"/>
            <p:cNvSpPr/>
            <p:nvPr/>
          </p:nvSpPr>
          <p:spPr>
            <a:xfrm>
              <a:off x="6363147" y="3822346"/>
              <a:ext cx="241905" cy="6060"/>
            </a:xfrm>
            <a:custGeom>
              <a:avLst/>
              <a:gdLst/>
              <a:ahLst/>
              <a:cxnLst/>
              <a:rect l="0" t="0" r="0" b="0"/>
              <a:pathLst>
                <a:path w="241905" h="6060">
                  <a:moveTo>
                    <a:pt x="0" y="6059"/>
                  </a:moveTo>
                  <a:lnTo>
                    <a:pt x="104477" y="6059"/>
                  </a:lnTo>
                  <a:lnTo>
                    <a:pt x="119902" y="4891"/>
                  </a:lnTo>
                  <a:lnTo>
                    <a:pt x="134859" y="2943"/>
                  </a:lnTo>
                  <a:lnTo>
                    <a:pt x="149506" y="476"/>
                  </a:lnTo>
                  <a:lnTo>
                    <a:pt x="163945" y="0"/>
                  </a:lnTo>
                  <a:lnTo>
                    <a:pt x="178245" y="851"/>
                  </a:lnTo>
                  <a:lnTo>
                    <a:pt x="241904" y="60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405217" y="3944099"/>
              <a:ext cx="189317" cy="21036"/>
            </a:xfrm>
            <a:custGeom>
              <a:avLst/>
              <a:gdLst/>
              <a:ahLst/>
              <a:cxnLst/>
              <a:rect l="0" t="0" r="0" b="0"/>
              <a:pathLst>
                <a:path w="189317" h="21036">
                  <a:moveTo>
                    <a:pt x="0" y="0"/>
                  </a:moveTo>
                  <a:lnTo>
                    <a:pt x="58556" y="0"/>
                  </a:lnTo>
                  <a:lnTo>
                    <a:pt x="71759" y="1169"/>
                  </a:lnTo>
                  <a:lnTo>
                    <a:pt x="85235" y="3117"/>
                  </a:lnTo>
                  <a:lnTo>
                    <a:pt x="98893" y="5583"/>
                  </a:lnTo>
                  <a:lnTo>
                    <a:pt x="112674" y="7228"/>
                  </a:lnTo>
                  <a:lnTo>
                    <a:pt x="126536" y="8325"/>
                  </a:lnTo>
                  <a:lnTo>
                    <a:pt x="189316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906502" y="3671964"/>
            <a:ext cx="361159" cy="471970"/>
            <a:chOff x="6906502" y="3671964"/>
            <a:chExt cx="361159" cy="471970"/>
          </a:xfrm>
        </p:grpSpPr>
        <p:sp>
          <p:nvSpPr>
            <p:cNvPr id="92" name="Freeform 91"/>
            <p:cNvSpPr/>
            <p:nvPr/>
          </p:nvSpPr>
          <p:spPr>
            <a:xfrm>
              <a:off x="6906502" y="3723229"/>
              <a:ext cx="150807" cy="189318"/>
            </a:xfrm>
            <a:custGeom>
              <a:avLst/>
              <a:gdLst/>
              <a:ahLst/>
              <a:cxnLst/>
              <a:rect l="0" t="0" r="0" b="0"/>
              <a:pathLst>
                <a:path w="150807" h="189318">
                  <a:moveTo>
                    <a:pt x="35113" y="0"/>
                  </a:moveTo>
                  <a:lnTo>
                    <a:pt x="35113" y="27918"/>
                  </a:lnTo>
                  <a:lnTo>
                    <a:pt x="33944" y="40816"/>
                  </a:lnTo>
                  <a:lnTo>
                    <a:pt x="31996" y="54089"/>
                  </a:lnTo>
                  <a:lnTo>
                    <a:pt x="29529" y="67612"/>
                  </a:lnTo>
                  <a:lnTo>
                    <a:pt x="26716" y="81302"/>
                  </a:lnTo>
                  <a:lnTo>
                    <a:pt x="20474" y="108979"/>
                  </a:lnTo>
                  <a:lnTo>
                    <a:pt x="17173" y="121735"/>
                  </a:lnTo>
                  <a:lnTo>
                    <a:pt x="13804" y="133745"/>
                  </a:lnTo>
                  <a:lnTo>
                    <a:pt x="6945" y="156438"/>
                  </a:lnTo>
                  <a:lnTo>
                    <a:pt x="0" y="178210"/>
                  </a:lnTo>
                  <a:lnTo>
                    <a:pt x="1187" y="184250"/>
                  </a:lnTo>
                  <a:lnTo>
                    <a:pt x="5483" y="187107"/>
                  </a:lnTo>
                  <a:lnTo>
                    <a:pt x="11854" y="187844"/>
                  </a:lnTo>
                  <a:lnTo>
                    <a:pt x="20775" y="188335"/>
                  </a:lnTo>
                  <a:lnTo>
                    <a:pt x="43154" y="188881"/>
                  </a:lnTo>
                  <a:lnTo>
                    <a:pt x="150806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036273" y="3691676"/>
              <a:ext cx="10518" cy="357600"/>
            </a:xfrm>
            <a:custGeom>
              <a:avLst/>
              <a:gdLst/>
              <a:ahLst/>
              <a:cxnLst/>
              <a:rect l="0" t="0" r="0" b="0"/>
              <a:pathLst>
                <a:path w="10518" h="357600">
                  <a:moveTo>
                    <a:pt x="10517" y="0"/>
                  </a:moveTo>
                  <a:lnTo>
                    <a:pt x="10517" y="69723"/>
                  </a:lnTo>
                  <a:lnTo>
                    <a:pt x="9348" y="86216"/>
                  </a:lnTo>
                  <a:lnTo>
                    <a:pt x="7400" y="101885"/>
                  </a:lnTo>
                  <a:lnTo>
                    <a:pt x="4934" y="117005"/>
                  </a:lnTo>
                  <a:lnTo>
                    <a:pt x="3289" y="135266"/>
                  </a:lnTo>
                  <a:lnTo>
                    <a:pt x="2193" y="155620"/>
                  </a:lnTo>
                  <a:lnTo>
                    <a:pt x="974" y="198882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124467" y="3671964"/>
              <a:ext cx="143194" cy="471970"/>
            </a:xfrm>
            <a:custGeom>
              <a:avLst/>
              <a:gdLst/>
              <a:ahLst/>
              <a:cxnLst/>
              <a:rect l="0" t="0" r="0" b="0"/>
              <a:pathLst>
                <a:path w="143194" h="471970">
                  <a:moveTo>
                    <a:pt x="143193" y="40748"/>
                  </a:moveTo>
                  <a:lnTo>
                    <a:pt x="137609" y="23997"/>
                  </a:lnTo>
                  <a:lnTo>
                    <a:pt x="132459" y="16726"/>
                  </a:lnTo>
                  <a:lnTo>
                    <a:pt x="125519" y="9541"/>
                  </a:lnTo>
                  <a:lnTo>
                    <a:pt x="117387" y="2414"/>
                  </a:lnTo>
                  <a:lnTo>
                    <a:pt x="108460" y="0"/>
                  </a:lnTo>
                  <a:lnTo>
                    <a:pt x="99002" y="728"/>
                  </a:lnTo>
                  <a:lnTo>
                    <a:pt x="89191" y="3550"/>
                  </a:lnTo>
                  <a:lnTo>
                    <a:pt x="79146" y="7769"/>
                  </a:lnTo>
                  <a:lnTo>
                    <a:pt x="68941" y="12919"/>
                  </a:lnTo>
                  <a:lnTo>
                    <a:pt x="58634" y="18689"/>
                  </a:lnTo>
                  <a:lnTo>
                    <a:pt x="49424" y="24873"/>
                  </a:lnTo>
                  <a:lnTo>
                    <a:pt x="40947" y="31333"/>
                  </a:lnTo>
                  <a:lnTo>
                    <a:pt x="32959" y="37977"/>
                  </a:lnTo>
                  <a:lnTo>
                    <a:pt x="25296" y="47081"/>
                  </a:lnTo>
                  <a:lnTo>
                    <a:pt x="17850" y="57825"/>
                  </a:lnTo>
                  <a:lnTo>
                    <a:pt x="10549" y="69662"/>
                  </a:lnTo>
                  <a:lnTo>
                    <a:pt x="5682" y="82228"/>
                  </a:lnTo>
                  <a:lnTo>
                    <a:pt x="2437" y="95280"/>
                  </a:lnTo>
                  <a:lnTo>
                    <a:pt x="274" y="108655"/>
                  </a:lnTo>
                  <a:lnTo>
                    <a:pt x="0" y="121078"/>
                  </a:lnTo>
                  <a:lnTo>
                    <a:pt x="986" y="132866"/>
                  </a:lnTo>
                  <a:lnTo>
                    <a:pt x="2811" y="144230"/>
                  </a:lnTo>
                  <a:lnTo>
                    <a:pt x="7535" y="152975"/>
                  </a:lnTo>
                  <a:lnTo>
                    <a:pt x="14190" y="159974"/>
                  </a:lnTo>
                  <a:lnTo>
                    <a:pt x="22132" y="165808"/>
                  </a:lnTo>
                  <a:lnTo>
                    <a:pt x="32102" y="167360"/>
                  </a:lnTo>
                  <a:lnTo>
                    <a:pt x="43422" y="166057"/>
                  </a:lnTo>
                  <a:lnTo>
                    <a:pt x="55644" y="162852"/>
                  </a:lnTo>
                  <a:lnTo>
                    <a:pt x="66129" y="157210"/>
                  </a:lnTo>
                  <a:lnTo>
                    <a:pt x="75456" y="149942"/>
                  </a:lnTo>
                  <a:lnTo>
                    <a:pt x="84012" y="141591"/>
                  </a:lnTo>
                  <a:lnTo>
                    <a:pt x="90884" y="132518"/>
                  </a:lnTo>
                  <a:lnTo>
                    <a:pt x="96634" y="122963"/>
                  </a:lnTo>
                  <a:lnTo>
                    <a:pt x="119844" y="76854"/>
                  </a:lnTo>
                  <a:lnTo>
                    <a:pt x="125289" y="64819"/>
                  </a:lnTo>
                  <a:lnTo>
                    <a:pt x="130088" y="53289"/>
                  </a:lnTo>
                  <a:lnTo>
                    <a:pt x="134457" y="42097"/>
                  </a:lnTo>
                  <a:lnTo>
                    <a:pt x="137369" y="39310"/>
                  </a:lnTo>
                  <a:lnTo>
                    <a:pt x="139310" y="42127"/>
                  </a:lnTo>
                  <a:lnTo>
                    <a:pt x="140605" y="48679"/>
                  </a:lnTo>
                  <a:lnTo>
                    <a:pt x="140298" y="57721"/>
                  </a:lnTo>
                  <a:lnTo>
                    <a:pt x="138926" y="68424"/>
                  </a:lnTo>
                  <a:lnTo>
                    <a:pt x="136843" y="80234"/>
                  </a:lnTo>
                  <a:lnTo>
                    <a:pt x="135454" y="92782"/>
                  </a:lnTo>
                  <a:lnTo>
                    <a:pt x="134528" y="105821"/>
                  </a:lnTo>
                  <a:lnTo>
                    <a:pt x="133910" y="119189"/>
                  </a:lnTo>
                  <a:lnTo>
                    <a:pt x="133224" y="155856"/>
                  </a:lnTo>
                  <a:lnTo>
                    <a:pt x="132676" y="4719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850269" y="4280662"/>
            <a:ext cx="634220" cy="420705"/>
            <a:chOff x="2850269" y="4280662"/>
            <a:chExt cx="634220" cy="420705"/>
          </a:xfrm>
        </p:grpSpPr>
        <p:sp>
          <p:nvSpPr>
            <p:cNvPr id="96" name="Freeform 95"/>
            <p:cNvSpPr/>
            <p:nvPr/>
          </p:nvSpPr>
          <p:spPr>
            <a:xfrm>
              <a:off x="2850269" y="4543602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0"/>
                  </a:moveTo>
                  <a:lnTo>
                    <a:pt x="27917" y="0"/>
                  </a:lnTo>
                  <a:lnTo>
                    <a:pt x="40815" y="1169"/>
                  </a:lnTo>
                  <a:lnTo>
                    <a:pt x="54088" y="3116"/>
                  </a:lnTo>
                  <a:lnTo>
                    <a:pt x="126211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123726" y="4390296"/>
              <a:ext cx="144220" cy="311071"/>
            </a:xfrm>
            <a:custGeom>
              <a:avLst/>
              <a:gdLst/>
              <a:ahLst/>
              <a:cxnLst/>
              <a:rect l="0" t="0" r="0" b="0"/>
              <a:pathLst>
                <a:path w="144220" h="311071">
                  <a:moveTo>
                    <a:pt x="0" y="6060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9" y="851"/>
                  </a:lnTo>
                  <a:lnTo>
                    <a:pt x="49501" y="2587"/>
                  </a:lnTo>
                  <a:lnTo>
                    <a:pt x="62216" y="6082"/>
                  </a:lnTo>
                  <a:lnTo>
                    <a:pt x="75367" y="10749"/>
                  </a:lnTo>
                  <a:lnTo>
                    <a:pt x="88810" y="16198"/>
                  </a:lnTo>
                  <a:lnTo>
                    <a:pt x="100108" y="23336"/>
                  </a:lnTo>
                  <a:lnTo>
                    <a:pt x="109978" y="31601"/>
                  </a:lnTo>
                  <a:lnTo>
                    <a:pt x="118895" y="40616"/>
                  </a:lnTo>
                  <a:lnTo>
                    <a:pt x="126008" y="52470"/>
                  </a:lnTo>
                  <a:lnTo>
                    <a:pt x="131919" y="66216"/>
                  </a:lnTo>
                  <a:lnTo>
                    <a:pt x="137028" y="81222"/>
                  </a:lnTo>
                  <a:lnTo>
                    <a:pt x="140434" y="95901"/>
                  </a:lnTo>
                  <a:lnTo>
                    <a:pt x="142705" y="110362"/>
                  </a:lnTo>
                  <a:lnTo>
                    <a:pt x="144219" y="124676"/>
                  </a:lnTo>
                  <a:lnTo>
                    <a:pt x="144059" y="137726"/>
                  </a:lnTo>
                  <a:lnTo>
                    <a:pt x="142785" y="149931"/>
                  </a:lnTo>
                  <a:lnTo>
                    <a:pt x="140766" y="161573"/>
                  </a:lnTo>
                  <a:lnTo>
                    <a:pt x="138252" y="172841"/>
                  </a:lnTo>
                  <a:lnTo>
                    <a:pt x="135407" y="183859"/>
                  </a:lnTo>
                  <a:lnTo>
                    <a:pt x="132342" y="194710"/>
                  </a:lnTo>
                  <a:lnTo>
                    <a:pt x="125820" y="216115"/>
                  </a:lnTo>
                  <a:lnTo>
                    <a:pt x="122444" y="226732"/>
                  </a:lnTo>
                  <a:lnTo>
                    <a:pt x="116688" y="237315"/>
                  </a:lnTo>
                  <a:lnTo>
                    <a:pt x="109345" y="247877"/>
                  </a:lnTo>
                  <a:lnTo>
                    <a:pt x="100944" y="258424"/>
                  </a:lnTo>
                  <a:lnTo>
                    <a:pt x="91837" y="267792"/>
                  </a:lnTo>
                  <a:lnTo>
                    <a:pt x="82260" y="276375"/>
                  </a:lnTo>
                  <a:lnTo>
                    <a:pt x="72369" y="284434"/>
                  </a:lnTo>
                  <a:lnTo>
                    <a:pt x="62270" y="288638"/>
                  </a:lnTo>
                  <a:lnTo>
                    <a:pt x="52031" y="290272"/>
                  </a:lnTo>
                  <a:lnTo>
                    <a:pt x="41699" y="290193"/>
                  </a:lnTo>
                  <a:lnTo>
                    <a:pt x="33643" y="286635"/>
                  </a:lnTo>
                  <a:lnTo>
                    <a:pt x="27103" y="280756"/>
                  </a:lnTo>
                  <a:lnTo>
                    <a:pt x="21575" y="273332"/>
                  </a:lnTo>
                  <a:lnTo>
                    <a:pt x="19058" y="263707"/>
                  </a:lnTo>
                  <a:lnTo>
                    <a:pt x="18549" y="252617"/>
                  </a:lnTo>
                  <a:lnTo>
                    <a:pt x="19378" y="240548"/>
                  </a:lnTo>
                  <a:lnTo>
                    <a:pt x="21099" y="228997"/>
                  </a:lnTo>
                  <a:lnTo>
                    <a:pt x="23415" y="217790"/>
                  </a:lnTo>
                  <a:lnTo>
                    <a:pt x="26128" y="206813"/>
                  </a:lnTo>
                  <a:lnTo>
                    <a:pt x="33779" y="199495"/>
                  </a:lnTo>
                  <a:lnTo>
                    <a:pt x="44723" y="194616"/>
                  </a:lnTo>
                  <a:lnTo>
                    <a:pt x="57863" y="191364"/>
                  </a:lnTo>
                  <a:lnTo>
                    <a:pt x="67791" y="193870"/>
                  </a:lnTo>
                  <a:lnTo>
                    <a:pt x="75578" y="200216"/>
                  </a:lnTo>
                  <a:lnTo>
                    <a:pt x="81938" y="209120"/>
                  </a:lnTo>
                  <a:lnTo>
                    <a:pt x="88516" y="219731"/>
                  </a:lnTo>
                  <a:lnTo>
                    <a:pt x="95238" y="231479"/>
                  </a:lnTo>
                  <a:lnTo>
                    <a:pt x="102056" y="243986"/>
                  </a:lnTo>
                  <a:lnTo>
                    <a:pt x="107771" y="255830"/>
                  </a:lnTo>
                  <a:lnTo>
                    <a:pt x="112749" y="267232"/>
                  </a:lnTo>
                  <a:lnTo>
                    <a:pt x="136729" y="311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368630" y="4280662"/>
              <a:ext cx="115859" cy="389266"/>
            </a:xfrm>
            <a:custGeom>
              <a:avLst/>
              <a:gdLst/>
              <a:ahLst/>
              <a:cxnLst/>
              <a:rect l="0" t="0" r="0" b="0"/>
              <a:pathLst>
                <a:path w="115859" h="389266">
                  <a:moveTo>
                    <a:pt x="60107" y="0"/>
                  </a:moveTo>
                  <a:lnTo>
                    <a:pt x="48940" y="11167"/>
                  </a:lnTo>
                  <a:lnTo>
                    <a:pt x="43313" y="19131"/>
                  </a:lnTo>
                  <a:lnTo>
                    <a:pt x="37225" y="29115"/>
                  </a:lnTo>
                  <a:lnTo>
                    <a:pt x="30829" y="40445"/>
                  </a:lnTo>
                  <a:lnTo>
                    <a:pt x="25396" y="52673"/>
                  </a:lnTo>
                  <a:lnTo>
                    <a:pt x="20605" y="65499"/>
                  </a:lnTo>
                  <a:lnTo>
                    <a:pt x="16243" y="78725"/>
                  </a:lnTo>
                  <a:lnTo>
                    <a:pt x="12166" y="93385"/>
                  </a:lnTo>
                  <a:lnTo>
                    <a:pt x="8280" y="109002"/>
                  </a:lnTo>
                  <a:lnTo>
                    <a:pt x="4520" y="125256"/>
                  </a:lnTo>
                  <a:lnTo>
                    <a:pt x="3182" y="140766"/>
                  </a:lnTo>
                  <a:lnTo>
                    <a:pt x="3459" y="155781"/>
                  </a:lnTo>
                  <a:lnTo>
                    <a:pt x="4812" y="170466"/>
                  </a:lnTo>
                  <a:lnTo>
                    <a:pt x="9220" y="183761"/>
                  </a:lnTo>
                  <a:lnTo>
                    <a:pt x="15664" y="196131"/>
                  </a:lnTo>
                  <a:lnTo>
                    <a:pt x="23467" y="207883"/>
                  </a:lnTo>
                  <a:lnTo>
                    <a:pt x="31006" y="218055"/>
                  </a:lnTo>
                  <a:lnTo>
                    <a:pt x="38369" y="227174"/>
                  </a:lnTo>
                  <a:lnTo>
                    <a:pt x="45615" y="235590"/>
                  </a:lnTo>
                  <a:lnTo>
                    <a:pt x="53951" y="244707"/>
                  </a:lnTo>
                  <a:lnTo>
                    <a:pt x="72563" y="264185"/>
                  </a:lnTo>
                  <a:lnTo>
                    <a:pt x="97168" y="289278"/>
                  </a:lnTo>
                  <a:lnTo>
                    <a:pt x="103512" y="299197"/>
                  </a:lnTo>
                  <a:lnTo>
                    <a:pt x="108910" y="310484"/>
                  </a:lnTo>
                  <a:lnTo>
                    <a:pt x="113677" y="322683"/>
                  </a:lnTo>
                  <a:lnTo>
                    <a:pt x="115687" y="334321"/>
                  </a:lnTo>
                  <a:lnTo>
                    <a:pt x="115858" y="345587"/>
                  </a:lnTo>
                  <a:lnTo>
                    <a:pt x="114804" y="356602"/>
                  </a:lnTo>
                  <a:lnTo>
                    <a:pt x="109426" y="366283"/>
                  </a:lnTo>
                  <a:lnTo>
                    <a:pt x="101167" y="375075"/>
                  </a:lnTo>
                  <a:lnTo>
                    <a:pt x="90986" y="383273"/>
                  </a:lnTo>
                  <a:lnTo>
                    <a:pt x="79524" y="387570"/>
                  </a:lnTo>
                  <a:lnTo>
                    <a:pt x="67209" y="389265"/>
                  </a:lnTo>
                  <a:lnTo>
                    <a:pt x="54324" y="389227"/>
                  </a:lnTo>
                  <a:lnTo>
                    <a:pt x="43397" y="386865"/>
                  </a:lnTo>
                  <a:lnTo>
                    <a:pt x="33774" y="382952"/>
                  </a:lnTo>
                  <a:lnTo>
                    <a:pt x="25022" y="378007"/>
                  </a:lnTo>
                  <a:lnTo>
                    <a:pt x="18019" y="371204"/>
                  </a:lnTo>
                  <a:lnTo>
                    <a:pt x="12182" y="363163"/>
                  </a:lnTo>
                  <a:lnTo>
                    <a:pt x="7121" y="354296"/>
                  </a:lnTo>
                  <a:lnTo>
                    <a:pt x="3748" y="343711"/>
                  </a:lnTo>
                  <a:lnTo>
                    <a:pt x="1499" y="331980"/>
                  </a:lnTo>
                  <a:lnTo>
                    <a:pt x="0" y="319484"/>
                  </a:lnTo>
                  <a:lnTo>
                    <a:pt x="1337" y="305311"/>
                  </a:lnTo>
                  <a:lnTo>
                    <a:pt x="4566" y="290018"/>
                  </a:lnTo>
                  <a:lnTo>
                    <a:pt x="13218" y="259783"/>
                  </a:lnTo>
                  <a:lnTo>
                    <a:pt x="20959" y="234658"/>
                  </a:lnTo>
                  <a:lnTo>
                    <a:pt x="25828" y="224219"/>
                  </a:lnTo>
                  <a:lnTo>
                    <a:pt x="31411" y="214922"/>
                  </a:lnTo>
                  <a:lnTo>
                    <a:pt x="37471" y="206387"/>
                  </a:lnTo>
                  <a:lnTo>
                    <a:pt x="42679" y="197191"/>
                  </a:lnTo>
                  <a:lnTo>
                    <a:pt x="47320" y="187555"/>
                  </a:lnTo>
                  <a:lnTo>
                    <a:pt x="51582" y="177625"/>
                  </a:lnTo>
                  <a:lnTo>
                    <a:pt x="55592" y="167499"/>
                  </a:lnTo>
                  <a:lnTo>
                    <a:pt x="63164" y="146898"/>
                  </a:lnTo>
                  <a:lnTo>
                    <a:pt x="67988" y="135328"/>
                  </a:lnTo>
                  <a:lnTo>
                    <a:pt x="73542" y="122940"/>
                  </a:lnTo>
                  <a:lnTo>
                    <a:pt x="79581" y="110007"/>
                  </a:lnTo>
                  <a:lnTo>
                    <a:pt x="83607" y="96711"/>
                  </a:lnTo>
                  <a:lnTo>
                    <a:pt x="86291" y="83172"/>
                  </a:lnTo>
                  <a:lnTo>
                    <a:pt x="88081" y="69471"/>
                  </a:lnTo>
                  <a:lnTo>
                    <a:pt x="86936" y="58001"/>
                  </a:lnTo>
                  <a:lnTo>
                    <a:pt x="83836" y="48016"/>
                  </a:lnTo>
                  <a:lnTo>
                    <a:pt x="79432" y="39022"/>
                  </a:lnTo>
                  <a:lnTo>
                    <a:pt x="72990" y="34195"/>
                  </a:lnTo>
                  <a:lnTo>
                    <a:pt x="65190" y="32146"/>
                  </a:lnTo>
                  <a:lnTo>
                    <a:pt x="28554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710227" y="4143933"/>
            <a:ext cx="528327" cy="473443"/>
            <a:chOff x="6710227" y="4143933"/>
            <a:chExt cx="528327" cy="473443"/>
          </a:xfrm>
        </p:grpSpPr>
        <p:sp>
          <p:nvSpPr>
            <p:cNvPr id="100" name="Freeform 99"/>
            <p:cNvSpPr/>
            <p:nvPr/>
          </p:nvSpPr>
          <p:spPr>
            <a:xfrm>
              <a:off x="6710227" y="4385838"/>
              <a:ext cx="115695" cy="10519"/>
            </a:xfrm>
            <a:custGeom>
              <a:avLst/>
              <a:gdLst/>
              <a:ahLst/>
              <a:cxnLst/>
              <a:rect l="0" t="0" r="0" b="0"/>
              <a:pathLst>
                <a:path w="115695" h="10519">
                  <a:moveTo>
                    <a:pt x="0" y="0"/>
                  </a:moveTo>
                  <a:lnTo>
                    <a:pt x="16750" y="5583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75368" y="9868"/>
                  </a:lnTo>
                  <a:lnTo>
                    <a:pt x="115694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867991" y="4223964"/>
              <a:ext cx="189318" cy="393412"/>
            </a:xfrm>
            <a:custGeom>
              <a:avLst/>
              <a:gdLst/>
              <a:ahLst/>
              <a:cxnLst/>
              <a:rect l="0" t="0" r="0" b="0"/>
              <a:pathLst>
                <a:path w="189318" h="393412">
                  <a:moveTo>
                    <a:pt x="0" y="25145"/>
                  </a:moveTo>
                  <a:lnTo>
                    <a:pt x="11167" y="13978"/>
                  </a:lnTo>
                  <a:lnTo>
                    <a:pt x="17963" y="9520"/>
                  </a:lnTo>
                  <a:lnTo>
                    <a:pt x="25999" y="5379"/>
                  </a:lnTo>
                  <a:lnTo>
                    <a:pt x="34862" y="1450"/>
                  </a:lnTo>
                  <a:lnTo>
                    <a:pt x="44277" y="0"/>
                  </a:lnTo>
                  <a:lnTo>
                    <a:pt x="54059" y="201"/>
                  </a:lnTo>
                  <a:lnTo>
                    <a:pt x="64086" y="1504"/>
                  </a:lnTo>
                  <a:lnTo>
                    <a:pt x="74277" y="5878"/>
                  </a:lnTo>
                  <a:lnTo>
                    <a:pt x="84577" y="12301"/>
                  </a:lnTo>
                  <a:lnTo>
                    <a:pt x="94949" y="20088"/>
                  </a:lnTo>
                  <a:lnTo>
                    <a:pt x="104202" y="31123"/>
                  </a:lnTo>
                  <a:lnTo>
                    <a:pt x="112707" y="44322"/>
                  </a:lnTo>
                  <a:lnTo>
                    <a:pt x="120714" y="58965"/>
                  </a:lnTo>
                  <a:lnTo>
                    <a:pt x="127221" y="72233"/>
                  </a:lnTo>
                  <a:lnTo>
                    <a:pt x="132728" y="84584"/>
                  </a:lnTo>
                  <a:lnTo>
                    <a:pt x="137568" y="96324"/>
                  </a:lnTo>
                  <a:lnTo>
                    <a:pt x="141963" y="108825"/>
                  </a:lnTo>
                  <a:lnTo>
                    <a:pt x="146061" y="121834"/>
                  </a:lnTo>
                  <a:lnTo>
                    <a:pt x="149962" y="135180"/>
                  </a:lnTo>
                  <a:lnTo>
                    <a:pt x="151394" y="152259"/>
                  </a:lnTo>
                  <a:lnTo>
                    <a:pt x="151180" y="171825"/>
                  </a:lnTo>
                  <a:lnTo>
                    <a:pt x="149869" y="193049"/>
                  </a:lnTo>
                  <a:lnTo>
                    <a:pt x="148413" y="229097"/>
                  </a:lnTo>
                  <a:lnTo>
                    <a:pt x="148024" y="245254"/>
                  </a:lnTo>
                  <a:lnTo>
                    <a:pt x="146597" y="260699"/>
                  </a:lnTo>
                  <a:lnTo>
                    <a:pt x="144476" y="275671"/>
                  </a:lnTo>
                  <a:lnTo>
                    <a:pt x="141893" y="290327"/>
                  </a:lnTo>
                  <a:lnTo>
                    <a:pt x="139003" y="303603"/>
                  </a:lnTo>
                  <a:lnTo>
                    <a:pt x="135908" y="315960"/>
                  </a:lnTo>
                  <a:lnTo>
                    <a:pt x="132676" y="327703"/>
                  </a:lnTo>
                  <a:lnTo>
                    <a:pt x="128184" y="339038"/>
                  </a:lnTo>
                  <a:lnTo>
                    <a:pt x="122852" y="350101"/>
                  </a:lnTo>
                  <a:lnTo>
                    <a:pt x="116960" y="360982"/>
                  </a:lnTo>
                  <a:lnTo>
                    <a:pt x="109527" y="370573"/>
                  </a:lnTo>
                  <a:lnTo>
                    <a:pt x="101065" y="379304"/>
                  </a:lnTo>
                  <a:lnTo>
                    <a:pt x="91918" y="387463"/>
                  </a:lnTo>
                  <a:lnTo>
                    <a:pt x="82314" y="391732"/>
                  </a:lnTo>
                  <a:lnTo>
                    <a:pt x="72406" y="393411"/>
                  </a:lnTo>
                  <a:lnTo>
                    <a:pt x="62294" y="393361"/>
                  </a:lnTo>
                  <a:lnTo>
                    <a:pt x="54384" y="388653"/>
                  </a:lnTo>
                  <a:lnTo>
                    <a:pt x="47943" y="380840"/>
                  </a:lnTo>
                  <a:lnTo>
                    <a:pt x="42480" y="370957"/>
                  </a:lnTo>
                  <a:lnTo>
                    <a:pt x="40006" y="357357"/>
                  </a:lnTo>
                  <a:lnTo>
                    <a:pt x="39526" y="341278"/>
                  </a:lnTo>
                  <a:lnTo>
                    <a:pt x="40374" y="323547"/>
                  </a:lnTo>
                  <a:lnTo>
                    <a:pt x="42108" y="308220"/>
                  </a:lnTo>
                  <a:lnTo>
                    <a:pt x="44433" y="294497"/>
                  </a:lnTo>
                  <a:lnTo>
                    <a:pt x="47152" y="281842"/>
                  </a:lnTo>
                  <a:lnTo>
                    <a:pt x="50133" y="269900"/>
                  </a:lnTo>
                  <a:lnTo>
                    <a:pt x="53288" y="258432"/>
                  </a:lnTo>
                  <a:lnTo>
                    <a:pt x="56560" y="247282"/>
                  </a:lnTo>
                  <a:lnTo>
                    <a:pt x="61079" y="236342"/>
                  </a:lnTo>
                  <a:lnTo>
                    <a:pt x="66429" y="225543"/>
                  </a:lnTo>
                  <a:lnTo>
                    <a:pt x="72334" y="214837"/>
                  </a:lnTo>
                  <a:lnTo>
                    <a:pt x="79775" y="206532"/>
                  </a:lnTo>
                  <a:lnTo>
                    <a:pt x="88242" y="199826"/>
                  </a:lnTo>
                  <a:lnTo>
                    <a:pt x="97393" y="194188"/>
                  </a:lnTo>
                  <a:lnTo>
                    <a:pt x="106999" y="192765"/>
                  </a:lnTo>
                  <a:lnTo>
                    <a:pt x="116909" y="194155"/>
                  </a:lnTo>
                  <a:lnTo>
                    <a:pt x="127022" y="197418"/>
                  </a:lnTo>
                  <a:lnTo>
                    <a:pt x="136100" y="205436"/>
                  </a:lnTo>
                  <a:lnTo>
                    <a:pt x="144491" y="216625"/>
                  </a:lnTo>
                  <a:lnTo>
                    <a:pt x="152421" y="229928"/>
                  </a:lnTo>
                  <a:lnTo>
                    <a:pt x="160045" y="244639"/>
                  </a:lnTo>
                  <a:lnTo>
                    <a:pt x="167465" y="260290"/>
                  </a:lnTo>
                  <a:lnTo>
                    <a:pt x="189317" y="34067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127522" y="4143933"/>
              <a:ext cx="111032" cy="367598"/>
            </a:xfrm>
            <a:custGeom>
              <a:avLst/>
              <a:gdLst/>
              <a:ahLst/>
              <a:cxnLst/>
              <a:rect l="0" t="0" r="0" b="0"/>
              <a:pathLst>
                <a:path w="111032" h="367598">
                  <a:moveTo>
                    <a:pt x="66515" y="0"/>
                  </a:moveTo>
                  <a:lnTo>
                    <a:pt x="55348" y="11167"/>
                  </a:lnTo>
                  <a:lnTo>
                    <a:pt x="49722" y="17962"/>
                  </a:lnTo>
                  <a:lnTo>
                    <a:pt x="43634" y="25998"/>
                  </a:lnTo>
                  <a:lnTo>
                    <a:pt x="37237" y="34862"/>
                  </a:lnTo>
                  <a:lnTo>
                    <a:pt x="30636" y="45445"/>
                  </a:lnTo>
                  <a:lnTo>
                    <a:pt x="23898" y="57175"/>
                  </a:lnTo>
                  <a:lnTo>
                    <a:pt x="17068" y="69669"/>
                  </a:lnTo>
                  <a:lnTo>
                    <a:pt x="11346" y="81505"/>
                  </a:lnTo>
                  <a:lnTo>
                    <a:pt x="6364" y="92901"/>
                  </a:lnTo>
                  <a:lnTo>
                    <a:pt x="1873" y="104005"/>
                  </a:lnTo>
                  <a:lnTo>
                    <a:pt x="48" y="117250"/>
                  </a:lnTo>
                  <a:lnTo>
                    <a:pt x="0" y="131924"/>
                  </a:lnTo>
                  <a:lnTo>
                    <a:pt x="1136" y="147549"/>
                  </a:lnTo>
                  <a:lnTo>
                    <a:pt x="6568" y="160303"/>
                  </a:lnTo>
                  <a:lnTo>
                    <a:pt x="14864" y="171143"/>
                  </a:lnTo>
                  <a:lnTo>
                    <a:pt x="25070" y="180707"/>
                  </a:lnTo>
                  <a:lnTo>
                    <a:pt x="35378" y="189420"/>
                  </a:lnTo>
                  <a:lnTo>
                    <a:pt x="45757" y="197566"/>
                  </a:lnTo>
                  <a:lnTo>
                    <a:pt x="56182" y="205334"/>
                  </a:lnTo>
                  <a:lnTo>
                    <a:pt x="66638" y="214018"/>
                  </a:lnTo>
                  <a:lnTo>
                    <a:pt x="77114" y="223314"/>
                  </a:lnTo>
                  <a:lnTo>
                    <a:pt x="87605" y="233017"/>
                  </a:lnTo>
                  <a:lnTo>
                    <a:pt x="95767" y="242991"/>
                  </a:lnTo>
                  <a:lnTo>
                    <a:pt x="102377" y="253147"/>
                  </a:lnTo>
                  <a:lnTo>
                    <a:pt x="107952" y="263423"/>
                  </a:lnTo>
                  <a:lnTo>
                    <a:pt x="110501" y="274948"/>
                  </a:lnTo>
                  <a:lnTo>
                    <a:pt x="111031" y="287306"/>
                  </a:lnTo>
                  <a:lnTo>
                    <a:pt x="110216" y="300220"/>
                  </a:lnTo>
                  <a:lnTo>
                    <a:pt x="108504" y="313503"/>
                  </a:lnTo>
                  <a:lnTo>
                    <a:pt x="106194" y="327033"/>
                  </a:lnTo>
                  <a:lnTo>
                    <a:pt x="103485" y="340727"/>
                  </a:lnTo>
                  <a:lnTo>
                    <a:pt x="98174" y="351025"/>
                  </a:lnTo>
                  <a:lnTo>
                    <a:pt x="91127" y="359060"/>
                  </a:lnTo>
                  <a:lnTo>
                    <a:pt x="82923" y="365585"/>
                  </a:lnTo>
                  <a:lnTo>
                    <a:pt x="75116" y="367597"/>
                  </a:lnTo>
                  <a:lnTo>
                    <a:pt x="67575" y="366602"/>
                  </a:lnTo>
                  <a:lnTo>
                    <a:pt x="60209" y="363601"/>
                  </a:lnTo>
                  <a:lnTo>
                    <a:pt x="54131" y="358094"/>
                  </a:lnTo>
                  <a:lnTo>
                    <a:pt x="48910" y="350917"/>
                  </a:lnTo>
                  <a:lnTo>
                    <a:pt x="44261" y="342627"/>
                  </a:lnTo>
                  <a:lnTo>
                    <a:pt x="41161" y="331257"/>
                  </a:lnTo>
                  <a:lnTo>
                    <a:pt x="39094" y="317833"/>
                  </a:lnTo>
                  <a:lnTo>
                    <a:pt x="37717" y="303042"/>
                  </a:lnTo>
                  <a:lnTo>
                    <a:pt x="37967" y="289675"/>
                  </a:lnTo>
                  <a:lnTo>
                    <a:pt x="39303" y="277257"/>
                  </a:lnTo>
                  <a:lnTo>
                    <a:pt x="41362" y="265473"/>
                  </a:lnTo>
                  <a:lnTo>
                    <a:pt x="43903" y="254111"/>
                  </a:lnTo>
                  <a:lnTo>
                    <a:pt x="46765" y="243031"/>
                  </a:lnTo>
                  <a:lnTo>
                    <a:pt x="49843" y="232138"/>
                  </a:lnTo>
                  <a:lnTo>
                    <a:pt x="51894" y="220202"/>
                  </a:lnTo>
                  <a:lnTo>
                    <a:pt x="53262" y="207569"/>
                  </a:lnTo>
                  <a:lnTo>
                    <a:pt x="54173" y="194473"/>
                  </a:lnTo>
                  <a:lnTo>
                    <a:pt x="55950" y="182237"/>
                  </a:lnTo>
                  <a:lnTo>
                    <a:pt x="58303" y="170574"/>
                  </a:lnTo>
                  <a:lnTo>
                    <a:pt x="61040" y="159292"/>
                  </a:lnTo>
                  <a:lnTo>
                    <a:pt x="64034" y="148265"/>
                  </a:lnTo>
                  <a:lnTo>
                    <a:pt x="70476" y="126664"/>
                  </a:lnTo>
                  <a:lnTo>
                    <a:pt x="73830" y="113659"/>
                  </a:lnTo>
                  <a:lnTo>
                    <a:pt x="80673" y="83626"/>
                  </a:lnTo>
                  <a:lnTo>
                    <a:pt x="80628" y="69774"/>
                  </a:lnTo>
                  <a:lnTo>
                    <a:pt x="78261" y="57034"/>
                  </a:lnTo>
                  <a:lnTo>
                    <a:pt x="74346" y="45034"/>
                  </a:lnTo>
                  <a:lnTo>
                    <a:pt x="68230" y="38203"/>
                  </a:lnTo>
                  <a:lnTo>
                    <a:pt x="60646" y="34818"/>
                  </a:lnTo>
                  <a:lnTo>
                    <a:pt x="24445" y="420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622201" y="4726023"/>
            <a:ext cx="1922720" cy="1246039"/>
            <a:chOff x="5622201" y="4726023"/>
            <a:chExt cx="1922720" cy="1246039"/>
          </a:xfrm>
        </p:grpSpPr>
        <p:sp>
          <p:nvSpPr>
            <p:cNvPr id="104" name="Freeform 103"/>
            <p:cNvSpPr/>
            <p:nvPr/>
          </p:nvSpPr>
          <p:spPr>
            <a:xfrm>
              <a:off x="5921407" y="5427080"/>
              <a:ext cx="199836" cy="283977"/>
            </a:xfrm>
            <a:custGeom>
              <a:avLst/>
              <a:gdLst/>
              <a:ahLst/>
              <a:cxnLst/>
              <a:rect l="0" t="0" r="0" b="0"/>
              <a:pathLst>
                <a:path w="199836" h="283977">
                  <a:moveTo>
                    <a:pt x="0" y="0"/>
                  </a:moveTo>
                  <a:lnTo>
                    <a:pt x="11168" y="16750"/>
                  </a:lnTo>
                  <a:lnTo>
                    <a:pt x="16794" y="26359"/>
                  </a:lnTo>
                  <a:lnTo>
                    <a:pt x="22882" y="37439"/>
                  </a:lnTo>
                  <a:lnTo>
                    <a:pt x="29279" y="49501"/>
                  </a:lnTo>
                  <a:lnTo>
                    <a:pt x="35880" y="61048"/>
                  </a:lnTo>
                  <a:lnTo>
                    <a:pt x="42618" y="72251"/>
                  </a:lnTo>
                  <a:lnTo>
                    <a:pt x="56337" y="94049"/>
                  </a:lnTo>
                  <a:lnTo>
                    <a:pt x="91185" y="147166"/>
                  </a:lnTo>
                  <a:lnTo>
                    <a:pt x="98186" y="156542"/>
                  </a:lnTo>
                  <a:lnTo>
                    <a:pt x="105191" y="165130"/>
                  </a:lnTo>
                  <a:lnTo>
                    <a:pt x="112198" y="173192"/>
                  </a:lnTo>
                  <a:lnTo>
                    <a:pt x="118038" y="182073"/>
                  </a:lnTo>
                  <a:lnTo>
                    <a:pt x="123100" y="191499"/>
                  </a:lnTo>
                  <a:lnTo>
                    <a:pt x="127643" y="201290"/>
                  </a:lnTo>
                  <a:lnTo>
                    <a:pt x="134178" y="211322"/>
                  </a:lnTo>
                  <a:lnTo>
                    <a:pt x="142040" y="221517"/>
                  </a:lnTo>
                  <a:lnTo>
                    <a:pt x="150787" y="231819"/>
                  </a:lnTo>
                  <a:lnTo>
                    <a:pt x="160124" y="241024"/>
                  </a:lnTo>
                  <a:lnTo>
                    <a:pt x="169856" y="249498"/>
                  </a:lnTo>
                  <a:lnTo>
                    <a:pt x="199835" y="2839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63478" y="5353457"/>
              <a:ext cx="189317" cy="410187"/>
            </a:xfrm>
            <a:custGeom>
              <a:avLst/>
              <a:gdLst/>
              <a:ahLst/>
              <a:cxnLst/>
              <a:rect l="0" t="0" r="0" b="0"/>
              <a:pathLst>
                <a:path w="189317" h="410187">
                  <a:moveTo>
                    <a:pt x="189316" y="0"/>
                  </a:moveTo>
                  <a:lnTo>
                    <a:pt x="172566" y="11167"/>
                  </a:lnTo>
                  <a:lnTo>
                    <a:pt x="166463" y="17962"/>
                  </a:lnTo>
                  <a:lnTo>
                    <a:pt x="161226" y="25999"/>
                  </a:lnTo>
                  <a:lnTo>
                    <a:pt x="156566" y="34862"/>
                  </a:lnTo>
                  <a:lnTo>
                    <a:pt x="151122" y="44276"/>
                  </a:lnTo>
                  <a:lnTo>
                    <a:pt x="145155" y="54059"/>
                  </a:lnTo>
                  <a:lnTo>
                    <a:pt x="138840" y="64086"/>
                  </a:lnTo>
                  <a:lnTo>
                    <a:pt x="133462" y="74277"/>
                  </a:lnTo>
                  <a:lnTo>
                    <a:pt x="128708" y="84576"/>
                  </a:lnTo>
                  <a:lnTo>
                    <a:pt x="124370" y="94949"/>
                  </a:lnTo>
                  <a:lnTo>
                    <a:pt x="119141" y="106538"/>
                  </a:lnTo>
                  <a:lnTo>
                    <a:pt x="107097" y="131881"/>
                  </a:lnTo>
                  <a:lnTo>
                    <a:pt x="100614" y="144015"/>
                  </a:lnTo>
                  <a:lnTo>
                    <a:pt x="93954" y="155609"/>
                  </a:lnTo>
                  <a:lnTo>
                    <a:pt x="87177" y="166845"/>
                  </a:lnTo>
                  <a:lnTo>
                    <a:pt x="81491" y="179010"/>
                  </a:lnTo>
                  <a:lnTo>
                    <a:pt x="76531" y="191795"/>
                  </a:lnTo>
                  <a:lnTo>
                    <a:pt x="72056" y="204992"/>
                  </a:lnTo>
                  <a:lnTo>
                    <a:pt x="66735" y="218465"/>
                  </a:lnTo>
                  <a:lnTo>
                    <a:pt x="60851" y="232121"/>
                  </a:lnTo>
                  <a:lnTo>
                    <a:pt x="48080" y="259760"/>
                  </a:lnTo>
                  <a:lnTo>
                    <a:pt x="34613" y="287626"/>
                  </a:lnTo>
                  <a:lnTo>
                    <a:pt x="28919" y="300433"/>
                  </a:lnTo>
                  <a:lnTo>
                    <a:pt x="23953" y="312477"/>
                  </a:lnTo>
                  <a:lnTo>
                    <a:pt x="19475" y="324011"/>
                  </a:lnTo>
                  <a:lnTo>
                    <a:pt x="11382" y="346177"/>
                  </a:lnTo>
                  <a:lnTo>
                    <a:pt x="0" y="41018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447287" y="5342940"/>
              <a:ext cx="189318" cy="21036"/>
            </a:xfrm>
            <a:custGeom>
              <a:avLst/>
              <a:gdLst/>
              <a:ahLst/>
              <a:cxnLst/>
              <a:rect l="0" t="0" r="0" b="0"/>
              <a:pathLst>
                <a:path w="189318" h="21036">
                  <a:moveTo>
                    <a:pt x="0" y="21035"/>
                  </a:moveTo>
                  <a:lnTo>
                    <a:pt x="27917" y="21035"/>
                  </a:lnTo>
                  <a:lnTo>
                    <a:pt x="40815" y="19866"/>
                  </a:lnTo>
                  <a:lnTo>
                    <a:pt x="54089" y="17918"/>
                  </a:lnTo>
                  <a:lnTo>
                    <a:pt x="67612" y="15451"/>
                  </a:lnTo>
                  <a:lnTo>
                    <a:pt x="81302" y="13807"/>
                  </a:lnTo>
                  <a:lnTo>
                    <a:pt x="95103" y="12710"/>
                  </a:lnTo>
                  <a:lnTo>
                    <a:pt x="108979" y="11979"/>
                  </a:lnTo>
                  <a:lnTo>
                    <a:pt x="122904" y="10323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489358" y="5427080"/>
              <a:ext cx="157765" cy="16579"/>
            </a:xfrm>
            <a:custGeom>
              <a:avLst/>
              <a:gdLst/>
              <a:ahLst/>
              <a:cxnLst/>
              <a:rect l="0" t="0" r="0" b="0"/>
              <a:pathLst>
                <a:path w="157765" h="16579">
                  <a:moveTo>
                    <a:pt x="0" y="10518"/>
                  </a:moveTo>
                  <a:lnTo>
                    <a:pt x="27917" y="16101"/>
                  </a:lnTo>
                  <a:lnTo>
                    <a:pt x="39646" y="16578"/>
                  </a:lnTo>
                  <a:lnTo>
                    <a:pt x="50972" y="15726"/>
                  </a:lnTo>
                  <a:lnTo>
                    <a:pt x="62028" y="13990"/>
                  </a:lnTo>
                  <a:lnTo>
                    <a:pt x="89894" y="8945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830855" y="5115728"/>
              <a:ext cx="226454" cy="395494"/>
            </a:xfrm>
            <a:custGeom>
              <a:avLst/>
              <a:gdLst/>
              <a:ahLst/>
              <a:cxnLst/>
              <a:rect l="0" t="0" r="0" b="0"/>
              <a:pathLst>
                <a:path w="226454" h="395494">
                  <a:moveTo>
                    <a:pt x="5584" y="69448"/>
                  </a:moveTo>
                  <a:lnTo>
                    <a:pt x="0" y="52697"/>
                  </a:lnTo>
                  <a:lnTo>
                    <a:pt x="693" y="45426"/>
                  </a:lnTo>
                  <a:lnTo>
                    <a:pt x="3491" y="38241"/>
                  </a:lnTo>
                  <a:lnTo>
                    <a:pt x="7695" y="31114"/>
                  </a:lnTo>
                  <a:lnTo>
                    <a:pt x="12834" y="24025"/>
                  </a:lnTo>
                  <a:lnTo>
                    <a:pt x="18597" y="16962"/>
                  </a:lnTo>
                  <a:lnTo>
                    <a:pt x="24776" y="9916"/>
                  </a:lnTo>
                  <a:lnTo>
                    <a:pt x="34739" y="5219"/>
                  </a:lnTo>
                  <a:lnTo>
                    <a:pt x="47225" y="2087"/>
                  </a:lnTo>
                  <a:lnTo>
                    <a:pt x="61391" y="0"/>
                  </a:lnTo>
                  <a:lnTo>
                    <a:pt x="74342" y="2114"/>
                  </a:lnTo>
                  <a:lnTo>
                    <a:pt x="86480" y="7029"/>
                  </a:lnTo>
                  <a:lnTo>
                    <a:pt x="98080" y="13812"/>
                  </a:lnTo>
                  <a:lnTo>
                    <a:pt x="108150" y="24177"/>
                  </a:lnTo>
                  <a:lnTo>
                    <a:pt x="117200" y="36930"/>
                  </a:lnTo>
                  <a:lnTo>
                    <a:pt x="125571" y="51275"/>
                  </a:lnTo>
                  <a:lnTo>
                    <a:pt x="131151" y="65513"/>
                  </a:lnTo>
                  <a:lnTo>
                    <a:pt x="134872" y="79680"/>
                  </a:lnTo>
                  <a:lnTo>
                    <a:pt x="137353" y="93798"/>
                  </a:lnTo>
                  <a:lnTo>
                    <a:pt x="139006" y="111391"/>
                  </a:lnTo>
                  <a:lnTo>
                    <a:pt x="140108" y="131300"/>
                  </a:lnTo>
                  <a:lnTo>
                    <a:pt x="141333" y="171729"/>
                  </a:lnTo>
                  <a:lnTo>
                    <a:pt x="142119" y="235773"/>
                  </a:lnTo>
                  <a:lnTo>
                    <a:pt x="142183" y="250448"/>
                  </a:lnTo>
                  <a:lnTo>
                    <a:pt x="141058" y="263738"/>
                  </a:lnTo>
                  <a:lnTo>
                    <a:pt x="139139" y="276103"/>
                  </a:lnTo>
                  <a:lnTo>
                    <a:pt x="136691" y="287853"/>
                  </a:lnTo>
                  <a:lnTo>
                    <a:pt x="132722" y="300360"/>
                  </a:lnTo>
                  <a:lnTo>
                    <a:pt x="127738" y="313373"/>
                  </a:lnTo>
                  <a:lnTo>
                    <a:pt x="122079" y="326723"/>
                  </a:lnTo>
                  <a:lnTo>
                    <a:pt x="115969" y="337960"/>
                  </a:lnTo>
                  <a:lnTo>
                    <a:pt x="109558" y="347789"/>
                  </a:lnTo>
                  <a:lnTo>
                    <a:pt x="102947" y="356679"/>
                  </a:lnTo>
                  <a:lnTo>
                    <a:pt x="95033" y="361436"/>
                  </a:lnTo>
                  <a:lnTo>
                    <a:pt x="86252" y="363439"/>
                  </a:lnTo>
                  <a:lnTo>
                    <a:pt x="76892" y="363606"/>
                  </a:lnTo>
                  <a:lnTo>
                    <a:pt x="69483" y="359043"/>
                  </a:lnTo>
                  <a:lnTo>
                    <a:pt x="63375" y="351327"/>
                  </a:lnTo>
                  <a:lnTo>
                    <a:pt x="58135" y="341508"/>
                  </a:lnTo>
                  <a:lnTo>
                    <a:pt x="54641" y="330287"/>
                  </a:lnTo>
                  <a:lnTo>
                    <a:pt x="52312" y="318132"/>
                  </a:lnTo>
                  <a:lnTo>
                    <a:pt x="50759" y="305355"/>
                  </a:lnTo>
                  <a:lnTo>
                    <a:pt x="50893" y="292162"/>
                  </a:lnTo>
                  <a:lnTo>
                    <a:pt x="52151" y="278692"/>
                  </a:lnTo>
                  <a:lnTo>
                    <a:pt x="54158" y="265038"/>
                  </a:lnTo>
                  <a:lnTo>
                    <a:pt x="57833" y="252429"/>
                  </a:lnTo>
                  <a:lnTo>
                    <a:pt x="62620" y="240517"/>
                  </a:lnTo>
                  <a:lnTo>
                    <a:pt x="68149" y="229070"/>
                  </a:lnTo>
                  <a:lnTo>
                    <a:pt x="74172" y="219102"/>
                  </a:lnTo>
                  <a:lnTo>
                    <a:pt x="80525" y="210119"/>
                  </a:lnTo>
                  <a:lnTo>
                    <a:pt x="87097" y="201793"/>
                  </a:lnTo>
                  <a:lnTo>
                    <a:pt x="94985" y="197411"/>
                  </a:lnTo>
                  <a:lnTo>
                    <a:pt x="103749" y="195658"/>
                  </a:lnTo>
                  <a:lnTo>
                    <a:pt x="113097" y="195659"/>
                  </a:lnTo>
                  <a:lnTo>
                    <a:pt x="121667" y="199165"/>
                  </a:lnTo>
                  <a:lnTo>
                    <a:pt x="129717" y="205008"/>
                  </a:lnTo>
                  <a:lnTo>
                    <a:pt x="137421" y="212409"/>
                  </a:lnTo>
                  <a:lnTo>
                    <a:pt x="144895" y="222017"/>
                  </a:lnTo>
                  <a:lnTo>
                    <a:pt x="152214" y="233098"/>
                  </a:lnTo>
                  <a:lnTo>
                    <a:pt x="159431" y="245159"/>
                  </a:lnTo>
                  <a:lnTo>
                    <a:pt x="166579" y="259043"/>
                  </a:lnTo>
                  <a:lnTo>
                    <a:pt x="173682" y="274143"/>
                  </a:lnTo>
                  <a:lnTo>
                    <a:pt x="180755" y="290052"/>
                  </a:lnTo>
                  <a:lnTo>
                    <a:pt x="186639" y="305332"/>
                  </a:lnTo>
                  <a:lnTo>
                    <a:pt x="191730" y="320194"/>
                  </a:lnTo>
                  <a:lnTo>
                    <a:pt x="196292" y="334776"/>
                  </a:lnTo>
                  <a:lnTo>
                    <a:pt x="201672" y="348003"/>
                  </a:lnTo>
                  <a:lnTo>
                    <a:pt x="207595" y="360328"/>
                  </a:lnTo>
                  <a:lnTo>
                    <a:pt x="226453" y="395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162484" y="5069482"/>
              <a:ext cx="63106" cy="431223"/>
            </a:xfrm>
            <a:custGeom>
              <a:avLst/>
              <a:gdLst/>
              <a:ahLst/>
              <a:cxnLst/>
              <a:rect l="0" t="0" r="0" b="0"/>
              <a:pathLst>
                <a:path w="63106" h="431223">
                  <a:moveTo>
                    <a:pt x="0" y="0"/>
                  </a:moveTo>
                  <a:lnTo>
                    <a:pt x="5583" y="22333"/>
                  </a:lnTo>
                  <a:lnTo>
                    <a:pt x="7228" y="37093"/>
                  </a:lnTo>
                  <a:lnTo>
                    <a:pt x="8324" y="55112"/>
                  </a:lnTo>
                  <a:lnTo>
                    <a:pt x="9056" y="75306"/>
                  </a:lnTo>
                  <a:lnTo>
                    <a:pt x="10712" y="93443"/>
                  </a:lnTo>
                  <a:lnTo>
                    <a:pt x="12984" y="110209"/>
                  </a:lnTo>
                  <a:lnTo>
                    <a:pt x="15668" y="126060"/>
                  </a:lnTo>
                  <a:lnTo>
                    <a:pt x="17457" y="142471"/>
                  </a:lnTo>
                  <a:lnTo>
                    <a:pt x="18649" y="159255"/>
                  </a:lnTo>
                  <a:lnTo>
                    <a:pt x="19445" y="176287"/>
                  </a:lnTo>
                  <a:lnTo>
                    <a:pt x="21144" y="192316"/>
                  </a:lnTo>
                  <a:lnTo>
                    <a:pt x="23444" y="207677"/>
                  </a:lnTo>
                  <a:lnTo>
                    <a:pt x="26147" y="222592"/>
                  </a:lnTo>
                  <a:lnTo>
                    <a:pt x="27949" y="237210"/>
                  </a:lnTo>
                  <a:lnTo>
                    <a:pt x="29150" y="251630"/>
                  </a:lnTo>
                  <a:lnTo>
                    <a:pt x="29951" y="265918"/>
                  </a:lnTo>
                  <a:lnTo>
                    <a:pt x="30841" y="294258"/>
                  </a:lnTo>
                  <a:lnTo>
                    <a:pt x="31079" y="308360"/>
                  </a:lnTo>
                  <a:lnTo>
                    <a:pt x="32405" y="321267"/>
                  </a:lnTo>
                  <a:lnTo>
                    <a:pt x="34458" y="333377"/>
                  </a:lnTo>
                  <a:lnTo>
                    <a:pt x="36995" y="344956"/>
                  </a:lnTo>
                  <a:lnTo>
                    <a:pt x="39856" y="356182"/>
                  </a:lnTo>
                  <a:lnTo>
                    <a:pt x="42932" y="367172"/>
                  </a:lnTo>
                  <a:lnTo>
                    <a:pt x="49465" y="388731"/>
                  </a:lnTo>
                  <a:lnTo>
                    <a:pt x="63105" y="4312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622201" y="4726023"/>
              <a:ext cx="1922720" cy="1246039"/>
            </a:xfrm>
            <a:custGeom>
              <a:avLst/>
              <a:gdLst/>
              <a:ahLst/>
              <a:cxnLst/>
              <a:rect l="0" t="0" r="0" b="0"/>
              <a:pathLst>
                <a:path w="1922720" h="1246039">
                  <a:moveTo>
                    <a:pt x="1571836" y="143625"/>
                  </a:moveTo>
                  <a:lnTo>
                    <a:pt x="1538249" y="144793"/>
                  </a:lnTo>
                  <a:lnTo>
                    <a:pt x="1461775" y="158264"/>
                  </a:lnTo>
                  <a:lnTo>
                    <a:pt x="1398347" y="164565"/>
                  </a:lnTo>
                  <a:lnTo>
                    <a:pt x="1340806" y="172735"/>
                  </a:lnTo>
                  <a:lnTo>
                    <a:pt x="1284425" y="180278"/>
                  </a:lnTo>
                  <a:lnTo>
                    <a:pt x="1227107" y="185794"/>
                  </a:lnTo>
                  <a:lnTo>
                    <a:pt x="1177798" y="192606"/>
                  </a:lnTo>
                  <a:lnTo>
                    <a:pt x="1126182" y="196312"/>
                  </a:lnTo>
                  <a:lnTo>
                    <a:pt x="1073882" y="203124"/>
                  </a:lnTo>
                  <a:lnTo>
                    <a:pt x="1021379" y="206830"/>
                  </a:lnTo>
                  <a:lnTo>
                    <a:pt x="968816" y="214810"/>
                  </a:lnTo>
                  <a:lnTo>
                    <a:pt x="916236" y="223407"/>
                  </a:lnTo>
                  <a:lnTo>
                    <a:pt x="862481" y="227643"/>
                  </a:lnTo>
                  <a:lnTo>
                    <a:pt x="803835" y="235780"/>
                  </a:lnTo>
                  <a:lnTo>
                    <a:pt x="748932" y="244423"/>
                  </a:lnTo>
                  <a:lnTo>
                    <a:pt x="695658" y="247504"/>
                  </a:lnTo>
                  <a:lnTo>
                    <a:pt x="642867" y="248417"/>
                  </a:lnTo>
                  <a:lnTo>
                    <a:pt x="590219" y="249856"/>
                  </a:lnTo>
                  <a:lnTo>
                    <a:pt x="537613" y="255995"/>
                  </a:lnTo>
                  <a:lnTo>
                    <a:pt x="486188" y="258334"/>
                  </a:lnTo>
                  <a:lnTo>
                    <a:pt x="439658" y="259027"/>
                  </a:lnTo>
                  <a:lnTo>
                    <a:pt x="161259" y="259318"/>
                  </a:lnTo>
                  <a:lnTo>
                    <a:pt x="104595" y="264902"/>
                  </a:lnTo>
                  <a:lnTo>
                    <a:pt x="50798" y="273957"/>
                  </a:lnTo>
                  <a:lnTo>
                    <a:pt x="24806" y="283744"/>
                  </a:lnTo>
                  <a:lnTo>
                    <a:pt x="14603" y="289625"/>
                  </a:lnTo>
                  <a:lnTo>
                    <a:pt x="7801" y="299390"/>
                  </a:lnTo>
                  <a:lnTo>
                    <a:pt x="243" y="325820"/>
                  </a:lnTo>
                  <a:lnTo>
                    <a:pt x="0" y="350812"/>
                  </a:lnTo>
                  <a:lnTo>
                    <a:pt x="3787" y="377111"/>
                  </a:lnTo>
                  <a:lnTo>
                    <a:pt x="9366" y="412172"/>
                  </a:lnTo>
                  <a:lnTo>
                    <a:pt x="12624" y="444895"/>
                  </a:lnTo>
                  <a:lnTo>
                    <a:pt x="14073" y="475019"/>
                  </a:lnTo>
                  <a:lnTo>
                    <a:pt x="14716" y="503990"/>
                  </a:lnTo>
                  <a:lnTo>
                    <a:pt x="18119" y="532447"/>
                  </a:lnTo>
                  <a:lnTo>
                    <a:pt x="22357" y="561845"/>
                  </a:lnTo>
                  <a:lnTo>
                    <a:pt x="24241" y="594388"/>
                  </a:lnTo>
                  <a:lnTo>
                    <a:pt x="25079" y="625213"/>
                  </a:lnTo>
                  <a:lnTo>
                    <a:pt x="25710" y="734524"/>
                  </a:lnTo>
                  <a:lnTo>
                    <a:pt x="25748" y="881426"/>
                  </a:lnTo>
                  <a:lnTo>
                    <a:pt x="22632" y="910549"/>
                  </a:lnTo>
                  <a:lnTo>
                    <a:pt x="18520" y="939074"/>
                  </a:lnTo>
                  <a:lnTo>
                    <a:pt x="16693" y="967333"/>
                  </a:lnTo>
                  <a:lnTo>
                    <a:pt x="15881" y="1004823"/>
                  </a:lnTo>
                  <a:lnTo>
                    <a:pt x="15269" y="1133019"/>
                  </a:lnTo>
                  <a:lnTo>
                    <a:pt x="18364" y="1162602"/>
                  </a:lnTo>
                  <a:lnTo>
                    <a:pt x="24804" y="1190163"/>
                  </a:lnTo>
                  <a:lnTo>
                    <a:pt x="35457" y="1214099"/>
                  </a:lnTo>
                  <a:lnTo>
                    <a:pt x="43907" y="1221884"/>
                  </a:lnTo>
                  <a:lnTo>
                    <a:pt x="54215" y="1227075"/>
                  </a:lnTo>
                  <a:lnTo>
                    <a:pt x="79302" y="1232841"/>
                  </a:lnTo>
                  <a:lnTo>
                    <a:pt x="126277" y="1236088"/>
                  </a:lnTo>
                  <a:lnTo>
                    <a:pt x="174864" y="1235881"/>
                  </a:lnTo>
                  <a:lnTo>
                    <a:pt x="233224" y="1225934"/>
                  </a:lnTo>
                  <a:lnTo>
                    <a:pt x="272218" y="1219479"/>
                  </a:lnTo>
                  <a:lnTo>
                    <a:pt x="316817" y="1212715"/>
                  </a:lnTo>
                  <a:lnTo>
                    <a:pt x="386912" y="1206079"/>
                  </a:lnTo>
                  <a:lnTo>
                    <a:pt x="445772" y="1197844"/>
                  </a:lnTo>
                  <a:lnTo>
                    <a:pt x="491437" y="1192997"/>
                  </a:lnTo>
                  <a:lnTo>
                    <a:pt x="538858" y="1187276"/>
                  </a:lnTo>
                  <a:lnTo>
                    <a:pt x="588747" y="1182464"/>
                  </a:lnTo>
                  <a:lnTo>
                    <a:pt x="644820" y="1176753"/>
                  </a:lnTo>
                  <a:lnTo>
                    <a:pt x="698440" y="1175062"/>
                  </a:lnTo>
                  <a:lnTo>
                    <a:pt x="1047905" y="1174350"/>
                  </a:lnTo>
                  <a:lnTo>
                    <a:pt x="1104055" y="1179933"/>
                  </a:lnTo>
                  <a:lnTo>
                    <a:pt x="1182605" y="1185061"/>
                  </a:lnTo>
                  <a:lnTo>
                    <a:pt x="1237716" y="1191806"/>
                  </a:lnTo>
                  <a:lnTo>
                    <a:pt x="1292221" y="1195493"/>
                  </a:lnTo>
                  <a:lnTo>
                    <a:pt x="1349921" y="1202298"/>
                  </a:lnTo>
                  <a:lnTo>
                    <a:pt x="1398830" y="1204834"/>
                  </a:lnTo>
                  <a:lnTo>
                    <a:pt x="1449808" y="1206754"/>
                  </a:lnTo>
                  <a:lnTo>
                    <a:pt x="1501919" y="1213036"/>
                  </a:lnTo>
                  <a:lnTo>
                    <a:pt x="1553198" y="1215417"/>
                  </a:lnTo>
                  <a:lnTo>
                    <a:pt x="1612995" y="1219338"/>
                  </a:lnTo>
                  <a:lnTo>
                    <a:pt x="1669820" y="1225436"/>
                  </a:lnTo>
                  <a:lnTo>
                    <a:pt x="1728396" y="1235037"/>
                  </a:lnTo>
                  <a:lnTo>
                    <a:pt x="1782610" y="1243620"/>
                  </a:lnTo>
                  <a:lnTo>
                    <a:pt x="1814317" y="1246038"/>
                  </a:lnTo>
                  <a:lnTo>
                    <a:pt x="1840875" y="1240881"/>
                  </a:lnTo>
                  <a:lnTo>
                    <a:pt x="1875537" y="1224836"/>
                  </a:lnTo>
                  <a:lnTo>
                    <a:pt x="1886491" y="1218525"/>
                  </a:lnTo>
                  <a:lnTo>
                    <a:pt x="1894963" y="1209642"/>
                  </a:lnTo>
                  <a:lnTo>
                    <a:pt x="1907492" y="1187308"/>
                  </a:lnTo>
                  <a:lnTo>
                    <a:pt x="1916955" y="1155568"/>
                  </a:lnTo>
                  <a:lnTo>
                    <a:pt x="1922719" y="1121595"/>
                  </a:lnTo>
                  <a:lnTo>
                    <a:pt x="1921386" y="1094809"/>
                  </a:lnTo>
                  <a:lnTo>
                    <a:pt x="1920014" y="1068102"/>
                  </a:lnTo>
                  <a:lnTo>
                    <a:pt x="1919405" y="1040650"/>
                  </a:lnTo>
                  <a:lnTo>
                    <a:pt x="1919134" y="1012868"/>
                  </a:lnTo>
                  <a:lnTo>
                    <a:pt x="1915897" y="984938"/>
                  </a:lnTo>
                  <a:lnTo>
                    <a:pt x="1911732" y="955775"/>
                  </a:lnTo>
                  <a:lnTo>
                    <a:pt x="1909881" y="923337"/>
                  </a:lnTo>
                  <a:lnTo>
                    <a:pt x="1905941" y="889443"/>
                  </a:lnTo>
                  <a:lnTo>
                    <a:pt x="1901463" y="854901"/>
                  </a:lnTo>
                  <a:lnTo>
                    <a:pt x="1899473" y="820073"/>
                  </a:lnTo>
                  <a:lnTo>
                    <a:pt x="1895472" y="785116"/>
                  </a:lnTo>
                  <a:lnTo>
                    <a:pt x="1889799" y="751272"/>
                  </a:lnTo>
                  <a:lnTo>
                    <a:pt x="1883382" y="720648"/>
                  </a:lnTo>
                  <a:lnTo>
                    <a:pt x="1879751" y="688339"/>
                  </a:lnTo>
                  <a:lnTo>
                    <a:pt x="1876969" y="654504"/>
                  </a:lnTo>
                  <a:lnTo>
                    <a:pt x="1871837" y="619988"/>
                  </a:lnTo>
                  <a:lnTo>
                    <a:pt x="1865661" y="585171"/>
                  </a:lnTo>
                  <a:lnTo>
                    <a:pt x="1859020" y="551388"/>
                  </a:lnTo>
                  <a:lnTo>
                    <a:pt x="1852173" y="520792"/>
                  </a:lnTo>
                  <a:lnTo>
                    <a:pt x="1848351" y="488495"/>
                  </a:lnTo>
                  <a:lnTo>
                    <a:pt x="1845484" y="454665"/>
                  </a:lnTo>
                  <a:lnTo>
                    <a:pt x="1840314" y="420152"/>
                  </a:lnTo>
                  <a:lnTo>
                    <a:pt x="1834121" y="385335"/>
                  </a:lnTo>
                  <a:lnTo>
                    <a:pt x="1828641" y="351553"/>
                  </a:lnTo>
                  <a:lnTo>
                    <a:pt x="1826206" y="320957"/>
                  </a:lnTo>
                  <a:lnTo>
                    <a:pt x="1822008" y="288661"/>
                  </a:lnTo>
                  <a:lnTo>
                    <a:pt x="1817415" y="255999"/>
                  </a:lnTo>
                  <a:lnTo>
                    <a:pt x="1815374" y="225901"/>
                  </a:lnTo>
                  <a:lnTo>
                    <a:pt x="1814466" y="187593"/>
                  </a:lnTo>
                  <a:lnTo>
                    <a:pt x="1813753" y="14738"/>
                  </a:lnTo>
                  <a:lnTo>
                    <a:pt x="1810243" y="6281"/>
                  </a:lnTo>
                  <a:lnTo>
                    <a:pt x="1804397" y="1811"/>
                  </a:lnTo>
                  <a:lnTo>
                    <a:pt x="1796994" y="0"/>
                  </a:lnTo>
                  <a:lnTo>
                    <a:pt x="1779420" y="1104"/>
                  </a:lnTo>
                  <a:lnTo>
                    <a:pt x="1758753" y="6659"/>
                  </a:lnTo>
                  <a:lnTo>
                    <a:pt x="1699347" y="30251"/>
                  </a:lnTo>
                  <a:lnTo>
                    <a:pt x="1640609" y="59682"/>
                  </a:lnTo>
                  <a:lnTo>
                    <a:pt x="1585897" y="79173"/>
                  </a:lnTo>
                  <a:lnTo>
                    <a:pt x="1535400" y="94277"/>
                  </a:lnTo>
                  <a:lnTo>
                    <a:pt x="1487640" y="108514"/>
                  </a:lnTo>
                  <a:lnTo>
                    <a:pt x="1434403" y="122579"/>
                  </a:lnTo>
                  <a:lnTo>
                    <a:pt x="1393037" y="13310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5010" y="220869"/>
            <a:ext cx="1714369" cy="473293"/>
            <a:chOff x="305010" y="220869"/>
            <a:chExt cx="1714369" cy="473293"/>
          </a:xfrm>
        </p:grpSpPr>
        <p:sp>
          <p:nvSpPr>
            <p:cNvPr id="2" name="Freeform 1"/>
            <p:cNvSpPr/>
            <p:nvPr/>
          </p:nvSpPr>
          <p:spPr>
            <a:xfrm>
              <a:off x="305010" y="336563"/>
              <a:ext cx="20603" cy="315529"/>
            </a:xfrm>
            <a:custGeom>
              <a:avLst/>
              <a:gdLst/>
              <a:ahLst/>
              <a:cxnLst/>
              <a:rect l="0" t="0" r="0" b="0"/>
              <a:pathLst>
                <a:path w="20603" h="315529">
                  <a:moveTo>
                    <a:pt x="10517" y="0"/>
                  </a:moveTo>
                  <a:lnTo>
                    <a:pt x="16101" y="27917"/>
                  </a:lnTo>
                  <a:lnTo>
                    <a:pt x="17746" y="43152"/>
                  </a:lnTo>
                  <a:lnTo>
                    <a:pt x="18842" y="60321"/>
                  </a:lnTo>
                  <a:lnTo>
                    <a:pt x="19573" y="78778"/>
                  </a:lnTo>
                  <a:lnTo>
                    <a:pt x="20385" y="117985"/>
                  </a:lnTo>
                  <a:lnTo>
                    <a:pt x="20602" y="138256"/>
                  </a:lnTo>
                  <a:lnTo>
                    <a:pt x="19578" y="155276"/>
                  </a:lnTo>
                  <a:lnTo>
                    <a:pt x="17726" y="170129"/>
                  </a:lnTo>
                  <a:lnTo>
                    <a:pt x="6358" y="235907"/>
                  </a:lnTo>
                  <a:lnTo>
                    <a:pt x="4239" y="253098"/>
                  </a:lnTo>
                  <a:lnTo>
                    <a:pt x="2826" y="269233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41739" y="337429"/>
              <a:ext cx="141318" cy="293627"/>
            </a:xfrm>
            <a:custGeom>
              <a:avLst/>
              <a:gdLst/>
              <a:ahLst/>
              <a:cxnLst/>
              <a:rect l="0" t="0" r="0" b="0"/>
              <a:pathLst>
                <a:path w="141318" h="293627">
                  <a:moveTo>
                    <a:pt x="0" y="20169"/>
                  </a:moveTo>
                  <a:lnTo>
                    <a:pt x="11166" y="9002"/>
                  </a:lnTo>
                  <a:lnTo>
                    <a:pt x="19130" y="5713"/>
                  </a:lnTo>
                  <a:lnTo>
                    <a:pt x="29114" y="3520"/>
                  </a:lnTo>
                  <a:lnTo>
                    <a:pt x="40445" y="2058"/>
                  </a:lnTo>
                  <a:lnTo>
                    <a:pt x="53841" y="1083"/>
                  </a:lnTo>
                  <a:lnTo>
                    <a:pt x="68615" y="433"/>
                  </a:lnTo>
                  <a:lnTo>
                    <a:pt x="84308" y="0"/>
                  </a:lnTo>
                  <a:lnTo>
                    <a:pt x="98276" y="2048"/>
                  </a:lnTo>
                  <a:lnTo>
                    <a:pt x="111093" y="5751"/>
                  </a:lnTo>
                  <a:lnTo>
                    <a:pt x="123144" y="10557"/>
                  </a:lnTo>
                  <a:lnTo>
                    <a:pt x="131178" y="19604"/>
                  </a:lnTo>
                  <a:lnTo>
                    <a:pt x="136534" y="31479"/>
                  </a:lnTo>
                  <a:lnTo>
                    <a:pt x="140105" y="45238"/>
                  </a:lnTo>
                  <a:lnTo>
                    <a:pt x="141317" y="60254"/>
                  </a:lnTo>
                  <a:lnTo>
                    <a:pt x="140956" y="76108"/>
                  </a:lnTo>
                  <a:lnTo>
                    <a:pt x="139547" y="92520"/>
                  </a:lnTo>
                  <a:lnTo>
                    <a:pt x="138607" y="109305"/>
                  </a:lnTo>
                  <a:lnTo>
                    <a:pt x="137563" y="143536"/>
                  </a:lnTo>
                  <a:lnTo>
                    <a:pt x="136117" y="160845"/>
                  </a:lnTo>
                  <a:lnTo>
                    <a:pt x="133983" y="178227"/>
                  </a:lnTo>
                  <a:lnTo>
                    <a:pt x="131392" y="195658"/>
                  </a:lnTo>
                  <a:lnTo>
                    <a:pt x="129665" y="211954"/>
                  </a:lnTo>
                  <a:lnTo>
                    <a:pt x="128514" y="227492"/>
                  </a:lnTo>
                  <a:lnTo>
                    <a:pt x="126211" y="29362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62774" y="452256"/>
              <a:ext cx="178800" cy="31554"/>
            </a:xfrm>
            <a:custGeom>
              <a:avLst/>
              <a:gdLst/>
              <a:ahLst/>
              <a:cxnLst/>
              <a:rect l="0" t="0" r="0" b="0"/>
              <a:pathLst>
                <a:path w="178800" h="31554">
                  <a:moveTo>
                    <a:pt x="0" y="31553"/>
                  </a:moveTo>
                  <a:lnTo>
                    <a:pt x="22333" y="20386"/>
                  </a:lnTo>
                  <a:lnTo>
                    <a:pt x="34755" y="17097"/>
                  </a:lnTo>
                  <a:lnTo>
                    <a:pt x="48880" y="14904"/>
                  </a:lnTo>
                  <a:lnTo>
                    <a:pt x="64139" y="13442"/>
                  </a:lnTo>
                  <a:lnTo>
                    <a:pt x="80155" y="11299"/>
                  </a:lnTo>
                  <a:lnTo>
                    <a:pt x="96676" y="8701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04679" y="220869"/>
              <a:ext cx="156519" cy="473293"/>
            </a:xfrm>
            <a:custGeom>
              <a:avLst/>
              <a:gdLst/>
              <a:ahLst/>
              <a:cxnLst/>
              <a:rect l="0" t="0" r="0" b="0"/>
              <a:pathLst>
                <a:path w="156519" h="473293">
                  <a:moveTo>
                    <a:pt x="0" y="0"/>
                  </a:moveTo>
                  <a:lnTo>
                    <a:pt x="16750" y="11167"/>
                  </a:lnTo>
                  <a:lnTo>
                    <a:pt x="25190" y="17962"/>
                  </a:lnTo>
                  <a:lnTo>
                    <a:pt x="34322" y="25998"/>
                  </a:lnTo>
                  <a:lnTo>
                    <a:pt x="43917" y="34862"/>
                  </a:lnTo>
                  <a:lnTo>
                    <a:pt x="53819" y="43108"/>
                  </a:lnTo>
                  <a:lnTo>
                    <a:pt x="63926" y="50942"/>
                  </a:lnTo>
                  <a:lnTo>
                    <a:pt x="74170" y="58503"/>
                  </a:lnTo>
                  <a:lnTo>
                    <a:pt x="83337" y="67049"/>
                  </a:lnTo>
                  <a:lnTo>
                    <a:pt x="91785" y="76252"/>
                  </a:lnTo>
                  <a:lnTo>
                    <a:pt x="99754" y="85893"/>
                  </a:lnTo>
                  <a:lnTo>
                    <a:pt x="107405" y="96995"/>
                  </a:lnTo>
                  <a:lnTo>
                    <a:pt x="114842" y="109071"/>
                  </a:lnTo>
                  <a:lnTo>
                    <a:pt x="122137" y="121796"/>
                  </a:lnTo>
                  <a:lnTo>
                    <a:pt x="129338" y="133786"/>
                  </a:lnTo>
                  <a:lnTo>
                    <a:pt x="143572" y="156456"/>
                  </a:lnTo>
                  <a:lnTo>
                    <a:pt x="148303" y="168578"/>
                  </a:lnTo>
                  <a:lnTo>
                    <a:pt x="151456" y="181334"/>
                  </a:lnTo>
                  <a:lnTo>
                    <a:pt x="153559" y="194513"/>
                  </a:lnTo>
                  <a:lnTo>
                    <a:pt x="154960" y="207973"/>
                  </a:lnTo>
                  <a:lnTo>
                    <a:pt x="155895" y="221621"/>
                  </a:lnTo>
                  <a:lnTo>
                    <a:pt x="156518" y="235394"/>
                  </a:lnTo>
                  <a:lnTo>
                    <a:pt x="155764" y="248082"/>
                  </a:lnTo>
                  <a:lnTo>
                    <a:pt x="154094" y="260046"/>
                  </a:lnTo>
                  <a:lnTo>
                    <a:pt x="151811" y="271528"/>
                  </a:lnTo>
                  <a:lnTo>
                    <a:pt x="146159" y="296752"/>
                  </a:lnTo>
                  <a:lnTo>
                    <a:pt x="143015" y="310022"/>
                  </a:lnTo>
                  <a:lnTo>
                    <a:pt x="138582" y="322375"/>
                  </a:lnTo>
                  <a:lnTo>
                    <a:pt x="133290" y="334116"/>
                  </a:lnTo>
                  <a:lnTo>
                    <a:pt x="127424" y="345449"/>
                  </a:lnTo>
                  <a:lnTo>
                    <a:pt x="121177" y="356511"/>
                  </a:lnTo>
                  <a:lnTo>
                    <a:pt x="114674" y="367391"/>
                  </a:lnTo>
                  <a:lnTo>
                    <a:pt x="101217" y="388829"/>
                  </a:lnTo>
                  <a:lnTo>
                    <a:pt x="87445" y="410043"/>
                  </a:lnTo>
                  <a:lnTo>
                    <a:pt x="80500" y="419440"/>
                  </a:lnTo>
                  <a:lnTo>
                    <a:pt x="73533" y="428042"/>
                  </a:lnTo>
                  <a:lnTo>
                    <a:pt x="42070" y="47329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04182" y="328902"/>
              <a:ext cx="315529" cy="260084"/>
            </a:xfrm>
            <a:custGeom>
              <a:avLst/>
              <a:gdLst/>
              <a:ahLst/>
              <a:cxnLst/>
              <a:rect l="0" t="0" r="0" b="0"/>
              <a:pathLst>
                <a:path w="315529" h="260084">
                  <a:moveTo>
                    <a:pt x="0" y="18178"/>
                  </a:moveTo>
                  <a:lnTo>
                    <a:pt x="11167" y="1428"/>
                  </a:lnTo>
                  <a:lnTo>
                    <a:pt x="16793" y="0"/>
                  </a:lnTo>
                  <a:lnTo>
                    <a:pt x="22882" y="2553"/>
                  </a:lnTo>
                  <a:lnTo>
                    <a:pt x="29278" y="7762"/>
                  </a:lnTo>
                  <a:lnTo>
                    <a:pt x="34710" y="15908"/>
                  </a:lnTo>
                  <a:lnTo>
                    <a:pt x="39501" y="26014"/>
                  </a:lnTo>
                  <a:lnTo>
                    <a:pt x="47940" y="48539"/>
                  </a:lnTo>
                  <a:lnTo>
                    <a:pt x="62880" y="91566"/>
                  </a:lnTo>
                  <a:lnTo>
                    <a:pt x="66461" y="102162"/>
                  </a:lnTo>
                  <a:lnTo>
                    <a:pt x="72354" y="115069"/>
                  </a:lnTo>
                  <a:lnTo>
                    <a:pt x="79789" y="129517"/>
                  </a:lnTo>
                  <a:lnTo>
                    <a:pt x="88251" y="144992"/>
                  </a:lnTo>
                  <a:lnTo>
                    <a:pt x="99736" y="158815"/>
                  </a:lnTo>
                  <a:lnTo>
                    <a:pt x="113235" y="171536"/>
                  </a:lnTo>
                  <a:lnTo>
                    <a:pt x="128078" y="183522"/>
                  </a:lnTo>
                  <a:lnTo>
                    <a:pt x="140311" y="193850"/>
                  </a:lnTo>
                  <a:lnTo>
                    <a:pt x="150803" y="203073"/>
                  </a:lnTo>
                  <a:lnTo>
                    <a:pt x="160135" y="211559"/>
                  </a:lnTo>
                  <a:lnTo>
                    <a:pt x="169862" y="218385"/>
                  </a:lnTo>
                  <a:lnTo>
                    <a:pt x="179853" y="224104"/>
                  </a:lnTo>
                  <a:lnTo>
                    <a:pt x="190019" y="229085"/>
                  </a:lnTo>
                  <a:lnTo>
                    <a:pt x="200303" y="233575"/>
                  </a:lnTo>
                  <a:lnTo>
                    <a:pt x="210664" y="237736"/>
                  </a:lnTo>
                  <a:lnTo>
                    <a:pt x="221077" y="241679"/>
                  </a:lnTo>
                  <a:lnTo>
                    <a:pt x="232694" y="245477"/>
                  </a:lnTo>
                  <a:lnTo>
                    <a:pt x="245113" y="249177"/>
                  </a:lnTo>
                  <a:lnTo>
                    <a:pt x="315528" y="26008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46252" y="315527"/>
              <a:ext cx="157765" cy="326047"/>
            </a:xfrm>
            <a:custGeom>
              <a:avLst/>
              <a:gdLst/>
              <a:ahLst/>
              <a:cxnLst/>
              <a:rect l="0" t="0" r="0" b="0"/>
              <a:pathLst>
                <a:path w="157765" h="326047">
                  <a:moveTo>
                    <a:pt x="157764" y="0"/>
                  </a:moveTo>
                  <a:lnTo>
                    <a:pt x="152181" y="22334"/>
                  </a:lnTo>
                  <a:lnTo>
                    <a:pt x="148199" y="33588"/>
                  </a:lnTo>
                  <a:lnTo>
                    <a:pt x="143207" y="45764"/>
                  </a:lnTo>
                  <a:lnTo>
                    <a:pt x="137542" y="58557"/>
                  </a:lnTo>
                  <a:lnTo>
                    <a:pt x="132596" y="71759"/>
                  </a:lnTo>
                  <a:lnTo>
                    <a:pt x="128131" y="85236"/>
                  </a:lnTo>
                  <a:lnTo>
                    <a:pt x="123985" y="98894"/>
                  </a:lnTo>
                  <a:lnTo>
                    <a:pt x="118884" y="111506"/>
                  </a:lnTo>
                  <a:lnTo>
                    <a:pt x="113146" y="123420"/>
                  </a:lnTo>
                  <a:lnTo>
                    <a:pt x="106984" y="134868"/>
                  </a:lnTo>
                  <a:lnTo>
                    <a:pt x="101707" y="146006"/>
                  </a:lnTo>
                  <a:lnTo>
                    <a:pt x="97020" y="156937"/>
                  </a:lnTo>
                  <a:lnTo>
                    <a:pt x="92727" y="167731"/>
                  </a:lnTo>
                  <a:lnTo>
                    <a:pt x="87528" y="178432"/>
                  </a:lnTo>
                  <a:lnTo>
                    <a:pt x="81724" y="189072"/>
                  </a:lnTo>
                  <a:lnTo>
                    <a:pt x="75518" y="199671"/>
                  </a:lnTo>
                  <a:lnTo>
                    <a:pt x="62390" y="220797"/>
                  </a:lnTo>
                  <a:lnTo>
                    <a:pt x="55617" y="231339"/>
                  </a:lnTo>
                  <a:lnTo>
                    <a:pt x="49933" y="241873"/>
                  </a:lnTo>
                  <a:lnTo>
                    <a:pt x="44975" y="252401"/>
                  </a:lnTo>
                  <a:lnTo>
                    <a:pt x="40501" y="262926"/>
                  </a:lnTo>
                  <a:lnTo>
                    <a:pt x="35181" y="273448"/>
                  </a:lnTo>
                  <a:lnTo>
                    <a:pt x="29297" y="283969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20041" y="220869"/>
              <a:ext cx="347082" cy="31554"/>
            </a:xfrm>
            <a:custGeom>
              <a:avLst/>
              <a:gdLst/>
              <a:ahLst/>
              <a:cxnLst/>
              <a:rect l="0" t="0" r="0" b="0"/>
              <a:pathLst>
                <a:path w="347082" h="31554">
                  <a:moveTo>
                    <a:pt x="0" y="31553"/>
                  </a:moveTo>
                  <a:lnTo>
                    <a:pt x="22334" y="31553"/>
                  </a:lnTo>
                  <a:lnTo>
                    <a:pt x="33587" y="30384"/>
                  </a:lnTo>
                  <a:lnTo>
                    <a:pt x="45764" y="28437"/>
                  </a:lnTo>
                  <a:lnTo>
                    <a:pt x="58556" y="25969"/>
                  </a:lnTo>
                  <a:lnTo>
                    <a:pt x="71759" y="24325"/>
                  </a:lnTo>
                  <a:lnTo>
                    <a:pt x="85235" y="23228"/>
                  </a:lnTo>
                  <a:lnTo>
                    <a:pt x="98894" y="22497"/>
                  </a:lnTo>
                  <a:lnTo>
                    <a:pt x="126535" y="21685"/>
                  </a:lnTo>
                  <a:lnTo>
                    <a:pt x="140451" y="21468"/>
                  </a:lnTo>
                  <a:lnTo>
                    <a:pt x="154402" y="20155"/>
                  </a:lnTo>
                  <a:lnTo>
                    <a:pt x="168378" y="18111"/>
                  </a:lnTo>
                  <a:lnTo>
                    <a:pt x="182369" y="15580"/>
                  </a:lnTo>
                  <a:lnTo>
                    <a:pt x="196371" y="13893"/>
                  </a:lnTo>
                  <a:lnTo>
                    <a:pt x="210380" y="12768"/>
                  </a:lnTo>
                  <a:lnTo>
                    <a:pt x="224394" y="12018"/>
                  </a:lnTo>
                  <a:lnTo>
                    <a:pt x="238412" y="10349"/>
                  </a:lnTo>
                  <a:lnTo>
                    <a:pt x="252431" y="8068"/>
                  </a:lnTo>
                  <a:lnTo>
                    <a:pt x="266451" y="5379"/>
                  </a:lnTo>
                  <a:lnTo>
                    <a:pt x="281642" y="3586"/>
                  </a:lnTo>
                  <a:lnTo>
                    <a:pt x="297612" y="2391"/>
                  </a:lnTo>
                  <a:lnTo>
                    <a:pt x="347081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93167" y="368115"/>
              <a:ext cx="126212" cy="21037"/>
            </a:xfrm>
            <a:custGeom>
              <a:avLst/>
              <a:gdLst/>
              <a:ahLst/>
              <a:cxnLst/>
              <a:rect l="0" t="0" r="0" b="0"/>
              <a:pathLst>
                <a:path w="126212" h="21037">
                  <a:moveTo>
                    <a:pt x="0" y="0"/>
                  </a:moveTo>
                  <a:lnTo>
                    <a:pt x="16750" y="5584"/>
                  </a:lnTo>
                  <a:lnTo>
                    <a:pt x="26359" y="7229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62216" y="10712"/>
                  </a:lnTo>
                  <a:lnTo>
                    <a:pt x="126211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51097" y="494327"/>
              <a:ext cx="94659" cy="10518"/>
            </a:xfrm>
            <a:custGeom>
              <a:avLst/>
              <a:gdLst/>
              <a:ahLst/>
              <a:cxnLst/>
              <a:rect l="0" t="0" r="0" b="0"/>
              <a:pathLst>
                <a:path w="94659" h="10518">
                  <a:moveTo>
                    <a:pt x="0" y="10517"/>
                  </a:moveTo>
                  <a:lnTo>
                    <a:pt x="22334" y="10517"/>
                  </a:lnTo>
                  <a:lnTo>
                    <a:pt x="33587" y="9349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2205690" y="220869"/>
            <a:ext cx="177364" cy="329099"/>
          </a:xfrm>
          <a:custGeom>
            <a:avLst/>
            <a:gdLst/>
            <a:ahLst/>
            <a:cxnLst/>
            <a:rect l="0" t="0" r="0" b="0"/>
            <a:pathLst>
              <a:path w="177364" h="329099">
                <a:moveTo>
                  <a:pt x="160769" y="10518"/>
                </a:moveTo>
                <a:lnTo>
                  <a:pt x="144019" y="16101"/>
                </a:lnTo>
                <a:lnTo>
                  <a:pt x="134410" y="21252"/>
                </a:lnTo>
                <a:lnTo>
                  <a:pt x="123330" y="28191"/>
                </a:lnTo>
                <a:lnTo>
                  <a:pt x="77543" y="58936"/>
                </a:lnTo>
                <a:lnTo>
                  <a:pt x="70226" y="69675"/>
                </a:lnTo>
                <a:lnTo>
                  <a:pt x="65349" y="82677"/>
                </a:lnTo>
                <a:lnTo>
                  <a:pt x="62097" y="97188"/>
                </a:lnTo>
                <a:lnTo>
                  <a:pt x="64603" y="110369"/>
                </a:lnTo>
                <a:lnTo>
                  <a:pt x="70949" y="122661"/>
                </a:lnTo>
                <a:lnTo>
                  <a:pt x="79854" y="134362"/>
                </a:lnTo>
                <a:lnTo>
                  <a:pt x="90465" y="145669"/>
                </a:lnTo>
                <a:lnTo>
                  <a:pt x="102213" y="156712"/>
                </a:lnTo>
                <a:lnTo>
                  <a:pt x="114720" y="167580"/>
                </a:lnTo>
                <a:lnTo>
                  <a:pt x="134850" y="185889"/>
                </a:lnTo>
                <a:lnTo>
                  <a:pt x="151587" y="201817"/>
                </a:lnTo>
                <a:lnTo>
                  <a:pt x="166816" y="216687"/>
                </a:lnTo>
                <a:lnTo>
                  <a:pt x="171812" y="226261"/>
                </a:lnTo>
                <a:lnTo>
                  <a:pt x="175143" y="237319"/>
                </a:lnTo>
                <a:lnTo>
                  <a:pt x="177363" y="249365"/>
                </a:lnTo>
                <a:lnTo>
                  <a:pt x="175338" y="260902"/>
                </a:lnTo>
                <a:lnTo>
                  <a:pt x="170482" y="272099"/>
                </a:lnTo>
                <a:lnTo>
                  <a:pt x="163738" y="283069"/>
                </a:lnTo>
                <a:lnTo>
                  <a:pt x="153400" y="292720"/>
                </a:lnTo>
                <a:lnTo>
                  <a:pt x="140664" y="301491"/>
                </a:lnTo>
                <a:lnTo>
                  <a:pt x="126331" y="309676"/>
                </a:lnTo>
                <a:lnTo>
                  <a:pt x="112100" y="316301"/>
                </a:lnTo>
                <a:lnTo>
                  <a:pt x="97939" y="321887"/>
                </a:lnTo>
                <a:lnTo>
                  <a:pt x="83824" y="326779"/>
                </a:lnTo>
                <a:lnTo>
                  <a:pt x="70908" y="328872"/>
                </a:lnTo>
                <a:lnTo>
                  <a:pt x="58791" y="329098"/>
                </a:lnTo>
                <a:lnTo>
                  <a:pt x="47207" y="328081"/>
                </a:lnTo>
                <a:lnTo>
                  <a:pt x="37148" y="325065"/>
                </a:lnTo>
                <a:lnTo>
                  <a:pt x="28104" y="320717"/>
                </a:lnTo>
                <a:lnTo>
                  <a:pt x="19738" y="315482"/>
                </a:lnTo>
                <a:lnTo>
                  <a:pt x="12992" y="307317"/>
                </a:lnTo>
                <a:lnTo>
                  <a:pt x="7326" y="297199"/>
                </a:lnTo>
                <a:lnTo>
                  <a:pt x="2380" y="285779"/>
                </a:lnTo>
                <a:lnTo>
                  <a:pt x="251" y="273492"/>
                </a:lnTo>
                <a:lnTo>
                  <a:pt x="0" y="260626"/>
                </a:lnTo>
                <a:lnTo>
                  <a:pt x="1002" y="247374"/>
                </a:lnTo>
                <a:lnTo>
                  <a:pt x="4007" y="236202"/>
                </a:lnTo>
                <a:lnTo>
                  <a:pt x="8347" y="226417"/>
                </a:lnTo>
                <a:lnTo>
                  <a:pt x="13578" y="217556"/>
                </a:lnTo>
                <a:lnTo>
                  <a:pt x="19403" y="209311"/>
                </a:lnTo>
                <a:lnTo>
                  <a:pt x="25623" y="201478"/>
                </a:lnTo>
                <a:lnTo>
                  <a:pt x="32107" y="193918"/>
                </a:lnTo>
                <a:lnTo>
                  <a:pt x="37599" y="185373"/>
                </a:lnTo>
                <a:lnTo>
                  <a:pt x="42428" y="176170"/>
                </a:lnTo>
                <a:lnTo>
                  <a:pt x="46817" y="166529"/>
                </a:lnTo>
                <a:lnTo>
                  <a:pt x="52079" y="157764"/>
                </a:lnTo>
                <a:lnTo>
                  <a:pt x="57925" y="149584"/>
                </a:lnTo>
                <a:lnTo>
                  <a:pt x="64160" y="141793"/>
                </a:lnTo>
                <a:lnTo>
                  <a:pt x="70653" y="134262"/>
                </a:lnTo>
                <a:lnTo>
                  <a:pt x="77319" y="126904"/>
                </a:lnTo>
                <a:lnTo>
                  <a:pt x="84101" y="119661"/>
                </a:lnTo>
                <a:lnTo>
                  <a:pt x="90959" y="111327"/>
                </a:lnTo>
                <a:lnTo>
                  <a:pt x="97868" y="102265"/>
                </a:lnTo>
                <a:lnTo>
                  <a:pt x="104812" y="92718"/>
                </a:lnTo>
                <a:lnTo>
                  <a:pt x="111778" y="84016"/>
                </a:lnTo>
                <a:lnTo>
                  <a:pt x="118759" y="75877"/>
                </a:lnTo>
                <a:lnTo>
                  <a:pt x="125751" y="68114"/>
                </a:lnTo>
                <a:lnTo>
                  <a:pt x="132749" y="59433"/>
                </a:lnTo>
                <a:lnTo>
                  <a:pt x="139752" y="50140"/>
                </a:lnTo>
                <a:lnTo>
                  <a:pt x="146758" y="40438"/>
                </a:lnTo>
                <a:lnTo>
                  <a:pt x="150260" y="30465"/>
                </a:lnTo>
                <a:lnTo>
                  <a:pt x="151426" y="20310"/>
                </a:lnTo>
                <a:lnTo>
                  <a:pt x="151034" y="10034"/>
                </a:lnTo>
                <a:lnTo>
                  <a:pt x="147267" y="4352"/>
                </a:lnTo>
                <a:lnTo>
                  <a:pt x="141251" y="1733"/>
                </a:lnTo>
                <a:lnTo>
                  <a:pt x="118699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210753" y="1125383"/>
            <a:ext cx="5509165" cy="494328"/>
            <a:chOff x="2210753" y="1125383"/>
            <a:chExt cx="5509165" cy="494328"/>
          </a:xfrm>
        </p:grpSpPr>
        <p:sp>
          <p:nvSpPr>
            <p:cNvPr id="13" name="Freeform 12"/>
            <p:cNvSpPr/>
            <p:nvPr/>
          </p:nvSpPr>
          <p:spPr>
            <a:xfrm>
              <a:off x="2210753" y="1146418"/>
              <a:ext cx="199885" cy="352409"/>
            </a:xfrm>
            <a:custGeom>
              <a:avLst/>
              <a:gdLst/>
              <a:ahLst/>
              <a:cxnLst/>
              <a:rect l="0" t="0" r="0" b="0"/>
              <a:pathLst>
                <a:path w="199885" h="352409">
                  <a:moveTo>
                    <a:pt x="29495" y="0"/>
                  </a:moveTo>
                  <a:lnTo>
                    <a:pt x="35078" y="22333"/>
                  </a:lnTo>
                  <a:lnTo>
                    <a:pt x="36723" y="33587"/>
                  </a:lnTo>
                  <a:lnTo>
                    <a:pt x="37820" y="45763"/>
                  </a:lnTo>
                  <a:lnTo>
                    <a:pt x="38551" y="58556"/>
                  </a:lnTo>
                  <a:lnTo>
                    <a:pt x="37869" y="70590"/>
                  </a:lnTo>
                  <a:lnTo>
                    <a:pt x="36247" y="82119"/>
                  </a:lnTo>
                  <a:lnTo>
                    <a:pt x="33996" y="93310"/>
                  </a:lnTo>
                  <a:lnTo>
                    <a:pt x="31327" y="104277"/>
                  </a:lnTo>
                  <a:lnTo>
                    <a:pt x="28379" y="115094"/>
                  </a:lnTo>
                  <a:lnTo>
                    <a:pt x="25245" y="125811"/>
                  </a:lnTo>
                  <a:lnTo>
                    <a:pt x="21987" y="139968"/>
                  </a:lnTo>
                  <a:lnTo>
                    <a:pt x="15251" y="174396"/>
                  </a:lnTo>
                  <a:lnTo>
                    <a:pt x="11819" y="189887"/>
                  </a:lnTo>
                  <a:lnTo>
                    <a:pt x="8362" y="203720"/>
                  </a:lnTo>
                  <a:lnTo>
                    <a:pt x="4889" y="216448"/>
                  </a:lnTo>
                  <a:lnTo>
                    <a:pt x="2573" y="231945"/>
                  </a:lnTo>
                  <a:lnTo>
                    <a:pt x="1030" y="249289"/>
                  </a:lnTo>
                  <a:lnTo>
                    <a:pt x="0" y="267862"/>
                  </a:lnTo>
                  <a:lnTo>
                    <a:pt x="483" y="283751"/>
                  </a:lnTo>
                  <a:lnTo>
                    <a:pt x="1973" y="297849"/>
                  </a:lnTo>
                  <a:lnTo>
                    <a:pt x="4136" y="310754"/>
                  </a:lnTo>
                  <a:lnTo>
                    <a:pt x="7914" y="321694"/>
                  </a:lnTo>
                  <a:lnTo>
                    <a:pt x="12770" y="331325"/>
                  </a:lnTo>
                  <a:lnTo>
                    <a:pt x="18345" y="340083"/>
                  </a:lnTo>
                  <a:lnTo>
                    <a:pt x="27905" y="345921"/>
                  </a:lnTo>
                  <a:lnTo>
                    <a:pt x="40121" y="349813"/>
                  </a:lnTo>
                  <a:lnTo>
                    <a:pt x="54108" y="352408"/>
                  </a:lnTo>
                  <a:lnTo>
                    <a:pt x="66939" y="351801"/>
                  </a:lnTo>
                  <a:lnTo>
                    <a:pt x="78999" y="349059"/>
                  </a:lnTo>
                  <a:lnTo>
                    <a:pt x="90545" y="344893"/>
                  </a:lnTo>
                  <a:lnTo>
                    <a:pt x="100579" y="339779"/>
                  </a:lnTo>
                  <a:lnTo>
                    <a:pt x="109606" y="334033"/>
                  </a:lnTo>
                  <a:lnTo>
                    <a:pt x="117961" y="327864"/>
                  </a:lnTo>
                  <a:lnTo>
                    <a:pt x="125868" y="321415"/>
                  </a:lnTo>
                  <a:lnTo>
                    <a:pt x="133477" y="314778"/>
                  </a:lnTo>
                  <a:lnTo>
                    <a:pt x="140887" y="308016"/>
                  </a:lnTo>
                  <a:lnTo>
                    <a:pt x="155352" y="294270"/>
                  </a:lnTo>
                  <a:lnTo>
                    <a:pt x="162482" y="287333"/>
                  </a:lnTo>
                  <a:lnTo>
                    <a:pt x="169572" y="278033"/>
                  </a:lnTo>
                  <a:lnTo>
                    <a:pt x="176636" y="267159"/>
                  </a:lnTo>
                  <a:lnTo>
                    <a:pt x="183683" y="255235"/>
                  </a:lnTo>
                  <a:lnTo>
                    <a:pt x="189550" y="242611"/>
                  </a:lnTo>
                  <a:lnTo>
                    <a:pt x="194629" y="229521"/>
                  </a:lnTo>
                  <a:lnTo>
                    <a:pt x="199184" y="216119"/>
                  </a:lnTo>
                  <a:lnTo>
                    <a:pt x="199884" y="204848"/>
                  </a:lnTo>
                  <a:lnTo>
                    <a:pt x="198013" y="194996"/>
                  </a:lnTo>
                  <a:lnTo>
                    <a:pt x="194428" y="186091"/>
                  </a:lnTo>
                  <a:lnTo>
                    <a:pt x="188533" y="182492"/>
                  </a:lnTo>
                  <a:lnTo>
                    <a:pt x="181096" y="182429"/>
                  </a:lnTo>
                  <a:lnTo>
                    <a:pt x="172633" y="184725"/>
                  </a:lnTo>
                  <a:lnTo>
                    <a:pt x="164653" y="189761"/>
                  </a:lnTo>
                  <a:lnTo>
                    <a:pt x="156997" y="196625"/>
                  </a:lnTo>
                  <a:lnTo>
                    <a:pt x="149555" y="204706"/>
                  </a:lnTo>
                  <a:lnTo>
                    <a:pt x="142256" y="215937"/>
                  </a:lnTo>
                  <a:lnTo>
                    <a:pt x="135053" y="229267"/>
                  </a:lnTo>
                  <a:lnTo>
                    <a:pt x="127914" y="243997"/>
                  </a:lnTo>
                  <a:lnTo>
                    <a:pt x="123155" y="258492"/>
                  </a:lnTo>
                  <a:lnTo>
                    <a:pt x="119982" y="272829"/>
                  </a:lnTo>
                  <a:lnTo>
                    <a:pt x="113636" y="3365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13540" y="1188488"/>
              <a:ext cx="1" cy="199836"/>
            </a:xfrm>
            <a:custGeom>
              <a:avLst/>
              <a:gdLst/>
              <a:ahLst/>
              <a:cxnLst/>
              <a:rect l="0" t="0" r="0" b="0"/>
              <a:pathLst>
                <a:path w="1" h="199836">
                  <a:moveTo>
                    <a:pt x="0" y="0"/>
                  </a:move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29399" y="1293664"/>
              <a:ext cx="189318" cy="21036"/>
            </a:xfrm>
            <a:custGeom>
              <a:avLst/>
              <a:gdLst/>
              <a:ahLst/>
              <a:cxnLst/>
              <a:rect l="0" t="0" r="0" b="0"/>
              <a:pathLst>
                <a:path w="189318" h="21036">
                  <a:moveTo>
                    <a:pt x="0" y="21035"/>
                  </a:moveTo>
                  <a:lnTo>
                    <a:pt x="22334" y="9868"/>
                  </a:lnTo>
                  <a:lnTo>
                    <a:pt x="35924" y="6579"/>
                  </a:lnTo>
                  <a:lnTo>
                    <a:pt x="51997" y="4386"/>
                  </a:lnTo>
                  <a:lnTo>
                    <a:pt x="69723" y="2924"/>
                  </a:lnTo>
                  <a:lnTo>
                    <a:pt x="87384" y="1949"/>
                  </a:lnTo>
                  <a:lnTo>
                    <a:pt x="105001" y="1300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88626" y="1135900"/>
              <a:ext cx="148677" cy="346823"/>
            </a:xfrm>
            <a:custGeom>
              <a:avLst/>
              <a:gdLst/>
              <a:ahLst/>
              <a:cxnLst/>
              <a:rect l="0" t="0" r="0" b="0"/>
              <a:pathLst>
                <a:path w="148677" h="346823">
                  <a:moveTo>
                    <a:pt x="29924" y="0"/>
                  </a:moveTo>
                  <a:lnTo>
                    <a:pt x="24341" y="16750"/>
                  </a:lnTo>
                  <a:lnTo>
                    <a:pt x="21528" y="26359"/>
                  </a:lnTo>
                  <a:lnTo>
                    <a:pt x="15285" y="49501"/>
                  </a:lnTo>
                  <a:lnTo>
                    <a:pt x="13153" y="65722"/>
                  </a:lnTo>
                  <a:lnTo>
                    <a:pt x="11732" y="84716"/>
                  </a:lnTo>
                  <a:lnTo>
                    <a:pt x="10784" y="105560"/>
                  </a:lnTo>
                  <a:lnTo>
                    <a:pt x="8984" y="122961"/>
                  </a:lnTo>
                  <a:lnTo>
                    <a:pt x="6615" y="138068"/>
                  </a:lnTo>
                  <a:lnTo>
                    <a:pt x="3867" y="151645"/>
                  </a:lnTo>
                  <a:lnTo>
                    <a:pt x="2035" y="168877"/>
                  </a:lnTo>
                  <a:lnTo>
                    <a:pt x="814" y="188545"/>
                  </a:lnTo>
                  <a:lnTo>
                    <a:pt x="0" y="209838"/>
                  </a:lnTo>
                  <a:lnTo>
                    <a:pt x="626" y="229876"/>
                  </a:lnTo>
                  <a:lnTo>
                    <a:pt x="2211" y="249077"/>
                  </a:lnTo>
                  <a:lnTo>
                    <a:pt x="4437" y="267722"/>
                  </a:lnTo>
                  <a:lnTo>
                    <a:pt x="8259" y="283657"/>
                  </a:lnTo>
                  <a:lnTo>
                    <a:pt x="13143" y="297787"/>
                  </a:lnTo>
                  <a:lnTo>
                    <a:pt x="18737" y="310712"/>
                  </a:lnTo>
                  <a:lnTo>
                    <a:pt x="24803" y="321667"/>
                  </a:lnTo>
                  <a:lnTo>
                    <a:pt x="31185" y="331307"/>
                  </a:lnTo>
                  <a:lnTo>
                    <a:pt x="37776" y="340071"/>
                  </a:lnTo>
                  <a:lnTo>
                    <a:pt x="46845" y="344745"/>
                  </a:lnTo>
                  <a:lnTo>
                    <a:pt x="57565" y="346692"/>
                  </a:lnTo>
                  <a:lnTo>
                    <a:pt x="69387" y="346822"/>
                  </a:lnTo>
                  <a:lnTo>
                    <a:pt x="80774" y="343402"/>
                  </a:lnTo>
                  <a:lnTo>
                    <a:pt x="91871" y="337617"/>
                  </a:lnTo>
                  <a:lnTo>
                    <a:pt x="102775" y="330254"/>
                  </a:lnTo>
                  <a:lnTo>
                    <a:pt x="112381" y="320671"/>
                  </a:lnTo>
                  <a:lnTo>
                    <a:pt x="121123" y="309607"/>
                  </a:lnTo>
                  <a:lnTo>
                    <a:pt x="129288" y="297558"/>
                  </a:lnTo>
                  <a:lnTo>
                    <a:pt x="135900" y="286018"/>
                  </a:lnTo>
                  <a:lnTo>
                    <a:pt x="141477" y="274820"/>
                  </a:lnTo>
                  <a:lnTo>
                    <a:pt x="146363" y="263848"/>
                  </a:lnTo>
                  <a:lnTo>
                    <a:pt x="148452" y="253028"/>
                  </a:lnTo>
                  <a:lnTo>
                    <a:pt x="148676" y="242308"/>
                  </a:lnTo>
                  <a:lnTo>
                    <a:pt x="147657" y="231656"/>
                  </a:lnTo>
                  <a:lnTo>
                    <a:pt x="142303" y="225724"/>
                  </a:lnTo>
                  <a:lnTo>
                    <a:pt x="134059" y="222937"/>
                  </a:lnTo>
                  <a:lnTo>
                    <a:pt x="123888" y="222248"/>
                  </a:lnTo>
                  <a:lnTo>
                    <a:pt x="114771" y="225294"/>
                  </a:lnTo>
                  <a:lnTo>
                    <a:pt x="106355" y="230831"/>
                  </a:lnTo>
                  <a:lnTo>
                    <a:pt x="98408" y="238028"/>
                  </a:lnTo>
                  <a:lnTo>
                    <a:pt x="91941" y="246332"/>
                  </a:lnTo>
                  <a:lnTo>
                    <a:pt x="86461" y="255374"/>
                  </a:lnTo>
                  <a:lnTo>
                    <a:pt x="81639" y="264908"/>
                  </a:lnTo>
                  <a:lnTo>
                    <a:pt x="77255" y="274769"/>
                  </a:lnTo>
                  <a:lnTo>
                    <a:pt x="73165" y="284850"/>
                  </a:lnTo>
                  <a:lnTo>
                    <a:pt x="61477" y="3365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376148" y="1230558"/>
              <a:ext cx="31555" cy="210353"/>
            </a:xfrm>
            <a:custGeom>
              <a:avLst/>
              <a:gdLst/>
              <a:ahLst/>
              <a:cxnLst/>
              <a:rect l="0" t="0" r="0" b="0"/>
              <a:pathLst>
                <a:path w="31555" h="210353">
                  <a:moveTo>
                    <a:pt x="31554" y="0"/>
                  </a:moveTo>
                  <a:lnTo>
                    <a:pt x="31554" y="82251"/>
                  </a:lnTo>
                  <a:lnTo>
                    <a:pt x="30385" y="96905"/>
                  </a:lnTo>
                  <a:lnTo>
                    <a:pt x="28437" y="110180"/>
                  </a:lnTo>
                  <a:lnTo>
                    <a:pt x="25970" y="122535"/>
                  </a:lnTo>
                  <a:lnTo>
                    <a:pt x="20112" y="148729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23561" y="1335735"/>
              <a:ext cx="136729" cy="1"/>
            </a:xfrm>
            <a:custGeom>
              <a:avLst/>
              <a:gdLst/>
              <a:ahLst/>
              <a:cxnLst/>
              <a:rect l="0" t="0" r="0" b="0"/>
              <a:pathLst>
                <a:path w="136729" h="1">
                  <a:moveTo>
                    <a:pt x="0" y="0"/>
                  </a:move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638836" y="1177971"/>
              <a:ext cx="200088" cy="168282"/>
            </a:xfrm>
            <a:custGeom>
              <a:avLst/>
              <a:gdLst/>
              <a:ahLst/>
              <a:cxnLst/>
              <a:rect l="0" t="0" r="0" b="0"/>
              <a:pathLst>
                <a:path w="200088" h="168282">
                  <a:moveTo>
                    <a:pt x="42323" y="0"/>
                  </a:moveTo>
                  <a:lnTo>
                    <a:pt x="36739" y="16750"/>
                  </a:lnTo>
                  <a:lnTo>
                    <a:pt x="33926" y="26358"/>
                  </a:lnTo>
                  <a:lnTo>
                    <a:pt x="27684" y="49500"/>
                  </a:lnTo>
                  <a:lnTo>
                    <a:pt x="17600" y="88809"/>
                  </a:lnTo>
                  <a:lnTo>
                    <a:pt x="12986" y="100108"/>
                  </a:lnTo>
                  <a:lnTo>
                    <a:pt x="7573" y="109977"/>
                  </a:lnTo>
                  <a:lnTo>
                    <a:pt x="1627" y="118894"/>
                  </a:lnTo>
                  <a:lnTo>
                    <a:pt x="0" y="128345"/>
                  </a:lnTo>
                  <a:lnTo>
                    <a:pt x="1253" y="138151"/>
                  </a:lnTo>
                  <a:lnTo>
                    <a:pt x="4426" y="148194"/>
                  </a:lnTo>
                  <a:lnTo>
                    <a:pt x="12384" y="154890"/>
                  </a:lnTo>
                  <a:lnTo>
                    <a:pt x="23532" y="159354"/>
                  </a:lnTo>
                  <a:lnTo>
                    <a:pt x="36807" y="162330"/>
                  </a:lnTo>
                  <a:lnTo>
                    <a:pt x="51501" y="164313"/>
                  </a:lnTo>
                  <a:lnTo>
                    <a:pt x="67140" y="165636"/>
                  </a:lnTo>
                  <a:lnTo>
                    <a:pt x="83408" y="166518"/>
                  </a:lnTo>
                  <a:lnTo>
                    <a:pt x="113950" y="167497"/>
                  </a:lnTo>
                  <a:lnTo>
                    <a:pt x="200087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28405" y="1125383"/>
              <a:ext cx="42072" cy="420705"/>
            </a:xfrm>
            <a:custGeom>
              <a:avLst/>
              <a:gdLst/>
              <a:ahLst/>
              <a:cxnLst/>
              <a:rect l="0" t="0" r="0" b="0"/>
              <a:pathLst>
                <a:path w="42072" h="420705">
                  <a:moveTo>
                    <a:pt x="42071" y="0"/>
                  </a:moveTo>
                  <a:lnTo>
                    <a:pt x="36487" y="27917"/>
                  </a:lnTo>
                  <a:lnTo>
                    <a:pt x="33674" y="39646"/>
                  </a:lnTo>
                  <a:lnTo>
                    <a:pt x="30629" y="50972"/>
                  </a:lnTo>
                  <a:lnTo>
                    <a:pt x="27432" y="62028"/>
                  </a:lnTo>
                  <a:lnTo>
                    <a:pt x="25300" y="74073"/>
                  </a:lnTo>
                  <a:lnTo>
                    <a:pt x="23878" y="86778"/>
                  </a:lnTo>
                  <a:lnTo>
                    <a:pt x="22931" y="99922"/>
                  </a:lnTo>
                  <a:lnTo>
                    <a:pt x="21130" y="113359"/>
                  </a:lnTo>
                  <a:lnTo>
                    <a:pt x="18761" y="126992"/>
                  </a:lnTo>
                  <a:lnTo>
                    <a:pt x="16013" y="140755"/>
                  </a:lnTo>
                  <a:lnTo>
                    <a:pt x="14182" y="154605"/>
                  </a:lnTo>
                  <a:lnTo>
                    <a:pt x="12960" y="168513"/>
                  </a:lnTo>
                  <a:lnTo>
                    <a:pt x="12146" y="182459"/>
                  </a:lnTo>
                  <a:lnTo>
                    <a:pt x="10435" y="196431"/>
                  </a:lnTo>
                  <a:lnTo>
                    <a:pt x="8125" y="210420"/>
                  </a:lnTo>
                  <a:lnTo>
                    <a:pt x="5417" y="224421"/>
                  </a:lnTo>
                  <a:lnTo>
                    <a:pt x="3611" y="240766"/>
                  </a:lnTo>
                  <a:lnTo>
                    <a:pt x="2408" y="258675"/>
                  </a:lnTo>
                  <a:lnTo>
                    <a:pt x="1070" y="296103"/>
                  </a:lnTo>
                  <a:lnTo>
                    <a:pt x="212" y="364625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22898" y="1262111"/>
              <a:ext cx="10519" cy="231388"/>
            </a:xfrm>
            <a:custGeom>
              <a:avLst/>
              <a:gdLst/>
              <a:ahLst/>
              <a:cxnLst/>
              <a:rect l="0" t="0" r="0" b="0"/>
              <a:pathLst>
                <a:path w="10519" h="231388">
                  <a:moveTo>
                    <a:pt x="10518" y="0"/>
                  </a:moveTo>
                  <a:lnTo>
                    <a:pt x="10518" y="107950"/>
                  </a:lnTo>
                  <a:lnTo>
                    <a:pt x="9349" y="121049"/>
                  </a:lnTo>
                  <a:lnTo>
                    <a:pt x="7401" y="133287"/>
                  </a:lnTo>
                  <a:lnTo>
                    <a:pt x="4934" y="144952"/>
                  </a:lnTo>
                  <a:lnTo>
                    <a:pt x="3290" y="158572"/>
                  </a:lnTo>
                  <a:lnTo>
                    <a:pt x="2193" y="173495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038757" y="1356770"/>
              <a:ext cx="210353" cy="10518"/>
            </a:xfrm>
            <a:custGeom>
              <a:avLst/>
              <a:gdLst/>
              <a:ahLst/>
              <a:cxnLst/>
              <a:rect l="0" t="0" r="0" b="0"/>
              <a:pathLst>
                <a:path w="210353" h="10518">
                  <a:moveTo>
                    <a:pt x="0" y="10517"/>
                  </a:moveTo>
                  <a:lnTo>
                    <a:pt x="128172" y="10517"/>
                  </a:lnTo>
                  <a:lnTo>
                    <a:pt x="146217" y="9349"/>
                  </a:lnTo>
                  <a:lnTo>
                    <a:pt x="162921" y="7401"/>
                  </a:ln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382278" y="1167453"/>
              <a:ext cx="213913" cy="178357"/>
            </a:xfrm>
            <a:custGeom>
              <a:avLst/>
              <a:gdLst/>
              <a:ahLst/>
              <a:cxnLst/>
              <a:rect l="0" t="0" r="0" b="0"/>
              <a:pathLst>
                <a:path w="213913" h="178357">
                  <a:moveTo>
                    <a:pt x="35113" y="0"/>
                  </a:moveTo>
                  <a:lnTo>
                    <a:pt x="29529" y="16750"/>
                  </a:lnTo>
                  <a:lnTo>
                    <a:pt x="26716" y="26359"/>
                  </a:lnTo>
                  <a:lnTo>
                    <a:pt x="20474" y="49501"/>
                  </a:lnTo>
                  <a:lnTo>
                    <a:pt x="13804" y="78484"/>
                  </a:lnTo>
                  <a:lnTo>
                    <a:pt x="10389" y="94393"/>
                  </a:lnTo>
                  <a:lnTo>
                    <a:pt x="6944" y="108505"/>
                  </a:lnTo>
                  <a:lnTo>
                    <a:pt x="3479" y="121419"/>
                  </a:lnTo>
                  <a:lnTo>
                    <a:pt x="0" y="133534"/>
                  </a:lnTo>
                  <a:lnTo>
                    <a:pt x="1187" y="143948"/>
                  </a:lnTo>
                  <a:lnTo>
                    <a:pt x="5484" y="153228"/>
                  </a:lnTo>
                  <a:lnTo>
                    <a:pt x="11854" y="161751"/>
                  </a:lnTo>
                  <a:lnTo>
                    <a:pt x="20776" y="167434"/>
                  </a:lnTo>
                  <a:lnTo>
                    <a:pt x="31398" y="171222"/>
                  </a:lnTo>
                  <a:lnTo>
                    <a:pt x="43154" y="173748"/>
                  </a:lnTo>
                  <a:lnTo>
                    <a:pt x="58003" y="175432"/>
                  </a:lnTo>
                  <a:lnTo>
                    <a:pt x="74914" y="176554"/>
                  </a:lnTo>
                  <a:lnTo>
                    <a:pt x="110065" y="177801"/>
                  </a:lnTo>
                  <a:lnTo>
                    <a:pt x="141269" y="178356"/>
                  </a:lnTo>
                  <a:lnTo>
                    <a:pt x="154965" y="177335"/>
                  </a:lnTo>
                  <a:lnTo>
                    <a:pt x="213912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33084" y="1156935"/>
              <a:ext cx="10519" cy="410188"/>
            </a:xfrm>
            <a:custGeom>
              <a:avLst/>
              <a:gdLst/>
              <a:ahLst/>
              <a:cxnLst/>
              <a:rect l="0" t="0" r="0" b="0"/>
              <a:pathLst>
                <a:path w="10519" h="410188">
                  <a:moveTo>
                    <a:pt x="10518" y="0"/>
                  </a:moveTo>
                  <a:lnTo>
                    <a:pt x="10518" y="119063"/>
                  </a:lnTo>
                  <a:lnTo>
                    <a:pt x="9349" y="133132"/>
                  </a:lnTo>
                  <a:lnTo>
                    <a:pt x="7402" y="147186"/>
                  </a:lnTo>
                  <a:lnTo>
                    <a:pt x="4935" y="161230"/>
                  </a:lnTo>
                  <a:lnTo>
                    <a:pt x="3290" y="176435"/>
                  </a:lnTo>
                  <a:lnTo>
                    <a:pt x="2193" y="192415"/>
                  </a:lnTo>
                  <a:lnTo>
                    <a:pt x="975" y="224584"/>
                  </a:lnTo>
                  <a:lnTo>
                    <a:pt x="289" y="268975"/>
                  </a:lnTo>
                  <a:lnTo>
                    <a:pt x="0" y="4101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69648" y="1251594"/>
              <a:ext cx="6060" cy="241905"/>
            </a:xfrm>
            <a:custGeom>
              <a:avLst/>
              <a:gdLst/>
              <a:ahLst/>
              <a:cxnLst/>
              <a:rect l="0" t="0" r="0" b="0"/>
              <a:pathLst>
                <a:path w="6060" h="241905">
                  <a:moveTo>
                    <a:pt x="0" y="0"/>
                  </a:moveTo>
                  <a:lnTo>
                    <a:pt x="5583" y="16750"/>
                  </a:lnTo>
                  <a:lnTo>
                    <a:pt x="6059" y="26359"/>
                  </a:lnTo>
                  <a:lnTo>
                    <a:pt x="5208" y="37439"/>
                  </a:lnTo>
                  <a:lnTo>
                    <a:pt x="3471" y="49500"/>
                  </a:lnTo>
                  <a:lnTo>
                    <a:pt x="2314" y="62216"/>
                  </a:lnTo>
                  <a:lnTo>
                    <a:pt x="1543" y="75367"/>
                  </a:lnTo>
                  <a:lnTo>
                    <a:pt x="1028" y="88809"/>
                  </a:lnTo>
                  <a:lnTo>
                    <a:pt x="304" y="146812"/>
                  </a:lnTo>
                  <a:lnTo>
                    <a:pt x="0" y="2419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785507" y="1356770"/>
              <a:ext cx="189318" cy="1"/>
            </a:xfrm>
            <a:custGeom>
              <a:avLst/>
              <a:gdLst/>
              <a:ahLst/>
              <a:cxnLst/>
              <a:rect l="0" t="0" r="0" b="0"/>
              <a:pathLst>
                <a:path w="189318" h="1">
                  <a:moveTo>
                    <a:pt x="0" y="0"/>
                  </a:move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11552" y="1179994"/>
              <a:ext cx="156048" cy="397646"/>
            </a:xfrm>
            <a:custGeom>
              <a:avLst/>
              <a:gdLst/>
              <a:ahLst/>
              <a:cxnLst/>
              <a:rect l="0" t="0" r="0" b="0"/>
              <a:pathLst>
                <a:path w="156048" h="397646">
                  <a:moveTo>
                    <a:pt x="0" y="29529"/>
                  </a:moveTo>
                  <a:lnTo>
                    <a:pt x="74171" y="4806"/>
                  </a:lnTo>
                  <a:lnTo>
                    <a:pt x="85675" y="2529"/>
                  </a:lnTo>
                  <a:lnTo>
                    <a:pt x="98018" y="1012"/>
                  </a:lnTo>
                  <a:lnTo>
                    <a:pt x="110922" y="0"/>
                  </a:lnTo>
                  <a:lnTo>
                    <a:pt x="123030" y="1663"/>
                  </a:lnTo>
                  <a:lnTo>
                    <a:pt x="134608" y="5108"/>
                  </a:lnTo>
                  <a:lnTo>
                    <a:pt x="145833" y="9743"/>
                  </a:lnTo>
                  <a:lnTo>
                    <a:pt x="152147" y="17507"/>
                  </a:lnTo>
                  <a:lnTo>
                    <a:pt x="155188" y="27358"/>
                  </a:lnTo>
                  <a:lnTo>
                    <a:pt x="156047" y="38599"/>
                  </a:lnTo>
                  <a:lnTo>
                    <a:pt x="155450" y="50768"/>
                  </a:lnTo>
                  <a:lnTo>
                    <a:pt x="153885" y="63555"/>
                  </a:lnTo>
                  <a:lnTo>
                    <a:pt x="151672" y="76754"/>
                  </a:lnTo>
                  <a:lnTo>
                    <a:pt x="149028" y="90228"/>
                  </a:lnTo>
                  <a:lnTo>
                    <a:pt x="142974" y="117664"/>
                  </a:lnTo>
                  <a:lnTo>
                    <a:pt x="132996" y="159391"/>
                  </a:lnTo>
                  <a:lnTo>
                    <a:pt x="128397" y="173366"/>
                  </a:lnTo>
                  <a:lnTo>
                    <a:pt x="122994" y="187358"/>
                  </a:lnTo>
                  <a:lnTo>
                    <a:pt x="117055" y="201360"/>
                  </a:lnTo>
                  <a:lnTo>
                    <a:pt x="111927" y="215369"/>
                  </a:lnTo>
                  <a:lnTo>
                    <a:pt x="107340" y="229383"/>
                  </a:lnTo>
                  <a:lnTo>
                    <a:pt x="103113" y="243400"/>
                  </a:lnTo>
                  <a:lnTo>
                    <a:pt x="95300" y="271440"/>
                  </a:lnTo>
                  <a:lnTo>
                    <a:pt x="91580" y="285461"/>
                  </a:lnTo>
                  <a:lnTo>
                    <a:pt x="84331" y="316622"/>
                  </a:lnTo>
                  <a:lnTo>
                    <a:pt x="73624" y="3976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32588" y="1356770"/>
              <a:ext cx="168282" cy="10518"/>
            </a:xfrm>
            <a:custGeom>
              <a:avLst/>
              <a:gdLst/>
              <a:ahLst/>
              <a:cxnLst/>
              <a:rect l="0" t="0" r="0" b="0"/>
              <a:pathLst>
                <a:path w="168282" h="10518">
                  <a:moveTo>
                    <a:pt x="0" y="0"/>
                  </a:moveTo>
                  <a:lnTo>
                    <a:pt x="16750" y="5583"/>
                  </a:lnTo>
                  <a:lnTo>
                    <a:pt x="28696" y="7228"/>
                  </a:lnTo>
                  <a:lnTo>
                    <a:pt x="43672" y="8324"/>
                  </a:lnTo>
                  <a:lnTo>
                    <a:pt x="60667" y="9055"/>
                  </a:lnTo>
                  <a:lnTo>
                    <a:pt x="98249" y="9867"/>
                  </a:lnTo>
                  <a:lnTo>
                    <a:pt x="168281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542774" y="1251594"/>
              <a:ext cx="10519" cy="241905"/>
            </a:xfrm>
            <a:custGeom>
              <a:avLst/>
              <a:gdLst/>
              <a:ahLst/>
              <a:cxnLst/>
              <a:rect l="0" t="0" r="0" b="0"/>
              <a:pathLst>
                <a:path w="10519" h="241905">
                  <a:moveTo>
                    <a:pt x="10518" y="0"/>
                  </a:moveTo>
                  <a:lnTo>
                    <a:pt x="10518" y="98894"/>
                  </a:lnTo>
                  <a:lnTo>
                    <a:pt x="9349" y="112674"/>
                  </a:lnTo>
                  <a:lnTo>
                    <a:pt x="7401" y="126535"/>
                  </a:lnTo>
                  <a:lnTo>
                    <a:pt x="4934" y="140451"/>
                  </a:lnTo>
                  <a:lnTo>
                    <a:pt x="3289" y="156739"/>
                  </a:lnTo>
                  <a:lnTo>
                    <a:pt x="2193" y="174610"/>
                  </a:lnTo>
                  <a:lnTo>
                    <a:pt x="0" y="2419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48115" y="1346252"/>
              <a:ext cx="168283" cy="10519"/>
            </a:xfrm>
            <a:custGeom>
              <a:avLst/>
              <a:gdLst/>
              <a:ahLst/>
              <a:cxnLst/>
              <a:rect l="0" t="0" r="0" b="0"/>
              <a:pathLst>
                <a:path w="168283" h="10519">
                  <a:moveTo>
                    <a:pt x="0" y="0"/>
                  </a:moveTo>
                  <a:lnTo>
                    <a:pt x="22334" y="5583"/>
                  </a:lnTo>
                  <a:lnTo>
                    <a:pt x="35925" y="7228"/>
                  </a:lnTo>
                  <a:lnTo>
                    <a:pt x="51997" y="8325"/>
                  </a:lnTo>
                  <a:lnTo>
                    <a:pt x="87384" y="9543"/>
                  </a:lnTo>
                  <a:lnTo>
                    <a:pt x="168282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763643" y="1193235"/>
              <a:ext cx="204145" cy="384405"/>
            </a:xfrm>
            <a:custGeom>
              <a:avLst/>
              <a:gdLst/>
              <a:ahLst/>
              <a:cxnLst/>
              <a:rect l="0" t="0" r="0" b="0"/>
              <a:pathLst>
                <a:path w="204145" h="384405">
                  <a:moveTo>
                    <a:pt x="0" y="16288"/>
                  </a:moveTo>
                  <a:lnTo>
                    <a:pt x="22334" y="16288"/>
                  </a:lnTo>
                  <a:lnTo>
                    <a:pt x="34756" y="15120"/>
                  </a:lnTo>
                  <a:lnTo>
                    <a:pt x="48880" y="13172"/>
                  </a:lnTo>
                  <a:lnTo>
                    <a:pt x="64140" y="10705"/>
                  </a:lnTo>
                  <a:lnTo>
                    <a:pt x="80156" y="9060"/>
                  </a:lnTo>
                  <a:lnTo>
                    <a:pt x="96676" y="7964"/>
                  </a:lnTo>
                  <a:lnTo>
                    <a:pt x="113533" y="7233"/>
                  </a:lnTo>
                  <a:lnTo>
                    <a:pt x="129445" y="5577"/>
                  </a:lnTo>
                  <a:lnTo>
                    <a:pt x="144728" y="3304"/>
                  </a:lnTo>
                  <a:lnTo>
                    <a:pt x="159591" y="620"/>
                  </a:lnTo>
                  <a:lnTo>
                    <a:pt x="173006" y="0"/>
                  </a:lnTo>
                  <a:lnTo>
                    <a:pt x="185455" y="755"/>
                  </a:lnTo>
                  <a:lnTo>
                    <a:pt x="197260" y="2427"/>
                  </a:lnTo>
                  <a:lnTo>
                    <a:pt x="202793" y="9385"/>
                  </a:lnTo>
                  <a:lnTo>
                    <a:pt x="204144" y="19866"/>
                  </a:lnTo>
                  <a:lnTo>
                    <a:pt x="202707" y="32697"/>
                  </a:lnTo>
                  <a:lnTo>
                    <a:pt x="200581" y="44757"/>
                  </a:lnTo>
                  <a:lnTo>
                    <a:pt x="197995" y="56303"/>
                  </a:lnTo>
                  <a:lnTo>
                    <a:pt x="154249" y="230190"/>
                  </a:lnTo>
                  <a:lnTo>
                    <a:pt x="151915" y="244199"/>
                  </a:lnTo>
                  <a:lnTo>
                    <a:pt x="150359" y="258212"/>
                  </a:lnTo>
                  <a:lnTo>
                    <a:pt x="149322" y="272229"/>
                  </a:lnTo>
                  <a:lnTo>
                    <a:pt x="147461" y="285080"/>
                  </a:lnTo>
                  <a:lnTo>
                    <a:pt x="145053" y="297153"/>
                  </a:lnTo>
                  <a:lnTo>
                    <a:pt x="136079" y="334011"/>
                  </a:lnTo>
                  <a:lnTo>
                    <a:pt x="115694" y="3844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95196" y="1388323"/>
              <a:ext cx="220871" cy="21036"/>
            </a:xfrm>
            <a:custGeom>
              <a:avLst/>
              <a:gdLst/>
              <a:ahLst/>
              <a:cxnLst/>
              <a:rect l="0" t="0" r="0" b="0"/>
              <a:pathLst>
                <a:path w="220871" h="21036">
                  <a:moveTo>
                    <a:pt x="0" y="0"/>
                  </a:moveTo>
                  <a:lnTo>
                    <a:pt x="27917" y="5583"/>
                  </a:lnTo>
                  <a:lnTo>
                    <a:pt x="43153" y="7228"/>
                  </a:lnTo>
                  <a:lnTo>
                    <a:pt x="60321" y="8324"/>
                  </a:lnTo>
                  <a:lnTo>
                    <a:pt x="78779" y="9055"/>
                  </a:lnTo>
                  <a:lnTo>
                    <a:pt x="94590" y="10711"/>
                  </a:lnTo>
                  <a:lnTo>
                    <a:pt x="108636" y="12984"/>
                  </a:lnTo>
                  <a:lnTo>
                    <a:pt x="121506" y="15667"/>
                  </a:lnTo>
                  <a:lnTo>
                    <a:pt x="135929" y="17456"/>
                  </a:lnTo>
                  <a:lnTo>
                    <a:pt x="151388" y="18649"/>
                  </a:lnTo>
                  <a:lnTo>
                    <a:pt x="22087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68488" y="1272629"/>
              <a:ext cx="1" cy="199835"/>
            </a:xfrm>
            <a:custGeom>
              <a:avLst/>
              <a:gdLst/>
              <a:ahLst/>
              <a:cxnLst/>
              <a:rect l="0" t="0" r="0" b="0"/>
              <a:pathLst>
                <a:path w="1" h="199835">
                  <a:moveTo>
                    <a:pt x="0" y="0"/>
                  </a:move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173830" y="1377805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10518"/>
                  </a:moveTo>
                  <a:lnTo>
                    <a:pt x="27917" y="10518"/>
                  </a:lnTo>
                  <a:lnTo>
                    <a:pt x="43152" y="9349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78840" y="1162742"/>
              <a:ext cx="211649" cy="456969"/>
            </a:xfrm>
            <a:custGeom>
              <a:avLst/>
              <a:gdLst/>
              <a:ahLst/>
              <a:cxnLst/>
              <a:rect l="0" t="0" r="0" b="0"/>
              <a:pathLst>
                <a:path w="211649" h="456969">
                  <a:moveTo>
                    <a:pt x="0" y="36264"/>
                  </a:moveTo>
                  <a:lnTo>
                    <a:pt x="43917" y="21625"/>
                  </a:lnTo>
                  <a:lnTo>
                    <a:pt x="56157" y="18324"/>
                  </a:lnTo>
                  <a:lnTo>
                    <a:pt x="70159" y="14955"/>
                  </a:lnTo>
                  <a:lnTo>
                    <a:pt x="117783" y="4630"/>
                  </a:lnTo>
                  <a:lnTo>
                    <a:pt x="134616" y="1151"/>
                  </a:lnTo>
                  <a:lnTo>
                    <a:pt x="150512" y="0"/>
                  </a:lnTo>
                  <a:lnTo>
                    <a:pt x="165785" y="402"/>
                  </a:lnTo>
                  <a:lnTo>
                    <a:pt x="180641" y="1838"/>
                  </a:lnTo>
                  <a:lnTo>
                    <a:pt x="191713" y="7470"/>
                  </a:lnTo>
                  <a:lnTo>
                    <a:pt x="200263" y="15900"/>
                  </a:lnTo>
                  <a:lnTo>
                    <a:pt x="207132" y="26193"/>
                  </a:lnTo>
                  <a:lnTo>
                    <a:pt x="210543" y="36562"/>
                  </a:lnTo>
                  <a:lnTo>
                    <a:pt x="211648" y="46980"/>
                  </a:lnTo>
                  <a:lnTo>
                    <a:pt x="211216" y="57431"/>
                  </a:lnTo>
                  <a:lnTo>
                    <a:pt x="210736" y="81509"/>
                  </a:lnTo>
                  <a:lnTo>
                    <a:pt x="210608" y="94474"/>
                  </a:lnTo>
                  <a:lnTo>
                    <a:pt x="209354" y="107792"/>
                  </a:lnTo>
                  <a:lnTo>
                    <a:pt x="207349" y="121345"/>
                  </a:lnTo>
                  <a:lnTo>
                    <a:pt x="195735" y="182268"/>
                  </a:lnTo>
                  <a:lnTo>
                    <a:pt x="191259" y="199043"/>
                  </a:lnTo>
                  <a:lnTo>
                    <a:pt x="185937" y="216069"/>
                  </a:lnTo>
                  <a:lnTo>
                    <a:pt x="180052" y="233263"/>
                  </a:lnTo>
                  <a:lnTo>
                    <a:pt x="174960" y="249400"/>
                  </a:lnTo>
                  <a:lnTo>
                    <a:pt x="166186" y="279796"/>
                  </a:lnTo>
                  <a:lnTo>
                    <a:pt x="163379" y="294445"/>
                  </a:lnTo>
                  <a:lnTo>
                    <a:pt x="161508" y="308886"/>
                  </a:lnTo>
                  <a:lnTo>
                    <a:pt x="160260" y="323188"/>
                  </a:lnTo>
                  <a:lnTo>
                    <a:pt x="158259" y="337397"/>
                  </a:lnTo>
                  <a:lnTo>
                    <a:pt x="155758" y="351544"/>
                  </a:lnTo>
                  <a:lnTo>
                    <a:pt x="152921" y="365650"/>
                  </a:lnTo>
                  <a:lnTo>
                    <a:pt x="146652" y="393789"/>
                  </a:lnTo>
                  <a:lnTo>
                    <a:pt x="136729" y="45696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531428" y="1398840"/>
              <a:ext cx="210353" cy="1"/>
            </a:xfrm>
            <a:custGeom>
              <a:avLst/>
              <a:gdLst/>
              <a:ahLst/>
              <a:cxnLst/>
              <a:rect l="0" t="0" r="0" b="0"/>
              <a:pathLst>
                <a:path w="210353" h="1">
                  <a:moveTo>
                    <a:pt x="0" y="0"/>
                  </a:move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027217" y="1293664"/>
              <a:ext cx="9057" cy="252424"/>
            </a:xfrm>
            <a:custGeom>
              <a:avLst/>
              <a:gdLst/>
              <a:ahLst/>
              <a:cxnLst/>
              <a:rect l="0" t="0" r="0" b="0"/>
              <a:pathLst>
                <a:path w="9057" h="252424">
                  <a:moveTo>
                    <a:pt x="9056" y="0"/>
                  </a:moveTo>
                  <a:lnTo>
                    <a:pt x="9056" y="22334"/>
                  </a:lnTo>
                  <a:lnTo>
                    <a:pt x="7887" y="32419"/>
                  </a:lnTo>
                  <a:lnTo>
                    <a:pt x="5939" y="42648"/>
                  </a:lnTo>
                  <a:lnTo>
                    <a:pt x="3472" y="52973"/>
                  </a:lnTo>
                  <a:lnTo>
                    <a:pt x="1828" y="64531"/>
                  </a:lnTo>
                  <a:lnTo>
                    <a:pt x="731" y="76911"/>
                  </a:lnTo>
                  <a:lnTo>
                    <a:pt x="0" y="89838"/>
                  </a:lnTo>
                  <a:lnTo>
                    <a:pt x="681" y="106637"/>
                  </a:lnTo>
                  <a:lnTo>
                    <a:pt x="2304" y="126017"/>
                  </a:lnTo>
                  <a:lnTo>
                    <a:pt x="4555" y="147117"/>
                  </a:lnTo>
                  <a:lnTo>
                    <a:pt x="6055" y="165858"/>
                  </a:lnTo>
                  <a:lnTo>
                    <a:pt x="7055" y="183027"/>
                  </a:lnTo>
                  <a:lnTo>
                    <a:pt x="9056" y="2524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931097" y="1430393"/>
              <a:ext cx="220871" cy="31554"/>
            </a:xfrm>
            <a:custGeom>
              <a:avLst/>
              <a:gdLst/>
              <a:ahLst/>
              <a:cxnLst/>
              <a:rect l="0" t="0" r="0" b="0"/>
              <a:pathLst>
                <a:path w="220871" h="31554">
                  <a:moveTo>
                    <a:pt x="0" y="31553"/>
                  </a:moveTo>
                  <a:lnTo>
                    <a:pt x="22334" y="25969"/>
                  </a:lnTo>
                  <a:lnTo>
                    <a:pt x="32419" y="23156"/>
                  </a:lnTo>
                  <a:lnTo>
                    <a:pt x="52972" y="16914"/>
                  </a:lnTo>
                  <a:lnTo>
                    <a:pt x="66868" y="14782"/>
                  </a:lnTo>
                  <a:lnTo>
                    <a:pt x="83143" y="13360"/>
                  </a:lnTo>
                  <a:lnTo>
                    <a:pt x="101005" y="12413"/>
                  </a:lnTo>
                  <a:lnTo>
                    <a:pt x="118756" y="10612"/>
                  </a:lnTo>
                  <a:lnTo>
                    <a:pt x="136433" y="8243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383353" y="1209523"/>
              <a:ext cx="336565" cy="347082"/>
            </a:xfrm>
            <a:custGeom>
              <a:avLst/>
              <a:gdLst/>
              <a:ahLst/>
              <a:cxnLst/>
              <a:rect l="0" t="0" r="0" b="0"/>
              <a:pathLst>
                <a:path w="336565" h="347082">
                  <a:moveTo>
                    <a:pt x="0" y="0"/>
                  </a:moveTo>
                  <a:lnTo>
                    <a:pt x="27918" y="5584"/>
                  </a:lnTo>
                  <a:lnTo>
                    <a:pt x="40816" y="10734"/>
                  </a:lnTo>
                  <a:lnTo>
                    <a:pt x="54089" y="17674"/>
                  </a:lnTo>
                  <a:lnTo>
                    <a:pt x="67612" y="25806"/>
                  </a:lnTo>
                  <a:lnTo>
                    <a:pt x="78965" y="33565"/>
                  </a:lnTo>
                  <a:lnTo>
                    <a:pt x="88870" y="41075"/>
                  </a:lnTo>
                  <a:lnTo>
                    <a:pt x="97812" y="48418"/>
                  </a:lnTo>
                  <a:lnTo>
                    <a:pt x="106110" y="60326"/>
                  </a:lnTo>
                  <a:lnTo>
                    <a:pt x="113979" y="75276"/>
                  </a:lnTo>
                  <a:lnTo>
                    <a:pt x="121562" y="92255"/>
                  </a:lnTo>
                  <a:lnTo>
                    <a:pt x="127786" y="107079"/>
                  </a:lnTo>
                  <a:lnTo>
                    <a:pt x="133105" y="120469"/>
                  </a:lnTo>
                  <a:lnTo>
                    <a:pt x="137819" y="132900"/>
                  </a:lnTo>
                  <a:lnTo>
                    <a:pt x="143299" y="144694"/>
                  </a:lnTo>
                  <a:lnTo>
                    <a:pt x="149290" y="156063"/>
                  </a:lnTo>
                  <a:lnTo>
                    <a:pt x="155621" y="167147"/>
                  </a:lnTo>
                  <a:lnTo>
                    <a:pt x="161010" y="178043"/>
                  </a:lnTo>
                  <a:lnTo>
                    <a:pt x="165771" y="188813"/>
                  </a:lnTo>
                  <a:lnTo>
                    <a:pt x="170114" y="199499"/>
                  </a:lnTo>
                  <a:lnTo>
                    <a:pt x="175346" y="210128"/>
                  </a:lnTo>
                  <a:lnTo>
                    <a:pt x="181172" y="220720"/>
                  </a:lnTo>
                  <a:lnTo>
                    <a:pt x="187393" y="231288"/>
                  </a:lnTo>
                  <a:lnTo>
                    <a:pt x="200538" y="252378"/>
                  </a:lnTo>
                  <a:lnTo>
                    <a:pt x="207315" y="262911"/>
                  </a:lnTo>
                  <a:lnTo>
                    <a:pt x="214170" y="272270"/>
                  </a:lnTo>
                  <a:lnTo>
                    <a:pt x="221078" y="280846"/>
                  </a:lnTo>
                  <a:lnTo>
                    <a:pt x="228021" y="288901"/>
                  </a:lnTo>
                  <a:lnTo>
                    <a:pt x="237323" y="297777"/>
                  </a:lnTo>
                  <a:lnTo>
                    <a:pt x="248199" y="307200"/>
                  </a:lnTo>
                  <a:lnTo>
                    <a:pt x="260125" y="316988"/>
                  </a:lnTo>
                  <a:lnTo>
                    <a:pt x="273919" y="324682"/>
                  </a:lnTo>
                  <a:lnTo>
                    <a:pt x="288956" y="330980"/>
                  </a:lnTo>
                  <a:lnTo>
                    <a:pt x="336564" y="3470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446459" y="1262111"/>
              <a:ext cx="220871" cy="347082"/>
            </a:xfrm>
            <a:custGeom>
              <a:avLst/>
              <a:gdLst/>
              <a:ahLst/>
              <a:cxnLst/>
              <a:rect l="0" t="0" r="0" b="0"/>
              <a:pathLst>
                <a:path w="220871" h="347082">
                  <a:moveTo>
                    <a:pt x="220870" y="0"/>
                  </a:moveTo>
                  <a:lnTo>
                    <a:pt x="171369" y="49501"/>
                  </a:lnTo>
                  <a:lnTo>
                    <a:pt x="160992" y="62216"/>
                  </a:lnTo>
                  <a:lnTo>
                    <a:pt x="151735" y="75368"/>
                  </a:lnTo>
                  <a:lnTo>
                    <a:pt x="134050" y="103614"/>
                  </a:lnTo>
                  <a:lnTo>
                    <a:pt x="114503" y="135645"/>
                  </a:lnTo>
                  <a:lnTo>
                    <a:pt x="105551" y="151199"/>
                  </a:lnTo>
                  <a:lnTo>
                    <a:pt x="89371" y="180945"/>
                  </a:lnTo>
                  <a:lnTo>
                    <a:pt x="67123" y="223973"/>
                  </a:lnTo>
                  <a:lnTo>
                    <a:pt x="59940" y="236962"/>
                  </a:lnTo>
                  <a:lnTo>
                    <a:pt x="52815" y="249127"/>
                  </a:lnTo>
                  <a:lnTo>
                    <a:pt x="45728" y="260743"/>
                  </a:lnTo>
                  <a:lnTo>
                    <a:pt x="39834" y="271993"/>
                  </a:lnTo>
                  <a:lnTo>
                    <a:pt x="34737" y="282999"/>
                  </a:lnTo>
                  <a:lnTo>
                    <a:pt x="30169" y="293842"/>
                  </a:lnTo>
                  <a:lnTo>
                    <a:pt x="24788" y="304577"/>
                  </a:lnTo>
                  <a:lnTo>
                    <a:pt x="18862" y="315239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29896" y="1672298"/>
            <a:ext cx="6289525" cy="681581"/>
            <a:chOff x="2029896" y="1672298"/>
            <a:chExt cx="6289525" cy="681581"/>
          </a:xfrm>
        </p:grpSpPr>
        <p:sp>
          <p:nvSpPr>
            <p:cNvPr id="42" name="Freeform 41"/>
            <p:cNvSpPr/>
            <p:nvPr/>
          </p:nvSpPr>
          <p:spPr>
            <a:xfrm>
              <a:off x="2029896" y="1672298"/>
              <a:ext cx="5847786" cy="115694"/>
            </a:xfrm>
            <a:custGeom>
              <a:avLst/>
              <a:gdLst/>
              <a:ahLst/>
              <a:cxnLst/>
              <a:rect l="0" t="0" r="0" b="0"/>
              <a:pathLst>
                <a:path w="5847786" h="115694">
                  <a:moveTo>
                    <a:pt x="0" y="0"/>
                  </a:moveTo>
                  <a:lnTo>
                    <a:pt x="16750" y="5583"/>
                  </a:lnTo>
                  <a:lnTo>
                    <a:pt x="49500" y="9055"/>
                  </a:lnTo>
                  <a:lnTo>
                    <a:pt x="102445" y="11397"/>
                  </a:lnTo>
                  <a:lnTo>
                    <a:pt x="116210" y="13441"/>
                  </a:lnTo>
                  <a:lnTo>
                    <a:pt x="130062" y="15972"/>
                  </a:lnTo>
                  <a:lnTo>
                    <a:pt x="171889" y="19535"/>
                  </a:lnTo>
                  <a:lnTo>
                    <a:pt x="236298" y="21907"/>
                  </a:lnTo>
                  <a:lnTo>
                    <a:pt x="253359" y="23954"/>
                  </a:lnTo>
                  <a:lnTo>
                    <a:pt x="270576" y="26487"/>
                  </a:lnTo>
                  <a:lnTo>
                    <a:pt x="322725" y="30051"/>
                  </a:lnTo>
                  <a:lnTo>
                    <a:pt x="494948" y="31514"/>
                  </a:lnTo>
                  <a:lnTo>
                    <a:pt x="590236" y="34664"/>
                  </a:lnTo>
                  <a:lnTo>
                    <a:pt x="603843" y="37132"/>
                  </a:lnTo>
                  <a:lnTo>
                    <a:pt x="645326" y="40607"/>
                  </a:lnTo>
                  <a:lnTo>
                    <a:pt x="679469" y="38303"/>
                  </a:lnTo>
                  <a:lnTo>
                    <a:pt x="698390" y="36053"/>
                  </a:lnTo>
                  <a:lnTo>
                    <a:pt x="764681" y="32441"/>
                  </a:lnTo>
                  <a:lnTo>
                    <a:pt x="820232" y="30647"/>
                  </a:lnTo>
                  <a:lnTo>
                    <a:pt x="836640" y="28612"/>
                  </a:lnTo>
                  <a:lnTo>
                    <a:pt x="852253" y="26086"/>
                  </a:lnTo>
                  <a:lnTo>
                    <a:pt x="896560" y="22532"/>
                  </a:lnTo>
                  <a:lnTo>
                    <a:pt x="1024240" y="19954"/>
                  </a:lnTo>
                  <a:lnTo>
                    <a:pt x="1039256" y="17977"/>
                  </a:lnTo>
                  <a:lnTo>
                    <a:pt x="1053942" y="15490"/>
                  </a:lnTo>
                  <a:lnTo>
                    <a:pt x="1113694" y="11991"/>
                  </a:lnTo>
                  <a:lnTo>
                    <a:pt x="1282971" y="10534"/>
                  </a:lnTo>
                  <a:lnTo>
                    <a:pt x="1395363" y="13635"/>
                  </a:lnTo>
                  <a:lnTo>
                    <a:pt x="1414051" y="16102"/>
                  </a:lnTo>
                  <a:lnTo>
                    <a:pt x="1462688" y="19573"/>
                  </a:lnTo>
                  <a:lnTo>
                    <a:pt x="1524506" y="21915"/>
                  </a:lnTo>
                  <a:lnTo>
                    <a:pt x="1544554" y="23959"/>
                  </a:lnTo>
                  <a:lnTo>
                    <a:pt x="1566101" y="26490"/>
                  </a:lnTo>
                  <a:lnTo>
                    <a:pt x="1618758" y="30053"/>
                  </a:lnTo>
                  <a:lnTo>
                    <a:pt x="1730662" y="32633"/>
                  </a:lnTo>
                  <a:lnTo>
                    <a:pt x="1745098" y="34610"/>
                  </a:lnTo>
                  <a:lnTo>
                    <a:pt x="1759396" y="37097"/>
                  </a:lnTo>
                  <a:lnTo>
                    <a:pt x="1801853" y="40597"/>
                  </a:lnTo>
                  <a:lnTo>
                    <a:pt x="1969256" y="42053"/>
                  </a:lnTo>
                  <a:lnTo>
                    <a:pt x="2111635" y="45186"/>
                  </a:lnTo>
                  <a:lnTo>
                    <a:pt x="2126459" y="47653"/>
                  </a:lnTo>
                  <a:lnTo>
                    <a:pt x="2175240" y="51126"/>
                  </a:lnTo>
                  <a:lnTo>
                    <a:pt x="2347829" y="52571"/>
                  </a:lnTo>
                  <a:lnTo>
                    <a:pt x="2520759" y="52587"/>
                  </a:lnTo>
                  <a:lnTo>
                    <a:pt x="2555795" y="55704"/>
                  </a:lnTo>
                  <a:lnTo>
                    <a:pt x="2573318" y="58171"/>
                  </a:lnTo>
                  <a:lnTo>
                    <a:pt x="2625897" y="61643"/>
                  </a:lnTo>
                  <a:lnTo>
                    <a:pt x="2741371" y="64188"/>
                  </a:lnTo>
                  <a:lnTo>
                    <a:pt x="2757804" y="66165"/>
                  </a:lnTo>
                  <a:lnTo>
                    <a:pt x="2774602" y="68651"/>
                  </a:lnTo>
                  <a:lnTo>
                    <a:pt x="2850775" y="73809"/>
                  </a:lnTo>
                  <a:lnTo>
                    <a:pt x="2869304" y="76084"/>
                  </a:lnTo>
                  <a:lnTo>
                    <a:pt x="2887500" y="78770"/>
                  </a:lnTo>
                  <a:lnTo>
                    <a:pt x="2923300" y="81753"/>
                  </a:lnTo>
                  <a:lnTo>
                    <a:pt x="2958688" y="84248"/>
                  </a:lnTo>
                  <a:lnTo>
                    <a:pt x="2976305" y="86549"/>
                  </a:lnTo>
                  <a:lnTo>
                    <a:pt x="2993893" y="89252"/>
                  </a:lnTo>
                  <a:lnTo>
                    <a:pt x="3029016" y="92255"/>
                  </a:lnTo>
                  <a:lnTo>
                    <a:pt x="3116708" y="95510"/>
                  </a:lnTo>
                  <a:lnTo>
                    <a:pt x="3134240" y="97563"/>
                  </a:lnTo>
                  <a:lnTo>
                    <a:pt x="3151771" y="100101"/>
                  </a:lnTo>
                  <a:lnTo>
                    <a:pt x="3204361" y="103672"/>
                  </a:lnTo>
                  <a:lnTo>
                    <a:pt x="3379655" y="105150"/>
                  </a:lnTo>
                  <a:lnTo>
                    <a:pt x="3740326" y="105176"/>
                  </a:lnTo>
                  <a:lnTo>
                    <a:pt x="3775625" y="108292"/>
                  </a:lnTo>
                  <a:lnTo>
                    <a:pt x="3793219" y="110759"/>
                  </a:lnTo>
                  <a:lnTo>
                    <a:pt x="3840314" y="114231"/>
                  </a:lnTo>
                  <a:lnTo>
                    <a:pt x="4010796" y="115668"/>
                  </a:lnTo>
                  <a:lnTo>
                    <a:pt x="4247066" y="115693"/>
                  </a:lnTo>
                  <a:lnTo>
                    <a:pt x="4278196" y="112577"/>
                  </a:lnTo>
                  <a:lnTo>
                    <a:pt x="4293042" y="110110"/>
                  </a:lnTo>
                  <a:lnTo>
                    <a:pt x="4341853" y="106638"/>
                  </a:lnTo>
                  <a:lnTo>
                    <a:pt x="4519661" y="105192"/>
                  </a:lnTo>
                  <a:lnTo>
                    <a:pt x="5579090" y="105176"/>
                  </a:lnTo>
                  <a:lnTo>
                    <a:pt x="5609165" y="108292"/>
                  </a:lnTo>
                  <a:lnTo>
                    <a:pt x="5622094" y="110759"/>
                  </a:lnTo>
                  <a:lnTo>
                    <a:pt x="5668206" y="114231"/>
                  </a:lnTo>
                  <a:lnTo>
                    <a:pt x="5701750" y="111927"/>
                  </a:lnTo>
                  <a:lnTo>
                    <a:pt x="5718875" y="109677"/>
                  </a:lnTo>
                  <a:lnTo>
                    <a:pt x="5779948" y="106065"/>
                  </a:lnTo>
                  <a:lnTo>
                    <a:pt x="5794379" y="105768"/>
                  </a:lnTo>
                  <a:lnTo>
                    <a:pt x="5847785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759640" y="1966790"/>
              <a:ext cx="142716" cy="387089"/>
            </a:xfrm>
            <a:custGeom>
              <a:avLst/>
              <a:gdLst/>
              <a:ahLst/>
              <a:cxnLst/>
              <a:rect l="0" t="0" r="0" b="0"/>
              <a:pathLst>
                <a:path w="142716" h="387089">
                  <a:moveTo>
                    <a:pt x="57420" y="0"/>
                  </a:moveTo>
                  <a:lnTo>
                    <a:pt x="40670" y="11167"/>
                  </a:lnTo>
                  <a:lnTo>
                    <a:pt x="32229" y="15625"/>
                  </a:lnTo>
                  <a:lnTo>
                    <a:pt x="23097" y="19766"/>
                  </a:lnTo>
                  <a:lnTo>
                    <a:pt x="13502" y="23695"/>
                  </a:lnTo>
                  <a:lnTo>
                    <a:pt x="7106" y="30989"/>
                  </a:lnTo>
                  <a:lnTo>
                    <a:pt x="2842" y="40526"/>
                  </a:lnTo>
                  <a:lnTo>
                    <a:pt x="0" y="51558"/>
                  </a:lnTo>
                  <a:lnTo>
                    <a:pt x="441" y="61251"/>
                  </a:lnTo>
                  <a:lnTo>
                    <a:pt x="3073" y="70050"/>
                  </a:lnTo>
                  <a:lnTo>
                    <a:pt x="7165" y="78253"/>
                  </a:lnTo>
                  <a:lnTo>
                    <a:pt x="12231" y="86059"/>
                  </a:lnTo>
                  <a:lnTo>
                    <a:pt x="17945" y="93600"/>
                  </a:lnTo>
                  <a:lnTo>
                    <a:pt x="24091" y="100964"/>
                  </a:lnTo>
                  <a:lnTo>
                    <a:pt x="31695" y="108212"/>
                  </a:lnTo>
                  <a:lnTo>
                    <a:pt x="40270" y="115380"/>
                  </a:lnTo>
                  <a:lnTo>
                    <a:pt x="49492" y="122497"/>
                  </a:lnTo>
                  <a:lnTo>
                    <a:pt x="57978" y="129578"/>
                  </a:lnTo>
                  <a:lnTo>
                    <a:pt x="65972" y="136636"/>
                  </a:lnTo>
                  <a:lnTo>
                    <a:pt x="73639" y="143679"/>
                  </a:lnTo>
                  <a:lnTo>
                    <a:pt x="91507" y="160853"/>
                  </a:lnTo>
                  <a:lnTo>
                    <a:pt x="101179" y="170341"/>
                  </a:lnTo>
                  <a:lnTo>
                    <a:pt x="108797" y="180172"/>
                  </a:lnTo>
                  <a:lnTo>
                    <a:pt x="115043" y="190232"/>
                  </a:lnTo>
                  <a:lnTo>
                    <a:pt x="120377" y="200445"/>
                  </a:lnTo>
                  <a:lnTo>
                    <a:pt x="123932" y="213096"/>
                  </a:lnTo>
                  <a:lnTo>
                    <a:pt x="126302" y="227374"/>
                  </a:lnTo>
                  <a:lnTo>
                    <a:pt x="127882" y="242735"/>
                  </a:lnTo>
                  <a:lnTo>
                    <a:pt x="127767" y="258819"/>
                  </a:lnTo>
                  <a:lnTo>
                    <a:pt x="126522" y="275385"/>
                  </a:lnTo>
                  <a:lnTo>
                    <a:pt x="124523" y="292272"/>
                  </a:lnTo>
                  <a:lnTo>
                    <a:pt x="119685" y="308204"/>
                  </a:lnTo>
                  <a:lnTo>
                    <a:pt x="112953" y="323501"/>
                  </a:lnTo>
                  <a:lnTo>
                    <a:pt x="104959" y="338372"/>
                  </a:lnTo>
                  <a:lnTo>
                    <a:pt x="96125" y="351793"/>
                  </a:lnTo>
                  <a:lnTo>
                    <a:pt x="86729" y="364246"/>
                  </a:lnTo>
                  <a:lnTo>
                    <a:pt x="76959" y="376054"/>
                  </a:lnTo>
                  <a:lnTo>
                    <a:pt x="66940" y="382757"/>
                  </a:lnTo>
                  <a:lnTo>
                    <a:pt x="56755" y="386057"/>
                  </a:lnTo>
                  <a:lnTo>
                    <a:pt x="46459" y="387088"/>
                  </a:lnTo>
                  <a:lnTo>
                    <a:pt x="37258" y="384270"/>
                  </a:lnTo>
                  <a:lnTo>
                    <a:pt x="28786" y="378886"/>
                  </a:lnTo>
                  <a:lnTo>
                    <a:pt x="20801" y="371790"/>
                  </a:lnTo>
                  <a:lnTo>
                    <a:pt x="15478" y="361217"/>
                  </a:lnTo>
                  <a:lnTo>
                    <a:pt x="11929" y="348325"/>
                  </a:lnTo>
                  <a:lnTo>
                    <a:pt x="9563" y="333887"/>
                  </a:lnTo>
                  <a:lnTo>
                    <a:pt x="9154" y="319587"/>
                  </a:lnTo>
                  <a:lnTo>
                    <a:pt x="10051" y="305379"/>
                  </a:lnTo>
                  <a:lnTo>
                    <a:pt x="11817" y="291233"/>
                  </a:lnTo>
                  <a:lnTo>
                    <a:pt x="15332" y="275959"/>
                  </a:lnTo>
                  <a:lnTo>
                    <a:pt x="20012" y="259933"/>
                  </a:lnTo>
                  <a:lnTo>
                    <a:pt x="25469" y="243406"/>
                  </a:lnTo>
                  <a:lnTo>
                    <a:pt x="32613" y="227714"/>
                  </a:lnTo>
                  <a:lnTo>
                    <a:pt x="40882" y="212578"/>
                  </a:lnTo>
                  <a:lnTo>
                    <a:pt x="49901" y="197812"/>
                  </a:lnTo>
                  <a:lnTo>
                    <a:pt x="58250" y="185632"/>
                  </a:lnTo>
                  <a:lnTo>
                    <a:pt x="66154" y="175174"/>
                  </a:lnTo>
                  <a:lnTo>
                    <a:pt x="73760" y="165865"/>
                  </a:lnTo>
                  <a:lnTo>
                    <a:pt x="81168" y="157322"/>
                  </a:lnTo>
                  <a:lnTo>
                    <a:pt x="88444" y="149289"/>
                  </a:lnTo>
                  <a:lnTo>
                    <a:pt x="95632" y="141596"/>
                  </a:lnTo>
                  <a:lnTo>
                    <a:pt x="102761" y="131794"/>
                  </a:lnTo>
                  <a:lnTo>
                    <a:pt x="109851" y="120584"/>
                  </a:lnTo>
                  <a:lnTo>
                    <a:pt x="116915" y="108437"/>
                  </a:lnTo>
                  <a:lnTo>
                    <a:pt x="130996" y="85590"/>
                  </a:lnTo>
                  <a:lnTo>
                    <a:pt x="138024" y="74590"/>
                  </a:lnTo>
                  <a:lnTo>
                    <a:pt x="141540" y="62581"/>
                  </a:lnTo>
                  <a:lnTo>
                    <a:pt x="142715" y="49901"/>
                  </a:lnTo>
                  <a:lnTo>
                    <a:pt x="142330" y="36774"/>
                  </a:lnTo>
                  <a:lnTo>
                    <a:pt x="137399" y="26853"/>
                  </a:lnTo>
                  <a:lnTo>
                    <a:pt x="129437" y="19071"/>
                  </a:lnTo>
                  <a:lnTo>
                    <a:pt x="119455" y="12714"/>
                  </a:lnTo>
                  <a:lnTo>
                    <a:pt x="108125" y="11982"/>
                  </a:lnTo>
                  <a:lnTo>
                    <a:pt x="95898" y="15000"/>
                  </a:lnTo>
                  <a:lnTo>
                    <a:pt x="83072" y="20518"/>
                  </a:lnTo>
                  <a:lnTo>
                    <a:pt x="72184" y="26533"/>
                  </a:lnTo>
                  <a:lnTo>
                    <a:pt x="62588" y="32881"/>
                  </a:lnTo>
                  <a:lnTo>
                    <a:pt x="53854" y="39450"/>
                  </a:lnTo>
                  <a:lnTo>
                    <a:pt x="45693" y="46167"/>
                  </a:lnTo>
                  <a:lnTo>
                    <a:pt x="37916" y="52982"/>
                  </a:lnTo>
                  <a:lnTo>
                    <a:pt x="30393" y="59862"/>
                  </a:lnTo>
                  <a:lnTo>
                    <a:pt x="24210" y="67955"/>
                  </a:lnTo>
                  <a:lnTo>
                    <a:pt x="18919" y="76856"/>
                  </a:lnTo>
                  <a:lnTo>
                    <a:pt x="4831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09068" y="1819544"/>
              <a:ext cx="210353" cy="10519"/>
            </a:xfrm>
            <a:custGeom>
              <a:avLst/>
              <a:gdLst/>
              <a:ahLst/>
              <a:cxnLst/>
              <a:rect l="0" t="0" r="0" b="0"/>
              <a:pathLst>
                <a:path w="210353" h="10519">
                  <a:moveTo>
                    <a:pt x="0" y="10518"/>
                  </a:moveTo>
                  <a:lnTo>
                    <a:pt x="22334" y="10518"/>
                  </a:lnTo>
                  <a:lnTo>
                    <a:pt x="32418" y="9349"/>
                  </a:lnTo>
                  <a:lnTo>
                    <a:pt x="42648" y="7401"/>
                  </a:lnTo>
                  <a:lnTo>
                    <a:pt x="52973" y="4934"/>
                  </a:lnTo>
                  <a:lnTo>
                    <a:pt x="65700" y="3290"/>
                  </a:lnTo>
                  <a:lnTo>
                    <a:pt x="80027" y="2193"/>
                  </a:lnTo>
                  <a:lnTo>
                    <a:pt x="95421" y="1462"/>
                  </a:lnTo>
                  <a:lnTo>
                    <a:pt x="128109" y="650"/>
                  </a:ln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130103" y="1894629"/>
              <a:ext cx="157765" cy="19574"/>
            </a:xfrm>
            <a:custGeom>
              <a:avLst/>
              <a:gdLst/>
              <a:ahLst/>
              <a:cxnLst/>
              <a:rect l="0" t="0" r="0" b="0"/>
              <a:pathLst>
                <a:path w="157765" h="19574">
                  <a:moveTo>
                    <a:pt x="0" y="9056"/>
                  </a:moveTo>
                  <a:lnTo>
                    <a:pt x="16750" y="3472"/>
                  </a:lnTo>
                  <a:lnTo>
                    <a:pt x="26358" y="1828"/>
                  </a:lnTo>
                  <a:lnTo>
                    <a:pt x="37439" y="731"/>
                  </a:lnTo>
                  <a:lnTo>
                    <a:pt x="49501" y="0"/>
                  </a:lnTo>
                  <a:lnTo>
                    <a:pt x="63385" y="682"/>
                  </a:lnTo>
                  <a:lnTo>
                    <a:pt x="78484" y="2304"/>
                  </a:lnTo>
                  <a:lnTo>
                    <a:pt x="94393" y="4555"/>
                  </a:lnTo>
                  <a:lnTo>
                    <a:pt x="108505" y="7224"/>
                  </a:lnTo>
                  <a:lnTo>
                    <a:pt x="121419" y="10172"/>
                  </a:lnTo>
                  <a:lnTo>
                    <a:pt x="157764" y="1957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8560826" y="1672298"/>
            <a:ext cx="149843" cy="413196"/>
          </a:xfrm>
          <a:custGeom>
            <a:avLst/>
            <a:gdLst/>
            <a:ahLst/>
            <a:cxnLst/>
            <a:rect l="0" t="0" r="0" b="0"/>
            <a:pathLst>
              <a:path w="149843" h="413196">
                <a:moveTo>
                  <a:pt x="42569" y="0"/>
                </a:moveTo>
                <a:lnTo>
                  <a:pt x="31403" y="11166"/>
                </a:lnTo>
                <a:lnTo>
                  <a:pt x="26944" y="19130"/>
                </a:lnTo>
                <a:lnTo>
                  <a:pt x="22803" y="29114"/>
                </a:lnTo>
                <a:lnTo>
                  <a:pt x="18874" y="40445"/>
                </a:lnTo>
                <a:lnTo>
                  <a:pt x="15086" y="52673"/>
                </a:lnTo>
                <a:lnTo>
                  <a:pt x="7761" y="78725"/>
                </a:lnTo>
                <a:lnTo>
                  <a:pt x="6509" y="91048"/>
                </a:lnTo>
                <a:lnTo>
                  <a:pt x="6843" y="102769"/>
                </a:lnTo>
                <a:lnTo>
                  <a:pt x="8234" y="114089"/>
                </a:lnTo>
                <a:lnTo>
                  <a:pt x="11498" y="126310"/>
                </a:lnTo>
                <a:lnTo>
                  <a:pt x="16012" y="139132"/>
                </a:lnTo>
                <a:lnTo>
                  <a:pt x="21359" y="152354"/>
                </a:lnTo>
                <a:lnTo>
                  <a:pt x="27260" y="163506"/>
                </a:lnTo>
                <a:lnTo>
                  <a:pt x="33531" y="173278"/>
                </a:lnTo>
                <a:lnTo>
                  <a:pt x="40049" y="182130"/>
                </a:lnTo>
                <a:lnTo>
                  <a:pt x="47901" y="191537"/>
                </a:lnTo>
                <a:lnTo>
                  <a:pt x="56641" y="201315"/>
                </a:lnTo>
                <a:lnTo>
                  <a:pt x="65974" y="211339"/>
                </a:lnTo>
                <a:lnTo>
                  <a:pt x="75701" y="222696"/>
                </a:lnTo>
                <a:lnTo>
                  <a:pt x="85693" y="234942"/>
                </a:lnTo>
                <a:lnTo>
                  <a:pt x="95859" y="247780"/>
                </a:lnTo>
                <a:lnTo>
                  <a:pt x="104974" y="261014"/>
                </a:lnTo>
                <a:lnTo>
                  <a:pt x="113388" y="274511"/>
                </a:lnTo>
                <a:lnTo>
                  <a:pt x="121334" y="288183"/>
                </a:lnTo>
                <a:lnTo>
                  <a:pt x="126632" y="301972"/>
                </a:lnTo>
                <a:lnTo>
                  <a:pt x="130164" y="315840"/>
                </a:lnTo>
                <a:lnTo>
                  <a:pt x="132519" y="329759"/>
                </a:lnTo>
                <a:lnTo>
                  <a:pt x="132920" y="342545"/>
                </a:lnTo>
                <a:lnTo>
                  <a:pt x="132018" y="354574"/>
                </a:lnTo>
                <a:lnTo>
                  <a:pt x="130249" y="366100"/>
                </a:lnTo>
                <a:lnTo>
                  <a:pt x="126732" y="376121"/>
                </a:lnTo>
                <a:lnTo>
                  <a:pt x="122050" y="385139"/>
                </a:lnTo>
                <a:lnTo>
                  <a:pt x="116592" y="393488"/>
                </a:lnTo>
                <a:lnTo>
                  <a:pt x="109447" y="400222"/>
                </a:lnTo>
                <a:lnTo>
                  <a:pt x="101178" y="405881"/>
                </a:lnTo>
                <a:lnTo>
                  <a:pt x="92159" y="410822"/>
                </a:lnTo>
                <a:lnTo>
                  <a:pt x="81472" y="412947"/>
                </a:lnTo>
                <a:lnTo>
                  <a:pt x="69673" y="413195"/>
                </a:lnTo>
                <a:lnTo>
                  <a:pt x="57133" y="412192"/>
                </a:lnTo>
                <a:lnTo>
                  <a:pt x="45266" y="409186"/>
                </a:lnTo>
                <a:lnTo>
                  <a:pt x="33850" y="404845"/>
                </a:lnTo>
                <a:lnTo>
                  <a:pt x="22733" y="399614"/>
                </a:lnTo>
                <a:lnTo>
                  <a:pt x="14153" y="391452"/>
                </a:lnTo>
                <a:lnTo>
                  <a:pt x="7264" y="381336"/>
                </a:lnTo>
                <a:lnTo>
                  <a:pt x="1504" y="369917"/>
                </a:lnTo>
                <a:lnTo>
                  <a:pt x="0" y="357631"/>
                </a:lnTo>
                <a:lnTo>
                  <a:pt x="1335" y="344765"/>
                </a:lnTo>
                <a:lnTo>
                  <a:pt x="4562" y="331513"/>
                </a:lnTo>
                <a:lnTo>
                  <a:pt x="9050" y="319173"/>
                </a:lnTo>
                <a:lnTo>
                  <a:pt x="14380" y="307440"/>
                </a:lnTo>
                <a:lnTo>
                  <a:pt x="20271" y="296113"/>
                </a:lnTo>
                <a:lnTo>
                  <a:pt x="26535" y="285055"/>
                </a:lnTo>
                <a:lnTo>
                  <a:pt x="33048" y="274177"/>
                </a:lnTo>
                <a:lnTo>
                  <a:pt x="39728" y="263420"/>
                </a:lnTo>
                <a:lnTo>
                  <a:pt x="47686" y="252742"/>
                </a:lnTo>
                <a:lnTo>
                  <a:pt x="56499" y="242118"/>
                </a:lnTo>
                <a:lnTo>
                  <a:pt x="65879" y="231529"/>
                </a:lnTo>
                <a:lnTo>
                  <a:pt x="74470" y="219796"/>
                </a:lnTo>
                <a:lnTo>
                  <a:pt x="82534" y="207299"/>
                </a:lnTo>
                <a:lnTo>
                  <a:pt x="90248" y="194293"/>
                </a:lnTo>
                <a:lnTo>
                  <a:pt x="105052" y="170493"/>
                </a:lnTo>
                <a:lnTo>
                  <a:pt x="112271" y="159238"/>
                </a:lnTo>
                <a:lnTo>
                  <a:pt x="119421" y="145892"/>
                </a:lnTo>
                <a:lnTo>
                  <a:pt x="126525" y="131151"/>
                </a:lnTo>
                <a:lnTo>
                  <a:pt x="133599" y="115481"/>
                </a:lnTo>
                <a:lnTo>
                  <a:pt x="139483" y="100360"/>
                </a:lnTo>
                <a:lnTo>
                  <a:pt x="144574" y="85604"/>
                </a:lnTo>
                <a:lnTo>
                  <a:pt x="149137" y="71093"/>
                </a:lnTo>
                <a:lnTo>
                  <a:pt x="149842" y="57913"/>
                </a:lnTo>
                <a:lnTo>
                  <a:pt x="147974" y="45620"/>
                </a:lnTo>
                <a:lnTo>
                  <a:pt x="144393" y="33919"/>
                </a:lnTo>
                <a:lnTo>
                  <a:pt x="137329" y="24950"/>
                </a:lnTo>
                <a:lnTo>
                  <a:pt x="127946" y="17802"/>
                </a:lnTo>
                <a:lnTo>
                  <a:pt x="117016" y="11868"/>
                </a:lnTo>
                <a:lnTo>
                  <a:pt x="106224" y="10249"/>
                </a:lnTo>
                <a:lnTo>
                  <a:pt x="95523" y="11507"/>
                </a:lnTo>
                <a:lnTo>
                  <a:pt x="53086" y="31553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182692" y="1619710"/>
            <a:ext cx="178800" cy="4375321"/>
          </a:xfrm>
          <a:custGeom>
            <a:avLst/>
            <a:gdLst/>
            <a:ahLst/>
            <a:cxnLst/>
            <a:rect l="0" t="0" r="0" b="0"/>
            <a:pathLst>
              <a:path w="178800" h="4375321">
                <a:moveTo>
                  <a:pt x="0" y="0"/>
                </a:moveTo>
                <a:lnTo>
                  <a:pt x="0" y="528626"/>
                </a:lnTo>
                <a:lnTo>
                  <a:pt x="5583" y="621352"/>
                </a:lnTo>
                <a:lnTo>
                  <a:pt x="10711" y="748078"/>
                </a:lnTo>
                <a:lnTo>
                  <a:pt x="15668" y="815510"/>
                </a:lnTo>
                <a:lnTo>
                  <a:pt x="23445" y="988937"/>
                </a:lnTo>
                <a:lnTo>
                  <a:pt x="35534" y="1134528"/>
                </a:lnTo>
                <a:lnTo>
                  <a:pt x="48915" y="1403640"/>
                </a:lnTo>
                <a:lnTo>
                  <a:pt x="51499" y="1525305"/>
                </a:lnTo>
                <a:lnTo>
                  <a:pt x="52444" y="1720952"/>
                </a:lnTo>
                <a:lnTo>
                  <a:pt x="55640" y="1801435"/>
                </a:lnTo>
                <a:lnTo>
                  <a:pt x="64010" y="1925587"/>
                </a:lnTo>
                <a:lnTo>
                  <a:pt x="69350" y="2009246"/>
                </a:lnTo>
                <a:lnTo>
                  <a:pt x="72356" y="2135186"/>
                </a:lnTo>
                <a:lnTo>
                  <a:pt x="74416" y="2261317"/>
                </a:lnTo>
                <a:lnTo>
                  <a:pt x="80740" y="2387505"/>
                </a:lnTo>
                <a:lnTo>
                  <a:pt x="83132" y="2512540"/>
                </a:lnTo>
                <a:lnTo>
                  <a:pt x="84140" y="3400466"/>
                </a:lnTo>
                <a:lnTo>
                  <a:pt x="89723" y="3500216"/>
                </a:lnTo>
                <a:lnTo>
                  <a:pt x="93682" y="3626979"/>
                </a:lnTo>
                <a:lnTo>
                  <a:pt x="97581" y="3740141"/>
                </a:lnTo>
                <a:lnTo>
                  <a:pt x="102968" y="3791514"/>
                </a:lnTo>
                <a:lnTo>
                  <a:pt x="109258" y="3841615"/>
                </a:lnTo>
                <a:lnTo>
                  <a:pt x="117961" y="3965027"/>
                </a:lnTo>
                <a:lnTo>
                  <a:pt x="120711" y="3989604"/>
                </a:lnTo>
                <a:lnTo>
                  <a:pt x="126882" y="4035609"/>
                </a:lnTo>
                <a:lnTo>
                  <a:pt x="130164" y="4057694"/>
                </a:lnTo>
                <a:lnTo>
                  <a:pt x="136927" y="4097814"/>
                </a:lnTo>
                <a:lnTo>
                  <a:pt x="140366" y="4116693"/>
                </a:lnTo>
                <a:lnTo>
                  <a:pt x="145207" y="4176764"/>
                </a:lnTo>
                <a:lnTo>
                  <a:pt x="149456" y="4211892"/>
                </a:lnTo>
                <a:lnTo>
                  <a:pt x="152224" y="4227804"/>
                </a:lnTo>
                <a:lnTo>
                  <a:pt x="155239" y="4243086"/>
                </a:lnTo>
                <a:lnTo>
                  <a:pt x="165066" y="4289265"/>
                </a:lnTo>
                <a:lnTo>
                  <a:pt x="168474" y="4307433"/>
                </a:lnTo>
                <a:lnTo>
                  <a:pt x="178799" y="437532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013319" y="946583"/>
            <a:ext cx="4875451" cy="788388"/>
          </a:xfrm>
          <a:custGeom>
            <a:avLst/>
            <a:gdLst/>
            <a:ahLst/>
            <a:cxnLst/>
            <a:rect l="0" t="0" r="0" b="0"/>
            <a:pathLst>
              <a:path w="4875451" h="788388">
                <a:moveTo>
                  <a:pt x="6059" y="52588"/>
                </a:moveTo>
                <a:lnTo>
                  <a:pt x="476" y="80505"/>
                </a:lnTo>
                <a:lnTo>
                  <a:pt x="0" y="95741"/>
                </a:lnTo>
                <a:lnTo>
                  <a:pt x="851" y="112909"/>
                </a:lnTo>
                <a:lnTo>
                  <a:pt x="2587" y="131367"/>
                </a:lnTo>
                <a:lnTo>
                  <a:pt x="3745" y="151852"/>
                </a:lnTo>
                <a:lnTo>
                  <a:pt x="5031" y="196428"/>
                </a:lnTo>
                <a:lnTo>
                  <a:pt x="6542" y="215093"/>
                </a:lnTo>
                <a:lnTo>
                  <a:pt x="8719" y="231042"/>
                </a:lnTo>
                <a:lnTo>
                  <a:pt x="11338" y="245181"/>
                </a:lnTo>
                <a:lnTo>
                  <a:pt x="13084" y="259281"/>
                </a:lnTo>
                <a:lnTo>
                  <a:pt x="14249" y="273356"/>
                </a:lnTo>
                <a:lnTo>
                  <a:pt x="15025" y="287413"/>
                </a:lnTo>
                <a:lnTo>
                  <a:pt x="16711" y="301459"/>
                </a:lnTo>
                <a:lnTo>
                  <a:pt x="19003" y="315498"/>
                </a:lnTo>
                <a:lnTo>
                  <a:pt x="21700" y="329532"/>
                </a:lnTo>
                <a:lnTo>
                  <a:pt x="23498" y="344730"/>
                </a:lnTo>
                <a:lnTo>
                  <a:pt x="24697" y="360706"/>
                </a:lnTo>
                <a:lnTo>
                  <a:pt x="25496" y="377200"/>
                </a:lnTo>
                <a:lnTo>
                  <a:pt x="26384" y="407991"/>
                </a:lnTo>
                <a:lnTo>
                  <a:pt x="26621" y="422746"/>
                </a:lnTo>
                <a:lnTo>
                  <a:pt x="27947" y="437258"/>
                </a:lnTo>
                <a:lnTo>
                  <a:pt x="30000" y="451607"/>
                </a:lnTo>
                <a:lnTo>
                  <a:pt x="32538" y="465847"/>
                </a:lnTo>
                <a:lnTo>
                  <a:pt x="34229" y="480015"/>
                </a:lnTo>
                <a:lnTo>
                  <a:pt x="35357" y="494135"/>
                </a:lnTo>
                <a:lnTo>
                  <a:pt x="36109" y="508222"/>
                </a:lnTo>
                <a:lnTo>
                  <a:pt x="36944" y="542573"/>
                </a:lnTo>
                <a:lnTo>
                  <a:pt x="37573" y="663783"/>
                </a:lnTo>
                <a:lnTo>
                  <a:pt x="39924" y="676247"/>
                </a:lnTo>
                <a:lnTo>
                  <a:pt x="48768" y="696328"/>
                </a:lnTo>
                <a:lnTo>
                  <a:pt x="56735" y="702617"/>
                </a:lnTo>
                <a:lnTo>
                  <a:pt x="66722" y="706811"/>
                </a:lnTo>
                <a:lnTo>
                  <a:pt x="78054" y="709606"/>
                </a:lnTo>
                <a:lnTo>
                  <a:pt x="99994" y="709596"/>
                </a:lnTo>
                <a:lnTo>
                  <a:pt x="245244" y="695709"/>
                </a:lnTo>
                <a:lnTo>
                  <a:pt x="382812" y="694252"/>
                </a:lnTo>
                <a:lnTo>
                  <a:pt x="1008571" y="694162"/>
                </a:lnTo>
                <a:lnTo>
                  <a:pt x="1158512" y="683933"/>
                </a:lnTo>
                <a:lnTo>
                  <a:pt x="1806138" y="683644"/>
                </a:lnTo>
                <a:lnTo>
                  <a:pt x="1951364" y="693512"/>
                </a:lnTo>
                <a:lnTo>
                  <a:pt x="2092032" y="701365"/>
                </a:lnTo>
                <a:lnTo>
                  <a:pt x="2232284" y="704550"/>
                </a:lnTo>
                <a:lnTo>
                  <a:pt x="2372519" y="707791"/>
                </a:lnTo>
                <a:lnTo>
                  <a:pt x="2522297" y="714908"/>
                </a:lnTo>
                <a:lnTo>
                  <a:pt x="2663468" y="720769"/>
                </a:lnTo>
                <a:lnTo>
                  <a:pt x="2811184" y="725586"/>
                </a:lnTo>
                <a:lnTo>
                  <a:pt x="2951004" y="738694"/>
                </a:lnTo>
                <a:lnTo>
                  <a:pt x="3093537" y="746435"/>
                </a:lnTo>
                <a:lnTo>
                  <a:pt x="3210946" y="749848"/>
                </a:lnTo>
                <a:lnTo>
                  <a:pt x="3309247" y="756616"/>
                </a:lnTo>
                <a:lnTo>
                  <a:pt x="3448846" y="764470"/>
                </a:lnTo>
                <a:lnTo>
                  <a:pt x="3589056" y="767656"/>
                </a:lnTo>
                <a:lnTo>
                  <a:pt x="3729289" y="776105"/>
                </a:lnTo>
                <a:lnTo>
                  <a:pt x="3874069" y="778246"/>
                </a:lnTo>
                <a:lnTo>
                  <a:pt x="4469027" y="778303"/>
                </a:lnTo>
                <a:lnTo>
                  <a:pt x="4606405" y="788387"/>
                </a:lnTo>
                <a:lnTo>
                  <a:pt x="4719919" y="787626"/>
                </a:lnTo>
                <a:lnTo>
                  <a:pt x="4821325" y="764096"/>
                </a:lnTo>
                <a:lnTo>
                  <a:pt x="4840240" y="754070"/>
                </a:lnTo>
                <a:lnTo>
                  <a:pt x="4848557" y="748124"/>
                </a:lnTo>
                <a:lnTo>
                  <a:pt x="4860914" y="732168"/>
                </a:lnTo>
                <a:lnTo>
                  <a:pt x="4865845" y="723005"/>
                </a:lnTo>
                <a:lnTo>
                  <a:pt x="4869132" y="711054"/>
                </a:lnTo>
                <a:lnTo>
                  <a:pt x="4871324" y="697243"/>
                </a:lnTo>
                <a:lnTo>
                  <a:pt x="4872785" y="682192"/>
                </a:lnTo>
                <a:lnTo>
                  <a:pt x="4873759" y="667484"/>
                </a:lnTo>
                <a:lnTo>
                  <a:pt x="4874408" y="653004"/>
                </a:lnTo>
                <a:lnTo>
                  <a:pt x="4875130" y="622113"/>
                </a:lnTo>
                <a:lnTo>
                  <a:pt x="4875450" y="585011"/>
                </a:lnTo>
                <a:lnTo>
                  <a:pt x="4874367" y="568807"/>
                </a:lnTo>
                <a:lnTo>
                  <a:pt x="4872477" y="554498"/>
                </a:lnTo>
                <a:lnTo>
                  <a:pt x="4870048" y="541453"/>
                </a:lnTo>
                <a:lnTo>
                  <a:pt x="4868429" y="524576"/>
                </a:lnTo>
                <a:lnTo>
                  <a:pt x="4867349" y="505144"/>
                </a:lnTo>
                <a:lnTo>
                  <a:pt x="4866630" y="484009"/>
                </a:lnTo>
                <a:lnTo>
                  <a:pt x="4864981" y="462908"/>
                </a:lnTo>
                <a:lnTo>
                  <a:pt x="4862714" y="441828"/>
                </a:lnTo>
                <a:lnTo>
                  <a:pt x="4860033" y="420763"/>
                </a:lnTo>
                <a:lnTo>
                  <a:pt x="4858246" y="399708"/>
                </a:lnTo>
                <a:lnTo>
                  <a:pt x="4857055" y="378660"/>
                </a:lnTo>
                <a:lnTo>
                  <a:pt x="4856260" y="357616"/>
                </a:lnTo>
                <a:lnTo>
                  <a:pt x="4854562" y="338912"/>
                </a:lnTo>
                <a:lnTo>
                  <a:pt x="4852261" y="321769"/>
                </a:lnTo>
                <a:lnTo>
                  <a:pt x="4846589" y="289086"/>
                </a:lnTo>
                <a:lnTo>
                  <a:pt x="4840172" y="255084"/>
                </a:lnTo>
                <a:lnTo>
                  <a:pt x="4837994" y="236667"/>
                </a:lnTo>
                <a:lnTo>
                  <a:pt x="4836541" y="217378"/>
                </a:lnTo>
                <a:lnTo>
                  <a:pt x="4835573" y="197507"/>
                </a:lnTo>
                <a:lnTo>
                  <a:pt x="4833759" y="180754"/>
                </a:lnTo>
                <a:lnTo>
                  <a:pt x="4831382" y="166079"/>
                </a:lnTo>
                <a:lnTo>
                  <a:pt x="4828628" y="152790"/>
                </a:lnTo>
                <a:lnTo>
                  <a:pt x="4826792" y="139256"/>
                </a:lnTo>
                <a:lnTo>
                  <a:pt x="4825568" y="125559"/>
                </a:lnTo>
                <a:lnTo>
                  <a:pt x="4824751" y="111753"/>
                </a:lnTo>
                <a:lnTo>
                  <a:pt x="4823039" y="96706"/>
                </a:lnTo>
                <a:lnTo>
                  <a:pt x="4820728" y="80831"/>
                </a:lnTo>
                <a:lnTo>
                  <a:pt x="4818020" y="64405"/>
                </a:lnTo>
                <a:lnTo>
                  <a:pt x="4808777" y="39921"/>
                </a:lnTo>
                <a:lnTo>
                  <a:pt x="4803040" y="30120"/>
                </a:lnTo>
                <a:lnTo>
                  <a:pt x="4794542" y="22418"/>
                </a:lnTo>
                <a:lnTo>
                  <a:pt x="4772633" y="10743"/>
                </a:lnTo>
                <a:lnTo>
                  <a:pt x="4717268" y="3183"/>
                </a:lnTo>
                <a:lnTo>
                  <a:pt x="4580812" y="125"/>
                </a:lnTo>
                <a:lnTo>
                  <a:pt x="4088260" y="0"/>
                </a:lnTo>
                <a:lnTo>
                  <a:pt x="3949878" y="8325"/>
                </a:lnTo>
                <a:lnTo>
                  <a:pt x="3808719" y="11398"/>
                </a:lnTo>
                <a:lnTo>
                  <a:pt x="3660629" y="19536"/>
                </a:lnTo>
                <a:lnTo>
                  <a:pt x="3507688" y="20838"/>
                </a:lnTo>
                <a:lnTo>
                  <a:pt x="3281924" y="21024"/>
                </a:lnTo>
                <a:lnTo>
                  <a:pt x="3082562" y="30090"/>
                </a:lnTo>
                <a:lnTo>
                  <a:pt x="2784307" y="31515"/>
                </a:lnTo>
                <a:lnTo>
                  <a:pt x="2488687" y="31552"/>
                </a:lnTo>
                <a:lnTo>
                  <a:pt x="2298937" y="22497"/>
                </a:lnTo>
                <a:lnTo>
                  <a:pt x="2079197" y="21121"/>
                </a:lnTo>
                <a:lnTo>
                  <a:pt x="1576859" y="21036"/>
                </a:lnTo>
                <a:lnTo>
                  <a:pt x="1444800" y="29360"/>
                </a:lnTo>
                <a:lnTo>
                  <a:pt x="1307618" y="31264"/>
                </a:lnTo>
                <a:lnTo>
                  <a:pt x="1156369" y="30359"/>
                </a:lnTo>
                <a:lnTo>
                  <a:pt x="1015999" y="22008"/>
                </a:lnTo>
                <a:lnTo>
                  <a:pt x="872891" y="19952"/>
                </a:lnTo>
                <a:lnTo>
                  <a:pt x="721513" y="11173"/>
                </a:lnTo>
                <a:lnTo>
                  <a:pt x="579608" y="10556"/>
                </a:lnTo>
                <a:lnTo>
                  <a:pt x="432154" y="652"/>
                </a:lnTo>
                <a:lnTo>
                  <a:pt x="142788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407702" y="3039585"/>
            <a:ext cx="2282319" cy="1096882"/>
            <a:chOff x="3407702" y="3039585"/>
            <a:chExt cx="2282319" cy="1096882"/>
          </a:xfrm>
        </p:grpSpPr>
        <p:sp>
          <p:nvSpPr>
            <p:cNvPr id="50" name="Freeform 49"/>
            <p:cNvSpPr/>
            <p:nvPr/>
          </p:nvSpPr>
          <p:spPr>
            <a:xfrm>
              <a:off x="3691676" y="3048387"/>
              <a:ext cx="315530" cy="201551"/>
            </a:xfrm>
            <a:custGeom>
              <a:avLst/>
              <a:gdLst/>
              <a:ahLst/>
              <a:cxnLst/>
              <a:rect l="0" t="0" r="0" b="0"/>
              <a:pathLst>
                <a:path w="315530" h="201551">
                  <a:moveTo>
                    <a:pt x="0" y="33269"/>
                  </a:moveTo>
                  <a:lnTo>
                    <a:pt x="11167" y="22102"/>
                  </a:lnTo>
                  <a:lnTo>
                    <a:pt x="19131" y="16475"/>
                  </a:lnTo>
                  <a:lnTo>
                    <a:pt x="29115" y="10387"/>
                  </a:lnTo>
                  <a:lnTo>
                    <a:pt x="40446" y="3991"/>
                  </a:lnTo>
                  <a:lnTo>
                    <a:pt x="51505" y="895"/>
                  </a:lnTo>
                  <a:lnTo>
                    <a:pt x="62384" y="0"/>
                  </a:lnTo>
                  <a:lnTo>
                    <a:pt x="73142" y="572"/>
                  </a:lnTo>
                  <a:lnTo>
                    <a:pt x="80315" y="6797"/>
                  </a:lnTo>
                  <a:lnTo>
                    <a:pt x="85096" y="16789"/>
                  </a:lnTo>
                  <a:lnTo>
                    <a:pt x="88283" y="29294"/>
                  </a:lnTo>
                  <a:lnTo>
                    <a:pt x="88071" y="41137"/>
                  </a:lnTo>
                  <a:lnTo>
                    <a:pt x="85593" y="52538"/>
                  </a:lnTo>
                  <a:lnTo>
                    <a:pt x="74054" y="85334"/>
                  </a:lnTo>
                  <a:lnTo>
                    <a:pt x="70405" y="96026"/>
                  </a:lnTo>
                  <a:lnTo>
                    <a:pt x="65634" y="106659"/>
                  </a:lnTo>
                  <a:lnTo>
                    <a:pt x="60117" y="117255"/>
                  </a:lnTo>
                  <a:lnTo>
                    <a:pt x="54102" y="127824"/>
                  </a:lnTo>
                  <a:lnTo>
                    <a:pt x="48923" y="138376"/>
                  </a:lnTo>
                  <a:lnTo>
                    <a:pt x="44302" y="148916"/>
                  </a:lnTo>
                  <a:lnTo>
                    <a:pt x="40052" y="159449"/>
                  </a:lnTo>
                  <a:lnTo>
                    <a:pt x="43062" y="166471"/>
                  </a:lnTo>
                  <a:lnTo>
                    <a:pt x="50912" y="171152"/>
                  </a:lnTo>
                  <a:lnTo>
                    <a:pt x="74048" y="177523"/>
                  </a:lnTo>
                  <a:lnTo>
                    <a:pt x="99911" y="184249"/>
                  </a:lnTo>
                  <a:lnTo>
                    <a:pt x="114521" y="186510"/>
                  </a:lnTo>
                  <a:lnTo>
                    <a:pt x="130104" y="188018"/>
                  </a:lnTo>
                  <a:lnTo>
                    <a:pt x="146336" y="189023"/>
                  </a:lnTo>
                  <a:lnTo>
                    <a:pt x="160663" y="190861"/>
                  </a:lnTo>
                  <a:lnTo>
                    <a:pt x="173720" y="193256"/>
                  </a:lnTo>
                  <a:lnTo>
                    <a:pt x="185931" y="196021"/>
                  </a:lnTo>
                  <a:lnTo>
                    <a:pt x="199915" y="197864"/>
                  </a:lnTo>
                  <a:lnTo>
                    <a:pt x="215080" y="199093"/>
                  </a:lnTo>
                  <a:lnTo>
                    <a:pt x="231034" y="199912"/>
                  </a:lnTo>
                  <a:lnTo>
                    <a:pt x="261225" y="200822"/>
                  </a:lnTo>
                  <a:lnTo>
                    <a:pt x="315529" y="20155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891556" y="3039585"/>
              <a:ext cx="31509" cy="378635"/>
            </a:xfrm>
            <a:custGeom>
              <a:avLst/>
              <a:gdLst/>
              <a:ahLst/>
              <a:cxnLst/>
              <a:rect l="0" t="0" r="0" b="0"/>
              <a:pathLst>
                <a:path w="31509" h="378635">
                  <a:moveTo>
                    <a:pt x="31508" y="0"/>
                  </a:moveTo>
                  <a:lnTo>
                    <a:pt x="20341" y="27918"/>
                  </a:lnTo>
                  <a:lnTo>
                    <a:pt x="17051" y="41984"/>
                  </a:lnTo>
                  <a:lnTo>
                    <a:pt x="14858" y="57205"/>
                  </a:lnTo>
                  <a:lnTo>
                    <a:pt x="13396" y="73196"/>
                  </a:lnTo>
                  <a:lnTo>
                    <a:pt x="11253" y="87362"/>
                  </a:lnTo>
                  <a:lnTo>
                    <a:pt x="8656" y="100312"/>
                  </a:lnTo>
                  <a:lnTo>
                    <a:pt x="5756" y="112451"/>
                  </a:lnTo>
                  <a:lnTo>
                    <a:pt x="3822" y="125218"/>
                  </a:lnTo>
                  <a:lnTo>
                    <a:pt x="2533" y="138404"/>
                  </a:lnTo>
                  <a:lnTo>
                    <a:pt x="1673" y="151869"/>
                  </a:lnTo>
                  <a:lnTo>
                    <a:pt x="1100" y="167858"/>
                  </a:lnTo>
                  <a:lnTo>
                    <a:pt x="294" y="222692"/>
                  </a:lnTo>
                  <a:lnTo>
                    <a:pt x="0" y="311801"/>
                  </a:lnTo>
                  <a:lnTo>
                    <a:pt x="1153" y="327067"/>
                  </a:lnTo>
                  <a:lnTo>
                    <a:pt x="3091" y="340750"/>
                  </a:lnTo>
                  <a:lnTo>
                    <a:pt x="10472" y="3786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166597" y="3102691"/>
              <a:ext cx="29925" cy="347082"/>
            </a:xfrm>
            <a:custGeom>
              <a:avLst/>
              <a:gdLst/>
              <a:ahLst/>
              <a:cxnLst/>
              <a:rect l="0" t="0" r="0" b="0"/>
              <a:pathLst>
                <a:path w="29925" h="347082">
                  <a:moveTo>
                    <a:pt x="29924" y="0"/>
                  </a:moveTo>
                  <a:lnTo>
                    <a:pt x="24341" y="16750"/>
                  </a:lnTo>
                  <a:lnTo>
                    <a:pt x="21527" y="26359"/>
                  </a:lnTo>
                  <a:lnTo>
                    <a:pt x="15285" y="49501"/>
                  </a:lnTo>
                  <a:lnTo>
                    <a:pt x="13153" y="64553"/>
                  </a:lnTo>
                  <a:lnTo>
                    <a:pt x="11732" y="81600"/>
                  </a:lnTo>
                  <a:lnTo>
                    <a:pt x="10784" y="99976"/>
                  </a:lnTo>
                  <a:lnTo>
                    <a:pt x="8984" y="119239"/>
                  </a:lnTo>
                  <a:lnTo>
                    <a:pt x="6615" y="139092"/>
                  </a:lnTo>
                  <a:lnTo>
                    <a:pt x="3867" y="159340"/>
                  </a:lnTo>
                  <a:lnTo>
                    <a:pt x="2035" y="178681"/>
                  </a:lnTo>
                  <a:lnTo>
                    <a:pt x="814" y="197419"/>
                  </a:lnTo>
                  <a:lnTo>
                    <a:pt x="0" y="215753"/>
                  </a:lnTo>
                  <a:lnTo>
                    <a:pt x="626" y="233819"/>
                  </a:lnTo>
                  <a:lnTo>
                    <a:pt x="2212" y="251707"/>
                  </a:lnTo>
                  <a:lnTo>
                    <a:pt x="4437" y="269475"/>
                  </a:lnTo>
                  <a:lnTo>
                    <a:pt x="7090" y="284826"/>
                  </a:lnTo>
                  <a:lnTo>
                    <a:pt x="10027" y="298566"/>
                  </a:lnTo>
                  <a:lnTo>
                    <a:pt x="19407" y="3470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522567" y="3197349"/>
              <a:ext cx="10518" cy="252424"/>
            </a:xfrm>
            <a:custGeom>
              <a:avLst/>
              <a:gdLst/>
              <a:ahLst/>
              <a:cxnLst/>
              <a:rect l="0" t="0" r="0" b="0"/>
              <a:pathLst>
                <a:path w="10518" h="252424">
                  <a:moveTo>
                    <a:pt x="10517" y="0"/>
                  </a:moveTo>
                  <a:lnTo>
                    <a:pt x="4934" y="16751"/>
                  </a:lnTo>
                  <a:lnTo>
                    <a:pt x="3289" y="26359"/>
                  </a:lnTo>
                  <a:lnTo>
                    <a:pt x="2193" y="37440"/>
                  </a:lnTo>
                  <a:lnTo>
                    <a:pt x="1462" y="49501"/>
                  </a:lnTo>
                  <a:lnTo>
                    <a:pt x="649" y="78484"/>
                  </a:lnTo>
                  <a:lnTo>
                    <a:pt x="0" y="2524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459461" y="3323561"/>
              <a:ext cx="199836" cy="21036"/>
            </a:xfrm>
            <a:custGeom>
              <a:avLst/>
              <a:gdLst/>
              <a:ahLst/>
              <a:cxnLst/>
              <a:rect l="0" t="0" r="0" b="0"/>
              <a:pathLst>
                <a:path w="199836" h="21036">
                  <a:moveTo>
                    <a:pt x="0" y="0"/>
                  </a:moveTo>
                  <a:lnTo>
                    <a:pt x="22334" y="0"/>
                  </a:lnTo>
                  <a:lnTo>
                    <a:pt x="34756" y="1168"/>
                  </a:lnTo>
                  <a:lnTo>
                    <a:pt x="48880" y="3116"/>
                  </a:lnTo>
                  <a:lnTo>
                    <a:pt x="64140" y="5583"/>
                  </a:lnTo>
                  <a:lnTo>
                    <a:pt x="77819" y="8396"/>
                  </a:lnTo>
                  <a:lnTo>
                    <a:pt x="90444" y="11440"/>
                  </a:lnTo>
                  <a:lnTo>
                    <a:pt x="102366" y="14639"/>
                  </a:lnTo>
                  <a:lnTo>
                    <a:pt x="116158" y="16771"/>
                  </a:lnTo>
                  <a:lnTo>
                    <a:pt x="131195" y="18192"/>
                  </a:lnTo>
                  <a:lnTo>
                    <a:pt x="199835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96025" y="3210195"/>
              <a:ext cx="452257" cy="229060"/>
            </a:xfrm>
            <a:custGeom>
              <a:avLst/>
              <a:gdLst/>
              <a:ahLst/>
              <a:cxnLst/>
              <a:rect l="0" t="0" r="0" b="0"/>
              <a:pathLst>
                <a:path w="452257" h="229060">
                  <a:moveTo>
                    <a:pt x="0" y="29225"/>
                  </a:moveTo>
                  <a:lnTo>
                    <a:pt x="11166" y="18058"/>
                  </a:lnTo>
                  <a:lnTo>
                    <a:pt x="17962" y="13600"/>
                  </a:lnTo>
                  <a:lnTo>
                    <a:pt x="25998" y="9459"/>
                  </a:lnTo>
                  <a:lnTo>
                    <a:pt x="34861" y="5530"/>
                  </a:lnTo>
                  <a:lnTo>
                    <a:pt x="45444" y="2911"/>
                  </a:lnTo>
                  <a:lnTo>
                    <a:pt x="57174" y="1164"/>
                  </a:lnTo>
                  <a:lnTo>
                    <a:pt x="69669" y="0"/>
                  </a:lnTo>
                  <a:lnTo>
                    <a:pt x="81504" y="1561"/>
                  </a:lnTo>
                  <a:lnTo>
                    <a:pt x="92901" y="4939"/>
                  </a:lnTo>
                  <a:lnTo>
                    <a:pt x="104004" y="9529"/>
                  </a:lnTo>
                  <a:lnTo>
                    <a:pt x="113743" y="17263"/>
                  </a:lnTo>
                  <a:lnTo>
                    <a:pt x="122573" y="27093"/>
                  </a:lnTo>
                  <a:lnTo>
                    <a:pt x="130797" y="38321"/>
                  </a:lnTo>
                  <a:lnTo>
                    <a:pt x="140955" y="49313"/>
                  </a:lnTo>
                  <a:lnTo>
                    <a:pt x="152401" y="60146"/>
                  </a:lnTo>
                  <a:lnTo>
                    <a:pt x="164706" y="70874"/>
                  </a:lnTo>
                  <a:lnTo>
                    <a:pt x="184611" y="89027"/>
                  </a:lnTo>
                  <a:lnTo>
                    <a:pt x="201249" y="104886"/>
                  </a:lnTo>
                  <a:lnTo>
                    <a:pt x="216434" y="119725"/>
                  </a:lnTo>
                  <a:lnTo>
                    <a:pt x="224924" y="126954"/>
                  </a:lnTo>
                  <a:lnTo>
                    <a:pt x="234090" y="134110"/>
                  </a:lnTo>
                  <a:lnTo>
                    <a:pt x="243706" y="141219"/>
                  </a:lnTo>
                  <a:lnTo>
                    <a:pt x="263740" y="155350"/>
                  </a:lnTo>
                  <a:lnTo>
                    <a:pt x="273991" y="162391"/>
                  </a:lnTo>
                  <a:lnTo>
                    <a:pt x="283162" y="169421"/>
                  </a:lnTo>
                  <a:lnTo>
                    <a:pt x="291613" y="176446"/>
                  </a:lnTo>
                  <a:lnTo>
                    <a:pt x="299584" y="183466"/>
                  </a:lnTo>
                  <a:lnTo>
                    <a:pt x="308404" y="190483"/>
                  </a:lnTo>
                  <a:lnTo>
                    <a:pt x="317791" y="197499"/>
                  </a:lnTo>
                  <a:lnTo>
                    <a:pt x="327554" y="204513"/>
                  </a:lnTo>
                  <a:lnTo>
                    <a:pt x="337569" y="210358"/>
                  </a:lnTo>
                  <a:lnTo>
                    <a:pt x="347751" y="215423"/>
                  </a:lnTo>
                  <a:lnTo>
                    <a:pt x="358045" y="219968"/>
                  </a:lnTo>
                  <a:lnTo>
                    <a:pt x="370751" y="222999"/>
                  </a:lnTo>
                  <a:lnTo>
                    <a:pt x="385064" y="225019"/>
                  </a:lnTo>
                  <a:lnTo>
                    <a:pt x="452256" y="2290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922235" y="3228902"/>
              <a:ext cx="210354" cy="241906"/>
            </a:xfrm>
            <a:custGeom>
              <a:avLst/>
              <a:gdLst/>
              <a:ahLst/>
              <a:cxnLst/>
              <a:rect l="0" t="0" r="0" b="0"/>
              <a:pathLst>
                <a:path w="210354" h="241906">
                  <a:moveTo>
                    <a:pt x="210353" y="0"/>
                  </a:moveTo>
                  <a:lnTo>
                    <a:pt x="199186" y="11167"/>
                  </a:lnTo>
                  <a:lnTo>
                    <a:pt x="192390" y="16794"/>
                  </a:lnTo>
                  <a:lnTo>
                    <a:pt x="184354" y="22882"/>
                  </a:lnTo>
                  <a:lnTo>
                    <a:pt x="175491" y="29278"/>
                  </a:lnTo>
                  <a:lnTo>
                    <a:pt x="166076" y="37048"/>
                  </a:lnTo>
                  <a:lnTo>
                    <a:pt x="156294" y="45734"/>
                  </a:lnTo>
                  <a:lnTo>
                    <a:pt x="137244" y="63566"/>
                  </a:lnTo>
                  <a:lnTo>
                    <a:pt x="105971" y="94057"/>
                  </a:lnTo>
                  <a:lnTo>
                    <a:pt x="98694" y="101269"/>
                  </a:lnTo>
                  <a:lnTo>
                    <a:pt x="91506" y="110752"/>
                  </a:lnTo>
                  <a:lnTo>
                    <a:pt x="84377" y="121748"/>
                  </a:lnTo>
                  <a:lnTo>
                    <a:pt x="77286" y="133753"/>
                  </a:lnTo>
                  <a:lnTo>
                    <a:pt x="70223" y="144094"/>
                  </a:lnTo>
                  <a:lnTo>
                    <a:pt x="63176" y="153326"/>
                  </a:lnTo>
                  <a:lnTo>
                    <a:pt x="56141" y="161817"/>
                  </a:lnTo>
                  <a:lnTo>
                    <a:pt x="49114" y="170984"/>
                  </a:lnTo>
                  <a:lnTo>
                    <a:pt x="42092" y="180601"/>
                  </a:lnTo>
                  <a:lnTo>
                    <a:pt x="28057" y="200635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07702" y="3575983"/>
              <a:ext cx="2282319" cy="63107"/>
            </a:xfrm>
            <a:custGeom>
              <a:avLst/>
              <a:gdLst/>
              <a:ahLst/>
              <a:cxnLst/>
              <a:rect l="0" t="0" r="0" b="0"/>
              <a:pathLst>
                <a:path w="2282319" h="63107">
                  <a:moveTo>
                    <a:pt x="0" y="0"/>
                  </a:moveTo>
                  <a:lnTo>
                    <a:pt x="176341" y="0"/>
                  </a:lnTo>
                  <a:lnTo>
                    <a:pt x="194689" y="1169"/>
                  </a:lnTo>
                  <a:lnTo>
                    <a:pt x="210428" y="3117"/>
                  </a:lnTo>
                  <a:lnTo>
                    <a:pt x="224426" y="5584"/>
                  </a:lnTo>
                  <a:lnTo>
                    <a:pt x="238432" y="7228"/>
                  </a:lnTo>
                  <a:lnTo>
                    <a:pt x="266460" y="9056"/>
                  </a:lnTo>
                  <a:lnTo>
                    <a:pt x="308520" y="10084"/>
                  </a:lnTo>
                  <a:lnTo>
                    <a:pt x="323711" y="11398"/>
                  </a:lnTo>
                  <a:lnTo>
                    <a:pt x="339681" y="13442"/>
                  </a:lnTo>
                  <a:lnTo>
                    <a:pt x="356171" y="15973"/>
                  </a:lnTo>
                  <a:lnTo>
                    <a:pt x="371839" y="17660"/>
                  </a:lnTo>
                  <a:lnTo>
                    <a:pt x="401712" y="19535"/>
                  </a:lnTo>
                  <a:lnTo>
                    <a:pt x="467376" y="20739"/>
                  </a:lnTo>
                  <a:lnTo>
                    <a:pt x="519193" y="22116"/>
                  </a:lnTo>
                  <a:lnTo>
                    <a:pt x="536613" y="24093"/>
                  </a:lnTo>
                  <a:lnTo>
                    <a:pt x="554071" y="26580"/>
                  </a:lnTo>
                  <a:lnTo>
                    <a:pt x="571552" y="28238"/>
                  </a:lnTo>
                  <a:lnTo>
                    <a:pt x="606557" y="30079"/>
                  </a:lnTo>
                  <a:lnTo>
                    <a:pt x="676640" y="31262"/>
                  </a:lnTo>
                  <a:lnTo>
                    <a:pt x="937710" y="31552"/>
                  </a:lnTo>
                  <a:lnTo>
                    <a:pt x="958197" y="32721"/>
                  </a:lnTo>
                  <a:lnTo>
                    <a:pt x="978867" y="34669"/>
                  </a:lnTo>
                  <a:lnTo>
                    <a:pt x="999659" y="37136"/>
                  </a:lnTo>
                  <a:lnTo>
                    <a:pt x="1020531" y="38781"/>
                  </a:lnTo>
                  <a:lnTo>
                    <a:pt x="1062421" y="40609"/>
                  </a:lnTo>
                  <a:lnTo>
                    <a:pt x="1125425" y="41638"/>
                  </a:lnTo>
                  <a:lnTo>
                    <a:pt x="1146446" y="42950"/>
                  </a:lnTo>
                  <a:lnTo>
                    <a:pt x="1167472" y="44994"/>
                  </a:lnTo>
                  <a:lnTo>
                    <a:pt x="1188501" y="47526"/>
                  </a:lnTo>
                  <a:lnTo>
                    <a:pt x="1209532" y="49213"/>
                  </a:lnTo>
                  <a:lnTo>
                    <a:pt x="1251597" y="51088"/>
                  </a:lnTo>
                  <a:lnTo>
                    <a:pt x="1314700" y="52144"/>
                  </a:lnTo>
                  <a:lnTo>
                    <a:pt x="1377805" y="52457"/>
                  </a:lnTo>
                  <a:lnTo>
                    <a:pt x="1398840" y="53669"/>
                  </a:lnTo>
                  <a:lnTo>
                    <a:pt x="1419875" y="55646"/>
                  </a:lnTo>
                  <a:lnTo>
                    <a:pt x="1440910" y="58133"/>
                  </a:lnTo>
                  <a:lnTo>
                    <a:pt x="1461946" y="59790"/>
                  </a:lnTo>
                  <a:lnTo>
                    <a:pt x="1504016" y="61632"/>
                  </a:lnTo>
                  <a:lnTo>
                    <a:pt x="1561538" y="62669"/>
                  </a:lnTo>
                  <a:lnTo>
                    <a:pt x="2148239" y="63106"/>
                  </a:lnTo>
                  <a:lnTo>
                    <a:pt x="2166053" y="61937"/>
                  </a:lnTo>
                  <a:lnTo>
                    <a:pt x="2182605" y="59989"/>
                  </a:lnTo>
                  <a:lnTo>
                    <a:pt x="2198313" y="57522"/>
                  </a:lnTo>
                  <a:lnTo>
                    <a:pt x="2213460" y="55877"/>
                  </a:lnTo>
                  <a:lnTo>
                    <a:pt x="2228233" y="54781"/>
                  </a:lnTo>
                  <a:lnTo>
                    <a:pt x="2282318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91494" y="3733747"/>
              <a:ext cx="246417" cy="402720"/>
            </a:xfrm>
            <a:custGeom>
              <a:avLst/>
              <a:gdLst/>
              <a:ahLst/>
              <a:cxnLst/>
              <a:rect l="0" t="0" r="0" b="0"/>
              <a:pathLst>
                <a:path w="246417" h="402720">
                  <a:moveTo>
                    <a:pt x="194178" y="42070"/>
                  </a:moveTo>
                  <a:lnTo>
                    <a:pt x="183012" y="30904"/>
                  </a:lnTo>
                  <a:lnTo>
                    <a:pt x="175048" y="28783"/>
                  </a:lnTo>
                  <a:lnTo>
                    <a:pt x="165064" y="28538"/>
                  </a:lnTo>
                  <a:lnTo>
                    <a:pt x="153733" y="29543"/>
                  </a:lnTo>
                  <a:lnTo>
                    <a:pt x="142674" y="32550"/>
                  </a:lnTo>
                  <a:lnTo>
                    <a:pt x="131795" y="36892"/>
                  </a:lnTo>
                  <a:lnTo>
                    <a:pt x="121037" y="42124"/>
                  </a:lnTo>
                  <a:lnTo>
                    <a:pt x="111528" y="47950"/>
                  </a:lnTo>
                  <a:lnTo>
                    <a:pt x="102851" y="54170"/>
                  </a:lnTo>
                  <a:lnTo>
                    <a:pt x="94729" y="60655"/>
                  </a:lnTo>
                  <a:lnTo>
                    <a:pt x="89314" y="69652"/>
                  </a:lnTo>
                  <a:lnTo>
                    <a:pt x="85704" y="80325"/>
                  </a:lnTo>
                  <a:lnTo>
                    <a:pt x="83298" y="92114"/>
                  </a:lnTo>
                  <a:lnTo>
                    <a:pt x="82862" y="106986"/>
                  </a:lnTo>
                  <a:lnTo>
                    <a:pt x="83740" y="123912"/>
                  </a:lnTo>
                  <a:lnTo>
                    <a:pt x="85494" y="142207"/>
                  </a:lnTo>
                  <a:lnTo>
                    <a:pt x="87832" y="157910"/>
                  </a:lnTo>
                  <a:lnTo>
                    <a:pt x="90559" y="171885"/>
                  </a:lnTo>
                  <a:lnTo>
                    <a:pt x="93546" y="184708"/>
                  </a:lnTo>
                  <a:lnTo>
                    <a:pt x="96706" y="196761"/>
                  </a:lnTo>
                  <a:lnTo>
                    <a:pt x="99982" y="208303"/>
                  </a:lnTo>
                  <a:lnTo>
                    <a:pt x="103333" y="219504"/>
                  </a:lnTo>
                  <a:lnTo>
                    <a:pt x="107906" y="230477"/>
                  </a:lnTo>
                  <a:lnTo>
                    <a:pt x="113291" y="241298"/>
                  </a:lnTo>
                  <a:lnTo>
                    <a:pt x="119218" y="252018"/>
                  </a:lnTo>
                  <a:lnTo>
                    <a:pt x="125507" y="262670"/>
                  </a:lnTo>
                  <a:lnTo>
                    <a:pt x="138727" y="283855"/>
                  </a:lnTo>
                  <a:lnTo>
                    <a:pt x="144356" y="294413"/>
                  </a:lnTo>
                  <a:lnTo>
                    <a:pt x="149277" y="304957"/>
                  </a:lnTo>
                  <a:lnTo>
                    <a:pt x="153727" y="315492"/>
                  </a:lnTo>
                  <a:lnTo>
                    <a:pt x="157862" y="326022"/>
                  </a:lnTo>
                  <a:lnTo>
                    <a:pt x="165572" y="347070"/>
                  </a:lnTo>
                  <a:lnTo>
                    <a:pt x="169265" y="358760"/>
                  </a:lnTo>
                  <a:lnTo>
                    <a:pt x="176484" y="384214"/>
                  </a:lnTo>
                  <a:lnTo>
                    <a:pt x="174202" y="392872"/>
                  </a:lnTo>
                  <a:lnTo>
                    <a:pt x="168005" y="398643"/>
                  </a:lnTo>
                  <a:lnTo>
                    <a:pt x="159201" y="402491"/>
                  </a:lnTo>
                  <a:lnTo>
                    <a:pt x="150993" y="402719"/>
                  </a:lnTo>
                  <a:lnTo>
                    <a:pt x="143185" y="400533"/>
                  </a:lnTo>
                  <a:lnTo>
                    <a:pt x="135642" y="396740"/>
                  </a:lnTo>
                  <a:lnTo>
                    <a:pt x="128275" y="391873"/>
                  </a:lnTo>
                  <a:lnTo>
                    <a:pt x="121028" y="386291"/>
                  </a:lnTo>
                  <a:lnTo>
                    <a:pt x="113858" y="380233"/>
                  </a:lnTo>
                  <a:lnTo>
                    <a:pt x="105573" y="373856"/>
                  </a:lnTo>
                  <a:lnTo>
                    <a:pt x="96544" y="367269"/>
                  </a:lnTo>
                  <a:lnTo>
                    <a:pt x="87018" y="360539"/>
                  </a:lnTo>
                  <a:lnTo>
                    <a:pt x="78331" y="353716"/>
                  </a:lnTo>
                  <a:lnTo>
                    <a:pt x="70202" y="346830"/>
                  </a:lnTo>
                  <a:lnTo>
                    <a:pt x="62445" y="339902"/>
                  </a:lnTo>
                  <a:lnTo>
                    <a:pt x="47594" y="325971"/>
                  </a:lnTo>
                  <a:lnTo>
                    <a:pt x="13432" y="292400"/>
                  </a:lnTo>
                  <a:lnTo>
                    <a:pt x="7070" y="281412"/>
                  </a:lnTo>
                  <a:lnTo>
                    <a:pt x="2828" y="269411"/>
                  </a:lnTo>
                  <a:lnTo>
                    <a:pt x="0" y="256736"/>
                  </a:lnTo>
                  <a:lnTo>
                    <a:pt x="1620" y="245950"/>
                  </a:lnTo>
                  <a:lnTo>
                    <a:pt x="6207" y="236421"/>
                  </a:lnTo>
                  <a:lnTo>
                    <a:pt x="12770" y="227731"/>
                  </a:lnTo>
                  <a:lnTo>
                    <a:pt x="22989" y="220770"/>
                  </a:lnTo>
                  <a:lnTo>
                    <a:pt x="35645" y="214960"/>
                  </a:lnTo>
                  <a:lnTo>
                    <a:pt x="86773" y="197239"/>
                  </a:lnTo>
                  <a:lnTo>
                    <a:pt x="100371" y="193430"/>
                  </a:lnTo>
                  <a:lnTo>
                    <a:pt x="115280" y="189722"/>
                  </a:lnTo>
                  <a:lnTo>
                    <a:pt x="131062" y="186081"/>
                  </a:lnTo>
                  <a:lnTo>
                    <a:pt x="145089" y="182485"/>
                  </a:lnTo>
                  <a:lnTo>
                    <a:pt x="157946" y="178919"/>
                  </a:lnTo>
                  <a:lnTo>
                    <a:pt x="170024" y="175373"/>
                  </a:lnTo>
                  <a:lnTo>
                    <a:pt x="182750" y="170672"/>
                  </a:lnTo>
                  <a:lnTo>
                    <a:pt x="195908" y="165201"/>
                  </a:lnTo>
                  <a:lnTo>
                    <a:pt x="209355" y="159216"/>
                  </a:lnTo>
                  <a:lnTo>
                    <a:pt x="220657" y="151720"/>
                  </a:lnTo>
                  <a:lnTo>
                    <a:pt x="230529" y="143217"/>
                  </a:lnTo>
                  <a:lnTo>
                    <a:pt x="239447" y="134042"/>
                  </a:lnTo>
                  <a:lnTo>
                    <a:pt x="244224" y="122083"/>
                  </a:lnTo>
                  <a:lnTo>
                    <a:pt x="246240" y="108267"/>
                  </a:lnTo>
                  <a:lnTo>
                    <a:pt x="246416" y="93213"/>
                  </a:lnTo>
                  <a:lnTo>
                    <a:pt x="244195" y="79672"/>
                  </a:lnTo>
                  <a:lnTo>
                    <a:pt x="240378" y="67138"/>
                  </a:lnTo>
                  <a:lnTo>
                    <a:pt x="235496" y="55276"/>
                  </a:lnTo>
                  <a:lnTo>
                    <a:pt x="228735" y="45031"/>
                  </a:lnTo>
                  <a:lnTo>
                    <a:pt x="220722" y="35864"/>
                  </a:lnTo>
                  <a:lnTo>
                    <a:pt x="173143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066998" y="3801787"/>
            <a:ext cx="731427" cy="428753"/>
            <a:chOff x="8066998" y="3801787"/>
            <a:chExt cx="731427" cy="428753"/>
          </a:xfrm>
        </p:grpSpPr>
        <p:sp>
          <p:nvSpPr>
            <p:cNvPr id="60" name="Freeform 59"/>
            <p:cNvSpPr/>
            <p:nvPr/>
          </p:nvSpPr>
          <p:spPr>
            <a:xfrm>
              <a:off x="8066998" y="3923064"/>
              <a:ext cx="315529" cy="21036"/>
            </a:xfrm>
            <a:custGeom>
              <a:avLst/>
              <a:gdLst/>
              <a:ahLst/>
              <a:cxnLst/>
              <a:rect l="0" t="0" r="0" b="0"/>
              <a:pathLst>
                <a:path w="315529" h="21036">
                  <a:moveTo>
                    <a:pt x="0" y="21035"/>
                  </a:moveTo>
                  <a:lnTo>
                    <a:pt x="27917" y="15452"/>
                  </a:lnTo>
                  <a:lnTo>
                    <a:pt x="40814" y="13807"/>
                  </a:lnTo>
                  <a:lnTo>
                    <a:pt x="54088" y="12710"/>
                  </a:lnTo>
                  <a:lnTo>
                    <a:pt x="67611" y="11979"/>
                  </a:lnTo>
                  <a:lnTo>
                    <a:pt x="101335" y="11167"/>
                  </a:lnTo>
                  <a:lnTo>
                    <a:pt x="120145" y="10951"/>
                  </a:lnTo>
                  <a:lnTo>
                    <a:pt x="136191" y="9638"/>
                  </a:lnTo>
                  <a:lnTo>
                    <a:pt x="150394" y="7594"/>
                  </a:lnTo>
                  <a:lnTo>
                    <a:pt x="163367" y="5062"/>
                  </a:lnTo>
                  <a:lnTo>
                    <a:pt x="179029" y="3375"/>
                  </a:lnTo>
                  <a:lnTo>
                    <a:pt x="196482" y="2250"/>
                  </a:lnTo>
                  <a:lnTo>
                    <a:pt x="232234" y="1000"/>
                  </a:lnTo>
                  <a:lnTo>
                    <a:pt x="31552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140620" y="3986169"/>
              <a:ext cx="231389" cy="26722"/>
            </a:xfrm>
            <a:custGeom>
              <a:avLst/>
              <a:gdLst/>
              <a:ahLst/>
              <a:cxnLst/>
              <a:rect l="0" t="0" r="0" b="0"/>
              <a:pathLst>
                <a:path w="231389" h="26722">
                  <a:moveTo>
                    <a:pt x="0" y="0"/>
                  </a:moveTo>
                  <a:lnTo>
                    <a:pt x="22335" y="5584"/>
                  </a:lnTo>
                  <a:lnTo>
                    <a:pt x="32419" y="8397"/>
                  </a:lnTo>
                  <a:lnTo>
                    <a:pt x="52974" y="14639"/>
                  </a:lnTo>
                  <a:lnTo>
                    <a:pt x="66868" y="16771"/>
                  </a:lnTo>
                  <a:lnTo>
                    <a:pt x="83144" y="18192"/>
                  </a:lnTo>
                  <a:lnTo>
                    <a:pt x="101006" y="19140"/>
                  </a:lnTo>
                  <a:lnTo>
                    <a:pt x="117588" y="20941"/>
                  </a:lnTo>
                  <a:lnTo>
                    <a:pt x="133317" y="23309"/>
                  </a:lnTo>
                  <a:lnTo>
                    <a:pt x="148478" y="26057"/>
                  </a:lnTo>
                  <a:lnTo>
                    <a:pt x="164428" y="26721"/>
                  </a:lnTo>
                  <a:lnTo>
                    <a:pt x="180905" y="25994"/>
                  </a:lnTo>
                  <a:lnTo>
                    <a:pt x="231388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610056" y="3801787"/>
              <a:ext cx="188369" cy="428753"/>
            </a:xfrm>
            <a:custGeom>
              <a:avLst/>
              <a:gdLst/>
              <a:ahLst/>
              <a:cxnLst/>
              <a:rect l="0" t="0" r="0" b="0"/>
              <a:pathLst>
                <a:path w="188369" h="428753">
                  <a:moveTo>
                    <a:pt x="66962" y="5583"/>
                  </a:moveTo>
                  <a:lnTo>
                    <a:pt x="50212" y="0"/>
                  </a:lnTo>
                  <a:lnTo>
                    <a:pt x="44109" y="1861"/>
                  </a:lnTo>
                  <a:lnTo>
                    <a:pt x="38871" y="6608"/>
                  </a:lnTo>
                  <a:lnTo>
                    <a:pt x="34211" y="13278"/>
                  </a:lnTo>
                  <a:lnTo>
                    <a:pt x="32273" y="22399"/>
                  </a:lnTo>
                  <a:lnTo>
                    <a:pt x="32150" y="33154"/>
                  </a:lnTo>
                  <a:lnTo>
                    <a:pt x="33237" y="44999"/>
                  </a:lnTo>
                  <a:lnTo>
                    <a:pt x="36298" y="59907"/>
                  </a:lnTo>
                  <a:lnTo>
                    <a:pt x="40676" y="76858"/>
                  </a:lnTo>
                  <a:lnTo>
                    <a:pt x="50606" y="112053"/>
                  </a:lnTo>
                  <a:lnTo>
                    <a:pt x="58914" y="143276"/>
                  </a:lnTo>
                  <a:lnTo>
                    <a:pt x="63933" y="156978"/>
                  </a:lnTo>
                  <a:lnTo>
                    <a:pt x="69618" y="169619"/>
                  </a:lnTo>
                  <a:lnTo>
                    <a:pt x="75744" y="181552"/>
                  </a:lnTo>
                  <a:lnTo>
                    <a:pt x="80998" y="193013"/>
                  </a:lnTo>
                  <a:lnTo>
                    <a:pt x="85669" y="204159"/>
                  </a:lnTo>
                  <a:lnTo>
                    <a:pt x="89950" y="215096"/>
                  </a:lnTo>
                  <a:lnTo>
                    <a:pt x="95142" y="227062"/>
                  </a:lnTo>
                  <a:lnTo>
                    <a:pt x="107144" y="252823"/>
                  </a:lnTo>
                  <a:lnTo>
                    <a:pt x="112448" y="265068"/>
                  </a:lnTo>
                  <a:lnTo>
                    <a:pt x="117153" y="276737"/>
                  </a:lnTo>
                  <a:lnTo>
                    <a:pt x="125496" y="299052"/>
                  </a:lnTo>
                  <a:lnTo>
                    <a:pt x="133101" y="320656"/>
                  </a:lnTo>
                  <a:lnTo>
                    <a:pt x="136764" y="333663"/>
                  </a:lnTo>
                  <a:lnTo>
                    <a:pt x="140375" y="348177"/>
                  </a:lnTo>
                  <a:lnTo>
                    <a:pt x="143951" y="363696"/>
                  </a:lnTo>
                  <a:lnTo>
                    <a:pt x="146335" y="378717"/>
                  </a:lnTo>
                  <a:lnTo>
                    <a:pt x="147924" y="393405"/>
                  </a:lnTo>
                  <a:lnTo>
                    <a:pt x="148984" y="407871"/>
                  </a:lnTo>
                  <a:lnTo>
                    <a:pt x="145016" y="417516"/>
                  </a:lnTo>
                  <a:lnTo>
                    <a:pt x="137696" y="423945"/>
                  </a:lnTo>
                  <a:lnTo>
                    <a:pt x="128142" y="428232"/>
                  </a:lnTo>
                  <a:lnTo>
                    <a:pt x="118267" y="428752"/>
                  </a:lnTo>
                  <a:lnTo>
                    <a:pt x="108176" y="426762"/>
                  </a:lnTo>
                  <a:lnTo>
                    <a:pt x="97945" y="423098"/>
                  </a:lnTo>
                  <a:lnTo>
                    <a:pt x="87617" y="414812"/>
                  </a:lnTo>
                  <a:lnTo>
                    <a:pt x="77226" y="403445"/>
                  </a:lnTo>
                  <a:lnTo>
                    <a:pt x="35359" y="348801"/>
                  </a:lnTo>
                  <a:lnTo>
                    <a:pt x="27195" y="333728"/>
                  </a:lnTo>
                  <a:lnTo>
                    <a:pt x="20584" y="317836"/>
                  </a:lnTo>
                  <a:lnTo>
                    <a:pt x="1578" y="261514"/>
                  </a:lnTo>
                  <a:lnTo>
                    <a:pt x="0" y="249826"/>
                  </a:lnTo>
                  <a:lnTo>
                    <a:pt x="117" y="238529"/>
                  </a:lnTo>
                  <a:lnTo>
                    <a:pt x="1364" y="227492"/>
                  </a:lnTo>
                  <a:lnTo>
                    <a:pt x="5701" y="217797"/>
                  </a:lnTo>
                  <a:lnTo>
                    <a:pt x="12098" y="208996"/>
                  </a:lnTo>
                  <a:lnTo>
                    <a:pt x="19868" y="200791"/>
                  </a:lnTo>
                  <a:lnTo>
                    <a:pt x="28554" y="194153"/>
                  </a:lnTo>
                  <a:lnTo>
                    <a:pt x="37851" y="188559"/>
                  </a:lnTo>
                  <a:lnTo>
                    <a:pt x="83545" y="165601"/>
                  </a:lnTo>
                  <a:lnTo>
                    <a:pt x="95547" y="160175"/>
                  </a:lnTo>
                  <a:lnTo>
                    <a:pt x="107054" y="155390"/>
                  </a:lnTo>
                  <a:lnTo>
                    <a:pt x="118231" y="151030"/>
                  </a:lnTo>
                  <a:lnTo>
                    <a:pt x="129188" y="144619"/>
                  </a:lnTo>
                  <a:lnTo>
                    <a:pt x="139999" y="136838"/>
                  </a:lnTo>
                  <a:lnTo>
                    <a:pt x="150712" y="128145"/>
                  </a:lnTo>
                  <a:lnTo>
                    <a:pt x="160191" y="120012"/>
                  </a:lnTo>
                  <a:lnTo>
                    <a:pt x="168848" y="112253"/>
                  </a:lnTo>
                  <a:lnTo>
                    <a:pt x="176957" y="104743"/>
                  </a:lnTo>
                  <a:lnTo>
                    <a:pt x="182363" y="93894"/>
                  </a:lnTo>
                  <a:lnTo>
                    <a:pt x="185966" y="80817"/>
                  </a:lnTo>
                  <a:lnTo>
                    <a:pt x="188368" y="66257"/>
                  </a:lnTo>
                  <a:lnTo>
                    <a:pt x="187633" y="54213"/>
                  </a:lnTo>
                  <a:lnTo>
                    <a:pt x="184806" y="43846"/>
                  </a:lnTo>
                  <a:lnTo>
                    <a:pt x="151103" y="558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876597" y="3376148"/>
            <a:ext cx="396559" cy="353889"/>
            <a:chOff x="2876597" y="3376148"/>
            <a:chExt cx="396559" cy="353889"/>
          </a:xfrm>
        </p:grpSpPr>
        <p:sp>
          <p:nvSpPr>
            <p:cNvPr id="64" name="Freeform 63"/>
            <p:cNvSpPr/>
            <p:nvPr/>
          </p:nvSpPr>
          <p:spPr>
            <a:xfrm>
              <a:off x="3260455" y="35654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876597" y="3376148"/>
              <a:ext cx="152503" cy="353889"/>
            </a:xfrm>
            <a:custGeom>
              <a:avLst/>
              <a:gdLst/>
              <a:ahLst/>
              <a:cxnLst/>
              <a:rect l="0" t="0" r="0" b="0"/>
              <a:pathLst>
                <a:path w="152503" h="353889">
                  <a:moveTo>
                    <a:pt x="78848" y="0"/>
                  </a:moveTo>
                  <a:lnTo>
                    <a:pt x="56514" y="0"/>
                  </a:lnTo>
                  <a:lnTo>
                    <a:pt x="47598" y="3506"/>
                  </a:lnTo>
                  <a:lnTo>
                    <a:pt x="39317" y="9349"/>
                  </a:lnTo>
                  <a:lnTo>
                    <a:pt x="31458" y="16751"/>
                  </a:lnTo>
                  <a:lnTo>
                    <a:pt x="25051" y="25191"/>
                  </a:lnTo>
                  <a:lnTo>
                    <a:pt x="19611" y="34324"/>
                  </a:lnTo>
                  <a:lnTo>
                    <a:pt x="14815" y="43918"/>
                  </a:lnTo>
                  <a:lnTo>
                    <a:pt x="12787" y="53820"/>
                  </a:lnTo>
                  <a:lnTo>
                    <a:pt x="12603" y="63927"/>
                  </a:lnTo>
                  <a:lnTo>
                    <a:pt x="13650" y="74171"/>
                  </a:lnTo>
                  <a:lnTo>
                    <a:pt x="15516" y="84506"/>
                  </a:lnTo>
                  <a:lnTo>
                    <a:pt x="17928" y="94902"/>
                  </a:lnTo>
                  <a:lnTo>
                    <a:pt x="20705" y="105339"/>
                  </a:lnTo>
                  <a:lnTo>
                    <a:pt x="24894" y="114634"/>
                  </a:lnTo>
                  <a:lnTo>
                    <a:pt x="30024" y="123168"/>
                  </a:lnTo>
                  <a:lnTo>
                    <a:pt x="35781" y="131194"/>
                  </a:lnTo>
                  <a:lnTo>
                    <a:pt x="41956" y="141219"/>
                  </a:lnTo>
                  <a:lnTo>
                    <a:pt x="48410" y="152577"/>
                  </a:lnTo>
                  <a:lnTo>
                    <a:pt x="55050" y="164824"/>
                  </a:lnTo>
                  <a:lnTo>
                    <a:pt x="71777" y="194013"/>
                  </a:lnTo>
                  <a:lnTo>
                    <a:pt x="81146" y="209977"/>
                  </a:lnTo>
                  <a:lnTo>
                    <a:pt x="88560" y="224126"/>
                  </a:lnTo>
                  <a:lnTo>
                    <a:pt x="94672" y="237064"/>
                  </a:lnTo>
                  <a:lnTo>
                    <a:pt x="105747" y="263126"/>
                  </a:lnTo>
                  <a:lnTo>
                    <a:pt x="118460" y="294186"/>
                  </a:lnTo>
                  <a:lnTo>
                    <a:pt x="121617" y="309481"/>
                  </a:lnTo>
                  <a:lnTo>
                    <a:pt x="122552" y="324352"/>
                  </a:lnTo>
                  <a:lnTo>
                    <a:pt x="122008" y="338940"/>
                  </a:lnTo>
                  <a:lnTo>
                    <a:pt x="118139" y="347497"/>
                  </a:lnTo>
                  <a:lnTo>
                    <a:pt x="112053" y="352033"/>
                  </a:lnTo>
                  <a:lnTo>
                    <a:pt x="104490" y="353888"/>
                  </a:lnTo>
                  <a:lnTo>
                    <a:pt x="95943" y="352788"/>
                  </a:lnTo>
                  <a:lnTo>
                    <a:pt x="86739" y="349717"/>
                  </a:lnTo>
                  <a:lnTo>
                    <a:pt x="77097" y="345332"/>
                  </a:lnTo>
                  <a:lnTo>
                    <a:pt x="67163" y="338904"/>
                  </a:lnTo>
                  <a:lnTo>
                    <a:pt x="57034" y="331112"/>
                  </a:lnTo>
                  <a:lnTo>
                    <a:pt x="46776" y="322411"/>
                  </a:lnTo>
                  <a:lnTo>
                    <a:pt x="36431" y="311937"/>
                  </a:lnTo>
                  <a:lnTo>
                    <a:pt x="26029" y="300279"/>
                  </a:lnTo>
                  <a:lnTo>
                    <a:pt x="15588" y="287833"/>
                  </a:lnTo>
                  <a:lnTo>
                    <a:pt x="8628" y="274861"/>
                  </a:lnTo>
                  <a:lnTo>
                    <a:pt x="3988" y="261538"/>
                  </a:lnTo>
                  <a:lnTo>
                    <a:pt x="894" y="247982"/>
                  </a:lnTo>
                  <a:lnTo>
                    <a:pt x="0" y="235439"/>
                  </a:lnTo>
                  <a:lnTo>
                    <a:pt x="573" y="223571"/>
                  </a:lnTo>
                  <a:lnTo>
                    <a:pt x="2123" y="212153"/>
                  </a:lnTo>
                  <a:lnTo>
                    <a:pt x="5494" y="202204"/>
                  </a:lnTo>
                  <a:lnTo>
                    <a:pt x="10079" y="193234"/>
                  </a:lnTo>
                  <a:lnTo>
                    <a:pt x="15472" y="184917"/>
                  </a:lnTo>
                  <a:lnTo>
                    <a:pt x="23743" y="177035"/>
                  </a:lnTo>
                  <a:lnTo>
                    <a:pt x="33931" y="169442"/>
                  </a:lnTo>
                  <a:lnTo>
                    <a:pt x="45397" y="162044"/>
                  </a:lnTo>
                  <a:lnTo>
                    <a:pt x="57716" y="153606"/>
                  </a:lnTo>
                  <a:lnTo>
                    <a:pt x="107958" y="117989"/>
                  </a:lnTo>
                  <a:lnTo>
                    <a:pt x="119290" y="110212"/>
                  </a:lnTo>
                  <a:lnTo>
                    <a:pt x="129181" y="102691"/>
                  </a:lnTo>
                  <a:lnTo>
                    <a:pt x="138113" y="95339"/>
                  </a:lnTo>
                  <a:lnTo>
                    <a:pt x="146405" y="88101"/>
                  </a:lnTo>
                  <a:lnTo>
                    <a:pt x="150764" y="78601"/>
                  </a:lnTo>
                  <a:lnTo>
                    <a:pt x="152502" y="67593"/>
                  </a:lnTo>
                  <a:lnTo>
                    <a:pt x="152491" y="55580"/>
                  </a:lnTo>
                  <a:lnTo>
                    <a:pt x="148979" y="45234"/>
                  </a:lnTo>
                  <a:lnTo>
                    <a:pt x="143131" y="35999"/>
                  </a:lnTo>
                  <a:lnTo>
                    <a:pt x="120918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929441" y="3898769"/>
            <a:ext cx="343570" cy="380163"/>
            <a:chOff x="8929441" y="3898769"/>
            <a:chExt cx="343570" cy="380163"/>
          </a:xfrm>
        </p:grpSpPr>
        <p:sp>
          <p:nvSpPr>
            <p:cNvPr id="67" name="Freeform 66"/>
            <p:cNvSpPr/>
            <p:nvPr/>
          </p:nvSpPr>
          <p:spPr>
            <a:xfrm>
              <a:off x="8929441" y="4049275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055651" y="3898769"/>
              <a:ext cx="217360" cy="380163"/>
            </a:xfrm>
            <a:custGeom>
              <a:avLst/>
              <a:gdLst/>
              <a:ahLst/>
              <a:cxnLst/>
              <a:rect l="0" t="0" r="0" b="0"/>
              <a:pathLst>
                <a:path w="217360" h="380163">
                  <a:moveTo>
                    <a:pt x="126212" y="34812"/>
                  </a:moveTo>
                  <a:lnTo>
                    <a:pt x="120629" y="18062"/>
                  </a:lnTo>
                  <a:lnTo>
                    <a:pt x="115478" y="11959"/>
                  </a:lnTo>
                  <a:lnTo>
                    <a:pt x="108539" y="6722"/>
                  </a:lnTo>
                  <a:lnTo>
                    <a:pt x="100407" y="2062"/>
                  </a:lnTo>
                  <a:lnTo>
                    <a:pt x="90310" y="124"/>
                  </a:lnTo>
                  <a:lnTo>
                    <a:pt x="78906" y="0"/>
                  </a:lnTo>
                  <a:lnTo>
                    <a:pt x="66627" y="1087"/>
                  </a:lnTo>
                  <a:lnTo>
                    <a:pt x="57274" y="6486"/>
                  </a:lnTo>
                  <a:lnTo>
                    <a:pt x="49869" y="14759"/>
                  </a:lnTo>
                  <a:lnTo>
                    <a:pt x="43764" y="24950"/>
                  </a:lnTo>
                  <a:lnTo>
                    <a:pt x="40862" y="37586"/>
                  </a:lnTo>
                  <a:lnTo>
                    <a:pt x="40096" y="51853"/>
                  </a:lnTo>
                  <a:lnTo>
                    <a:pt x="40755" y="67208"/>
                  </a:lnTo>
                  <a:lnTo>
                    <a:pt x="42362" y="80951"/>
                  </a:lnTo>
                  <a:lnTo>
                    <a:pt x="44602" y="93618"/>
                  </a:lnTo>
                  <a:lnTo>
                    <a:pt x="47264" y="105569"/>
                  </a:lnTo>
                  <a:lnTo>
                    <a:pt x="50207" y="117042"/>
                  </a:lnTo>
                  <a:lnTo>
                    <a:pt x="53339" y="128197"/>
                  </a:lnTo>
                  <a:lnTo>
                    <a:pt x="56595" y="139139"/>
                  </a:lnTo>
                  <a:lnTo>
                    <a:pt x="61103" y="149940"/>
                  </a:lnTo>
                  <a:lnTo>
                    <a:pt x="66445" y="160646"/>
                  </a:lnTo>
                  <a:lnTo>
                    <a:pt x="72344" y="171289"/>
                  </a:lnTo>
                  <a:lnTo>
                    <a:pt x="77445" y="181891"/>
                  </a:lnTo>
                  <a:lnTo>
                    <a:pt x="82015" y="192464"/>
                  </a:lnTo>
                  <a:lnTo>
                    <a:pt x="86230" y="203020"/>
                  </a:lnTo>
                  <a:lnTo>
                    <a:pt x="91377" y="213562"/>
                  </a:lnTo>
                  <a:lnTo>
                    <a:pt x="97145" y="224096"/>
                  </a:lnTo>
                  <a:lnTo>
                    <a:pt x="103328" y="234625"/>
                  </a:lnTo>
                  <a:lnTo>
                    <a:pt x="108619" y="245150"/>
                  </a:lnTo>
                  <a:lnTo>
                    <a:pt x="113314" y="255672"/>
                  </a:lnTo>
                  <a:lnTo>
                    <a:pt x="117613" y="266193"/>
                  </a:lnTo>
                  <a:lnTo>
                    <a:pt x="121649" y="276713"/>
                  </a:lnTo>
                  <a:lnTo>
                    <a:pt x="129248" y="297750"/>
                  </a:lnTo>
                  <a:lnTo>
                    <a:pt x="132910" y="309437"/>
                  </a:lnTo>
                  <a:lnTo>
                    <a:pt x="140097" y="334888"/>
                  </a:lnTo>
                  <a:lnTo>
                    <a:pt x="141311" y="347050"/>
                  </a:lnTo>
                  <a:lnTo>
                    <a:pt x="140952" y="358665"/>
                  </a:lnTo>
                  <a:lnTo>
                    <a:pt x="139545" y="369913"/>
                  </a:lnTo>
                  <a:lnTo>
                    <a:pt x="132763" y="376244"/>
                  </a:lnTo>
                  <a:lnTo>
                    <a:pt x="122399" y="379296"/>
                  </a:lnTo>
                  <a:lnTo>
                    <a:pt x="109646" y="380162"/>
                  </a:lnTo>
                  <a:lnTo>
                    <a:pt x="96470" y="377233"/>
                  </a:lnTo>
                  <a:lnTo>
                    <a:pt x="83012" y="371774"/>
                  </a:lnTo>
                  <a:lnTo>
                    <a:pt x="69365" y="364630"/>
                  </a:lnTo>
                  <a:lnTo>
                    <a:pt x="56761" y="356361"/>
                  </a:lnTo>
                  <a:lnTo>
                    <a:pt x="44853" y="347342"/>
                  </a:lnTo>
                  <a:lnTo>
                    <a:pt x="33408" y="337824"/>
                  </a:lnTo>
                  <a:lnTo>
                    <a:pt x="23441" y="327973"/>
                  </a:lnTo>
                  <a:lnTo>
                    <a:pt x="14458" y="317899"/>
                  </a:lnTo>
                  <a:lnTo>
                    <a:pt x="6133" y="307678"/>
                  </a:lnTo>
                  <a:lnTo>
                    <a:pt x="1752" y="296189"/>
                  </a:lnTo>
                  <a:lnTo>
                    <a:pt x="0" y="283855"/>
                  </a:lnTo>
                  <a:lnTo>
                    <a:pt x="0" y="270958"/>
                  </a:lnTo>
                  <a:lnTo>
                    <a:pt x="2337" y="260023"/>
                  </a:lnTo>
                  <a:lnTo>
                    <a:pt x="6233" y="250396"/>
                  </a:lnTo>
                  <a:lnTo>
                    <a:pt x="11168" y="241640"/>
                  </a:lnTo>
                  <a:lnTo>
                    <a:pt x="17963" y="233466"/>
                  </a:lnTo>
                  <a:lnTo>
                    <a:pt x="25999" y="225679"/>
                  </a:lnTo>
                  <a:lnTo>
                    <a:pt x="34863" y="218151"/>
                  </a:lnTo>
                  <a:lnTo>
                    <a:pt x="44277" y="211963"/>
                  </a:lnTo>
                  <a:lnTo>
                    <a:pt x="54059" y="206670"/>
                  </a:lnTo>
                  <a:lnTo>
                    <a:pt x="64087" y="201972"/>
                  </a:lnTo>
                  <a:lnTo>
                    <a:pt x="90810" y="190520"/>
                  </a:lnTo>
                  <a:lnTo>
                    <a:pt x="106116" y="184193"/>
                  </a:lnTo>
                  <a:lnTo>
                    <a:pt x="120995" y="177639"/>
                  </a:lnTo>
                  <a:lnTo>
                    <a:pt x="149993" y="164123"/>
                  </a:lnTo>
                  <a:lnTo>
                    <a:pt x="163101" y="157246"/>
                  </a:lnTo>
                  <a:lnTo>
                    <a:pt x="175346" y="150325"/>
                  </a:lnTo>
                  <a:lnTo>
                    <a:pt x="187015" y="143374"/>
                  </a:lnTo>
                  <a:lnTo>
                    <a:pt x="195962" y="135233"/>
                  </a:lnTo>
                  <a:lnTo>
                    <a:pt x="203097" y="126301"/>
                  </a:lnTo>
                  <a:lnTo>
                    <a:pt x="209021" y="116840"/>
                  </a:lnTo>
                  <a:lnTo>
                    <a:pt x="212971" y="105858"/>
                  </a:lnTo>
                  <a:lnTo>
                    <a:pt x="215604" y="93862"/>
                  </a:lnTo>
                  <a:lnTo>
                    <a:pt x="217359" y="81191"/>
                  </a:lnTo>
                  <a:lnTo>
                    <a:pt x="216193" y="70406"/>
                  </a:lnTo>
                  <a:lnTo>
                    <a:pt x="213077" y="60879"/>
                  </a:lnTo>
                  <a:lnTo>
                    <a:pt x="208664" y="52190"/>
                  </a:lnTo>
                  <a:lnTo>
                    <a:pt x="203383" y="44060"/>
                  </a:lnTo>
                  <a:lnTo>
                    <a:pt x="197526" y="36303"/>
                  </a:lnTo>
                  <a:lnTo>
                    <a:pt x="178800" y="1377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Freeform 69"/>
          <p:cNvSpPr/>
          <p:nvPr/>
        </p:nvSpPr>
        <p:spPr>
          <a:xfrm>
            <a:off x="2692505" y="3323561"/>
            <a:ext cx="462775" cy="399669"/>
          </a:xfrm>
          <a:custGeom>
            <a:avLst/>
            <a:gdLst/>
            <a:ahLst/>
            <a:cxnLst/>
            <a:rect l="0" t="0" r="0" b="0"/>
            <a:pathLst>
              <a:path w="462775" h="399669">
                <a:moveTo>
                  <a:pt x="0" y="0"/>
                </a:moveTo>
                <a:lnTo>
                  <a:pt x="16750" y="11166"/>
                </a:lnTo>
                <a:lnTo>
                  <a:pt x="37439" y="25998"/>
                </a:lnTo>
                <a:lnTo>
                  <a:pt x="61047" y="43107"/>
                </a:lnTo>
                <a:lnTo>
                  <a:pt x="83226" y="58502"/>
                </a:lnTo>
                <a:lnTo>
                  <a:pt x="94048" y="67048"/>
                </a:lnTo>
                <a:lnTo>
                  <a:pt x="104769" y="76252"/>
                </a:lnTo>
                <a:lnTo>
                  <a:pt x="115422" y="85893"/>
                </a:lnTo>
                <a:lnTo>
                  <a:pt x="127199" y="94658"/>
                </a:lnTo>
                <a:lnTo>
                  <a:pt x="139724" y="102838"/>
                </a:lnTo>
                <a:lnTo>
                  <a:pt x="152749" y="110629"/>
                </a:lnTo>
                <a:lnTo>
                  <a:pt x="164938" y="119329"/>
                </a:lnTo>
                <a:lnTo>
                  <a:pt x="176570" y="128635"/>
                </a:lnTo>
                <a:lnTo>
                  <a:pt x="187831" y="138344"/>
                </a:lnTo>
                <a:lnTo>
                  <a:pt x="200012" y="149492"/>
                </a:lnTo>
                <a:lnTo>
                  <a:pt x="226012" y="174343"/>
                </a:lnTo>
                <a:lnTo>
                  <a:pt x="239490" y="186346"/>
                </a:lnTo>
                <a:lnTo>
                  <a:pt x="253150" y="197853"/>
                </a:lnTo>
                <a:lnTo>
                  <a:pt x="266931" y="209031"/>
                </a:lnTo>
                <a:lnTo>
                  <a:pt x="279624" y="221157"/>
                </a:lnTo>
                <a:lnTo>
                  <a:pt x="291592" y="233916"/>
                </a:lnTo>
                <a:lnTo>
                  <a:pt x="303076" y="247097"/>
                </a:lnTo>
                <a:lnTo>
                  <a:pt x="314238" y="259390"/>
                </a:lnTo>
                <a:lnTo>
                  <a:pt x="335990" y="282397"/>
                </a:lnTo>
                <a:lnTo>
                  <a:pt x="346699" y="292272"/>
                </a:lnTo>
                <a:lnTo>
                  <a:pt x="357343" y="301192"/>
                </a:lnTo>
                <a:lnTo>
                  <a:pt x="367946" y="309477"/>
                </a:lnTo>
                <a:lnTo>
                  <a:pt x="378520" y="318505"/>
                </a:lnTo>
                <a:lnTo>
                  <a:pt x="389075" y="328030"/>
                </a:lnTo>
                <a:lnTo>
                  <a:pt x="408984" y="346794"/>
                </a:lnTo>
                <a:lnTo>
                  <a:pt x="462774" y="399668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186004" y="3681159"/>
            <a:ext cx="704680" cy="567951"/>
          </a:xfrm>
          <a:custGeom>
            <a:avLst/>
            <a:gdLst/>
            <a:ahLst/>
            <a:cxnLst/>
            <a:rect l="0" t="0" r="0" b="0"/>
            <a:pathLst>
              <a:path w="704680" h="567951">
                <a:moveTo>
                  <a:pt x="0" y="0"/>
                </a:moveTo>
                <a:lnTo>
                  <a:pt x="22334" y="16750"/>
                </a:lnTo>
                <a:lnTo>
                  <a:pt x="33587" y="26359"/>
                </a:lnTo>
                <a:lnTo>
                  <a:pt x="45764" y="37439"/>
                </a:lnTo>
                <a:lnTo>
                  <a:pt x="70590" y="61047"/>
                </a:lnTo>
                <a:lnTo>
                  <a:pt x="93310" y="83226"/>
                </a:lnTo>
                <a:lnTo>
                  <a:pt x="106614" y="94048"/>
                </a:lnTo>
                <a:lnTo>
                  <a:pt x="121327" y="104769"/>
                </a:lnTo>
                <a:lnTo>
                  <a:pt x="136978" y="115423"/>
                </a:lnTo>
                <a:lnTo>
                  <a:pt x="166834" y="136608"/>
                </a:lnTo>
                <a:lnTo>
                  <a:pt x="181340" y="147166"/>
                </a:lnTo>
                <a:lnTo>
                  <a:pt x="195685" y="158879"/>
                </a:lnTo>
                <a:lnTo>
                  <a:pt x="209923" y="171362"/>
                </a:lnTo>
                <a:lnTo>
                  <a:pt x="224089" y="184358"/>
                </a:lnTo>
                <a:lnTo>
                  <a:pt x="239377" y="196529"/>
                </a:lnTo>
                <a:lnTo>
                  <a:pt x="255412" y="208148"/>
                </a:lnTo>
                <a:lnTo>
                  <a:pt x="271944" y="219400"/>
                </a:lnTo>
                <a:lnTo>
                  <a:pt x="288810" y="231576"/>
                </a:lnTo>
                <a:lnTo>
                  <a:pt x="323130" y="257571"/>
                </a:lnTo>
                <a:lnTo>
                  <a:pt x="375302" y="298485"/>
                </a:lnTo>
                <a:lnTo>
                  <a:pt x="391604" y="312346"/>
                </a:lnTo>
                <a:lnTo>
                  <a:pt x="407147" y="326262"/>
                </a:lnTo>
                <a:lnTo>
                  <a:pt x="422184" y="340213"/>
                </a:lnTo>
                <a:lnTo>
                  <a:pt x="436882" y="353020"/>
                </a:lnTo>
                <a:lnTo>
                  <a:pt x="451356" y="365063"/>
                </a:lnTo>
                <a:lnTo>
                  <a:pt x="465680" y="376599"/>
                </a:lnTo>
                <a:lnTo>
                  <a:pt x="479903" y="388963"/>
                </a:lnTo>
                <a:lnTo>
                  <a:pt x="494060" y="401880"/>
                </a:lnTo>
                <a:lnTo>
                  <a:pt x="508173" y="415167"/>
                </a:lnTo>
                <a:lnTo>
                  <a:pt x="522255" y="427530"/>
                </a:lnTo>
                <a:lnTo>
                  <a:pt x="536318" y="439278"/>
                </a:lnTo>
                <a:lnTo>
                  <a:pt x="550368" y="450616"/>
                </a:lnTo>
                <a:lnTo>
                  <a:pt x="563240" y="460512"/>
                </a:lnTo>
                <a:lnTo>
                  <a:pt x="575328" y="469446"/>
                </a:lnTo>
                <a:lnTo>
                  <a:pt x="596939" y="485606"/>
                </a:lnTo>
                <a:lnTo>
                  <a:pt x="614335" y="500579"/>
                </a:lnTo>
                <a:lnTo>
                  <a:pt x="629857" y="518141"/>
                </a:lnTo>
                <a:lnTo>
                  <a:pt x="637268" y="527732"/>
                </a:lnTo>
                <a:lnTo>
                  <a:pt x="646883" y="535295"/>
                </a:lnTo>
                <a:lnTo>
                  <a:pt x="704679" y="56795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5447599" y="4911718"/>
            <a:ext cx="1010207" cy="662610"/>
            <a:chOff x="5447599" y="4911718"/>
            <a:chExt cx="1010207" cy="662610"/>
          </a:xfrm>
        </p:grpSpPr>
        <p:sp>
          <p:nvSpPr>
            <p:cNvPr id="72" name="Freeform 71"/>
            <p:cNvSpPr/>
            <p:nvPr/>
          </p:nvSpPr>
          <p:spPr>
            <a:xfrm>
              <a:off x="5447599" y="4911718"/>
              <a:ext cx="231905" cy="210353"/>
            </a:xfrm>
            <a:custGeom>
              <a:avLst/>
              <a:gdLst/>
              <a:ahLst/>
              <a:cxnLst/>
              <a:rect l="0" t="0" r="0" b="0"/>
              <a:pathLst>
                <a:path w="231905" h="210353">
                  <a:moveTo>
                    <a:pt x="116210" y="0"/>
                  </a:moveTo>
                  <a:lnTo>
                    <a:pt x="56679" y="59532"/>
                  </a:lnTo>
                  <a:lnTo>
                    <a:pt x="48475" y="68903"/>
                  </a:lnTo>
                  <a:lnTo>
                    <a:pt x="39501" y="79826"/>
                  </a:lnTo>
                  <a:lnTo>
                    <a:pt x="30012" y="91782"/>
                  </a:lnTo>
                  <a:lnTo>
                    <a:pt x="21349" y="103258"/>
                  </a:lnTo>
                  <a:lnTo>
                    <a:pt x="5490" y="125359"/>
                  </a:lnTo>
                  <a:lnTo>
                    <a:pt x="1495" y="137329"/>
                  </a:lnTo>
                  <a:lnTo>
                    <a:pt x="0" y="149984"/>
                  </a:lnTo>
                  <a:lnTo>
                    <a:pt x="172" y="163095"/>
                  </a:lnTo>
                  <a:lnTo>
                    <a:pt x="4961" y="174173"/>
                  </a:lnTo>
                  <a:lnTo>
                    <a:pt x="12829" y="183895"/>
                  </a:lnTo>
                  <a:lnTo>
                    <a:pt x="22748" y="192714"/>
                  </a:lnTo>
                  <a:lnTo>
                    <a:pt x="35204" y="198593"/>
                  </a:lnTo>
                  <a:lnTo>
                    <a:pt x="49351" y="202513"/>
                  </a:lnTo>
                  <a:lnTo>
                    <a:pt x="64626" y="205126"/>
                  </a:lnTo>
                  <a:lnTo>
                    <a:pt x="80652" y="206868"/>
                  </a:lnTo>
                  <a:lnTo>
                    <a:pt x="97179" y="208029"/>
                  </a:lnTo>
                  <a:lnTo>
                    <a:pt x="114040" y="208803"/>
                  </a:lnTo>
                  <a:lnTo>
                    <a:pt x="148357" y="209663"/>
                  </a:lnTo>
                  <a:lnTo>
                    <a:pt x="231904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626915" y="4922235"/>
              <a:ext cx="63106" cy="462776"/>
            </a:xfrm>
            <a:custGeom>
              <a:avLst/>
              <a:gdLst/>
              <a:ahLst/>
              <a:cxnLst/>
              <a:rect l="0" t="0" r="0" b="0"/>
              <a:pathLst>
                <a:path w="63106" h="462776">
                  <a:moveTo>
                    <a:pt x="63105" y="0"/>
                  </a:moveTo>
                  <a:lnTo>
                    <a:pt x="63105" y="27918"/>
                  </a:lnTo>
                  <a:lnTo>
                    <a:pt x="61937" y="39647"/>
                  </a:lnTo>
                  <a:lnTo>
                    <a:pt x="59989" y="50973"/>
                  </a:lnTo>
                  <a:lnTo>
                    <a:pt x="57522" y="62029"/>
                  </a:lnTo>
                  <a:lnTo>
                    <a:pt x="54709" y="77580"/>
                  </a:lnTo>
                  <a:lnTo>
                    <a:pt x="45166" y="138551"/>
                  </a:lnTo>
                  <a:lnTo>
                    <a:pt x="38382" y="184673"/>
                  </a:lnTo>
                  <a:lnTo>
                    <a:pt x="36106" y="204919"/>
                  </a:lnTo>
                  <a:lnTo>
                    <a:pt x="34588" y="223091"/>
                  </a:lnTo>
                  <a:lnTo>
                    <a:pt x="33576" y="239880"/>
                  </a:lnTo>
                  <a:lnTo>
                    <a:pt x="32452" y="271000"/>
                  </a:lnTo>
                  <a:lnTo>
                    <a:pt x="32152" y="285843"/>
                  </a:lnTo>
                  <a:lnTo>
                    <a:pt x="30784" y="299244"/>
                  </a:lnTo>
                  <a:lnTo>
                    <a:pt x="28703" y="311684"/>
                  </a:lnTo>
                  <a:lnTo>
                    <a:pt x="26147" y="323483"/>
                  </a:lnTo>
                  <a:lnTo>
                    <a:pt x="20190" y="355291"/>
                  </a:lnTo>
                  <a:lnTo>
                    <a:pt x="16966" y="373590"/>
                  </a:lnTo>
                  <a:lnTo>
                    <a:pt x="14816" y="390463"/>
                  </a:lnTo>
                  <a:lnTo>
                    <a:pt x="13383" y="406387"/>
                  </a:lnTo>
                  <a:lnTo>
                    <a:pt x="0" y="4627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952960" y="5101035"/>
              <a:ext cx="10085" cy="283976"/>
            </a:xfrm>
            <a:custGeom>
              <a:avLst/>
              <a:gdLst/>
              <a:ahLst/>
              <a:cxnLst/>
              <a:rect l="0" t="0" r="0" b="0"/>
              <a:pathLst>
                <a:path w="10085" h="283976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1"/>
                  </a:lnTo>
                  <a:lnTo>
                    <a:pt x="9868" y="81600"/>
                  </a:lnTo>
                  <a:lnTo>
                    <a:pt x="10084" y="99976"/>
                  </a:lnTo>
                  <a:lnTo>
                    <a:pt x="9060" y="115733"/>
                  </a:lnTo>
                  <a:lnTo>
                    <a:pt x="7209" y="129743"/>
                  </a:lnTo>
                  <a:lnTo>
                    <a:pt x="4806" y="142589"/>
                  </a:lnTo>
                  <a:lnTo>
                    <a:pt x="3204" y="156996"/>
                  </a:lnTo>
                  <a:lnTo>
                    <a:pt x="2136" y="172444"/>
                  </a:lnTo>
                  <a:lnTo>
                    <a:pt x="1425" y="188586"/>
                  </a:lnTo>
                  <a:lnTo>
                    <a:pt x="634" y="222103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910890" y="5227246"/>
              <a:ext cx="147247" cy="63106"/>
            </a:xfrm>
            <a:custGeom>
              <a:avLst/>
              <a:gdLst/>
              <a:ahLst/>
              <a:cxnLst/>
              <a:rect l="0" t="0" r="0" b="0"/>
              <a:pathLst>
                <a:path w="147247" h="63106">
                  <a:moveTo>
                    <a:pt x="0" y="0"/>
                  </a:moveTo>
                  <a:lnTo>
                    <a:pt x="43917" y="29278"/>
                  </a:lnTo>
                  <a:lnTo>
                    <a:pt x="54988" y="34711"/>
                  </a:lnTo>
                  <a:lnTo>
                    <a:pt x="67043" y="39501"/>
                  </a:lnTo>
                  <a:lnTo>
                    <a:pt x="79754" y="43863"/>
                  </a:lnTo>
                  <a:lnTo>
                    <a:pt x="92902" y="47940"/>
                  </a:lnTo>
                  <a:lnTo>
                    <a:pt x="147246" y="631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05714" y="5037929"/>
              <a:ext cx="10085" cy="357600"/>
            </a:xfrm>
            <a:custGeom>
              <a:avLst/>
              <a:gdLst/>
              <a:ahLst/>
              <a:cxnLst/>
              <a:rect l="0" t="0" r="0" b="0"/>
              <a:pathLst>
                <a:path w="10085" h="357600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4" y="48881"/>
                  </a:lnTo>
                  <a:lnTo>
                    <a:pt x="9055" y="64140"/>
                  </a:lnTo>
                  <a:lnTo>
                    <a:pt x="9868" y="93560"/>
                  </a:lnTo>
                  <a:lnTo>
                    <a:pt x="10084" y="107950"/>
                  </a:lnTo>
                  <a:lnTo>
                    <a:pt x="9060" y="124555"/>
                  </a:lnTo>
                  <a:lnTo>
                    <a:pt x="7209" y="142636"/>
                  </a:lnTo>
                  <a:lnTo>
                    <a:pt x="4806" y="161702"/>
                  </a:lnTo>
                  <a:lnTo>
                    <a:pt x="3204" y="179088"/>
                  </a:lnTo>
                  <a:lnTo>
                    <a:pt x="2136" y="195352"/>
                  </a:lnTo>
                  <a:lnTo>
                    <a:pt x="1424" y="210869"/>
                  </a:lnTo>
                  <a:lnTo>
                    <a:pt x="633" y="243693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121242" y="5176120"/>
              <a:ext cx="305011" cy="398208"/>
            </a:xfrm>
            <a:custGeom>
              <a:avLst/>
              <a:gdLst/>
              <a:ahLst/>
              <a:cxnLst/>
              <a:rect l="0" t="0" r="0" b="0"/>
              <a:pathLst>
                <a:path w="305011" h="398208">
                  <a:moveTo>
                    <a:pt x="0" y="9056"/>
                  </a:moveTo>
                  <a:lnTo>
                    <a:pt x="16750" y="3472"/>
                  </a:lnTo>
                  <a:lnTo>
                    <a:pt x="26359" y="1827"/>
                  </a:lnTo>
                  <a:lnTo>
                    <a:pt x="37439" y="731"/>
                  </a:lnTo>
                  <a:lnTo>
                    <a:pt x="49501" y="0"/>
                  </a:lnTo>
                  <a:lnTo>
                    <a:pt x="62216" y="1850"/>
                  </a:lnTo>
                  <a:lnTo>
                    <a:pt x="75367" y="5420"/>
                  </a:lnTo>
                  <a:lnTo>
                    <a:pt x="88809" y="10138"/>
                  </a:lnTo>
                  <a:lnTo>
                    <a:pt x="101277" y="15620"/>
                  </a:lnTo>
                  <a:lnTo>
                    <a:pt x="113094" y="21613"/>
                  </a:lnTo>
                  <a:lnTo>
                    <a:pt x="124478" y="27944"/>
                  </a:lnTo>
                  <a:lnTo>
                    <a:pt x="134405" y="36840"/>
                  </a:lnTo>
                  <a:lnTo>
                    <a:pt x="143360" y="47445"/>
                  </a:lnTo>
                  <a:lnTo>
                    <a:pt x="151667" y="59190"/>
                  </a:lnTo>
                  <a:lnTo>
                    <a:pt x="158374" y="70525"/>
                  </a:lnTo>
                  <a:lnTo>
                    <a:pt x="164014" y="81588"/>
                  </a:lnTo>
                  <a:lnTo>
                    <a:pt x="168942" y="92469"/>
                  </a:lnTo>
                  <a:lnTo>
                    <a:pt x="173397" y="103229"/>
                  </a:lnTo>
                  <a:lnTo>
                    <a:pt x="177534" y="113909"/>
                  </a:lnTo>
                  <a:lnTo>
                    <a:pt x="185249" y="135123"/>
                  </a:lnTo>
                  <a:lnTo>
                    <a:pt x="203266" y="187836"/>
                  </a:lnTo>
                  <a:lnTo>
                    <a:pt x="207965" y="199529"/>
                  </a:lnTo>
                  <a:lnTo>
                    <a:pt x="213435" y="211998"/>
                  </a:lnTo>
                  <a:lnTo>
                    <a:pt x="219419" y="224985"/>
                  </a:lnTo>
                  <a:lnTo>
                    <a:pt x="224577" y="237149"/>
                  </a:lnTo>
                  <a:lnTo>
                    <a:pt x="229185" y="248765"/>
                  </a:lnTo>
                  <a:lnTo>
                    <a:pt x="233425" y="260014"/>
                  </a:lnTo>
                  <a:lnTo>
                    <a:pt x="238589" y="272188"/>
                  </a:lnTo>
                  <a:lnTo>
                    <a:pt x="250559" y="298181"/>
                  </a:lnTo>
                  <a:lnTo>
                    <a:pt x="255855" y="310487"/>
                  </a:lnTo>
                  <a:lnTo>
                    <a:pt x="260554" y="322198"/>
                  </a:lnTo>
                  <a:lnTo>
                    <a:pt x="264855" y="333511"/>
                  </a:lnTo>
                  <a:lnTo>
                    <a:pt x="270060" y="344558"/>
                  </a:lnTo>
                  <a:lnTo>
                    <a:pt x="275867" y="355429"/>
                  </a:lnTo>
                  <a:lnTo>
                    <a:pt x="305010" y="39820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226418" y="5206211"/>
              <a:ext cx="231388" cy="252423"/>
            </a:xfrm>
            <a:custGeom>
              <a:avLst/>
              <a:gdLst/>
              <a:ahLst/>
              <a:cxnLst/>
              <a:rect l="0" t="0" r="0" b="0"/>
              <a:pathLst>
                <a:path w="231388" h="252423">
                  <a:moveTo>
                    <a:pt x="231387" y="0"/>
                  </a:moveTo>
                  <a:lnTo>
                    <a:pt x="214636" y="5584"/>
                  </a:lnTo>
                  <a:lnTo>
                    <a:pt x="205028" y="9565"/>
                  </a:lnTo>
                  <a:lnTo>
                    <a:pt x="193948" y="14557"/>
                  </a:lnTo>
                  <a:lnTo>
                    <a:pt x="181886" y="20222"/>
                  </a:lnTo>
                  <a:lnTo>
                    <a:pt x="171508" y="26336"/>
                  </a:lnTo>
                  <a:lnTo>
                    <a:pt x="162252" y="32749"/>
                  </a:lnTo>
                  <a:lnTo>
                    <a:pt x="153744" y="39362"/>
                  </a:lnTo>
                  <a:lnTo>
                    <a:pt x="145735" y="47276"/>
                  </a:lnTo>
                  <a:lnTo>
                    <a:pt x="138059" y="56058"/>
                  </a:lnTo>
                  <a:lnTo>
                    <a:pt x="130603" y="65419"/>
                  </a:lnTo>
                  <a:lnTo>
                    <a:pt x="123296" y="73997"/>
                  </a:lnTo>
                  <a:lnTo>
                    <a:pt x="116087" y="82053"/>
                  </a:lnTo>
                  <a:lnTo>
                    <a:pt x="108944" y="89761"/>
                  </a:lnTo>
                  <a:lnTo>
                    <a:pt x="101845" y="98405"/>
                  </a:lnTo>
                  <a:lnTo>
                    <a:pt x="94774" y="107673"/>
                  </a:lnTo>
                  <a:lnTo>
                    <a:pt x="87724" y="117359"/>
                  </a:lnTo>
                  <a:lnTo>
                    <a:pt x="80686" y="126153"/>
                  </a:lnTo>
                  <a:lnTo>
                    <a:pt x="73657" y="134352"/>
                  </a:lnTo>
                  <a:lnTo>
                    <a:pt x="66634" y="142156"/>
                  </a:lnTo>
                  <a:lnTo>
                    <a:pt x="59615" y="150865"/>
                  </a:lnTo>
                  <a:lnTo>
                    <a:pt x="52598" y="160176"/>
                  </a:lnTo>
                  <a:lnTo>
                    <a:pt x="45583" y="169890"/>
                  </a:lnTo>
                  <a:lnTo>
                    <a:pt x="39737" y="179871"/>
                  </a:lnTo>
                  <a:lnTo>
                    <a:pt x="34672" y="190031"/>
                  </a:lnTo>
                  <a:lnTo>
                    <a:pt x="30126" y="200311"/>
                  </a:lnTo>
                  <a:lnTo>
                    <a:pt x="24758" y="210669"/>
                  </a:lnTo>
                  <a:lnTo>
                    <a:pt x="18843" y="221081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51138" y="5258799"/>
            <a:ext cx="841409" cy="599504"/>
            <a:chOff x="8151138" y="5258799"/>
            <a:chExt cx="841409" cy="599504"/>
          </a:xfrm>
        </p:grpSpPr>
        <p:sp>
          <p:nvSpPr>
            <p:cNvPr id="80" name="Freeform 79"/>
            <p:cNvSpPr/>
            <p:nvPr/>
          </p:nvSpPr>
          <p:spPr>
            <a:xfrm>
              <a:off x="8151138" y="5258799"/>
              <a:ext cx="199836" cy="10518"/>
            </a:xfrm>
            <a:custGeom>
              <a:avLst/>
              <a:gdLst/>
              <a:ahLst/>
              <a:cxnLst/>
              <a:rect l="0" t="0" r="0" b="0"/>
              <a:pathLst>
                <a:path w="199836" h="10518">
                  <a:moveTo>
                    <a:pt x="0" y="10517"/>
                  </a:moveTo>
                  <a:lnTo>
                    <a:pt x="22334" y="10517"/>
                  </a:lnTo>
                  <a:lnTo>
                    <a:pt x="32419" y="9348"/>
                  </a:lnTo>
                  <a:lnTo>
                    <a:pt x="42648" y="7401"/>
                  </a:lnTo>
                  <a:lnTo>
                    <a:pt x="52974" y="4933"/>
                  </a:lnTo>
                  <a:lnTo>
                    <a:pt x="66868" y="3289"/>
                  </a:lnTo>
                  <a:lnTo>
                    <a:pt x="83144" y="2193"/>
                  </a:lnTo>
                  <a:lnTo>
                    <a:pt x="118757" y="974"/>
                  </a:lnTo>
                  <a:lnTo>
                    <a:pt x="199835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224762" y="5363975"/>
              <a:ext cx="199835" cy="42071"/>
            </a:xfrm>
            <a:custGeom>
              <a:avLst/>
              <a:gdLst/>
              <a:ahLst/>
              <a:cxnLst/>
              <a:rect l="0" t="0" r="0" b="0"/>
              <a:pathLst>
                <a:path w="199835" h="42071">
                  <a:moveTo>
                    <a:pt x="0" y="0"/>
                  </a:moveTo>
                  <a:lnTo>
                    <a:pt x="22333" y="11167"/>
                  </a:lnTo>
                  <a:lnTo>
                    <a:pt x="34755" y="14456"/>
                  </a:lnTo>
                  <a:lnTo>
                    <a:pt x="48880" y="16649"/>
                  </a:lnTo>
                  <a:lnTo>
                    <a:pt x="64139" y="18111"/>
                  </a:lnTo>
                  <a:lnTo>
                    <a:pt x="80155" y="20254"/>
                  </a:lnTo>
                  <a:lnTo>
                    <a:pt x="96675" y="22852"/>
                  </a:lnTo>
                  <a:lnTo>
                    <a:pt x="113532" y="25752"/>
                  </a:lnTo>
                  <a:lnTo>
                    <a:pt x="129445" y="28854"/>
                  </a:lnTo>
                  <a:lnTo>
                    <a:pt x="144727" y="32090"/>
                  </a:lnTo>
                  <a:lnTo>
                    <a:pt x="199834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531561" y="5258799"/>
              <a:ext cx="134941" cy="420705"/>
            </a:xfrm>
            <a:custGeom>
              <a:avLst/>
              <a:gdLst/>
              <a:ahLst/>
              <a:cxnLst/>
              <a:rect l="0" t="0" r="0" b="0"/>
              <a:pathLst>
                <a:path w="134941" h="420705">
                  <a:moveTo>
                    <a:pt x="134940" y="0"/>
                  </a:moveTo>
                  <a:lnTo>
                    <a:pt x="118190" y="16750"/>
                  </a:lnTo>
                  <a:lnTo>
                    <a:pt x="110918" y="25190"/>
                  </a:lnTo>
                  <a:lnTo>
                    <a:pt x="103733" y="34323"/>
                  </a:lnTo>
                  <a:lnTo>
                    <a:pt x="96606" y="43917"/>
                  </a:lnTo>
                  <a:lnTo>
                    <a:pt x="82454" y="63926"/>
                  </a:lnTo>
                  <a:lnTo>
                    <a:pt x="54325" y="105338"/>
                  </a:lnTo>
                  <a:lnTo>
                    <a:pt x="48475" y="115802"/>
                  </a:lnTo>
                  <a:lnTo>
                    <a:pt x="43407" y="126283"/>
                  </a:lnTo>
                  <a:lnTo>
                    <a:pt x="38859" y="136777"/>
                  </a:lnTo>
                  <a:lnTo>
                    <a:pt x="27573" y="160901"/>
                  </a:lnTo>
                  <a:lnTo>
                    <a:pt x="21292" y="173879"/>
                  </a:lnTo>
                  <a:lnTo>
                    <a:pt x="17104" y="187205"/>
                  </a:lnTo>
                  <a:lnTo>
                    <a:pt x="14313" y="200764"/>
                  </a:lnTo>
                  <a:lnTo>
                    <a:pt x="12451" y="214477"/>
                  </a:lnTo>
                  <a:lnTo>
                    <a:pt x="10042" y="228294"/>
                  </a:lnTo>
                  <a:lnTo>
                    <a:pt x="7267" y="242180"/>
                  </a:lnTo>
                  <a:lnTo>
                    <a:pt x="4248" y="256112"/>
                  </a:lnTo>
                  <a:lnTo>
                    <a:pt x="2236" y="273580"/>
                  </a:lnTo>
                  <a:lnTo>
                    <a:pt x="894" y="293406"/>
                  </a:lnTo>
                  <a:lnTo>
                    <a:pt x="0" y="314803"/>
                  </a:lnTo>
                  <a:lnTo>
                    <a:pt x="572" y="333742"/>
                  </a:lnTo>
                  <a:lnTo>
                    <a:pt x="2122" y="351043"/>
                  </a:lnTo>
                  <a:lnTo>
                    <a:pt x="4324" y="367252"/>
                  </a:lnTo>
                  <a:lnTo>
                    <a:pt x="9299" y="379226"/>
                  </a:lnTo>
                  <a:lnTo>
                    <a:pt x="16120" y="388378"/>
                  </a:lnTo>
                  <a:lnTo>
                    <a:pt x="24174" y="395647"/>
                  </a:lnTo>
                  <a:lnTo>
                    <a:pt x="34217" y="396988"/>
                  </a:lnTo>
                  <a:lnTo>
                    <a:pt x="45587" y="394376"/>
                  </a:lnTo>
                  <a:lnTo>
                    <a:pt x="57842" y="389128"/>
                  </a:lnTo>
                  <a:lnTo>
                    <a:pt x="69517" y="380955"/>
                  </a:lnTo>
                  <a:lnTo>
                    <a:pt x="80807" y="370832"/>
                  </a:lnTo>
                  <a:lnTo>
                    <a:pt x="91839" y="359409"/>
                  </a:lnTo>
                  <a:lnTo>
                    <a:pt x="100363" y="347119"/>
                  </a:lnTo>
                  <a:lnTo>
                    <a:pt x="107214" y="334251"/>
                  </a:lnTo>
                  <a:lnTo>
                    <a:pt x="112950" y="320998"/>
                  </a:lnTo>
                  <a:lnTo>
                    <a:pt x="115605" y="308657"/>
                  </a:lnTo>
                  <a:lnTo>
                    <a:pt x="116207" y="296924"/>
                  </a:lnTo>
                  <a:lnTo>
                    <a:pt x="115439" y="285596"/>
                  </a:lnTo>
                  <a:lnTo>
                    <a:pt x="110253" y="280381"/>
                  </a:lnTo>
                  <a:lnTo>
                    <a:pt x="102122" y="279242"/>
                  </a:lnTo>
                  <a:lnTo>
                    <a:pt x="92025" y="280819"/>
                  </a:lnTo>
                  <a:lnTo>
                    <a:pt x="82958" y="284209"/>
                  </a:lnTo>
                  <a:lnTo>
                    <a:pt x="74576" y="288805"/>
                  </a:lnTo>
                  <a:lnTo>
                    <a:pt x="66650" y="294207"/>
                  </a:lnTo>
                  <a:lnTo>
                    <a:pt x="59029" y="302482"/>
                  </a:lnTo>
                  <a:lnTo>
                    <a:pt x="51611" y="312674"/>
                  </a:lnTo>
                  <a:lnTo>
                    <a:pt x="44329" y="324143"/>
                  </a:lnTo>
                  <a:lnTo>
                    <a:pt x="38305" y="335295"/>
                  </a:lnTo>
                  <a:lnTo>
                    <a:pt x="33121" y="346235"/>
                  </a:lnTo>
                  <a:lnTo>
                    <a:pt x="28496" y="357034"/>
                  </a:lnTo>
                  <a:lnTo>
                    <a:pt x="25412" y="368909"/>
                  </a:lnTo>
                  <a:lnTo>
                    <a:pt x="23357" y="381499"/>
                  </a:lnTo>
                  <a:lnTo>
                    <a:pt x="19246" y="4207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780021" y="5363975"/>
              <a:ext cx="191491" cy="141482"/>
            </a:xfrm>
            <a:custGeom>
              <a:avLst/>
              <a:gdLst/>
              <a:ahLst/>
              <a:cxnLst/>
              <a:rect l="0" t="0" r="0" b="0"/>
              <a:pathLst>
                <a:path w="191491" h="141482">
                  <a:moveTo>
                    <a:pt x="33726" y="0"/>
                  </a:moveTo>
                  <a:lnTo>
                    <a:pt x="19087" y="43917"/>
                  </a:lnTo>
                  <a:lnTo>
                    <a:pt x="14618" y="54988"/>
                  </a:lnTo>
                  <a:lnTo>
                    <a:pt x="9300" y="67042"/>
                  </a:lnTo>
                  <a:lnTo>
                    <a:pt x="3418" y="79753"/>
                  </a:lnTo>
                  <a:lnTo>
                    <a:pt x="667" y="91733"/>
                  </a:lnTo>
                  <a:lnTo>
                    <a:pt x="0" y="103226"/>
                  </a:lnTo>
                  <a:lnTo>
                    <a:pt x="725" y="114393"/>
                  </a:lnTo>
                  <a:lnTo>
                    <a:pt x="7051" y="121838"/>
                  </a:lnTo>
                  <a:lnTo>
                    <a:pt x="17111" y="126802"/>
                  </a:lnTo>
                  <a:lnTo>
                    <a:pt x="29661" y="130111"/>
                  </a:lnTo>
                  <a:lnTo>
                    <a:pt x="52955" y="136903"/>
                  </a:lnTo>
                  <a:lnTo>
                    <a:pt x="64074" y="140351"/>
                  </a:lnTo>
                  <a:lnTo>
                    <a:pt x="76162" y="141481"/>
                  </a:lnTo>
                  <a:lnTo>
                    <a:pt x="88895" y="141066"/>
                  </a:lnTo>
                  <a:lnTo>
                    <a:pt x="102058" y="139620"/>
                  </a:lnTo>
                  <a:lnTo>
                    <a:pt x="115508" y="138656"/>
                  </a:lnTo>
                  <a:lnTo>
                    <a:pt x="129149" y="138013"/>
                  </a:lnTo>
                  <a:lnTo>
                    <a:pt x="19149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813747" y="5321905"/>
              <a:ext cx="178800" cy="536398"/>
            </a:xfrm>
            <a:custGeom>
              <a:avLst/>
              <a:gdLst/>
              <a:ahLst/>
              <a:cxnLst/>
              <a:rect l="0" t="0" r="0" b="0"/>
              <a:pathLst>
                <a:path w="178800" h="536398">
                  <a:moveTo>
                    <a:pt x="178799" y="0"/>
                  </a:moveTo>
                  <a:lnTo>
                    <a:pt x="167632" y="33500"/>
                  </a:lnTo>
                  <a:lnTo>
                    <a:pt x="163174" y="51549"/>
                  </a:lnTo>
                  <a:lnTo>
                    <a:pt x="159033" y="71761"/>
                  </a:lnTo>
                  <a:lnTo>
                    <a:pt x="155104" y="93417"/>
                  </a:lnTo>
                  <a:lnTo>
                    <a:pt x="150148" y="113697"/>
                  </a:lnTo>
                  <a:lnTo>
                    <a:pt x="144506" y="133060"/>
                  </a:lnTo>
                  <a:lnTo>
                    <a:pt x="118658" y="211704"/>
                  </a:lnTo>
                  <a:lnTo>
                    <a:pt x="104936" y="249907"/>
                  </a:lnTo>
                  <a:lnTo>
                    <a:pt x="98004" y="268274"/>
                  </a:lnTo>
                  <a:lnTo>
                    <a:pt x="92214" y="287531"/>
                  </a:lnTo>
                  <a:lnTo>
                    <a:pt x="87186" y="307381"/>
                  </a:lnTo>
                  <a:lnTo>
                    <a:pt x="82665" y="327626"/>
                  </a:lnTo>
                  <a:lnTo>
                    <a:pt x="77314" y="346966"/>
                  </a:lnTo>
                  <a:lnTo>
                    <a:pt x="71409" y="365702"/>
                  </a:lnTo>
                  <a:lnTo>
                    <a:pt x="65135" y="384035"/>
                  </a:lnTo>
                  <a:lnTo>
                    <a:pt x="57447" y="402101"/>
                  </a:lnTo>
                  <a:lnTo>
                    <a:pt x="48815" y="419988"/>
                  </a:lnTo>
                  <a:lnTo>
                    <a:pt x="39556" y="437756"/>
                  </a:lnTo>
                  <a:lnTo>
                    <a:pt x="32213" y="454275"/>
                  </a:lnTo>
                  <a:lnTo>
                    <a:pt x="0" y="53639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153623" y="5542774"/>
            <a:ext cx="588986" cy="431222"/>
            <a:chOff x="5153623" y="5542774"/>
            <a:chExt cx="588986" cy="431222"/>
          </a:xfrm>
        </p:grpSpPr>
        <p:sp>
          <p:nvSpPr>
            <p:cNvPr id="86" name="Freeform 85"/>
            <p:cNvSpPr/>
            <p:nvPr/>
          </p:nvSpPr>
          <p:spPr>
            <a:xfrm>
              <a:off x="5153623" y="5574327"/>
              <a:ext cx="84142" cy="42071"/>
            </a:xfrm>
            <a:custGeom>
              <a:avLst/>
              <a:gdLst/>
              <a:ahLst/>
              <a:cxnLst/>
              <a:rect l="0" t="0" r="0" b="0"/>
              <a:pathLst>
                <a:path w="84142" h="42071">
                  <a:moveTo>
                    <a:pt x="0" y="0"/>
                  </a:moveTo>
                  <a:lnTo>
                    <a:pt x="16750" y="11166"/>
                  </a:lnTo>
                  <a:lnTo>
                    <a:pt x="25190" y="15624"/>
                  </a:lnTo>
                  <a:lnTo>
                    <a:pt x="84141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422481" y="5542774"/>
              <a:ext cx="204435" cy="241906"/>
            </a:xfrm>
            <a:custGeom>
              <a:avLst/>
              <a:gdLst/>
              <a:ahLst/>
              <a:cxnLst/>
              <a:rect l="0" t="0" r="0" b="0"/>
              <a:pathLst>
                <a:path w="204435" h="241906">
                  <a:moveTo>
                    <a:pt x="57188" y="0"/>
                  </a:moveTo>
                  <a:lnTo>
                    <a:pt x="51604" y="16750"/>
                  </a:lnTo>
                  <a:lnTo>
                    <a:pt x="47622" y="26359"/>
                  </a:lnTo>
                  <a:lnTo>
                    <a:pt x="42630" y="37439"/>
                  </a:lnTo>
                  <a:lnTo>
                    <a:pt x="36965" y="49500"/>
                  </a:lnTo>
                  <a:lnTo>
                    <a:pt x="32019" y="61047"/>
                  </a:lnTo>
                  <a:lnTo>
                    <a:pt x="27554" y="72251"/>
                  </a:lnTo>
                  <a:lnTo>
                    <a:pt x="19475" y="94048"/>
                  </a:lnTo>
                  <a:lnTo>
                    <a:pt x="4767" y="136608"/>
                  </a:lnTo>
                  <a:lnTo>
                    <a:pt x="1206" y="147166"/>
                  </a:lnTo>
                  <a:lnTo>
                    <a:pt x="0" y="157710"/>
                  </a:lnTo>
                  <a:lnTo>
                    <a:pt x="364" y="168246"/>
                  </a:lnTo>
                  <a:lnTo>
                    <a:pt x="1776" y="178775"/>
                  </a:lnTo>
                  <a:lnTo>
                    <a:pt x="6223" y="186963"/>
                  </a:lnTo>
                  <a:lnTo>
                    <a:pt x="12693" y="193591"/>
                  </a:lnTo>
                  <a:lnTo>
                    <a:pt x="20513" y="199178"/>
                  </a:lnTo>
                  <a:lnTo>
                    <a:pt x="29232" y="204071"/>
                  </a:lnTo>
                  <a:lnTo>
                    <a:pt x="38550" y="208502"/>
                  </a:lnTo>
                  <a:lnTo>
                    <a:pt x="48268" y="212625"/>
                  </a:lnTo>
                  <a:lnTo>
                    <a:pt x="59422" y="215373"/>
                  </a:lnTo>
                  <a:lnTo>
                    <a:pt x="71532" y="217205"/>
                  </a:lnTo>
                  <a:lnTo>
                    <a:pt x="84280" y="218427"/>
                  </a:lnTo>
                  <a:lnTo>
                    <a:pt x="97453" y="219241"/>
                  </a:lnTo>
                  <a:lnTo>
                    <a:pt x="124555" y="220145"/>
                  </a:lnTo>
                  <a:lnTo>
                    <a:pt x="137157" y="221555"/>
                  </a:lnTo>
                  <a:lnTo>
                    <a:pt x="149065" y="223664"/>
                  </a:lnTo>
                  <a:lnTo>
                    <a:pt x="204434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32256" y="5605879"/>
              <a:ext cx="84142" cy="357600"/>
            </a:xfrm>
            <a:custGeom>
              <a:avLst/>
              <a:gdLst/>
              <a:ahLst/>
              <a:cxnLst/>
              <a:rect l="0" t="0" r="0" b="0"/>
              <a:pathLst>
                <a:path w="84142" h="357600">
                  <a:moveTo>
                    <a:pt x="84141" y="0"/>
                  </a:moveTo>
                  <a:lnTo>
                    <a:pt x="78558" y="22334"/>
                  </a:lnTo>
                  <a:lnTo>
                    <a:pt x="74576" y="32419"/>
                  </a:lnTo>
                  <a:lnTo>
                    <a:pt x="69584" y="42648"/>
                  </a:lnTo>
                  <a:lnTo>
                    <a:pt x="63919" y="52974"/>
                  </a:lnTo>
                  <a:lnTo>
                    <a:pt x="58973" y="63363"/>
                  </a:lnTo>
                  <a:lnTo>
                    <a:pt x="54508" y="73795"/>
                  </a:lnTo>
                  <a:lnTo>
                    <a:pt x="50362" y="84255"/>
                  </a:lnTo>
                  <a:lnTo>
                    <a:pt x="42639" y="105227"/>
                  </a:lnTo>
                  <a:lnTo>
                    <a:pt x="38944" y="115728"/>
                  </a:lnTo>
                  <a:lnTo>
                    <a:pt x="36480" y="127403"/>
                  </a:lnTo>
                  <a:lnTo>
                    <a:pt x="34838" y="139860"/>
                  </a:lnTo>
                  <a:lnTo>
                    <a:pt x="33743" y="152840"/>
                  </a:lnTo>
                  <a:lnTo>
                    <a:pt x="31845" y="166168"/>
                  </a:lnTo>
                  <a:lnTo>
                    <a:pt x="29410" y="179728"/>
                  </a:lnTo>
                  <a:lnTo>
                    <a:pt x="26619" y="193442"/>
                  </a:lnTo>
                  <a:lnTo>
                    <a:pt x="20401" y="221145"/>
                  </a:lnTo>
                  <a:lnTo>
                    <a:pt x="17106" y="235077"/>
                  </a:lnTo>
                  <a:lnTo>
                    <a:pt x="13742" y="251377"/>
                  </a:lnTo>
                  <a:lnTo>
                    <a:pt x="10330" y="269255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700538" y="5679503"/>
              <a:ext cx="42071" cy="294493"/>
            </a:xfrm>
            <a:custGeom>
              <a:avLst/>
              <a:gdLst/>
              <a:ahLst/>
              <a:cxnLst/>
              <a:rect l="0" t="0" r="0" b="0"/>
              <a:pathLst>
                <a:path w="42071" h="294493">
                  <a:moveTo>
                    <a:pt x="42070" y="0"/>
                  </a:moveTo>
                  <a:lnTo>
                    <a:pt x="36487" y="27917"/>
                  </a:lnTo>
                  <a:lnTo>
                    <a:pt x="34842" y="41984"/>
                  </a:lnTo>
                  <a:lnTo>
                    <a:pt x="33746" y="57204"/>
                  </a:lnTo>
                  <a:lnTo>
                    <a:pt x="33015" y="73195"/>
                  </a:lnTo>
                  <a:lnTo>
                    <a:pt x="31359" y="89698"/>
                  </a:lnTo>
                  <a:lnTo>
                    <a:pt x="29086" y="106543"/>
                  </a:lnTo>
                  <a:lnTo>
                    <a:pt x="26402" y="123617"/>
                  </a:lnTo>
                  <a:lnTo>
                    <a:pt x="24613" y="139673"/>
                  </a:lnTo>
                  <a:lnTo>
                    <a:pt x="23421" y="155052"/>
                  </a:lnTo>
                  <a:lnTo>
                    <a:pt x="22625" y="169980"/>
                  </a:lnTo>
                  <a:lnTo>
                    <a:pt x="20927" y="184606"/>
                  </a:lnTo>
                  <a:lnTo>
                    <a:pt x="18626" y="199031"/>
                  </a:lnTo>
                  <a:lnTo>
                    <a:pt x="15923" y="213322"/>
                  </a:lnTo>
                  <a:lnTo>
                    <a:pt x="9804" y="241667"/>
                  </a:lnTo>
                  <a:lnTo>
                    <a:pt x="0" y="29449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690848" y="5963478"/>
            <a:ext cx="4469981" cy="1180815"/>
            <a:chOff x="4690848" y="5963478"/>
            <a:chExt cx="4469981" cy="1180815"/>
          </a:xfrm>
        </p:grpSpPr>
        <p:sp>
          <p:nvSpPr>
            <p:cNvPr id="91" name="Freeform 90"/>
            <p:cNvSpPr/>
            <p:nvPr/>
          </p:nvSpPr>
          <p:spPr>
            <a:xfrm>
              <a:off x="8403561" y="6005548"/>
              <a:ext cx="105177" cy="42072"/>
            </a:xfrm>
            <a:custGeom>
              <a:avLst/>
              <a:gdLst/>
              <a:ahLst/>
              <a:cxnLst/>
              <a:rect l="0" t="0" r="0" b="0"/>
              <a:pathLst>
                <a:path w="105177" h="42072">
                  <a:moveTo>
                    <a:pt x="0" y="0"/>
                  </a:moveTo>
                  <a:lnTo>
                    <a:pt x="16750" y="11168"/>
                  </a:lnTo>
                  <a:lnTo>
                    <a:pt x="26358" y="15625"/>
                  </a:lnTo>
                  <a:lnTo>
                    <a:pt x="37439" y="19766"/>
                  </a:lnTo>
                  <a:lnTo>
                    <a:pt x="105176" y="420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637404" y="5963478"/>
              <a:ext cx="113238" cy="262941"/>
            </a:xfrm>
            <a:custGeom>
              <a:avLst/>
              <a:gdLst/>
              <a:ahLst/>
              <a:cxnLst/>
              <a:rect l="0" t="0" r="0" b="0"/>
              <a:pathLst>
                <a:path w="113238" h="262941">
                  <a:moveTo>
                    <a:pt x="39614" y="0"/>
                  </a:moveTo>
                  <a:lnTo>
                    <a:pt x="34031" y="16750"/>
                  </a:lnTo>
                  <a:lnTo>
                    <a:pt x="30049" y="26359"/>
                  </a:lnTo>
                  <a:lnTo>
                    <a:pt x="25057" y="37439"/>
                  </a:lnTo>
                  <a:lnTo>
                    <a:pt x="19392" y="49501"/>
                  </a:lnTo>
                  <a:lnTo>
                    <a:pt x="14446" y="61047"/>
                  </a:lnTo>
                  <a:lnTo>
                    <a:pt x="9981" y="72251"/>
                  </a:lnTo>
                  <a:lnTo>
                    <a:pt x="5835" y="83226"/>
                  </a:lnTo>
                  <a:lnTo>
                    <a:pt x="3071" y="96386"/>
                  </a:lnTo>
                  <a:lnTo>
                    <a:pt x="1228" y="111002"/>
                  </a:lnTo>
                  <a:lnTo>
                    <a:pt x="0" y="126589"/>
                  </a:lnTo>
                  <a:lnTo>
                    <a:pt x="1519" y="140487"/>
                  </a:lnTo>
                  <a:lnTo>
                    <a:pt x="4868" y="153257"/>
                  </a:lnTo>
                  <a:lnTo>
                    <a:pt x="9438" y="165277"/>
                  </a:lnTo>
                  <a:lnTo>
                    <a:pt x="14822" y="176796"/>
                  </a:lnTo>
                  <a:lnTo>
                    <a:pt x="20749" y="187981"/>
                  </a:lnTo>
                  <a:lnTo>
                    <a:pt x="27037" y="198944"/>
                  </a:lnTo>
                  <a:lnTo>
                    <a:pt x="34735" y="208590"/>
                  </a:lnTo>
                  <a:lnTo>
                    <a:pt x="43373" y="217358"/>
                  </a:lnTo>
                  <a:lnTo>
                    <a:pt x="52638" y="225540"/>
                  </a:lnTo>
                  <a:lnTo>
                    <a:pt x="62320" y="232163"/>
                  </a:lnTo>
                  <a:lnTo>
                    <a:pt x="72281" y="237748"/>
                  </a:lnTo>
                  <a:lnTo>
                    <a:pt x="113237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713444" y="5995030"/>
              <a:ext cx="58233" cy="326047"/>
            </a:xfrm>
            <a:custGeom>
              <a:avLst/>
              <a:gdLst/>
              <a:ahLst/>
              <a:cxnLst/>
              <a:rect l="0" t="0" r="0" b="0"/>
              <a:pathLst>
                <a:path w="58233" h="326047">
                  <a:moveTo>
                    <a:pt x="58232" y="0"/>
                  </a:moveTo>
                  <a:lnTo>
                    <a:pt x="47066" y="22335"/>
                  </a:lnTo>
                  <a:lnTo>
                    <a:pt x="42607" y="32419"/>
                  </a:lnTo>
                  <a:lnTo>
                    <a:pt x="38467" y="42648"/>
                  </a:lnTo>
                  <a:lnTo>
                    <a:pt x="30750" y="63362"/>
                  </a:lnTo>
                  <a:lnTo>
                    <a:pt x="23425" y="84255"/>
                  </a:lnTo>
                  <a:lnTo>
                    <a:pt x="19836" y="99410"/>
                  </a:lnTo>
                  <a:lnTo>
                    <a:pt x="16274" y="117693"/>
                  </a:lnTo>
                  <a:lnTo>
                    <a:pt x="12731" y="138062"/>
                  </a:lnTo>
                  <a:lnTo>
                    <a:pt x="10369" y="156316"/>
                  </a:lnTo>
                  <a:lnTo>
                    <a:pt x="8794" y="173159"/>
                  </a:lnTo>
                  <a:lnTo>
                    <a:pt x="7745" y="189063"/>
                  </a:lnTo>
                  <a:lnTo>
                    <a:pt x="5876" y="206677"/>
                  </a:lnTo>
                  <a:lnTo>
                    <a:pt x="683" y="244946"/>
                  </a:lnTo>
                  <a:lnTo>
                    <a:pt x="0" y="261462"/>
                  </a:lnTo>
                  <a:lnTo>
                    <a:pt x="713" y="275978"/>
                  </a:lnTo>
                  <a:lnTo>
                    <a:pt x="5645" y="3260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866335" y="6047619"/>
              <a:ext cx="31554" cy="252423"/>
            </a:xfrm>
            <a:custGeom>
              <a:avLst/>
              <a:gdLst/>
              <a:ahLst/>
              <a:cxnLst/>
              <a:rect l="0" t="0" r="0" b="0"/>
              <a:pathLst>
                <a:path w="31554" h="252423">
                  <a:moveTo>
                    <a:pt x="31553" y="0"/>
                  </a:moveTo>
                  <a:lnTo>
                    <a:pt x="31553" y="22333"/>
                  </a:lnTo>
                  <a:lnTo>
                    <a:pt x="30384" y="35924"/>
                  </a:lnTo>
                  <a:lnTo>
                    <a:pt x="28436" y="51996"/>
                  </a:lnTo>
                  <a:lnTo>
                    <a:pt x="25970" y="69722"/>
                  </a:lnTo>
                  <a:lnTo>
                    <a:pt x="23156" y="85046"/>
                  </a:lnTo>
                  <a:lnTo>
                    <a:pt x="20112" y="98768"/>
                  </a:lnTo>
                  <a:lnTo>
                    <a:pt x="16914" y="111421"/>
                  </a:lnTo>
                  <a:lnTo>
                    <a:pt x="14782" y="124532"/>
                  </a:lnTo>
                  <a:lnTo>
                    <a:pt x="13361" y="137946"/>
                  </a:lnTo>
                  <a:lnTo>
                    <a:pt x="12413" y="151564"/>
                  </a:lnTo>
                  <a:lnTo>
                    <a:pt x="10613" y="164148"/>
                  </a:lnTo>
                  <a:lnTo>
                    <a:pt x="8245" y="176043"/>
                  </a:lnTo>
                  <a:lnTo>
                    <a:pt x="5496" y="187479"/>
                  </a:lnTo>
                  <a:lnTo>
                    <a:pt x="3664" y="199778"/>
                  </a:lnTo>
                  <a:lnTo>
                    <a:pt x="2443" y="212651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690848" y="6468323"/>
              <a:ext cx="4469981" cy="115694"/>
            </a:xfrm>
            <a:custGeom>
              <a:avLst/>
              <a:gdLst/>
              <a:ahLst/>
              <a:cxnLst/>
              <a:rect l="0" t="0" r="0" b="0"/>
              <a:pathLst>
                <a:path w="4469981" h="115694">
                  <a:moveTo>
                    <a:pt x="4469980" y="0"/>
                  </a:moveTo>
                  <a:lnTo>
                    <a:pt x="4447646" y="5583"/>
                  </a:lnTo>
                  <a:lnTo>
                    <a:pt x="4434056" y="8396"/>
                  </a:lnTo>
                  <a:lnTo>
                    <a:pt x="4400257" y="14639"/>
                  </a:lnTo>
                  <a:lnTo>
                    <a:pt x="4368095" y="18192"/>
                  </a:lnTo>
                  <a:lnTo>
                    <a:pt x="4238678" y="20961"/>
                  </a:lnTo>
                  <a:lnTo>
                    <a:pt x="4143018" y="17912"/>
                  </a:lnTo>
                  <a:lnTo>
                    <a:pt x="4125795" y="15447"/>
                  </a:lnTo>
                  <a:lnTo>
                    <a:pt x="4073636" y="11977"/>
                  </a:lnTo>
                  <a:lnTo>
                    <a:pt x="3940389" y="11771"/>
                  </a:lnTo>
                  <a:lnTo>
                    <a:pt x="3920591" y="13691"/>
                  </a:lnTo>
                  <a:lnTo>
                    <a:pt x="3900380" y="16138"/>
                  </a:lnTo>
                  <a:lnTo>
                    <a:pt x="3832851" y="19584"/>
                  </a:lnTo>
                  <a:lnTo>
                    <a:pt x="3720699" y="17727"/>
                  </a:lnTo>
                  <a:lnTo>
                    <a:pt x="3697002" y="15324"/>
                  </a:lnTo>
                  <a:lnTo>
                    <a:pt x="3624566" y="11941"/>
                  </a:lnTo>
                  <a:lnTo>
                    <a:pt x="3493971" y="10704"/>
                  </a:lnTo>
                  <a:lnTo>
                    <a:pt x="3418850" y="7456"/>
                  </a:lnTo>
                  <a:lnTo>
                    <a:pt x="3394099" y="4971"/>
                  </a:lnTo>
                  <a:lnTo>
                    <a:pt x="3320180" y="1473"/>
                  </a:lnTo>
                  <a:lnTo>
                    <a:pt x="3185927" y="193"/>
                  </a:lnTo>
                  <a:lnTo>
                    <a:pt x="2732497" y="0"/>
                  </a:lnTo>
                  <a:lnTo>
                    <a:pt x="2673662" y="3116"/>
                  </a:lnTo>
                  <a:lnTo>
                    <a:pt x="2644885" y="5583"/>
                  </a:lnTo>
                  <a:lnTo>
                    <a:pt x="2559716" y="9055"/>
                  </a:lnTo>
                  <a:lnTo>
                    <a:pt x="2446012" y="11397"/>
                  </a:lnTo>
                  <a:lnTo>
                    <a:pt x="2415989" y="13441"/>
                  </a:lnTo>
                  <a:lnTo>
                    <a:pt x="2385456" y="15972"/>
                  </a:lnTo>
                  <a:lnTo>
                    <a:pt x="2268110" y="21204"/>
                  </a:lnTo>
                  <a:lnTo>
                    <a:pt x="2207055" y="26173"/>
                  </a:lnTo>
                  <a:lnTo>
                    <a:pt x="2147977" y="29162"/>
                  </a:lnTo>
                  <a:lnTo>
                    <a:pt x="2089389" y="31658"/>
                  </a:lnTo>
                  <a:lnTo>
                    <a:pt x="2028291" y="36663"/>
                  </a:lnTo>
                  <a:lnTo>
                    <a:pt x="1969194" y="39667"/>
                  </a:lnTo>
                  <a:lnTo>
                    <a:pt x="1912934" y="42171"/>
                  </a:lnTo>
                  <a:lnTo>
                    <a:pt x="1886478" y="44474"/>
                  </a:lnTo>
                  <a:lnTo>
                    <a:pt x="1860661" y="47179"/>
                  </a:lnTo>
                  <a:lnTo>
                    <a:pt x="1807045" y="50184"/>
                  </a:lnTo>
                  <a:lnTo>
                    <a:pt x="1668532" y="53440"/>
                  </a:lnTo>
                  <a:lnTo>
                    <a:pt x="1640572" y="55492"/>
                  </a:lnTo>
                  <a:lnTo>
                    <a:pt x="1612583" y="58030"/>
                  </a:lnTo>
                  <a:lnTo>
                    <a:pt x="1508885" y="63272"/>
                  </a:lnTo>
                  <a:lnTo>
                    <a:pt x="1483890" y="65553"/>
                  </a:lnTo>
                  <a:lnTo>
                    <a:pt x="1459046" y="68243"/>
                  </a:lnTo>
                  <a:lnTo>
                    <a:pt x="1409628" y="71232"/>
                  </a:lnTo>
                  <a:lnTo>
                    <a:pt x="1286689" y="73308"/>
                  </a:lnTo>
                  <a:lnTo>
                    <a:pt x="1032370" y="73619"/>
                  </a:lnTo>
                  <a:lnTo>
                    <a:pt x="989386" y="76737"/>
                  </a:lnTo>
                  <a:lnTo>
                    <a:pt x="968107" y="79205"/>
                  </a:lnTo>
                  <a:lnTo>
                    <a:pt x="904658" y="82678"/>
                  </a:lnTo>
                  <a:lnTo>
                    <a:pt x="820402" y="85020"/>
                  </a:lnTo>
                  <a:lnTo>
                    <a:pt x="799357" y="87064"/>
                  </a:lnTo>
                  <a:lnTo>
                    <a:pt x="778315" y="89596"/>
                  </a:lnTo>
                  <a:lnTo>
                    <a:pt x="720784" y="93158"/>
                  </a:lnTo>
                  <a:lnTo>
                    <a:pt x="599071" y="94526"/>
                  </a:lnTo>
                  <a:lnTo>
                    <a:pt x="560357" y="97716"/>
                  </a:lnTo>
                  <a:lnTo>
                    <a:pt x="541853" y="100202"/>
                  </a:lnTo>
                  <a:lnTo>
                    <a:pt x="482310" y="103702"/>
                  </a:lnTo>
                  <a:lnTo>
                    <a:pt x="353247" y="105088"/>
                  </a:lnTo>
                  <a:lnTo>
                    <a:pt x="224655" y="108287"/>
                  </a:lnTo>
                  <a:lnTo>
                    <a:pt x="209370" y="110756"/>
                  </a:lnTo>
                  <a:lnTo>
                    <a:pt x="159940" y="114231"/>
                  </a:lnTo>
                  <a:lnTo>
                    <a:pt x="59915" y="115501"/>
                  </a:lnTo>
                  <a:lnTo>
                    <a:pt x="0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436770" y="6720745"/>
              <a:ext cx="178800" cy="294494"/>
            </a:xfrm>
            <a:custGeom>
              <a:avLst/>
              <a:gdLst/>
              <a:ahLst/>
              <a:cxnLst/>
              <a:rect l="0" t="0" r="0" b="0"/>
              <a:pathLst>
                <a:path w="178800" h="294494">
                  <a:moveTo>
                    <a:pt x="0" y="0"/>
                  </a:moveTo>
                  <a:lnTo>
                    <a:pt x="29277" y="43917"/>
                  </a:lnTo>
                  <a:lnTo>
                    <a:pt x="35879" y="52650"/>
                  </a:lnTo>
                  <a:lnTo>
                    <a:pt x="42617" y="60810"/>
                  </a:lnTo>
                  <a:lnTo>
                    <a:pt x="49446" y="68587"/>
                  </a:lnTo>
                  <a:lnTo>
                    <a:pt x="56337" y="77278"/>
                  </a:lnTo>
                  <a:lnTo>
                    <a:pt x="63268" y="86577"/>
                  </a:lnTo>
                  <a:lnTo>
                    <a:pt x="77201" y="106259"/>
                  </a:lnTo>
                  <a:lnTo>
                    <a:pt x="91185" y="126692"/>
                  </a:lnTo>
                  <a:lnTo>
                    <a:pt x="97017" y="137049"/>
                  </a:lnTo>
                  <a:lnTo>
                    <a:pt x="102074" y="147460"/>
                  </a:lnTo>
                  <a:lnTo>
                    <a:pt x="106614" y="157907"/>
                  </a:lnTo>
                  <a:lnTo>
                    <a:pt x="111977" y="168377"/>
                  </a:lnTo>
                  <a:lnTo>
                    <a:pt x="117890" y="178863"/>
                  </a:lnTo>
                  <a:lnTo>
                    <a:pt x="124169" y="189359"/>
                  </a:lnTo>
                  <a:lnTo>
                    <a:pt x="129524" y="199862"/>
                  </a:lnTo>
                  <a:lnTo>
                    <a:pt x="134263" y="210371"/>
                  </a:lnTo>
                  <a:lnTo>
                    <a:pt x="138591" y="220883"/>
                  </a:lnTo>
                  <a:lnTo>
                    <a:pt x="143814" y="231396"/>
                  </a:lnTo>
                  <a:lnTo>
                    <a:pt x="178799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415735" y="6668157"/>
              <a:ext cx="273458" cy="294494"/>
            </a:xfrm>
            <a:custGeom>
              <a:avLst/>
              <a:gdLst/>
              <a:ahLst/>
              <a:cxnLst/>
              <a:rect l="0" t="0" r="0" b="0"/>
              <a:pathLst>
                <a:path w="273458" h="294494">
                  <a:moveTo>
                    <a:pt x="273457" y="0"/>
                  </a:moveTo>
                  <a:lnTo>
                    <a:pt x="256707" y="11167"/>
                  </a:lnTo>
                  <a:lnTo>
                    <a:pt x="248267" y="17962"/>
                  </a:lnTo>
                  <a:lnTo>
                    <a:pt x="239135" y="25998"/>
                  </a:lnTo>
                  <a:lnTo>
                    <a:pt x="220807" y="43107"/>
                  </a:lnTo>
                  <a:lnTo>
                    <a:pt x="204870" y="58502"/>
                  </a:lnTo>
                  <a:lnTo>
                    <a:pt x="197348" y="67048"/>
                  </a:lnTo>
                  <a:lnTo>
                    <a:pt x="189997" y="76252"/>
                  </a:lnTo>
                  <a:lnTo>
                    <a:pt x="182759" y="85893"/>
                  </a:lnTo>
                  <a:lnTo>
                    <a:pt x="175596" y="96995"/>
                  </a:lnTo>
                  <a:lnTo>
                    <a:pt x="168483" y="109071"/>
                  </a:lnTo>
                  <a:lnTo>
                    <a:pt x="161404" y="121796"/>
                  </a:lnTo>
                  <a:lnTo>
                    <a:pt x="153178" y="133785"/>
                  </a:lnTo>
                  <a:lnTo>
                    <a:pt x="144190" y="145284"/>
                  </a:lnTo>
                  <a:lnTo>
                    <a:pt x="134690" y="156456"/>
                  </a:lnTo>
                  <a:lnTo>
                    <a:pt x="124852" y="166241"/>
                  </a:lnTo>
                  <a:lnTo>
                    <a:pt x="114788" y="175101"/>
                  </a:lnTo>
                  <a:lnTo>
                    <a:pt x="104572" y="183345"/>
                  </a:lnTo>
                  <a:lnTo>
                    <a:pt x="95424" y="192348"/>
                  </a:lnTo>
                  <a:lnTo>
                    <a:pt x="86989" y="201855"/>
                  </a:lnTo>
                  <a:lnTo>
                    <a:pt x="79027" y="211699"/>
                  </a:lnTo>
                  <a:lnTo>
                    <a:pt x="71382" y="220600"/>
                  </a:lnTo>
                  <a:lnTo>
                    <a:pt x="63949" y="228870"/>
                  </a:lnTo>
                  <a:lnTo>
                    <a:pt x="49457" y="244292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846956" y="6804886"/>
              <a:ext cx="136730" cy="63106"/>
            </a:xfrm>
            <a:custGeom>
              <a:avLst/>
              <a:gdLst/>
              <a:ahLst/>
              <a:cxnLst/>
              <a:rect l="0" t="0" r="0" b="0"/>
              <a:pathLst>
                <a:path w="136730" h="63106">
                  <a:moveTo>
                    <a:pt x="136729" y="0"/>
                  </a:moveTo>
                  <a:lnTo>
                    <a:pt x="125562" y="11166"/>
                  </a:lnTo>
                  <a:lnTo>
                    <a:pt x="118766" y="15625"/>
                  </a:lnTo>
                  <a:lnTo>
                    <a:pt x="110730" y="19766"/>
                  </a:lnTo>
                  <a:lnTo>
                    <a:pt x="101867" y="23694"/>
                  </a:lnTo>
                  <a:lnTo>
                    <a:pt x="91284" y="27483"/>
                  </a:lnTo>
                  <a:lnTo>
                    <a:pt x="79554" y="31177"/>
                  </a:lnTo>
                  <a:lnTo>
                    <a:pt x="67059" y="34808"/>
                  </a:lnTo>
                  <a:lnTo>
                    <a:pt x="55224" y="39565"/>
                  </a:lnTo>
                  <a:lnTo>
                    <a:pt x="43828" y="45074"/>
                  </a:lnTo>
                  <a:lnTo>
                    <a:pt x="0" y="631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931097" y="6931097"/>
              <a:ext cx="136729" cy="42072"/>
            </a:xfrm>
            <a:custGeom>
              <a:avLst/>
              <a:gdLst/>
              <a:ahLst/>
              <a:cxnLst/>
              <a:rect l="0" t="0" r="0" b="0"/>
              <a:pathLst>
                <a:path w="136729" h="42072">
                  <a:moveTo>
                    <a:pt x="136728" y="0"/>
                  </a:moveTo>
                  <a:lnTo>
                    <a:pt x="92812" y="14639"/>
                  </a:lnTo>
                  <a:lnTo>
                    <a:pt x="80572" y="17940"/>
                  </a:lnTo>
                  <a:lnTo>
                    <a:pt x="66569" y="21308"/>
                  </a:lnTo>
                  <a:lnTo>
                    <a:pt x="0" y="420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393871" y="6720745"/>
              <a:ext cx="235825" cy="336564"/>
            </a:xfrm>
            <a:custGeom>
              <a:avLst/>
              <a:gdLst/>
              <a:ahLst/>
              <a:cxnLst/>
              <a:rect l="0" t="0" r="0" b="0"/>
              <a:pathLst>
                <a:path w="235825" h="336564">
                  <a:moveTo>
                    <a:pt x="0" y="0"/>
                  </a:moveTo>
                  <a:lnTo>
                    <a:pt x="27917" y="0"/>
                  </a:lnTo>
                  <a:lnTo>
                    <a:pt x="41984" y="1168"/>
                  </a:lnTo>
                  <a:lnTo>
                    <a:pt x="57205" y="3116"/>
                  </a:lnTo>
                  <a:lnTo>
                    <a:pt x="73195" y="5583"/>
                  </a:lnTo>
                  <a:lnTo>
                    <a:pt x="87362" y="8396"/>
                  </a:lnTo>
                  <a:lnTo>
                    <a:pt x="100311" y="11440"/>
                  </a:lnTo>
                  <a:lnTo>
                    <a:pt x="112451" y="14639"/>
                  </a:lnTo>
                  <a:lnTo>
                    <a:pt x="126387" y="19108"/>
                  </a:lnTo>
                  <a:lnTo>
                    <a:pt x="141520" y="24425"/>
                  </a:lnTo>
                  <a:lnTo>
                    <a:pt x="157453" y="30307"/>
                  </a:lnTo>
                  <a:lnTo>
                    <a:pt x="170411" y="36565"/>
                  </a:lnTo>
                  <a:lnTo>
                    <a:pt x="181388" y="43074"/>
                  </a:lnTo>
                  <a:lnTo>
                    <a:pt x="191042" y="49751"/>
                  </a:lnTo>
                  <a:lnTo>
                    <a:pt x="200985" y="58877"/>
                  </a:lnTo>
                  <a:lnTo>
                    <a:pt x="211119" y="69635"/>
                  </a:lnTo>
                  <a:lnTo>
                    <a:pt x="221381" y="81482"/>
                  </a:lnTo>
                  <a:lnTo>
                    <a:pt x="228222" y="95223"/>
                  </a:lnTo>
                  <a:lnTo>
                    <a:pt x="232783" y="110227"/>
                  </a:lnTo>
                  <a:lnTo>
                    <a:pt x="235824" y="126073"/>
                  </a:lnTo>
                  <a:lnTo>
                    <a:pt x="235513" y="141311"/>
                  </a:lnTo>
                  <a:lnTo>
                    <a:pt x="232970" y="156144"/>
                  </a:lnTo>
                  <a:lnTo>
                    <a:pt x="225079" y="183922"/>
                  </a:lnTo>
                  <a:lnTo>
                    <a:pt x="217676" y="207954"/>
                  </a:lnTo>
                  <a:lnTo>
                    <a:pt x="211729" y="218102"/>
                  </a:lnTo>
                  <a:lnTo>
                    <a:pt x="204259" y="227206"/>
                  </a:lnTo>
                  <a:lnTo>
                    <a:pt x="195772" y="235611"/>
                  </a:lnTo>
                  <a:lnTo>
                    <a:pt x="184271" y="244721"/>
                  </a:lnTo>
                  <a:lnTo>
                    <a:pt x="170761" y="254299"/>
                  </a:lnTo>
                  <a:lnTo>
                    <a:pt x="155911" y="264192"/>
                  </a:lnTo>
                  <a:lnTo>
                    <a:pt x="141337" y="270786"/>
                  </a:lnTo>
                  <a:lnTo>
                    <a:pt x="126945" y="275183"/>
                  </a:lnTo>
                  <a:lnTo>
                    <a:pt x="112677" y="278113"/>
                  </a:lnTo>
                  <a:lnTo>
                    <a:pt x="98491" y="280067"/>
                  </a:lnTo>
                  <a:lnTo>
                    <a:pt x="84359" y="281370"/>
                  </a:lnTo>
                  <a:lnTo>
                    <a:pt x="70263" y="282238"/>
                  </a:lnTo>
                  <a:lnTo>
                    <a:pt x="58528" y="280480"/>
                  </a:lnTo>
                  <a:lnTo>
                    <a:pt x="48368" y="276970"/>
                  </a:lnTo>
                  <a:lnTo>
                    <a:pt x="39257" y="272294"/>
                  </a:lnTo>
                  <a:lnTo>
                    <a:pt x="30846" y="265670"/>
                  </a:lnTo>
                  <a:lnTo>
                    <a:pt x="22901" y="257748"/>
                  </a:lnTo>
                  <a:lnTo>
                    <a:pt x="15268" y="248961"/>
                  </a:lnTo>
                  <a:lnTo>
                    <a:pt x="11348" y="238428"/>
                  </a:lnTo>
                  <a:lnTo>
                    <a:pt x="9903" y="226733"/>
                  </a:lnTo>
                  <a:lnTo>
                    <a:pt x="10108" y="214261"/>
                  </a:lnTo>
                  <a:lnTo>
                    <a:pt x="14919" y="203609"/>
                  </a:lnTo>
                  <a:lnTo>
                    <a:pt x="22801" y="194170"/>
                  </a:lnTo>
                  <a:lnTo>
                    <a:pt x="32730" y="185541"/>
                  </a:lnTo>
                  <a:lnTo>
                    <a:pt x="42855" y="180956"/>
                  </a:lnTo>
                  <a:lnTo>
                    <a:pt x="53111" y="179068"/>
                  </a:lnTo>
                  <a:lnTo>
                    <a:pt x="63454" y="178979"/>
                  </a:lnTo>
                  <a:lnTo>
                    <a:pt x="73856" y="182425"/>
                  </a:lnTo>
                  <a:lnTo>
                    <a:pt x="84296" y="188228"/>
                  </a:lnTo>
                  <a:lnTo>
                    <a:pt x="94762" y="195603"/>
                  </a:lnTo>
                  <a:lnTo>
                    <a:pt x="104076" y="204025"/>
                  </a:lnTo>
                  <a:lnTo>
                    <a:pt x="112624" y="213146"/>
                  </a:lnTo>
                  <a:lnTo>
                    <a:pt x="120659" y="222732"/>
                  </a:lnTo>
                  <a:lnTo>
                    <a:pt x="127184" y="233797"/>
                  </a:lnTo>
                  <a:lnTo>
                    <a:pt x="132703" y="245849"/>
                  </a:lnTo>
                  <a:lnTo>
                    <a:pt x="141951" y="270536"/>
                  </a:lnTo>
                  <a:lnTo>
                    <a:pt x="146054" y="282027"/>
                  </a:lnTo>
                  <a:lnTo>
                    <a:pt x="168282" y="3365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719917" y="6815404"/>
              <a:ext cx="254457" cy="328889"/>
            </a:xfrm>
            <a:custGeom>
              <a:avLst/>
              <a:gdLst/>
              <a:ahLst/>
              <a:cxnLst/>
              <a:rect l="0" t="0" r="0" b="0"/>
              <a:pathLst>
                <a:path w="254457" h="328889">
                  <a:moveTo>
                    <a:pt x="126211" y="0"/>
                  </a:moveTo>
                  <a:lnTo>
                    <a:pt x="142961" y="5583"/>
                  </a:lnTo>
                  <a:lnTo>
                    <a:pt x="150233" y="9565"/>
                  </a:lnTo>
                  <a:lnTo>
                    <a:pt x="157417" y="14557"/>
                  </a:lnTo>
                  <a:lnTo>
                    <a:pt x="164545" y="20222"/>
                  </a:lnTo>
                  <a:lnTo>
                    <a:pt x="172802" y="27504"/>
                  </a:lnTo>
                  <a:lnTo>
                    <a:pt x="191326" y="44945"/>
                  </a:lnTo>
                  <a:lnTo>
                    <a:pt x="200005" y="54504"/>
                  </a:lnTo>
                  <a:lnTo>
                    <a:pt x="208129" y="64383"/>
                  </a:lnTo>
                  <a:lnTo>
                    <a:pt x="215881" y="74475"/>
                  </a:lnTo>
                  <a:lnTo>
                    <a:pt x="223387" y="84708"/>
                  </a:lnTo>
                  <a:lnTo>
                    <a:pt x="237960" y="105428"/>
                  </a:lnTo>
                  <a:lnTo>
                    <a:pt x="243949" y="115862"/>
                  </a:lnTo>
                  <a:lnTo>
                    <a:pt x="249111" y="126323"/>
                  </a:lnTo>
                  <a:lnTo>
                    <a:pt x="253720" y="136803"/>
                  </a:lnTo>
                  <a:lnTo>
                    <a:pt x="254456" y="147296"/>
                  </a:lnTo>
                  <a:lnTo>
                    <a:pt x="252610" y="157797"/>
                  </a:lnTo>
                  <a:lnTo>
                    <a:pt x="249041" y="168303"/>
                  </a:lnTo>
                  <a:lnTo>
                    <a:pt x="243156" y="176476"/>
                  </a:lnTo>
                  <a:lnTo>
                    <a:pt x="235727" y="183093"/>
                  </a:lnTo>
                  <a:lnTo>
                    <a:pt x="227269" y="188673"/>
                  </a:lnTo>
                  <a:lnTo>
                    <a:pt x="218124" y="191225"/>
                  </a:lnTo>
                  <a:lnTo>
                    <a:pt x="208521" y="191757"/>
                  </a:lnTo>
                  <a:lnTo>
                    <a:pt x="198614" y="190943"/>
                  </a:lnTo>
                  <a:lnTo>
                    <a:pt x="188503" y="189232"/>
                  </a:lnTo>
                  <a:lnTo>
                    <a:pt x="178257" y="186923"/>
                  </a:lnTo>
                  <a:lnTo>
                    <a:pt x="167920" y="184215"/>
                  </a:lnTo>
                  <a:lnTo>
                    <a:pt x="157523" y="180072"/>
                  </a:lnTo>
                  <a:lnTo>
                    <a:pt x="147085" y="174973"/>
                  </a:lnTo>
                  <a:lnTo>
                    <a:pt x="136622" y="169237"/>
                  </a:lnTo>
                  <a:lnTo>
                    <a:pt x="127308" y="163075"/>
                  </a:lnTo>
                  <a:lnTo>
                    <a:pt x="118762" y="156630"/>
                  </a:lnTo>
                  <a:lnTo>
                    <a:pt x="110727" y="149996"/>
                  </a:lnTo>
                  <a:lnTo>
                    <a:pt x="108877" y="147911"/>
                  </a:lnTo>
                  <a:lnTo>
                    <a:pt x="116170" y="151826"/>
                  </a:lnTo>
                  <a:lnTo>
                    <a:pt x="123023" y="157311"/>
                  </a:lnTo>
                  <a:lnTo>
                    <a:pt x="131098" y="164473"/>
                  </a:lnTo>
                  <a:lnTo>
                    <a:pt x="139986" y="172754"/>
                  </a:lnTo>
                  <a:lnTo>
                    <a:pt x="147081" y="181781"/>
                  </a:lnTo>
                  <a:lnTo>
                    <a:pt x="152979" y="191304"/>
                  </a:lnTo>
                  <a:lnTo>
                    <a:pt x="158080" y="201159"/>
                  </a:lnTo>
                  <a:lnTo>
                    <a:pt x="160312" y="212404"/>
                  </a:lnTo>
                  <a:lnTo>
                    <a:pt x="160632" y="224574"/>
                  </a:lnTo>
                  <a:lnTo>
                    <a:pt x="159676" y="237363"/>
                  </a:lnTo>
                  <a:lnTo>
                    <a:pt x="157870" y="250563"/>
                  </a:lnTo>
                  <a:lnTo>
                    <a:pt x="155498" y="264037"/>
                  </a:lnTo>
                  <a:lnTo>
                    <a:pt x="152748" y="277695"/>
                  </a:lnTo>
                  <a:lnTo>
                    <a:pt x="148577" y="289137"/>
                  </a:lnTo>
                  <a:lnTo>
                    <a:pt x="143459" y="299102"/>
                  </a:lnTo>
                  <a:lnTo>
                    <a:pt x="137710" y="308083"/>
                  </a:lnTo>
                  <a:lnTo>
                    <a:pt x="129203" y="315239"/>
                  </a:lnTo>
                  <a:lnTo>
                    <a:pt x="118857" y="321178"/>
                  </a:lnTo>
                  <a:lnTo>
                    <a:pt x="107285" y="326306"/>
                  </a:lnTo>
                  <a:lnTo>
                    <a:pt x="96064" y="328556"/>
                  </a:lnTo>
                  <a:lnTo>
                    <a:pt x="85078" y="328888"/>
                  </a:lnTo>
                  <a:lnTo>
                    <a:pt x="74248" y="327940"/>
                  </a:lnTo>
                  <a:lnTo>
                    <a:pt x="63522" y="323802"/>
                  </a:lnTo>
                  <a:lnTo>
                    <a:pt x="52865" y="317538"/>
                  </a:lnTo>
                  <a:lnTo>
                    <a:pt x="42255" y="309856"/>
                  </a:lnTo>
                  <a:lnTo>
                    <a:pt x="32845" y="302397"/>
                  </a:lnTo>
                  <a:lnTo>
                    <a:pt x="24233" y="295088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83257" y="2546867"/>
            <a:ext cx="363659" cy="513755"/>
            <a:chOff x="183257" y="2546867"/>
            <a:chExt cx="363659" cy="513755"/>
          </a:xfrm>
        </p:grpSpPr>
        <p:sp>
          <p:nvSpPr>
            <p:cNvPr id="103" name="Freeform 102"/>
            <p:cNvSpPr/>
            <p:nvPr/>
          </p:nvSpPr>
          <p:spPr>
            <a:xfrm>
              <a:off x="183257" y="2546867"/>
              <a:ext cx="363659" cy="513755"/>
            </a:xfrm>
            <a:custGeom>
              <a:avLst/>
              <a:gdLst/>
              <a:ahLst/>
              <a:cxnLst/>
              <a:rect l="0" t="0" r="0" b="0"/>
              <a:pathLst>
                <a:path w="363659" h="513755">
                  <a:moveTo>
                    <a:pt x="6059" y="513754"/>
                  </a:moveTo>
                  <a:lnTo>
                    <a:pt x="476" y="497003"/>
                  </a:lnTo>
                  <a:lnTo>
                    <a:pt x="0" y="485058"/>
                  </a:lnTo>
                  <a:lnTo>
                    <a:pt x="851" y="470082"/>
                  </a:lnTo>
                  <a:lnTo>
                    <a:pt x="2587" y="453086"/>
                  </a:lnTo>
                  <a:lnTo>
                    <a:pt x="4913" y="438250"/>
                  </a:lnTo>
                  <a:lnTo>
                    <a:pt x="7632" y="424853"/>
                  </a:lnTo>
                  <a:lnTo>
                    <a:pt x="10614" y="412416"/>
                  </a:lnTo>
                  <a:lnTo>
                    <a:pt x="14939" y="399451"/>
                  </a:lnTo>
                  <a:lnTo>
                    <a:pt x="20159" y="386132"/>
                  </a:lnTo>
                  <a:lnTo>
                    <a:pt x="25977" y="372579"/>
                  </a:lnTo>
                  <a:lnTo>
                    <a:pt x="31024" y="358869"/>
                  </a:lnTo>
                  <a:lnTo>
                    <a:pt x="35557" y="345054"/>
                  </a:lnTo>
                  <a:lnTo>
                    <a:pt x="39748" y="331170"/>
                  </a:lnTo>
                  <a:lnTo>
                    <a:pt x="44879" y="317239"/>
                  </a:lnTo>
                  <a:lnTo>
                    <a:pt x="50637" y="303278"/>
                  </a:lnTo>
                  <a:lnTo>
                    <a:pt x="56813" y="289296"/>
                  </a:lnTo>
                  <a:lnTo>
                    <a:pt x="62099" y="274131"/>
                  </a:lnTo>
                  <a:lnTo>
                    <a:pt x="66791" y="258178"/>
                  </a:lnTo>
                  <a:lnTo>
                    <a:pt x="71088" y="241700"/>
                  </a:lnTo>
                  <a:lnTo>
                    <a:pt x="76290" y="226040"/>
                  </a:lnTo>
                  <a:lnTo>
                    <a:pt x="82096" y="210925"/>
                  </a:lnTo>
                  <a:lnTo>
                    <a:pt x="88303" y="196175"/>
                  </a:lnTo>
                  <a:lnTo>
                    <a:pt x="94778" y="182835"/>
                  </a:lnTo>
                  <a:lnTo>
                    <a:pt x="101433" y="170436"/>
                  </a:lnTo>
                  <a:lnTo>
                    <a:pt x="108206" y="158664"/>
                  </a:lnTo>
                  <a:lnTo>
                    <a:pt x="121965" y="133119"/>
                  </a:lnTo>
                  <a:lnTo>
                    <a:pt x="128906" y="119762"/>
                  </a:lnTo>
                  <a:lnTo>
                    <a:pt x="135870" y="107352"/>
                  </a:lnTo>
                  <a:lnTo>
                    <a:pt x="142851" y="95573"/>
                  </a:lnTo>
                  <a:lnTo>
                    <a:pt x="149842" y="84214"/>
                  </a:lnTo>
                  <a:lnTo>
                    <a:pt x="155671" y="73136"/>
                  </a:lnTo>
                  <a:lnTo>
                    <a:pt x="160726" y="62245"/>
                  </a:lnTo>
                  <a:lnTo>
                    <a:pt x="165264" y="51478"/>
                  </a:lnTo>
                  <a:lnTo>
                    <a:pt x="170627" y="41963"/>
                  </a:lnTo>
                  <a:lnTo>
                    <a:pt x="176539" y="33282"/>
                  </a:lnTo>
                  <a:lnTo>
                    <a:pt x="182818" y="25158"/>
                  </a:lnTo>
                  <a:lnTo>
                    <a:pt x="190510" y="17404"/>
                  </a:lnTo>
                  <a:lnTo>
                    <a:pt x="199144" y="9898"/>
                  </a:lnTo>
                  <a:lnTo>
                    <a:pt x="208405" y="2557"/>
                  </a:lnTo>
                  <a:lnTo>
                    <a:pt x="216917" y="0"/>
                  </a:lnTo>
                  <a:lnTo>
                    <a:pt x="224929" y="632"/>
                  </a:lnTo>
                  <a:lnTo>
                    <a:pt x="232607" y="3391"/>
                  </a:lnTo>
                  <a:lnTo>
                    <a:pt x="238895" y="9905"/>
                  </a:lnTo>
                  <a:lnTo>
                    <a:pt x="244255" y="18922"/>
                  </a:lnTo>
                  <a:lnTo>
                    <a:pt x="248997" y="29608"/>
                  </a:lnTo>
                  <a:lnTo>
                    <a:pt x="253327" y="44912"/>
                  </a:lnTo>
                  <a:lnTo>
                    <a:pt x="257383" y="63295"/>
                  </a:lnTo>
                  <a:lnTo>
                    <a:pt x="261255" y="83731"/>
                  </a:lnTo>
                  <a:lnTo>
                    <a:pt x="268674" y="118903"/>
                  </a:lnTo>
                  <a:lnTo>
                    <a:pt x="279420" y="164984"/>
                  </a:lnTo>
                  <a:lnTo>
                    <a:pt x="325093" y="348970"/>
                  </a:lnTo>
                  <a:lnTo>
                    <a:pt x="329767" y="364164"/>
                  </a:lnTo>
                  <a:lnTo>
                    <a:pt x="335221" y="380138"/>
                  </a:lnTo>
                  <a:lnTo>
                    <a:pt x="350947" y="424302"/>
                  </a:lnTo>
                  <a:lnTo>
                    <a:pt x="363658" y="4611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05010" y="2839751"/>
              <a:ext cx="73624" cy="10519"/>
            </a:xfrm>
            <a:custGeom>
              <a:avLst/>
              <a:gdLst/>
              <a:ahLst/>
              <a:cxnLst/>
              <a:rect l="0" t="0" r="0" b="0"/>
              <a:pathLst>
                <a:path w="73624" h="10519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73623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52422" y="3391124"/>
            <a:ext cx="219528" cy="332434"/>
            <a:chOff x="252422" y="3391124"/>
            <a:chExt cx="219528" cy="332434"/>
          </a:xfrm>
        </p:grpSpPr>
        <p:sp>
          <p:nvSpPr>
            <p:cNvPr id="106" name="Freeform 105"/>
            <p:cNvSpPr/>
            <p:nvPr/>
          </p:nvSpPr>
          <p:spPr>
            <a:xfrm>
              <a:off x="267398" y="3481325"/>
              <a:ext cx="6060" cy="189317"/>
            </a:xfrm>
            <a:custGeom>
              <a:avLst/>
              <a:gdLst/>
              <a:ahLst/>
              <a:cxnLst/>
              <a:rect l="0" t="0" r="0" b="0"/>
              <a:pathLst>
                <a:path w="6060" h="189317">
                  <a:moveTo>
                    <a:pt x="6059" y="0"/>
                  </a:moveTo>
                  <a:lnTo>
                    <a:pt x="6059" y="73195"/>
                  </a:lnTo>
                  <a:lnTo>
                    <a:pt x="4890" y="88529"/>
                  </a:lnTo>
                  <a:lnTo>
                    <a:pt x="2943" y="103427"/>
                  </a:lnTo>
                  <a:lnTo>
                    <a:pt x="476" y="118033"/>
                  </a:lnTo>
                  <a:lnTo>
                    <a:pt x="0" y="132445"/>
                  </a:lnTo>
                  <a:lnTo>
                    <a:pt x="851" y="146728"/>
                  </a:lnTo>
                  <a:lnTo>
                    <a:pt x="6059" y="1893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52422" y="3391124"/>
              <a:ext cx="219528" cy="332434"/>
            </a:xfrm>
            <a:custGeom>
              <a:avLst/>
              <a:gdLst/>
              <a:ahLst/>
              <a:cxnLst/>
              <a:rect l="0" t="0" r="0" b="0"/>
              <a:pathLst>
                <a:path w="219528" h="332434">
                  <a:moveTo>
                    <a:pt x="10517" y="6060"/>
                  </a:moveTo>
                  <a:lnTo>
                    <a:pt x="27268" y="477"/>
                  </a:lnTo>
                  <a:lnTo>
                    <a:pt x="36876" y="0"/>
                  </a:lnTo>
                  <a:lnTo>
                    <a:pt x="47957" y="852"/>
                  </a:lnTo>
                  <a:lnTo>
                    <a:pt x="60018" y="2588"/>
                  </a:lnTo>
                  <a:lnTo>
                    <a:pt x="73902" y="7251"/>
                  </a:lnTo>
                  <a:lnTo>
                    <a:pt x="89001" y="13866"/>
                  </a:lnTo>
                  <a:lnTo>
                    <a:pt x="104910" y="21781"/>
                  </a:lnTo>
                  <a:lnTo>
                    <a:pt x="117854" y="29396"/>
                  </a:lnTo>
                  <a:lnTo>
                    <a:pt x="128820" y="36809"/>
                  </a:lnTo>
                  <a:lnTo>
                    <a:pt x="138468" y="44089"/>
                  </a:lnTo>
                  <a:lnTo>
                    <a:pt x="147237" y="53616"/>
                  </a:lnTo>
                  <a:lnTo>
                    <a:pt x="155420" y="64642"/>
                  </a:lnTo>
                  <a:lnTo>
                    <a:pt x="163213" y="76668"/>
                  </a:lnTo>
                  <a:lnTo>
                    <a:pt x="167240" y="89359"/>
                  </a:lnTo>
                  <a:lnTo>
                    <a:pt x="168756" y="102494"/>
                  </a:lnTo>
                  <a:lnTo>
                    <a:pt x="168598" y="115926"/>
                  </a:lnTo>
                  <a:lnTo>
                    <a:pt x="163818" y="126048"/>
                  </a:lnTo>
                  <a:lnTo>
                    <a:pt x="155957" y="133966"/>
                  </a:lnTo>
                  <a:lnTo>
                    <a:pt x="146041" y="140413"/>
                  </a:lnTo>
                  <a:lnTo>
                    <a:pt x="134757" y="145879"/>
                  </a:lnTo>
                  <a:lnTo>
                    <a:pt x="122559" y="150692"/>
                  </a:lnTo>
                  <a:lnTo>
                    <a:pt x="109753" y="155069"/>
                  </a:lnTo>
                  <a:lnTo>
                    <a:pt x="97710" y="156819"/>
                  </a:lnTo>
                  <a:lnTo>
                    <a:pt x="86175" y="156816"/>
                  </a:lnTo>
                  <a:lnTo>
                    <a:pt x="74979" y="155646"/>
                  </a:lnTo>
                  <a:lnTo>
                    <a:pt x="69853" y="158372"/>
                  </a:lnTo>
                  <a:lnTo>
                    <a:pt x="68772" y="163695"/>
                  </a:lnTo>
                  <a:lnTo>
                    <a:pt x="70389" y="170750"/>
                  </a:lnTo>
                  <a:lnTo>
                    <a:pt x="74973" y="176622"/>
                  </a:lnTo>
                  <a:lnTo>
                    <a:pt x="81535" y="181705"/>
                  </a:lnTo>
                  <a:lnTo>
                    <a:pt x="89415" y="186262"/>
                  </a:lnTo>
                  <a:lnTo>
                    <a:pt x="97006" y="191637"/>
                  </a:lnTo>
                  <a:lnTo>
                    <a:pt x="104404" y="197558"/>
                  </a:lnTo>
                  <a:lnTo>
                    <a:pt x="111673" y="203843"/>
                  </a:lnTo>
                  <a:lnTo>
                    <a:pt x="121193" y="210370"/>
                  </a:lnTo>
                  <a:lnTo>
                    <a:pt x="132215" y="217058"/>
                  </a:lnTo>
                  <a:lnTo>
                    <a:pt x="144237" y="223854"/>
                  </a:lnTo>
                  <a:lnTo>
                    <a:pt x="154589" y="230723"/>
                  </a:lnTo>
                  <a:lnTo>
                    <a:pt x="163828" y="237639"/>
                  </a:lnTo>
                  <a:lnTo>
                    <a:pt x="172324" y="244587"/>
                  </a:lnTo>
                  <a:lnTo>
                    <a:pt x="180325" y="252724"/>
                  </a:lnTo>
                  <a:lnTo>
                    <a:pt x="187997" y="261655"/>
                  </a:lnTo>
                  <a:lnTo>
                    <a:pt x="195449" y="271115"/>
                  </a:lnTo>
                  <a:lnTo>
                    <a:pt x="202754" y="280927"/>
                  </a:lnTo>
                  <a:lnTo>
                    <a:pt x="217103" y="301179"/>
                  </a:lnTo>
                  <a:lnTo>
                    <a:pt x="219527" y="310319"/>
                  </a:lnTo>
                  <a:lnTo>
                    <a:pt x="218806" y="318750"/>
                  </a:lnTo>
                  <a:lnTo>
                    <a:pt x="215988" y="326707"/>
                  </a:lnTo>
                  <a:lnTo>
                    <a:pt x="208266" y="330844"/>
                  </a:lnTo>
                  <a:lnTo>
                    <a:pt x="197275" y="332433"/>
                  </a:lnTo>
                  <a:lnTo>
                    <a:pt x="184105" y="332324"/>
                  </a:lnTo>
                  <a:lnTo>
                    <a:pt x="169481" y="329914"/>
                  </a:lnTo>
                  <a:lnTo>
                    <a:pt x="153889" y="325970"/>
                  </a:lnTo>
                  <a:lnTo>
                    <a:pt x="137651" y="321003"/>
                  </a:lnTo>
                  <a:lnTo>
                    <a:pt x="122152" y="315355"/>
                  </a:lnTo>
                  <a:lnTo>
                    <a:pt x="107144" y="309252"/>
                  </a:lnTo>
                  <a:lnTo>
                    <a:pt x="92465" y="302847"/>
                  </a:lnTo>
                  <a:lnTo>
                    <a:pt x="63689" y="289496"/>
                  </a:lnTo>
                  <a:lnTo>
                    <a:pt x="0" y="2690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47080" y="4343768"/>
            <a:ext cx="904515" cy="1020208"/>
            <a:chOff x="347080" y="4343768"/>
            <a:chExt cx="904515" cy="1020208"/>
          </a:xfrm>
        </p:grpSpPr>
        <p:sp>
          <p:nvSpPr>
            <p:cNvPr id="109" name="Freeform 108"/>
            <p:cNvSpPr/>
            <p:nvPr/>
          </p:nvSpPr>
          <p:spPr>
            <a:xfrm>
              <a:off x="399668" y="4785507"/>
              <a:ext cx="37214" cy="347082"/>
            </a:xfrm>
            <a:custGeom>
              <a:avLst/>
              <a:gdLst/>
              <a:ahLst/>
              <a:cxnLst/>
              <a:rect l="0" t="0" r="0" b="0"/>
              <a:pathLst>
                <a:path w="37214" h="347082">
                  <a:moveTo>
                    <a:pt x="0" y="0"/>
                  </a:moveTo>
                  <a:lnTo>
                    <a:pt x="0" y="27917"/>
                  </a:lnTo>
                  <a:lnTo>
                    <a:pt x="1169" y="43152"/>
                  </a:lnTo>
                  <a:lnTo>
                    <a:pt x="3117" y="60321"/>
                  </a:lnTo>
                  <a:lnTo>
                    <a:pt x="5584" y="78779"/>
                  </a:lnTo>
                  <a:lnTo>
                    <a:pt x="8397" y="95758"/>
                  </a:lnTo>
                  <a:lnTo>
                    <a:pt x="11441" y="111752"/>
                  </a:lnTo>
                  <a:lnTo>
                    <a:pt x="17940" y="141989"/>
                  </a:lnTo>
                  <a:lnTo>
                    <a:pt x="24724" y="171009"/>
                  </a:lnTo>
                  <a:lnTo>
                    <a:pt x="27000" y="185292"/>
                  </a:lnTo>
                  <a:lnTo>
                    <a:pt x="28518" y="199488"/>
                  </a:lnTo>
                  <a:lnTo>
                    <a:pt x="29530" y="213627"/>
                  </a:lnTo>
                  <a:lnTo>
                    <a:pt x="31373" y="226559"/>
                  </a:lnTo>
                  <a:lnTo>
                    <a:pt x="33770" y="238686"/>
                  </a:lnTo>
                  <a:lnTo>
                    <a:pt x="36537" y="250276"/>
                  </a:lnTo>
                  <a:lnTo>
                    <a:pt x="37213" y="263846"/>
                  </a:lnTo>
                  <a:lnTo>
                    <a:pt x="36495" y="278736"/>
                  </a:lnTo>
                  <a:lnTo>
                    <a:pt x="31553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47080" y="4722401"/>
              <a:ext cx="193577" cy="420415"/>
            </a:xfrm>
            <a:custGeom>
              <a:avLst/>
              <a:gdLst/>
              <a:ahLst/>
              <a:cxnLst/>
              <a:rect l="0" t="0" r="0" b="0"/>
              <a:pathLst>
                <a:path w="193577" h="420415">
                  <a:moveTo>
                    <a:pt x="63106" y="0"/>
                  </a:moveTo>
                  <a:lnTo>
                    <a:pt x="74273" y="11167"/>
                  </a:lnTo>
                  <a:lnTo>
                    <a:pt x="81068" y="20300"/>
                  </a:lnTo>
                  <a:lnTo>
                    <a:pt x="89104" y="32231"/>
                  </a:lnTo>
                  <a:lnTo>
                    <a:pt x="97967" y="46028"/>
                  </a:lnTo>
                  <a:lnTo>
                    <a:pt x="106213" y="61070"/>
                  </a:lnTo>
                  <a:lnTo>
                    <a:pt x="114048" y="76941"/>
                  </a:lnTo>
                  <a:lnTo>
                    <a:pt x="128986" y="108988"/>
                  </a:lnTo>
                  <a:lnTo>
                    <a:pt x="143416" y="138813"/>
                  </a:lnTo>
                  <a:lnTo>
                    <a:pt x="150536" y="154479"/>
                  </a:lnTo>
                  <a:lnTo>
                    <a:pt x="164680" y="187467"/>
                  </a:lnTo>
                  <a:lnTo>
                    <a:pt x="170555" y="204444"/>
                  </a:lnTo>
                  <a:lnTo>
                    <a:pt x="175640" y="221606"/>
                  </a:lnTo>
                  <a:lnTo>
                    <a:pt x="192199" y="285549"/>
                  </a:lnTo>
                  <a:lnTo>
                    <a:pt x="193576" y="302554"/>
                  </a:lnTo>
                  <a:lnTo>
                    <a:pt x="193325" y="320902"/>
                  </a:lnTo>
                  <a:lnTo>
                    <a:pt x="191989" y="340146"/>
                  </a:lnTo>
                  <a:lnTo>
                    <a:pt x="187592" y="356481"/>
                  </a:lnTo>
                  <a:lnTo>
                    <a:pt x="181155" y="370877"/>
                  </a:lnTo>
                  <a:lnTo>
                    <a:pt x="173358" y="383980"/>
                  </a:lnTo>
                  <a:lnTo>
                    <a:pt x="163486" y="395053"/>
                  </a:lnTo>
                  <a:lnTo>
                    <a:pt x="152230" y="404772"/>
                  </a:lnTo>
                  <a:lnTo>
                    <a:pt x="140051" y="413589"/>
                  </a:lnTo>
                  <a:lnTo>
                    <a:pt x="127258" y="418298"/>
                  </a:lnTo>
                  <a:lnTo>
                    <a:pt x="114054" y="420269"/>
                  </a:lnTo>
                  <a:lnTo>
                    <a:pt x="100577" y="420414"/>
                  </a:lnTo>
                  <a:lnTo>
                    <a:pt x="88087" y="419342"/>
                  </a:lnTo>
                  <a:lnTo>
                    <a:pt x="76254" y="417459"/>
                  </a:lnTo>
                  <a:lnTo>
                    <a:pt x="64859" y="415035"/>
                  </a:lnTo>
                  <a:lnTo>
                    <a:pt x="53757" y="412250"/>
                  </a:lnTo>
                  <a:lnTo>
                    <a:pt x="42850" y="409225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36231" y="4343768"/>
              <a:ext cx="252424" cy="309078"/>
            </a:xfrm>
            <a:custGeom>
              <a:avLst/>
              <a:gdLst/>
              <a:ahLst/>
              <a:cxnLst/>
              <a:rect l="0" t="0" r="0" b="0"/>
              <a:pathLst>
                <a:path w="252424" h="309078">
                  <a:moveTo>
                    <a:pt x="0" y="0"/>
                  </a:moveTo>
                  <a:lnTo>
                    <a:pt x="16751" y="5583"/>
                  </a:lnTo>
                  <a:lnTo>
                    <a:pt x="27528" y="10734"/>
                  </a:lnTo>
                  <a:lnTo>
                    <a:pt x="40556" y="17673"/>
                  </a:lnTo>
                  <a:lnTo>
                    <a:pt x="55084" y="25805"/>
                  </a:lnTo>
                  <a:lnTo>
                    <a:pt x="67107" y="33564"/>
                  </a:lnTo>
                  <a:lnTo>
                    <a:pt x="77460" y="41074"/>
                  </a:lnTo>
                  <a:lnTo>
                    <a:pt x="86699" y="48418"/>
                  </a:lnTo>
                  <a:lnTo>
                    <a:pt x="96364" y="56819"/>
                  </a:lnTo>
                  <a:lnTo>
                    <a:pt x="106313" y="65927"/>
                  </a:lnTo>
                  <a:lnTo>
                    <a:pt x="116452" y="75504"/>
                  </a:lnTo>
                  <a:lnTo>
                    <a:pt x="124379" y="85394"/>
                  </a:lnTo>
                  <a:lnTo>
                    <a:pt x="130833" y="95494"/>
                  </a:lnTo>
                  <a:lnTo>
                    <a:pt x="136304" y="105733"/>
                  </a:lnTo>
                  <a:lnTo>
                    <a:pt x="137615" y="116065"/>
                  </a:lnTo>
                  <a:lnTo>
                    <a:pt x="136151" y="126459"/>
                  </a:lnTo>
                  <a:lnTo>
                    <a:pt x="132838" y="136894"/>
                  </a:lnTo>
                  <a:lnTo>
                    <a:pt x="128292" y="146188"/>
                  </a:lnTo>
                  <a:lnTo>
                    <a:pt x="122924" y="154721"/>
                  </a:lnTo>
                  <a:lnTo>
                    <a:pt x="117008" y="162747"/>
                  </a:lnTo>
                  <a:lnTo>
                    <a:pt x="109558" y="170435"/>
                  </a:lnTo>
                  <a:lnTo>
                    <a:pt x="101086" y="177897"/>
                  </a:lnTo>
                  <a:lnTo>
                    <a:pt x="91932" y="185209"/>
                  </a:lnTo>
                  <a:lnTo>
                    <a:pt x="83492" y="193590"/>
                  </a:lnTo>
                  <a:lnTo>
                    <a:pt x="75528" y="202683"/>
                  </a:lnTo>
                  <a:lnTo>
                    <a:pt x="67881" y="212251"/>
                  </a:lnTo>
                  <a:lnTo>
                    <a:pt x="65121" y="223304"/>
                  </a:lnTo>
                  <a:lnTo>
                    <a:pt x="65618" y="235347"/>
                  </a:lnTo>
                  <a:lnTo>
                    <a:pt x="68286" y="248051"/>
                  </a:lnTo>
                  <a:lnTo>
                    <a:pt x="74740" y="258857"/>
                  </a:lnTo>
                  <a:lnTo>
                    <a:pt x="83717" y="268398"/>
                  </a:lnTo>
                  <a:lnTo>
                    <a:pt x="94376" y="277096"/>
                  </a:lnTo>
                  <a:lnTo>
                    <a:pt x="104988" y="284064"/>
                  </a:lnTo>
                  <a:lnTo>
                    <a:pt x="115568" y="289877"/>
                  </a:lnTo>
                  <a:lnTo>
                    <a:pt x="126128" y="294922"/>
                  </a:lnTo>
                  <a:lnTo>
                    <a:pt x="137842" y="299453"/>
                  </a:lnTo>
                  <a:lnTo>
                    <a:pt x="150326" y="303643"/>
                  </a:lnTo>
                  <a:lnTo>
                    <a:pt x="163323" y="307605"/>
                  </a:lnTo>
                  <a:lnTo>
                    <a:pt x="177831" y="309077"/>
                  </a:lnTo>
                  <a:lnTo>
                    <a:pt x="193346" y="308890"/>
                  </a:lnTo>
                  <a:lnTo>
                    <a:pt x="252423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103393" y="4343768"/>
              <a:ext cx="148202" cy="389152"/>
            </a:xfrm>
            <a:custGeom>
              <a:avLst/>
              <a:gdLst/>
              <a:ahLst/>
              <a:cxnLst/>
              <a:rect l="0" t="0" r="0" b="0"/>
              <a:pathLst>
                <a:path w="148202" h="389152">
                  <a:moveTo>
                    <a:pt x="11472" y="0"/>
                  </a:moveTo>
                  <a:lnTo>
                    <a:pt x="33806" y="11166"/>
                  </a:lnTo>
                  <a:lnTo>
                    <a:pt x="42722" y="16793"/>
                  </a:lnTo>
                  <a:lnTo>
                    <a:pt x="51003" y="22881"/>
                  </a:lnTo>
                  <a:lnTo>
                    <a:pt x="58861" y="29278"/>
                  </a:lnTo>
                  <a:lnTo>
                    <a:pt x="67606" y="35879"/>
                  </a:lnTo>
                  <a:lnTo>
                    <a:pt x="86671" y="49446"/>
                  </a:lnTo>
                  <a:lnTo>
                    <a:pt x="95495" y="56337"/>
                  </a:lnTo>
                  <a:lnTo>
                    <a:pt x="103715" y="63267"/>
                  </a:lnTo>
                  <a:lnTo>
                    <a:pt x="111531" y="70225"/>
                  </a:lnTo>
                  <a:lnTo>
                    <a:pt x="117911" y="78369"/>
                  </a:lnTo>
                  <a:lnTo>
                    <a:pt x="123333" y="87305"/>
                  </a:lnTo>
                  <a:lnTo>
                    <a:pt x="128117" y="96767"/>
                  </a:lnTo>
                  <a:lnTo>
                    <a:pt x="130137" y="106582"/>
                  </a:lnTo>
                  <a:lnTo>
                    <a:pt x="130315" y="116631"/>
                  </a:lnTo>
                  <a:lnTo>
                    <a:pt x="129265" y="126836"/>
                  </a:lnTo>
                  <a:lnTo>
                    <a:pt x="123891" y="135977"/>
                  </a:lnTo>
                  <a:lnTo>
                    <a:pt x="115633" y="144408"/>
                  </a:lnTo>
                  <a:lnTo>
                    <a:pt x="105454" y="152366"/>
                  </a:lnTo>
                  <a:lnTo>
                    <a:pt x="96330" y="160008"/>
                  </a:lnTo>
                  <a:lnTo>
                    <a:pt x="87911" y="167440"/>
                  </a:lnTo>
                  <a:lnTo>
                    <a:pt x="79961" y="174732"/>
                  </a:lnTo>
                  <a:lnTo>
                    <a:pt x="71154" y="181931"/>
                  </a:lnTo>
                  <a:lnTo>
                    <a:pt x="61778" y="189067"/>
                  </a:lnTo>
                  <a:lnTo>
                    <a:pt x="52021" y="196162"/>
                  </a:lnTo>
                  <a:lnTo>
                    <a:pt x="43179" y="203229"/>
                  </a:lnTo>
                  <a:lnTo>
                    <a:pt x="34947" y="210278"/>
                  </a:lnTo>
                  <a:lnTo>
                    <a:pt x="27122" y="217314"/>
                  </a:lnTo>
                  <a:lnTo>
                    <a:pt x="19568" y="226680"/>
                  </a:lnTo>
                  <a:lnTo>
                    <a:pt x="12195" y="237598"/>
                  </a:lnTo>
                  <a:lnTo>
                    <a:pt x="4942" y="249551"/>
                  </a:lnTo>
                  <a:lnTo>
                    <a:pt x="1276" y="261026"/>
                  </a:lnTo>
                  <a:lnTo>
                    <a:pt x="0" y="272181"/>
                  </a:lnTo>
                  <a:lnTo>
                    <a:pt x="318" y="283124"/>
                  </a:lnTo>
                  <a:lnTo>
                    <a:pt x="4036" y="293926"/>
                  </a:lnTo>
                  <a:lnTo>
                    <a:pt x="10021" y="304632"/>
                  </a:lnTo>
                  <a:lnTo>
                    <a:pt x="17516" y="315276"/>
                  </a:lnTo>
                  <a:lnTo>
                    <a:pt x="24850" y="324709"/>
                  </a:lnTo>
                  <a:lnTo>
                    <a:pt x="32077" y="333334"/>
                  </a:lnTo>
                  <a:lnTo>
                    <a:pt x="39232" y="341422"/>
                  </a:lnTo>
                  <a:lnTo>
                    <a:pt x="47508" y="347983"/>
                  </a:lnTo>
                  <a:lnTo>
                    <a:pt x="56531" y="353525"/>
                  </a:lnTo>
                  <a:lnTo>
                    <a:pt x="89097" y="370025"/>
                  </a:lnTo>
                  <a:lnTo>
                    <a:pt x="148201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15196" y="4943271"/>
              <a:ext cx="326047" cy="405955"/>
            </a:xfrm>
            <a:custGeom>
              <a:avLst/>
              <a:gdLst/>
              <a:ahLst/>
              <a:cxnLst/>
              <a:rect l="0" t="0" r="0" b="0"/>
              <a:pathLst>
                <a:path w="326047" h="405955">
                  <a:moveTo>
                    <a:pt x="0" y="0"/>
                  </a:moveTo>
                  <a:lnTo>
                    <a:pt x="11167" y="11167"/>
                  </a:lnTo>
                  <a:lnTo>
                    <a:pt x="20300" y="17962"/>
                  </a:lnTo>
                  <a:lnTo>
                    <a:pt x="32231" y="25998"/>
                  </a:lnTo>
                  <a:lnTo>
                    <a:pt x="46029" y="34861"/>
                  </a:lnTo>
                  <a:lnTo>
                    <a:pt x="59901" y="41939"/>
                  </a:lnTo>
                  <a:lnTo>
                    <a:pt x="73824" y="47826"/>
                  </a:lnTo>
                  <a:lnTo>
                    <a:pt x="112637" y="61694"/>
                  </a:lnTo>
                  <a:lnTo>
                    <a:pt x="220817" y="98140"/>
                  </a:lnTo>
                  <a:lnTo>
                    <a:pt x="225509" y="102822"/>
                  </a:lnTo>
                  <a:lnTo>
                    <a:pt x="226300" y="108281"/>
                  </a:lnTo>
                  <a:lnTo>
                    <a:pt x="224490" y="114258"/>
                  </a:lnTo>
                  <a:lnTo>
                    <a:pt x="218609" y="120579"/>
                  </a:lnTo>
                  <a:lnTo>
                    <a:pt x="210013" y="127131"/>
                  </a:lnTo>
                  <a:lnTo>
                    <a:pt x="199609" y="133836"/>
                  </a:lnTo>
                  <a:lnTo>
                    <a:pt x="190335" y="140643"/>
                  </a:lnTo>
                  <a:lnTo>
                    <a:pt x="181815" y="147519"/>
                  </a:lnTo>
                  <a:lnTo>
                    <a:pt x="173798" y="154439"/>
                  </a:lnTo>
                  <a:lnTo>
                    <a:pt x="166116" y="161391"/>
                  </a:lnTo>
                  <a:lnTo>
                    <a:pt x="151348" y="175347"/>
                  </a:lnTo>
                  <a:lnTo>
                    <a:pt x="144138" y="184678"/>
                  </a:lnTo>
                  <a:lnTo>
                    <a:pt x="136994" y="195573"/>
                  </a:lnTo>
                  <a:lnTo>
                    <a:pt x="129894" y="207511"/>
                  </a:lnTo>
                  <a:lnTo>
                    <a:pt x="123992" y="218975"/>
                  </a:lnTo>
                  <a:lnTo>
                    <a:pt x="118889" y="230124"/>
                  </a:lnTo>
                  <a:lnTo>
                    <a:pt x="114318" y="241063"/>
                  </a:lnTo>
                  <a:lnTo>
                    <a:pt x="113608" y="254198"/>
                  </a:lnTo>
                  <a:lnTo>
                    <a:pt x="115472" y="268798"/>
                  </a:lnTo>
                  <a:lnTo>
                    <a:pt x="119052" y="284375"/>
                  </a:lnTo>
                  <a:lnTo>
                    <a:pt x="122607" y="298265"/>
                  </a:lnTo>
                  <a:lnTo>
                    <a:pt x="126146" y="311031"/>
                  </a:lnTo>
                  <a:lnTo>
                    <a:pt x="129673" y="323047"/>
                  </a:lnTo>
                  <a:lnTo>
                    <a:pt x="134362" y="333396"/>
                  </a:lnTo>
                  <a:lnTo>
                    <a:pt x="139826" y="342632"/>
                  </a:lnTo>
                  <a:lnTo>
                    <a:pt x="145805" y="351127"/>
                  </a:lnTo>
                  <a:lnTo>
                    <a:pt x="152129" y="359127"/>
                  </a:lnTo>
                  <a:lnTo>
                    <a:pt x="158682" y="366798"/>
                  </a:lnTo>
                  <a:lnTo>
                    <a:pt x="165388" y="374249"/>
                  </a:lnTo>
                  <a:lnTo>
                    <a:pt x="174533" y="381553"/>
                  </a:lnTo>
                  <a:lnTo>
                    <a:pt x="185304" y="388761"/>
                  </a:lnTo>
                  <a:lnTo>
                    <a:pt x="197159" y="395903"/>
                  </a:lnTo>
                  <a:lnTo>
                    <a:pt x="212074" y="400664"/>
                  </a:lnTo>
                  <a:lnTo>
                    <a:pt x="229030" y="403838"/>
                  </a:lnTo>
                  <a:lnTo>
                    <a:pt x="247345" y="405954"/>
                  </a:lnTo>
                  <a:lnTo>
                    <a:pt x="264230" y="405028"/>
                  </a:lnTo>
                  <a:lnTo>
                    <a:pt x="280160" y="402073"/>
                  </a:lnTo>
                  <a:lnTo>
                    <a:pt x="326046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104347" y="4932753"/>
              <a:ext cx="132248" cy="431223"/>
            </a:xfrm>
            <a:custGeom>
              <a:avLst/>
              <a:gdLst/>
              <a:ahLst/>
              <a:cxnLst/>
              <a:rect l="0" t="0" r="0" b="0"/>
              <a:pathLst>
                <a:path w="132248" h="431223">
                  <a:moveTo>
                    <a:pt x="0" y="0"/>
                  </a:moveTo>
                  <a:lnTo>
                    <a:pt x="16751" y="22334"/>
                  </a:lnTo>
                  <a:lnTo>
                    <a:pt x="24022" y="31250"/>
                  </a:lnTo>
                  <a:lnTo>
                    <a:pt x="31207" y="39531"/>
                  </a:lnTo>
                  <a:lnTo>
                    <a:pt x="38334" y="47389"/>
                  </a:lnTo>
                  <a:lnTo>
                    <a:pt x="45423" y="57303"/>
                  </a:lnTo>
                  <a:lnTo>
                    <a:pt x="52486" y="68586"/>
                  </a:lnTo>
                  <a:lnTo>
                    <a:pt x="59532" y="80783"/>
                  </a:lnTo>
                  <a:lnTo>
                    <a:pt x="73593" y="103684"/>
                  </a:lnTo>
                  <a:lnTo>
                    <a:pt x="80615" y="114699"/>
                  </a:lnTo>
                  <a:lnTo>
                    <a:pt x="88802" y="125548"/>
                  </a:lnTo>
                  <a:lnTo>
                    <a:pt x="97766" y="136287"/>
                  </a:lnTo>
                  <a:lnTo>
                    <a:pt x="107248" y="146952"/>
                  </a:lnTo>
                  <a:lnTo>
                    <a:pt x="115906" y="158736"/>
                  </a:lnTo>
                  <a:lnTo>
                    <a:pt x="124016" y="171267"/>
                  </a:lnTo>
                  <a:lnTo>
                    <a:pt x="131760" y="184295"/>
                  </a:lnTo>
                  <a:lnTo>
                    <a:pt x="132247" y="192981"/>
                  </a:lnTo>
                  <a:lnTo>
                    <a:pt x="127898" y="198772"/>
                  </a:lnTo>
                  <a:lnTo>
                    <a:pt x="120324" y="202632"/>
                  </a:lnTo>
                  <a:lnTo>
                    <a:pt x="111769" y="204037"/>
                  </a:lnTo>
                  <a:lnTo>
                    <a:pt x="102560" y="203805"/>
                  </a:lnTo>
                  <a:lnTo>
                    <a:pt x="92914" y="202482"/>
                  </a:lnTo>
                  <a:lnTo>
                    <a:pt x="82978" y="199262"/>
                  </a:lnTo>
                  <a:lnTo>
                    <a:pt x="72848" y="194778"/>
                  </a:lnTo>
                  <a:lnTo>
                    <a:pt x="62589" y="189452"/>
                  </a:lnTo>
                  <a:lnTo>
                    <a:pt x="52244" y="184732"/>
                  </a:lnTo>
                  <a:lnTo>
                    <a:pt x="41841" y="180417"/>
                  </a:lnTo>
                  <a:lnTo>
                    <a:pt x="31400" y="176372"/>
                  </a:lnTo>
                  <a:lnTo>
                    <a:pt x="26777" y="178350"/>
                  </a:lnTo>
                  <a:lnTo>
                    <a:pt x="26031" y="184343"/>
                  </a:lnTo>
                  <a:lnTo>
                    <a:pt x="27872" y="193013"/>
                  </a:lnTo>
                  <a:lnTo>
                    <a:pt x="31436" y="202298"/>
                  </a:lnTo>
                  <a:lnTo>
                    <a:pt x="36150" y="211994"/>
                  </a:lnTo>
                  <a:lnTo>
                    <a:pt x="41629" y="221965"/>
                  </a:lnTo>
                  <a:lnTo>
                    <a:pt x="66091" y="269497"/>
                  </a:lnTo>
                  <a:lnTo>
                    <a:pt x="74445" y="284841"/>
                  </a:lnTo>
                  <a:lnTo>
                    <a:pt x="82352" y="298576"/>
                  </a:lnTo>
                  <a:lnTo>
                    <a:pt x="89960" y="311238"/>
                  </a:lnTo>
                  <a:lnTo>
                    <a:pt x="96201" y="324354"/>
                  </a:lnTo>
                  <a:lnTo>
                    <a:pt x="101530" y="337773"/>
                  </a:lnTo>
                  <a:lnTo>
                    <a:pt x="106251" y="351393"/>
                  </a:lnTo>
                  <a:lnTo>
                    <a:pt x="110567" y="366316"/>
                  </a:lnTo>
                  <a:lnTo>
                    <a:pt x="114613" y="382109"/>
                  </a:lnTo>
                  <a:lnTo>
                    <a:pt x="118480" y="398480"/>
                  </a:lnTo>
                  <a:lnTo>
                    <a:pt x="117551" y="410563"/>
                  </a:lnTo>
                  <a:lnTo>
                    <a:pt x="113426" y="419786"/>
                  </a:lnTo>
                  <a:lnTo>
                    <a:pt x="84141" y="4312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73126" y="2717998"/>
            <a:ext cx="504915" cy="274615"/>
            <a:chOff x="673126" y="2717998"/>
            <a:chExt cx="504915" cy="274615"/>
          </a:xfrm>
        </p:grpSpPr>
        <p:sp>
          <p:nvSpPr>
            <p:cNvPr id="116" name="Freeform 115"/>
            <p:cNvSpPr/>
            <p:nvPr/>
          </p:nvSpPr>
          <p:spPr>
            <a:xfrm>
              <a:off x="673126" y="2717998"/>
              <a:ext cx="273458" cy="269000"/>
            </a:xfrm>
            <a:custGeom>
              <a:avLst/>
              <a:gdLst/>
              <a:ahLst/>
              <a:cxnLst/>
              <a:rect l="0" t="0" r="0" b="0"/>
              <a:pathLst>
                <a:path w="273458" h="269000">
                  <a:moveTo>
                    <a:pt x="0" y="6059"/>
                  </a:moveTo>
                  <a:lnTo>
                    <a:pt x="16750" y="476"/>
                  </a:lnTo>
                  <a:lnTo>
                    <a:pt x="27527" y="0"/>
                  </a:lnTo>
                  <a:lnTo>
                    <a:pt x="40555" y="851"/>
                  </a:lnTo>
                  <a:lnTo>
                    <a:pt x="55084" y="2587"/>
                  </a:lnTo>
                  <a:lnTo>
                    <a:pt x="68275" y="4913"/>
                  </a:lnTo>
                  <a:lnTo>
                    <a:pt x="80575" y="7633"/>
                  </a:lnTo>
                  <a:lnTo>
                    <a:pt x="92281" y="10614"/>
                  </a:lnTo>
                  <a:lnTo>
                    <a:pt x="102423" y="14939"/>
                  </a:lnTo>
                  <a:lnTo>
                    <a:pt x="111521" y="20160"/>
                  </a:lnTo>
                  <a:lnTo>
                    <a:pt x="119923" y="25977"/>
                  </a:lnTo>
                  <a:lnTo>
                    <a:pt x="127862" y="34530"/>
                  </a:lnTo>
                  <a:lnTo>
                    <a:pt x="135492" y="44906"/>
                  </a:lnTo>
                  <a:lnTo>
                    <a:pt x="142916" y="56498"/>
                  </a:lnTo>
                  <a:lnTo>
                    <a:pt x="146697" y="68901"/>
                  </a:lnTo>
                  <a:lnTo>
                    <a:pt x="148048" y="81844"/>
                  </a:lnTo>
                  <a:lnTo>
                    <a:pt x="147781" y="95147"/>
                  </a:lnTo>
                  <a:lnTo>
                    <a:pt x="145266" y="106353"/>
                  </a:lnTo>
                  <a:lnTo>
                    <a:pt x="141251" y="116161"/>
                  </a:lnTo>
                  <a:lnTo>
                    <a:pt x="136238" y="125037"/>
                  </a:lnTo>
                  <a:lnTo>
                    <a:pt x="129390" y="133291"/>
                  </a:lnTo>
                  <a:lnTo>
                    <a:pt x="121318" y="141131"/>
                  </a:lnTo>
                  <a:lnTo>
                    <a:pt x="112432" y="148696"/>
                  </a:lnTo>
                  <a:lnTo>
                    <a:pt x="104170" y="156075"/>
                  </a:lnTo>
                  <a:lnTo>
                    <a:pt x="88758" y="170508"/>
                  </a:lnTo>
                  <a:lnTo>
                    <a:pt x="79038" y="178797"/>
                  </a:lnTo>
                  <a:lnTo>
                    <a:pt x="55774" y="197357"/>
                  </a:lnTo>
                  <a:lnTo>
                    <a:pt x="44194" y="206046"/>
                  </a:lnTo>
                  <a:lnTo>
                    <a:pt x="21979" y="221932"/>
                  </a:lnTo>
                  <a:lnTo>
                    <a:pt x="16990" y="229441"/>
                  </a:lnTo>
                  <a:lnTo>
                    <a:pt x="16001" y="236784"/>
                  </a:lnTo>
                  <a:lnTo>
                    <a:pt x="17679" y="244017"/>
                  </a:lnTo>
                  <a:lnTo>
                    <a:pt x="26978" y="250007"/>
                  </a:lnTo>
                  <a:lnTo>
                    <a:pt x="41358" y="255169"/>
                  </a:lnTo>
                  <a:lnTo>
                    <a:pt x="59125" y="259779"/>
                  </a:lnTo>
                  <a:lnTo>
                    <a:pt x="75644" y="262853"/>
                  </a:lnTo>
                  <a:lnTo>
                    <a:pt x="91331" y="264902"/>
                  </a:lnTo>
                  <a:lnTo>
                    <a:pt x="106463" y="266268"/>
                  </a:lnTo>
                  <a:lnTo>
                    <a:pt x="121226" y="267178"/>
                  </a:lnTo>
                  <a:lnTo>
                    <a:pt x="150095" y="268190"/>
                  </a:lnTo>
                  <a:lnTo>
                    <a:pt x="207885" y="268840"/>
                  </a:lnTo>
                  <a:lnTo>
                    <a:pt x="273457" y="2689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81359" y="2734575"/>
              <a:ext cx="196682" cy="258038"/>
            </a:xfrm>
            <a:custGeom>
              <a:avLst/>
              <a:gdLst/>
              <a:ahLst/>
              <a:cxnLst/>
              <a:rect l="0" t="0" r="0" b="0"/>
              <a:pathLst>
                <a:path w="196682" h="258038">
                  <a:moveTo>
                    <a:pt x="91436" y="0"/>
                  </a:moveTo>
                  <a:lnTo>
                    <a:pt x="80269" y="11167"/>
                  </a:lnTo>
                  <a:lnTo>
                    <a:pt x="73473" y="19131"/>
                  </a:lnTo>
                  <a:lnTo>
                    <a:pt x="56574" y="40445"/>
                  </a:lnTo>
                  <a:lnTo>
                    <a:pt x="27350" y="78725"/>
                  </a:lnTo>
                  <a:lnTo>
                    <a:pt x="19496" y="91048"/>
                  </a:lnTo>
                  <a:lnTo>
                    <a:pt x="13092" y="102769"/>
                  </a:lnTo>
                  <a:lnTo>
                    <a:pt x="7653" y="114089"/>
                  </a:lnTo>
                  <a:lnTo>
                    <a:pt x="4028" y="128647"/>
                  </a:lnTo>
                  <a:lnTo>
                    <a:pt x="1611" y="145365"/>
                  </a:lnTo>
                  <a:lnTo>
                    <a:pt x="0" y="163521"/>
                  </a:lnTo>
                  <a:lnTo>
                    <a:pt x="1263" y="180300"/>
                  </a:lnTo>
                  <a:lnTo>
                    <a:pt x="4442" y="196161"/>
                  </a:lnTo>
                  <a:lnTo>
                    <a:pt x="8899" y="211409"/>
                  </a:lnTo>
                  <a:lnTo>
                    <a:pt x="16545" y="223911"/>
                  </a:lnTo>
                  <a:lnTo>
                    <a:pt x="26316" y="234584"/>
                  </a:lnTo>
                  <a:lnTo>
                    <a:pt x="37505" y="244036"/>
                  </a:lnTo>
                  <a:lnTo>
                    <a:pt x="51976" y="250337"/>
                  </a:lnTo>
                  <a:lnTo>
                    <a:pt x="68635" y="254538"/>
                  </a:lnTo>
                  <a:lnTo>
                    <a:pt x="86753" y="257339"/>
                  </a:lnTo>
                  <a:lnTo>
                    <a:pt x="102337" y="258037"/>
                  </a:lnTo>
                  <a:lnTo>
                    <a:pt x="116233" y="257334"/>
                  </a:lnTo>
                  <a:lnTo>
                    <a:pt x="129002" y="255697"/>
                  </a:lnTo>
                  <a:lnTo>
                    <a:pt x="141021" y="252268"/>
                  </a:lnTo>
                  <a:lnTo>
                    <a:pt x="152539" y="247645"/>
                  </a:lnTo>
                  <a:lnTo>
                    <a:pt x="163724" y="242226"/>
                  </a:lnTo>
                  <a:lnTo>
                    <a:pt x="173518" y="233938"/>
                  </a:lnTo>
                  <a:lnTo>
                    <a:pt x="182385" y="223739"/>
                  </a:lnTo>
                  <a:lnTo>
                    <a:pt x="190633" y="212265"/>
                  </a:lnTo>
                  <a:lnTo>
                    <a:pt x="194963" y="197604"/>
                  </a:lnTo>
                  <a:lnTo>
                    <a:pt x="196681" y="180818"/>
                  </a:lnTo>
                  <a:lnTo>
                    <a:pt x="196658" y="162616"/>
                  </a:lnTo>
                  <a:lnTo>
                    <a:pt x="195474" y="146975"/>
                  </a:lnTo>
                  <a:lnTo>
                    <a:pt x="193516" y="133042"/>
                  </a:lnTo>
                  <a:lnTo>
                    <a:pt x="191042" y="120248"/>
                  </a:lnTo>
                  <a:lnTo>
                    <a:pt x="187055" y="108212"/>
                  </a:lnTo>
                  <a:lnTo>
                    <a:pt x="182060" y="96682"/>
                  </a:lnTo>
                  <a:lnTo>
                    <a:pt x="176393" y="85490"/>
                  </a:lnTo>
                  <a:lnTo>
                    <a:pt x="170278" y="75692"/>
                  </a:lnTo>
                  <a:lnTo>
                    <a:pt x="163864" y="66822"/>
                  </a:lnTo>
                  <a:lnTo>
                    <a:pt x="157250" y="58571"/>
                  </a:lnTo>
                  <a:lnTo>
                    <a:pt x="149336" y="50734"/>
                  </a:lnTo>
                  <a:lnTo>
                    <a:pt x="140553" y="43172"/>
                  </a:lnTo>
                  <a:lnTo>
                    <a:pt x="131192" y="35793"/>
                  </a:lnTo>
                  <a:lnTo>
                    <a:pt x="119109" y="30874"/>
                  </a:lnTo>
                  <a:lnTo>
                    <a:pt x="105210" y="27594"/>
                  </a:lnTo>
                  <a:lnTo>
                    <a:pt x="2833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67824" y="3656985"/>
            <a:ext cx="826007" cy="784722"/>
            <a:chOff x="267824" y="3656985"/>
            <a:chExt cx="826007" cy="784722"/>
          </a:xfrm>
        </p:grpSpPr>
        <p:sp>
          <p:nvSpPr>
            <p:cNvPr id="119" name="Freeform 118"/>
            <p:cNvSpPr/>
            <p:nvPr/>
          </p:nvSpPr>
          <p:spPr>
            <a:xfrm>
              <a:off x="267824" y="4167730"/>
              <a:ext cx="226504" cy="273977"/>
            </a:xfrm>
            <a:custGeom>
              <a:avLst/>
              <a:gdLst/>
              <a:ahLst/>
              <a:cxnLst/>
              <a:rect l="0" t="0" r="0" b="0"/>
              <a:pathLst>
                <a:path w="226504" h="273977">
                  <a:moveTo>
                    <a:pt x="152879" y="39309"/>
                  </a:moveTo>
                  <a:lnTo>
                    <a:pt x="136129" y="22559"/>
                  </a:lnTo>
                  <a:lnTo>
                    <a:pt x="127689" y="16456"/>
                  </a:lnTo>
                  <a:lnTo>
                    <a:pt x="118557" y="11219"/>
                  </a:lnTo>
                  <a:lnTo>
                    <a:pt x="108962" y="6559"/>
                  </a:lnTo>
                  <a:lnTo>
                    <a:pt x="97892" y="3452"/>
                  </a:lnTo>
                  <a:lnTo>
                    <a:pt x="85837" y="1381"/>
                  </a:lnTo>
                  <a:lnTo>
                    <a:pt x="73126" y="0"/>
                  </a:lnTo>
                  <a:lnTo>
                    <a:pt x="61146" y="1417"/>
                  </a:lnTo>
                  <a:lnTo>
                    <a:pt x="49653" y="4699"/>
                  </a:lnTo>
                  <a:lnTo>
                    <a:pt x="38486" y="9223"/>
                  </a:lnTo>
                  <a:lnTo>
                    <a:pt x="28703" y="15746"/>
                  </a:lnTo>
                  <a:lnTo>
                    <a:pt x="19845" y="23600"/>
                  </a:lnTo>
                  <a:lnTo>
                    <a:pt x="11602" y="32342"/>
                  </a:lnTo>
                  <a:lnTo>
                    <a:pt x="6106" y="44014"/>
                  </a:lnTo>
                  <a:lnTo>
                    <a:pt x="2443" y="57638"/>
                  </a:lnTo>
                  <a:lnTo>
                    <a:pt x="0" y="72563"/>
                  </a:lnTo>
                  <a:lnTo>
                    <a:pt x="709" y="86020"/>
                  </a:lnTo>
                  <a:lnTo>
                    <a:pt x="3519" y="98496"/>
                  </a:lnTo>
                  <a:lnTo>
                    <a:pt x="7730" y="110320"/>
                  </a:lnTo>
                  <a:lnTo>
                    <a:pt x="12874" y="121708"/>
                  </a:lnTo>
                  <a:lnTo>
                    <a:pt x="18641" y="132806"/>
                  </a:lnTo>
                  <a:lnTo>
                    <a:pt x="24822" y="143711"/>
                  </a:lnTo>
                  <a:lnTo>
                    <a:pt x="31281" y="154487"/>
                  </a:lnTo>
                  <a:lnTo>
                    <a:pt x="44689" y="175808"/>
                  </a:lnTo>
                  <a:lnTo>
                    <a:pt x="52706" y="186402"/>
                  </a:lnTo>
                  <a:lnTo>
                    <a:pt x="61556" y="196971"/>
                  </a:lnTo>
                  <a:lnTo>
                    <a:pt x="70962" y="207522"/>
                  </a:lnTo>
                  <a:lnTo>
                    <a:pt x="80738" y="216894"/>
                  </a:lnTo>
                  <a:lnTo>
                    <a:pt x="90762" y="225479"/>
                  </a:lnTo>
                  <a:lnTo>
                    <a:pt x="100950" y="233540"/>
                  </a:lnTo>
                  <a:lnTo>
                    <a:pt x="111248" y="241251"/>
                  </a:lnTo>
                  <a:lnTo>
                    <a:pt x="132039" y="256051"/>
                  </a:lnTo>
                  <a:lnTo>
                    <a:pt x="143661" y="262101"/>
                  </a:lnTo>
                  <a:lnTo>
                    <a:pt x="156082" y="267303"/>
                  </a:lnTo>
                  <a:lnTo>
                    <a:pt x="169038" y="271940"/>
                  </a:lnTo>
                  <a:lnTo>
                    <a:pt x="181181" y="273863"/>
                  </a:lnTo>
                  <a:lnTo>
                    <a:pt x="192783" y="273976"/>
                  </a:lnTo>
                  <a:lnTo>
                    <a:pt x="226503" y="27069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10020" y="3656985"/>
              <a:ext cx="336564" cy="266080"/>
            </a:xfrm>
            <a:custGeom>
              <a:avLst/>
              <a:gdLst/>
              <a:ahLst/>
              <a:cxnLst/>
              <a:rect l="0" t="0" r="0" b="0"/>
              <a:pathLst>
                <a:path w="336564" h="266080">
                  <a:moveTo>
                    <a:pt x="0" y="66244"/>
                  </a:moveTo>
                  <a:lnTo>
                    <a:pt x="5584" y="43911"/>
                  </a:lnTo>
                  <a:lnTo>
                    <a:pt x="11903" y="34994"/>
                  </a:lnTo>
                  <a:lnTo>
                    <a:pt x="20790" y="26713"/>
                  </a:lnTo>
                  <a:lnTo>
                    <a:pt x="31390" y="18855"/>
                  </a:lnTo>
                  <a:lnTo>
                    <a:pt x="45467" y="12447"/>
                  </a:lnTo>
                  <a:lnTo>
                    <a:pt x="61865" y="7008"/>
                  </a:lnTo>
                  <a:lnTo>
                    <a:pt x="79808" y="2212"/>
                  </a:lnTo>
                  <a:lnTo>
                    <a:pt x="98781" y="184"/>
                  </a:lnTo>
                  <a:lnTo>
                    <a:pt x="118442" y="0"/>
                  </a:lnTo>
                  <a:lnTo>
                    <a:pt x="138561" y="1046"/>
                  </a:lnTo>
                  <a:lnTo>
                    <a:pt x="158986" y="2912"/>
                  </a:lnTo>
                  <a:lnTo>
                    <a:pt x="179614" y="5325"/>
                  </a:lnTo>
                  <a:lnTo>
                    <a:pt x="200378" y="8102"/>
                  </a:lnTo>
                  <a:lnTo>
                    <a:pt x="218895" y="12291"/>
                  </a:lnTo>
                  <a:lnTo>
                    <a:pt x="235914" y="17420"/>
                  </a:lnTo>
                  <a:lnTo>
                    <a:pt x="251934" y="23177"/>
                  </a:lnTo>
                  <a:lnTo>
                    <a:pt x="264952" y="29353"/>
                  </a:lnTo>
                  <a:lnTo>
                    <a:pt x="275968" y="35807"/>
                  </a:lnTo>
                  <a:lnTo>
                    <a:pt x="285649" y="42447"/>
                  </a:lnTo>
                  <a:lnTo>
                    <a:pt x="289765" y="49211"/>
                  </a:lnTo>
                  <a:lnTo>
                    <a:pt x="290173" y="56057"/>
                  </a:lnTo>
                  <a:lnTo>
                    <a:pt x="288107" y="62959"/>
                  </a:lnTo>
                  <a:lnTo>
                    <a:pt x="283224" y="69897"/>
                  </a:lnTo>
                  <a:lnTo>
                    <a:pt x="276463" y="76859"/>
                  </a:lnTo>
                  <a:lnTo>
                    <a:pt x="268449" y="83839"/>
                  </a:lnTo>
                  <a:lnTo>
                    <a:pt x="260770" y="90829"/>
                  </a:lnTo>
                  <a:lnTo>
                    <a:pt x="246004" y="104828"/>
                  </a:lnTo>
                  <a:lnTo>
                    <a:pt x="235289" y="111834"/>
                  </a:lnTo>
                  <a:lnTo>
                    <a:pt x="222302" y="118841"/>
                  </a:lnTo>
                  <a:lnTo>
                    <a:pt x="207801" y="125850"/>
                  </a:lnTo>
                  <a:lnTo>
                    <a:pt x="194628" y="132860"/>
                  </a:lnTo>
                  <a:lnTo>
                    <a:pt x="182340" y="139870"/>
                  </a:lnTo>
                  <a:lnTo>
                    <a:pt x="170642" y="146881"/>
                  </a:lnTo>
                  <a:lnTo>
                    <a:pt x="160506" y="155061"/>
                  </a:lnTo>
                  <a:lnTo>
                    <a:pt x="151412" y="164020"/>
                  </a:lnTo>
                  <a:lnTo>
                    <a:pt x="143012" y="173499"/>
                  </a:lnTo>
                  <a:lnTo>
                    <a:pt x="139749" y="183323"/>
                  </a:lnTo>
                  <a:lnTo>
                    <a:pt x="139911" y="193379"/>
                  </a:lnTo>
                  <a:lnTo>
                    <a:pt x="142356" y="203589"/>
                  </a:lnTo>
                  <a:lnTo>
                    <a:pt x="149829" y="212733"/>
                  </a:lnTo>
                  <a:lnTo>
                    <a:pt x="160655" y="221165"/>
                  </a:lnTo>
                  <a:lnTo>
                    <a:pt x="173715" y="229125"/>
                  </a:lnTo>
                  <a:lnTo>
                    <a:pt x="187096" y="235599"/>
                  </a:lnTo>
                  <a:lnTo>
                    <a:pt x="200691" y="241085"/>
                  </a:lnTo>
                  <a:lnTo>
                    <a:pt x="214429" y="245910"/>
                  </a:lnTo>
                  <a:lnTo>
                    <a:pt x="228262" y="250296"/>
                  </a:lnTo>
                  <a:lnTo>
                    <a:pt x="256098" y="258285"/>
                  </a:lnTo>
                  <a:lnTo>
                    <a:pt x="271233" y="260883"/>
                  </a:lnTo>
                  <a:lnTo>
                    <a:pt x="287167" y="262615"/>
                  </a:lnTo>
                  <a:lnTo>
                    <a:pt x="336563" y="2660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83312" y="3691676"/>
              <a:ext cx="10519" cy="368117"/>
            </a:xfrm>
            <a:custGeom>
              <a:avLst/>
              <a:gdLst/>
              <a:ahLst/>
              <a:cxnLst/>
              <a:rect l="0" t="0" r="0" b="0"/>
              <a:pathLst>
                <a:path w="10519" h="368117">
                  <a:moveTo>
                    <a:pt x="10518" y="0"/>
                  </a:moveTo>
                  <a:lnTo>
                    <a:pt x="4934" y="16751"/>
                  </a:lnTo>
                  <a:lnTo>
                    <a:pt x="3290" y="26359"/>
                  </a:lnTo>
                  <a:lnTo>
                    <a:pt x="2193" y="37440"/>
                  </a:lnTo>
                  <a:lnTo>
                    <a:pt x="1462" y="49501"/>
                  </a:lnTo>
                  <a:lnTo>
                    <a:pt x="650" y="75368"/>
                  </a:lnTo>
                  <a:lnTo>
                    <a:pt x="86" y="165655"/>
                  </a:lnTo>
                  <a:lnTo>
                    <a:pt x="38" y="199057"/>
                  </a:lnTo>
                  <a:lnTo>
                    <a:pt x="1194" y="214508"/>
                  </a:lnTo>
                  <a:lnTo>
                    <a:pt x="3133" y="229484"/>
                  </a:lnTo>
                  <a:lnTo>
                    <a:pt x="5595" y="244142"/>
                  </a:lnTo>
                  <a:lnTo>
                    <a:pt x="6067" y="258589"/>
                  </a:lnTo>
                  <a:lnTo>
                    <a:pt x="5213" y="272894"/>
                  </a:lnTo>
                  <a:lnTo>
                    <a:pt x="3476" y="287105"/>
                  </a:lnTo>
                  <a:lnTo>
                    <a:pt x="2317" y="302423"/>
                  </a:lnTo>
                  <a:lnTo>
                    <a:pt x="1545" y="318478"/>
                  </a:lnTo>
                  <a:lnTo>
                    <a:pt x="0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77395" y="420703"/>
            <a:ext cx="6415" cy="29197"/>
          </a:xfrm>
          <a:custGeom>
            <a:avLst/>
            <a:gdLst/>
            <a:ahLst/>
            <a:cxnLst/>
            <a:rect l="0" t="0" r="0" b="0"/>
            <a:pathLst>
              <a:path w="6415" h="29197">
                <a:moveTo>
                  <a:pt x="6414" y="0"/>
                </a:moveTo>
                <a:lnTo>
                  <a:pt x="831" y="22334"/>
                </a:lnTo>
                <a:lnTo>
                  <a:pt x="0" y="29196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893995" y="315527"/>
            <a:ext cx="5342941" cy="673128"/>
            <a:chOff x="893995" y="315527"/>
            <a:chExt cx="5342941" cy="673128"/>
          </a:xfrm>
        </p:grpSpPr>
        <p:sp>
          <p:nvSpPr>
            <p:cNvPr id="2" name="Freeform 1"/>
            <p:cNvSpPr/>
            <p:nvPr/>
          </p:nvSpPr>
          <p:spPr>
            <a:xfrm>
              <a:off x="925548" y="315527"/>
              <a:ext cx="42072" cy="483811"/>
            </a:xfrm>
            <a:custGeom>
              <a:avLst/>
              <a:gdLst/>
              <a:ahLst/>
              <a:cxnLst/>
              <a:rect l="0" t="0" r="0" b="0"/>
              <a:pathLst>
                <a:path w="42072" h="483811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7228" y="66868"/>
                  </a:lnTo>
                  <a:lnTo>
                    <a:pt x="8325" y="83144"/>
                  </a:lnTo>
                  <a:lnTo>
                    <a:pt x="9056" y="101006"/>
                  </a:lnTo>
                  <a:lnTo>
                    <a:pt x="10712" y="116419"/>
                  </a:lnTo>
                  <a:lnTo>
                    <a:pt x="12984" y="130201"/>
                  </a:lnTo>
                  <a:lnTo>
                    <a:pt x="15668" y="142895"/>
                  </a:lnTo>
                  <a:lnTo>
                    <a:pt x="17457" y="156032"/>
                  </a:lnTo>
                  <a:lnTo>
                    <a:pt x="18650" y="169464"/>
                  </a:lnTo>
                  <a:lnTo>
                    <a:pt x="19445" y="183094"/>
                  </a:lnTo>
                  <a:lnTo>
                    <a:pt x="20329" y="210703"/>
                  </a:lnTo>
                  <a:lnTo>
                    <a:pt x="20896" y="277682"/>
                  </a:lnTo>
                  <a:lnTo>
                    <a:pt x="20994" y="326648"/>
                  </a:lnTo>
                  <a:lnTo>
                    <a:pt x="22176" y="342808"/>
                  </a:lnTo>
                  <a:lnTo>
                    <a:pt x="24133" y="359425"/>
                  </a:lnTo>
                  <a:lnTo>
                    <a:pt x="26607" y="376345"/>
                  </a:lnTo>
                  <a:lnTo>
                    <a:pt x="29424" y="392300"/>
                  </a:lnTo>
                  <a:lnTo>
                    <a:pt x="32471" y="407611"/>
                  </a:lnTo>
                  <a:lnTo>
                    <a:pt x="42071" y="4838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93995" y="315527"/>
              <a:ext cx="252424" cy="10519"/>
            </a:xfrm>
            <a:custGeom>
              <a:avLst/>
              <a:gdLst/>
              <a:ahLst/>
              <a:cxnLst/>
              <a:rect l="0" t="0" r="0" b="0"/>
              <a:pathLst>
                <a:path w="252424" h="10519">
                  <a:moveTo>
                    <a:pt x="0" y="10518"/>
                  </a:moveTo>
                  <a:lnTo>
                    <a:pt x="22334" y="4935"/>
                  </a:lnTo>
                  <a:lnTo>
                    <a:pt x="34756" y="3290"/>
                  </a:lnTo>
                  <a:lnTo>
                    <a:pt x="48881" y="2193"/>
                  </a:lnTo>
                  <a:lnTo>
                    <a:pt x="64140" y="1462"/>
                  </a:lnTo>
                  <a:lnTo>
                    <a:pt x="96676" y="650"/>
                  </a:lnTo>
                  <a:lnTo>
                    <a:pt x="25242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57101" y="494327"/>
              <a:ext cx="231388" cy="10518"/>
            </a:xfrm>
            <a:custGeom>
              <a:avLst/>
              <a:gdLst/>
              <a:ahLst/>
              <a:cxnLst/>
              <a:rect l="0" t="0" r="0" b="0"/>
              <a:pathLst>
                <a:path w="231388" h="10518">
                  <a:moveTo>
                    <a:pt x="0" y="10517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3"/>
                  </a:lnTo>
                  <a:lnTo>
                    <a:pt x="49501" y="1462"/>
                  </a:lnTo>
                  <a:lnTo>
                    <a:pt x="81600" y="649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15132" y="494327"/>
              <a:ext cx="31121" cy="283976"/>
            </a:xfrm>
            <a:custGeom>
              <a:avLst/>
              <a:gdLst/>
              <a:ahLst/>
              <a:cxnLst/>
              <a:rect l="0" t="0" r="0" b="0"/>
              <a:pathLst>
                <a:path w="31121" h="283976">
                  <a:moveTo>
                    <a:pt x="10085" y="0"/>
                  </a:moveTo>
                  <a:lnTo>
                    <a:pt x="10085" y="27917"/>
                  </a:lnTo>
                  <a:lnTo>
                    <a:pt x="8916" y="39646"/>
                  </a:lnTo>
                  <a:lnTo>
                    <a:pt x="6969" y="50972"/>
                  </a:lnTo>
                  <a:lnTo>
                    <a:pt x="4501" y="62028"/>
                  </a:lnTo>
                  <a:lnTo>
                    <a:pt x="2857" y="76411"/>
                  </a:lnTo>
                  <a:lnTo>
                    <a:pt x="1760" y="93011"/>
                  </a:lnTo>
                  <a:lnTo>
                    <a:pt x="542" y="127816"/>
                  </a:lnTo>
                  <a:lnTo>
                    <a:pt x="0" y="158866"/>
                  </a:lnTo>
                  <a:lnTo>
                    <a:pt x="2193" y="174860"/>
                  </a:lnTo>
                  <a:lnTo>
                    <a:pt x="5992" y="191365"/>
                  </a:lnTo>
                  <a:lnTo>
                    <a:pt x="15278" y="222948"/>
                  </a:lnTo>
                  <a:lnTo>
                    <a:pt x="19390" y="236279"/>
                  </a:lnTo>
                  <a:lnTo>
                    <a:pt x="3112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30393" y="494327"/>
              <a:ext cx="178800" cy="269444"/>
            </a:xfrm>
            <a:custGeom>
              <a:avLst/>
              <a:gdLst/>
              <a:ahLst/>
              <a:cxnLst/>
              <a:rect l="0" t="0" r="0" b="0"/>
              <a:pathLst>
                <a:path w="178800" h="269444">
                  <a:moveTo>
                    <a:pt x="0" y="21035"/>
                  </a:moveTo>
                  <a:lnTo>
                    <a:pt x="11167" y="32202"/>
                  </a:lnTo>
                  <a:lnTo>
                    <a:pt x="16793" y="41334"/>
                  </a:lnTo>
                  <a:lnTo>
                    <a:pt x="22882" y="53266"/>
                  </a:lnTo>
                  <a:lnTo>
                    <a:pt x="29278" y="67063"/>
                  </a:lnTo>
                  <a:lnTo>
                    <a:pt x="34711" y="79767"/>
                  </a:lnTo>
                  <a:lnTo>
                    <a:pt x="39501" y="91743"/>
                  </a:lnTo>
                  <a:lnTo>
                    <a:pt x="47940" y="114398"/>
                  </a:lnTo>
                  <a:lnTo>
                    <a:pt x="62880" y="157508"/>
                  </a:lnTo>
                  <a:lnTo>
                    <a:pt x="66461" y="168111"/>
                  </a:lnTo>
                  <a:lnTo>
                    <a:pt x="71186" y="179854"/>
                  </a:lnTo>
                  <a:lnTo>
                    <a:pt x="76672" y="192357"/>
                  </a:lnTo>
                  <a:lnTo>
                    <a:pt x="82668" y="205367"/>
                  </a:lnTo>
                  <a:lnTo>
                    <a:pt x="89002" y="217546"/>
                  </a:lnTo>
                  <a:lnTo>
                    <a:pt x="95562" y="229171"/>
                  </a:lnTo>
                  <a:lnTo>
                    <a:pt x="102272" y="240427"/>
                  </a:lnTo>
                  <a:lnTo>
                    <a:pt x="109083" y="250269"/>
                  </a:lnTo>
                  <a:lnTo>
                    <a:pt x="115961" y="259167"/>
                  </a:lnTo>
                  <a:lnTo>
                    <a:pt x="122884" y="267436"/>
                  </a:lnTo>
                  <a:lnTo>
                    <a:pt x="128667" y="269443"/>
                  </a:lnTo>
                  <a:lnTo>
                    <a:pt x="133692" y="267275"/>
                  </a:lnTo>
                  <a:lnTo>
                    <a:pt x="138210" y="262324"/>
                  </a:lnTo>
                  <a:lnTo>
                    <a:pt x="142391" y="253180"/>
                  </a:lnTo>
                  <a:lnTo>
                    <a:pt x="146346" y="241241"/>
                  </a:lnTo>
                  <a:lnTo>
                    <a:pt x="150152" y="227439"/>
                  </a:lnTo>
                  <a:lnTo>
                    <a:pt x="152690" y="212394"/>
                  </a:lnTo>
                  <a:lnTo>
                    <a:pt x="154381" y="196521"/>
                  </a:lnTo>
                  <a:lnTo>
                    <a:pt x="155509" y="180096"/>
                  </a:lnTo>
                  <a:lnTo>
                    <a:pt x="156261" y="163303"/>
                  </a:lnTo>
                  <a:lnTo>
                    <a:pt x="157096" y="129062"/>
                  </a:lnTo>
                  <a:lnTo>
                    <a:pt x="158487" y="111751"/>
                  </a:lnTo>
                  <a:lnTo>
                    <a:pt x="160583" y="94367"/>
                  </a:lnTo>
                  <a:lnTo>
                    <a:pt x="163149" y="76935"/>
                  </a:lnTo>
                  <a:lnTo>
                    <a:pt x="166029" y="61807"/>
                  </a:lnTo>
                  <a:lnTo>
                    <a:pt x="169117" y="48217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50195" y="551628"/>
              <a:ext cx="211420" cy="187450"/>
            </a:xfrm>
            <a:custGeom>
              <a:avLst/>
              <a:gdLst/>
              <a:ahLst/>
              <a:cxnLst/>
              <a:rect l="0" t="0" r="0" b="0"/>
              <a:pathLst>
                <a:path w="211420" h="187450">
                  <a:moveTo>
                    <a:pt x="53656" y="142533"/>
                  </a:moveTo>
                  <a:lnTo>
                    <a:pt x="97572" y="113255"/>
                  </a:lnTo>
                  <a:lnTo>
                    <a:pt x="106306" y="106654"/>
                  </a:lnTo>
                  <a:lnTo>
                    <a:pt x="114465" y="99915"/>
                  </a:lnTo>
                  <a:lnTo>
                    <a:pt x="122242" y="93086"/>
                  </a:lnTo>
                  <a:lnTo>
                    <a:pt x="128596" y="85027"/>
                  </a:lnTo>
                  <a:lnTo>
                    <a:pt x="134000" y="76149"/>
                  </a:lnTo>
                  <a:lnTo>
                    <a:pt x="138771" y="66724"/>
                  </a:lnTo>
                  <a:lnTo>
                    <a:pt x="143121" y="56935"/>
                  </a:lnTo>
                  <a:lnTo>
                    <a:pt x="147189" y="46903"/>
                  </a:lnTo>
                  <a:lnTo>
                    <a:pt x="151070" y="36709"/>
                  </a:lnTo>
                  <a:lnTo>
                    <a:pt x="151320" y="27576"/>
                  </a:lnTo>
                  <a:lnTo>
                    <a:pt x="149149" y="19150"/>
                  </a:lnTo>
                  <a:lnTo>
                    <a:pt x="145365" y="11196"/>
                  </a:lnTo>
                  <a:lnTo>
                    <a:pt x="136999" y="5893"/>
                  </a:lnTo>
                  <a:lnTo>
                    <a:pt x="125578" y="2357"/>
                  </a:lnTo>
                  <a:lnTo>
                    <a:pt x="112122" y="0"/>
                  </a:lnTo>
                  <a:lnTo>
                    <a:pt x="99645" y="1935"/>
                  </a:lnTo>
                  <a:lnTo>
                    <a:pt x="87821" y="6731"/>
                  </a:lnTo>
                  <a:lnTo>
                    <a:pt x="76432" y="13434"/>
                  </a:lnTo>
                  <a:lnTo>
                    <a:pt x="66503" y="20239"/>
                  </a:lnTo>
                  <a:lnTo>
                    <a:pt x="57546" y="27114"/>
                  </a:lnTo>
                  <a:lnTo>
                    <a:pt x="49237" y="34034"/>
                  </a:lnTo>
                  <a:lnTo>
                    <a:pt x="41361" y="42154"/>
                  </a:lnTo>
                  <a:lnTo>
                    <a:pt x="33773" y="51072"/>
                  </a:lnTo>
                  <a:lnTo>
                    <a:pt x="26377" y="60524"/>
                  </a:lnTo>
                  <a:lnTo>
                    <a:pt x="19109" y="71500"/>
                  </a:lnTo>
                  <a:lnTo>
                    <a:pt x="11927" y="83491"/>
                  </a:lnTo>
                  <a:lnTo>
                    <a:pt x="4801" y="96160"/>
                  </a:lnTo>
                  <a:lnTo>
                    <a:pt x="1219" y="109280"/>
                  </a:lnTo>
                  <a:lnTo>
                    <a:pt x="0" y="122702"/>
                  </a:lnTo>
                  <a:lnTo>
                    <a:pt x="356" y="136324"/>
                  </a:lnTo>
                  <a:lnTo>
                    <a:pt x="4099" y="147743"/>
                  </a:lnTo>
                  <a:lnTo>
                    <a:pt x="10100" y="157692"/>
                  </a:lnTo>
                  <a:lnTo>
                    <a:pt x="17607" y="166663"/>
                  </a:lnTo>
                  <a:lnTo>
                    <a:pt x="28454" y="173812"/>
                  </a:lnTo>
                  <a:lnTo>
                    <a:pt x="41529" y="179746"/>
                  </a:lnTo>
                  <a:lnTo>
                    <a:pt x="56089" y="184871"/>
                  </a:lnTo>
                  <a:lnTo>
                    <a:pt x="71639" y="187119"/>
                  </a:lnTo>
                  <a:lnTo>
                    <a:pt x="87848" y="187449"/>
                  </a:lnTo>
                  <a:lnTo>
                    <a:pt x="104497" y="186501"/>
                  </a:lnTo>
                  <a:lnTo>
                    <a:pt x="121440" y="184700"/>
                  </a:lnTo>
                  <a:lnTo>
                    <a:pt x="138578" y="182330"/>
                  </a:lnTo>
                  <a:lnTo>
                    <a:pt x="211419" y="1635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82318" y="399668"/>
              <a:ext cx="52589" cy="336564"/>
            </a:xfrm>
            <a:custGeom>
              <a:avLst/>
              <a:gdLst/>
              <a:ahLst/>
              <a:cxnLst/>
              <a:rect l="0" t="0" r="0" b="0"/>
              <a:pathLst>
                <a:path w="52589" h="336564">
                  <a:moveTo>
                    <a:pt x="52588" y="0"/>
                  </a:moveTo>
                  <a:lnTo>
                    <a:pt x="47005" y="22334"/>
                  </a:lnTo>
                  <a:lnTo>
                    <a:pt x="44192" y="35925"/>
                  </a:lnTo>
                  <a:lnTo>
                    <a:pt x="34649" y="88553"/>
                  </a:lnTo>
                  <a:lnTo>
                    <a:pt x="27865" y="128172"/>
                  </a:lnTo>
                  <a:lnTo>
                    <a:pt x="25588" y="146216"/>
                  </a:lnTo>
                  <a:lnTo>
                    <a:pt x="24071" y="162921"/>
                  </a:lnTo>
                  <a:lnTo>
                    <a:pt x="23059" y="178731"/>
                  </a:lnTo>
                  <a:lnTo>
                    <a:pt x="21216" y="195115"/>
                  </a:lnTo>
                  <a:lnTo>
                    <a:pt x="18819" y="211880"/>
                  </a:lnTo>
                  <a:lnTo>
                    <a:pt x="16052" y="228900"/>
                  </a:lnTo>
                  <a:lnTo>
                    <a:pt x="13038" y="244921"/>
                  </a:lnTo>
                  <a:lnTo>
                    <a:pt x="9861" y="260277"/>
                  </a:lnTo>
                  <a:lnTo>
                    <a:pt x="0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82318" y="336563"/>
              <a:ext cx="325588" cy="407814"/>
            </a:xfrm>
            <a:custGeom>
              <a:avLst/>
              <a:gdLst/>
              <a:ahLst/>
              <a:cxnLst/>
              <a:rect l="0" t="0" r="0" b="0"/>
              <a:pathLst>
                <a:path w="325588" h="407814">
                  <a:moveTo>
                    <a:pt x="0" y="52588"/>
                  </a:moveTo>
                  <a:lnTo>
                    <a:pt x="16751" y="69338"/>
                  </a:lnTo>
                  <a:lnTo>
                    <a:pt x="24022" y="77778"/>
                  </a:lnTo>
                  <a:lnTo>
                    <a:pt x="31207" y="86910"/>
                  </a:lnTo>
                  <a:lnTo>
                    <a:pt x="38334" y="96505"/>
                  </a:lnTo>
                  <a:lnTo>
                    <a:pt x="52486" y="116514"/>
                  </a:lnTo>
                  <a:lnTo>
                    <a:pt x="80615" y="157926"/>
                  </a:lnTo>
                  <a:lnTo>
                    <a:pt x="88802" y="168389"/>
                  </a:lnTo>
                  <a:lnTo>
                    <a:pt x="97766" y="178871"/>
                  </a:lnTo>
                  <a:lnTo>
                    <a:pt x="107248" y="189364"/>
                  </a:lnTo>
                  <a:lnTo>
                    <a:pt x="115906" y="199866"/>
                  </a:lnTo>
                  <a:lnTo>
                    <a:pt x="124016" y="210373"/>
                  </a:lnTo>
                  <a:lnTo>
                    <a:pt x="131760" y="220883"/>
                  </a:lnTo>
                  <a:lnTo>
                    <a:pt x="140428" y="231396"/>
                  </a:lnTo>
                  <a:lnTo>
                    <a:pt x="149713" y="241911"/>
                  </a:lnTo>
                  <a:lnTo>
                    <a:pt x="159408" y="252426"/>
                  </a:lnTo>
                  <a:lnTo>
                    <a:pt x="168209" y="262942"/>
                  </a:lnTo>
                  <a:lnTo>
                    <a:pt x="176414" y="273459"/>
                  </a:lnTo>
                  <a:lnTo>
                    <a:pt x="184221" y="283976"/>
                  </a:lnTo>
                  <a:lnTo>
                    <a:pt x="199128" y="305011"/>
                  </a:lnTo>
                  <a:lnTo>
                    <a:pt x="206375" y="315528"/>
                  </a:lnTo>
                  <a:lnTo>
                    <a:pt x="213544" y="324877"/>
                  </a:lnTo>
                  <a:lnTo>
                    <a:pt x="220661" y="333447"/>
                  </a:lnTo>
                  <a:lnTo>
                    <a:pt x="227742" y="341497"/>
                  </a:lnTo>
                  <a:lnTo>
                    <a:pt x="241843" y="356675"/>
                  </a:lnTo>
                  <a:lnTo>
                    <a:pt x="248875" y="363994"/>
                  </a:lnTo>
                  <a:lnTo>
                    <a:pt x="258238" y="371211"/>
                  </a:lnTo>
                  <a:lnTo>
                    <a:pt x="269154" y="378360"/>
                  </a:lnTo>
                  <a:lnTo>
                    <a:pt x="281107" y="385463"/>
                  </a:lnTo>
                  <a:lnTo>
                    <a:pt x="303736" y="399587"/>
                  </a:lnTo>
                  <a:lnTo>
                    <a:pt x="314678" y="406626"/>
                  </a:lnTo>
                  <a:lnTo>
                    <a:pt x="320805" y="407813"/>
                  </a:lnTo>
                  <a:lnTo>
                    <a:pt x="323720" y="405098"/>
                  </a:lnTo>
                  <a:lnTo>
                    <a:pt x="324496" y="399782"/>
                  </a:lnTo>
                  <a:lnTo>
                    <a:pt x="325012" y="390395"/>
                  </a:lnTo>
                  <a:lnTo>
                    <a:pt x="325587" y="364384"/>
                  </a:lnTo>
                  <a:lnTo>
                    <a:pt x="323402" y="349267"/>
                  </a:lnTo>
                  <a:lnTo>
                    <a:pt x="319609" y="333346"/>
                  </a:lnTo>
                  <a:lnTo>
                    <a:pt x="314743" y="316889"/>
                  </a:lnTo>
                  <a:lnTo>
                    <a:pt x="310330" y="298906"/>
                  </a:lnTo>
                  <a:lnTo>
                    <a:pt x="306220" y="279905"/>
                  </a:lnTo>
                  <a:lnTo>
                    <a:pt x="302311" y="260227"/>
                  </a:lnTo>
                  <a:lnTo>
                    <a:pt x="298537" y="243602"/>
                  </a:lnTo>
                  <a:lnTo>
                    <a:pt x="294852" y="229012"/>
                  </a:lnTo>
                  <a:lnTo>
                    <a:pt x="291226" y="215780"/>
                  </a:lnTo>
                  <a:lnTo>
                    <a:pt x="284082" y="191729"/>
                  </a:lnTo>
                  <a:lnTo>
                    <a:pt x="280540" y="180407"/>
                  </a:lnTo>
                  <a:lnTo>
                    <a:pt x="277011" y="167016"/>
                  </a:lnTo>
                  <a:lnTo>
                    <a:pt x="269973" y="136556"/>
                  </a:lnTo>
                  <a:lnTo>
                    <a:pt x="267629" y="120253"/>
                  </a:lnTo>
                  <a:lnTo>
                    <a:pt x="266066" y="103541"/>
                  </a:lnTo>
                  <a:lnTo>
                    <a:pt x="265024" y="86556"/>
                  </a:lnTo>
                  <a:lnTo>
                    <a:pt x="263161" y="70559"/>
                  </a:lnTo>
                  <a:lnTo>
                    <a:pt x="260750" y="55220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94095" y="525879"/>
              <a:ext cx="250833" cy="217847"/>
            </a:xfrm>
            <a:custGeom>
              <a:avLst/>
              <a:gdLst/>
              <a:ahLst/>
              <a:cxnLst/>
              <a:rect l="0" t="0" r="0" b="0"/>
              <a:pathLst>
                <a:path w="250833" h="217847">
                  <a:moveTo>
                    <a:pt x="19445" y="0"/>
                  </a:moveTo>
                  <a:lnTo>
                    <a:pt x="13861" y="16751"/>
                  </a:lnTo>
                  <a:lnTo>
                    <a:pt x="12217" y="26359"/>
                  </a:lnTo>
                  <a:lnTo>
                    <a:pt x="11120" y="37440"/>
                  </a:lnTo>
                  <a:lnTo>
                    <a:pt x="10389" y="49501"/>
                  </a:lnTo>
                  <a:lnTo>
                    <a:pt x="8733" y="61048"/>
                  </a:lnTo>
                  <a:lnTo>
                    <a:pt x="6461" y="72251"/>
                  </a:lnTo>
                  <a:lnTo>
                    <a:pt x="3777" y="83226"/>
                  </a:lnTo>
                  <a:lnTo>
                    <a:pt x="1988" y="96386"/>
                  </a:lnTo>
                  <a:lnTo>
                    <a:pt x="795" y="111002"/>
                  </a:lnTo>
                  <a:lnTo>
                    <a:pt x="0" y="126590"/>
                  </a:lnTo>
                  <a:lnTo>
                    <a:pt x="639" y="140487"/>
                  </a:lnTo>
                  <a:lnTo>
                    <a:pt x="2233" y="153258"/>
                  </a:lnTo>
                  <a:lnTo>
                    <a:pt x="4464" y="165278"/>
                  </a:lnTo>
                  <a:lnTo>
                    <a:pt x="10060" y="191098"/>
                  </a:lnTo>
                  <a:lnTo>
                    <a:pt x="13188" y="204528"/>
                  </a:lnTo>
                  <a:lnTo>
                    <a:pt x="18780" y="212313"/>
                  </a:lnTo>
                  <a:lnTo>
                    <a:pt x="26013" y="216334"/>
                  </a:lnTo>
                  <a:lnTo>
                    <a:pt x="34341" y="217846"/>
                  </a:lnTo>
                  <a:lnTo>
                    <a:pt x="43399" y="215348"/>
                  </a:lnTo>
                  <a:lnTo>
                    <a:pt x="52944" y="210177"/>
                  </a:lnTo>
                  <a:lnTo>
                    <a:pt x="62813" y="203224"/>
                  </a:lnTo>
                  <a:lnTo>
                    <a:pt x="71729" y="196251"/>
                  </a:lnTo>
                  <a:lnTo>
                    <a:pt x="80011" y="189265"/>
                  </a:lnTo>
                  <a:lnTo>
                    <a:pt x="87869" y="182271"/>
                  </a:lnTo>
                  <a:lnTo>
                    <a:pt x="94277" y="174102"/>
                  </a:lnTo>
                  <a:lnTo>
                    <a:pt x="99717" y="165150"/>
                  </a:lnTo>
                  <a:lnTo>
                    <a:pt x="104512" y="155677"/>
                  </a:lnTo>
                  <a:lnTo>
                    <a:pt x="110047" y="145855"/>
                  </a:lnTo>
                  <a:lnTo>
                    <a:pt x="116073" y="135801"/>
                  </a:lnTo>
                  <a:lnTo>
                    <a:pt x="122428" y="125593"/>
                  </a:lnTo>
                  <a:lnTo>
                    <a:pt x="127834" y="114113"/>
                  </a:lnTo>
                  <a:lnTo>
                    <a:pt x="132606" y="101785"/>
                  </a:lnTo>
                  <a:lnTo>
                    <a:pt x="136956" y="88892"/>
                  </a:lnTo>
                  <a:lnTo>
                    <a:pt x="141025" y="75622"/>
                  </a:lnTo>
                  <a:lnTo>
                    <a:pt x="148662" y="48413"/>
                  </a:lnTo>
                  <a:lnTo>
                    <a:pt x="148828" y="41624"/>
                  </a:lnTo>
                  <a:lnTo>
                    <a:pt x="146602" y="39436"/>
                  </a:lnTo>
                  <a:lnTo>
                    <a:pt x="142781" y="40314"/>
                  </a:lnTo>
                  <a:lnTo>
                    <a:pt x="140234" y="46743"/>
                  </a:lnTo>
                  <a:lnTo>
                    <a:pt x="138535" y="56872"/>
                  </a:lnTo>
                  <a:lnTo>
                    <a:pt x="137403" y="69467"/>
                  </a:lnTo>
                  <a:lnTo>
                    <a:pt x="136648" y="82539"/>
                  </a:lnTo>
                  <a:lnTo>
                    <a:pt x="135809" y="109528"/>
                  </a:lnTo>
                  <a:lnTo>
                    <a:pt x="137923" y="123270"/>
                  </a:lnTo>
                  <a:lnTo>
                    <a:pt x="141669" y="137105"/>
                  </a:lnTo>
                  <a:lnTo>
                    <a:pt x="146504" y="151003"/>
                  </a:lnTo>
                  <a:lnTo>
                    <a:pt x="153233" y="162606"/>
                  </a:lnTo>
                  <a:lnTo>
                    <a:pt x="161225" y="172678"/>
                  </a:lnTo>
                  <a:lnTo>
                    <a:pt x="170059" y="181730"/>
                  </a:lnTo>
                  <a:lnTo>
                    <a:pt x="180623" y="187765"/>
                  </a:lnTo>
                  <a:lnTo>
                    <a:pt x="192340" y="191788"/>
                  </a:lnTo>
                  <a:lnTo>
                    <a:pt x="250832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76646" y="525879"/>
              <a:ext cx="315363" cy="210353"/>
            </a:xfrm>
            <a:custGeom>
              <a:avLst/>
              <a:gdLst/>
              <a:ahLst/>
              <a:cxnLst/>
              <a:rect l="0" t="0" r="0" b="0"/>
              <a:pathLst>
                <a:path w="315363" h="210353">
                  <a:moveTo>
                    <a:pt x="20869" y="0"/>
                  </a:moveTo>
                  <a:lnTo>
                    <a:pt x="6230" y="73196"/>
                  </a:lnTo>
                  <a:lnTo>
                    <a:pt x="4098" y="90868"/>
                  </a:lnTo>
                  <a:lnTo>
                    <a:pt x="2677" y="109661"/>
                  </a:lnTo>
                  <a:lnTo>
                    <a:pt x="1729" y="129201"/>
                  </a:lnTo>
                  <a:lnTo>
                    <a:pt x="676" y="166494"/>
                  </a:lnTo>
                  <a:lnTo>
                    <a:pt x="396" y="184620"/>
                  </a:lnTo>
                  <a:lnTo>
                    <a:pt x="208" y="190860"/>
                  </a:lnTo>
                  <a:lnTo>
                    <a:pt x="83" y="189177"/>
                  </a:lnTo>
                  <a:lnTo>
                    <a:pt x="0" y="182212"/>
                  </a:lnTo>
                  <a:lnTo>
                    <a:pt x="1113" y="170557"/>
                  </a:lnTo>
                  <a:lnTo>
                    <a:pt x="3024" y="155775"/>
                  </a:lnTo>
                  <a:lnTo>
                    <a:pt x="5467" y="138909"/>
                  </a:lnTo>
                  <a:lnTo>
                    <a:pt x="11297" y="104587"/>
                  </a:lnTo>
                  <a:lnTo>
                    <a:pt x="14488" y="87254"/>
                  </a:lnTo>
                  <a:lnTo>
                    <a:pt x="18952" y="71024"/>
                  </a:lnTo>
                  <a:lnTo>
                    <a:pt x="24266" y="55530"/>
                  </a:lnTo>
                  <a:lnTo>
                    <a:pt x="30145" y="40526"/>
                  </a:lnTo>
                  <a:lnTo>
                    <a:pt x="37571" y="29355"/>
                  </a:lnTo>
                  <a:lnTo>
                    <a:pt x="46027" y="20739"/>
                  </a:lnTo>
                  <a:lnTo>
                    <a:pt x="55171" y="13826"/>
                  </a:lnTo>
                  <a:lnTo>
                    <a:pt x="63603" y="11555"/>
                  </a:lnTo>
                  <a:lnTo>
                    <a:pt x="71562" y="12378"/>
                  </a:lnTo>
                  <a:lnTo>
                    <a:pt x="79206" y="15264"/>
                  </a:lnTo>
                  <a:lnTo>
                    <a:pt x="86638" y="23031"/>
                  </a:lnTo>
                  <a:lnTo>
                    <a:pt x="93931" y="34052"/>
                  </a:lnTo>
                  <a:lnTo>
                    <a:pt x="101130" y="47242"/>
                  </a:lnTo>
                  <a:lnTo>
                    <a:pt x="107098" y="61879"/>
                  </a:lnTo>
                  <a:lnTo>
                    <a:pt x="112245" y="77480"/>
                  </a:lnTo>
                  <a:lnTo>
                    <a:pt x="116845" y="93724"/>
                  </a:lnTo>
                  <a:lnTo>
                    <a:pt x="121080" y="110396"/>
                  </a:lnTo>
                  <a:lnTo>
                    <a:pt x="128903" y="144503"/>
                  </a:lnTo>
                  <a:lnTo>
                    <a:pt x="131456" y="160610"/>
                  </a:lnTo>
                  <a:lnTo>
                    <a:pt x="133158" y="176022"/>
                  </a:lnTo>
                  <a:lnTo>
                    <a:pt x="134293" y="190971"/>
                  </a:lnTo>
                  <a:lnTo>
                    <a:pt x="136218" y="195094"/>
                  </a:lnTo>
                  <a:lnTo>
                    <a:pt x="138670" y="192000"/>
                  </a:lnTo>
                  <a:lnTo>
                    <a:pt x="141474" y="184094"/>
                  </a:lnTo>
                  <a:lnTo>
                    <a:pt x="144511" y="172980"/>
                  </a:lnTo>
                  <a:lnTo>
                    <a:pt x="147705" y="159728"/>
                  </a:lnTo>
                  <a:lnTo>
                    <a:pt x="151003" y="145050"/>
                  </a:lnTo>
                  <a:lnTo>
                    <a:pt x="154370" y="131759"/>
                  </a:lnTo>
                  <a:lnTo>
                    <a:pt x="157783" y="119392"/>
                  </a:lnTo>
                  <a:lnTo>
                    <a:pt x="161227" y="107642"/>
                  </a:lnTo>
                  <a:lnTo>
                    <a:pt x="165861" y="97471"/>
                  </a:lnTo>
                  <a:lnTo>
                    <a:pt x="171287" y="88353"/>
                  </a:lnTo>
                  <a:lnTo>
                    <a:pt x="177241" y="79938"/>
                  </a:lnTo>
                  <a:lnTo>
                    <a:pt x="183548" y="69653"/>
                  </a:lnTo>
                  <a:lnTo>
                    <a:pt x="190090" y="58121"/>
                  </a:lnTo>
                  <a:lnTo>
                    <a:pt x="196789" y="45759"/>
                  </a:lnTo>
                  <a:lnTo>
                    <a:pt x="203592" y="35181"/>
                  </a:lnTo>
                  <a:lnTo>
                    <a:pt x="210464" y="25791"/>
                  </a:lnTo>
                  <a:lnTo>
                    <a:pt x="217383" y="17194"/>
                  </a:lnTo>
                  <a:lnTo>
                    <a:pt x="224333" y="14969"/>
                  </a:lnTo>
                  <a:lnTo>
                    <a:pt x="231303" y="16991"/>
                  </a:lnTo>
                  <a:lnTo>
                    <a:pt x="238288" y="21845"/>
                  </a:lnTo>
                  <a:lnTo>
                    <a:pt x="244113" y="29756"/>
                  </a:lnTo>
                  <a:lnTo>
                    <a:pt x="249164" y="39704"/>
                  </a:lnTo>
                  <a:lnTo>
                    <a:pt x="253701" y="51010"/>
                  </a:lnTo>
                  <a:lnTo>
                    <a:pt x="261858" y="72922"/>
                  </a:lnTo>
                  <a:lnTo>
                    <a:pt x="265669" y="83674"/>
                  </a:lnTo>
                  <a:lnTo>
                    <a:pt x="269378" y="96684"/>
                  </a:lnTo>
                  <a:lnTo>
                    <a:pt x="273020" y="111201"/>
                  </a:lnTo>
                  <a:lnTo>
                    <a:pt x="276616" y="126722"/>
                  </a:lnTo>
                  <a:lnTo>
                    <a:pt x="279014" y="141744"/>
                  </a:lnTo>
                  <a:lnTo>
                    <a:pt x="280612" y="156433"/>
                  </a:lnTo>
                  <a:lnTo>
                    <a:pt x="281678" y="170900"/>
                  </a:lnTo>
                  <a:lnTo>
                    <a:pt x="284726" y="182882"/>
                  </a:lnTo>
                  <a:lnTo>
                    <a:pt x="289094" y="193208"/>
                  </a:lnTo>
                  <a:lnTo>
                    <a:pt x="315362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55113" y="336563"/>
              <a:ext cx="200050" cy="415931"/>
            </a:xfrm>
            <a:custGeom>
              <a:avLst/>
              <a:gdLst/>
              <a:ahLst/>
              <a:cxnLst/>
              <a:rect l="0" t="0" r="0" b="0"/>
              <a:pathLst>
                <a:path w="200050" h="415931">
                  <a:moveTo>
                    <a:pt x="0" y="0"/>
                  </a:moveTo>
                  <a:lnTo>
                    <a:pt x="0" y="69723"/>
                  </a:lnTo>
                  <a:lnTo>
                    <a:pt x="1169" y="86215"/>
                  </a:lnTo>
                  <a:lnTo>
                    <a:pt x="3117" y="101884"/>
                  </a:lnTo>
                  <a:lnTo>
                    <a:pt x="5584" y="117005"/>
                  </a:lnTo>
                  <a:lnTo>
                    <a:pt x="7229" y="131760"/>
                  </a:lnTo>
                  <a:lnTo>
                    <a:pt x="8325" y="146271"/>
                  </a:lnTo>
                  <a:lnTo>
                    <a:pt x="9056" y="160619"/>
                  </a:lnTo>
                  <a:lnTo>
                    <a:pt x="9868" y="189027"/>
                  </a:lnTo>
                  <a:lnTo>
                    <a:pt x="10085" y="203147"/>
                  </a:lnTo>
                  <a:lnTo>
                    <a:pt x="11398" y="217235"/>
                  </a:lnTo>
                  <a:lnTo>
                    <a:pt x="13442" y="231301"/>
                  </a:lnTo>
                  <a:lnTo>
                    <a:pt x="15973" y="245353"/>
                  </a:lnTo>
                  <a:lnTo>
                    <a:pt x="17660" y="261733"/>
                  </a:lnTo>
                  <a:lnTo>
                    <a:pt x="18785" y="279665"/>
                  </a:lnTo>
                  <a:lnTo>
                    <a:pt x="20035" y="315949"/>
                  </a:lnTo>
                  <a:lnTo>
                    <a:pt x="20591" y="347657"/>
                  </a:lnTo>
                  <a:lnTo>
                    <a:pt x="21908" y="353308"/>
                  </a:lnTo>
                  <a:lnTo>
                    <a:pt x="23954" y="352401"/>
                  </a:lnTo>
                  <a:lnTo>
                    <a:pt x="26487" y="347121"/>
                  </a:lnTo>
                  <a:lnTo>
                    <a:pt x="29345" y="337759"/>
                  </a:lnTo>
                  <a:lnTo>
                    <a:pt x="32418" y="325674"/>
                  </a:lnTo>
                  <a:lnTo>
                    <a:pt x="35636" y="311774"/>
                  </a:lnTo>
                  <a:lnTo>
                    <a:pt x="40118" y="297833"/>
                  </a:lnTo>
                  <a:lnTo>
                    <a:pt x="45443" y="283865"/>
                  </a:lnTo>
                  <a:lnTo>
                    <a:pt x="51331" y="269878"/>
                  </a:lnTo>
                  <a:lnTo>
                    <a:pt x="57593" y="257048"/>
                  </a:lnTo>
                  <a:lnTo>
                    <a:pt x="64105" y="244988"/>
                  </a:lnTo>
                  <a:lnTo>
                    <a:pt x="70784" y="233443"/>
                  </a:lnTo>
                  <a:lnTo>
                    <a:pt x="79911" y="225746"/>
                  </a:lnTo>
                  <a:lnTo>
                    <a:pt x="90670" y="220614"/>
                  </a:lnTo>
                  <a:lnTo>
                    <a:pt x="102517" y="217193"/>
                  </a:lnTo>
                  <a:lnTo>
                    <a:pt x="113921" y="216081"/>
                  </a:lnTo>
                  <a:lnTo>
                    <a:pt x="125030" y="216509"/>
                  </a:lnTo>
                  <a:lnTo>
                    <a:pt x="135941" y="217962"/>
                  </a:lnTo>
                  <a:lnTo>
                    <a:pt x="146722" y="223606"/>
                  </a:lnTo>
                  <a:lnTo>
                    <a:pt x="157414" y="232043"/>
                  </a:lnTo>
                  <a:lnTo>
                    <a:pt x="168049" y="242342"/>
                  </a:lnTo>
                  <a:lnTo>
                    <a:pt x="177475" y="255051"/>
                  </a:lnTo>
                  <a:lnTo>
                    <a:pt x="186097" y="269367"/>
                  </a:lnTo>
                  <a:lnTo>
                    <a:pt x="194182" y="284754"/>
                  </a:lnTo>
                  <a:lnTo>
                    <a:pt x="198404" y="299686"/>
                  </a:lnTo>
                  <a:lnTo>
                    <a:pt x="200049" y="314316"/>
                  </a:lnTo>
                  <a:lnTo>
                    <a:pt x="199978" y="328743"/>
                  </a:lnTo>
                  <a:lnTo>
                    <a:pt x="197593" y="343036"/>
                  </a:lnTo>
                  <a:lnTo>
                    <a:pt x="193666" y="357239"/>
                  </a:lnTo>
                  <a:lnTo>
                    <a:pt x="188710" y="371382"/>
                  </a:lnTo>
                  <a:lnTo>
                    <a:pt x="183069" y="383148"/>
                  </a:lnTo>
                  <a:lnTo>
                    <a:pt x="176972" y="393329"/>
                  </a:lnTo>
                  <a:lnTo>
                    <a:pt x="170569" y="402454"/>
                  </a:lnTo>
                  <a:lnTo>
                    <a:pt x="161626" y="408537"/>
                  </a:lnTo>
                  <a:lnTo>
                    <a:pt x="150990" y="412593"/>
                  </a:lnTo>
                  <a:lnTo>
                    <a:pt x="139225" y="415296"/>
                  </a:lnTo>
                  <a:lnTo>
                    <a:pt x="126707" y="415930"/>
                  </a:lnTo>
                  <a:lnTo>
                    <a:pt x="113687" y="415184"/>
                  </a:lnTo>
                  <a:lnTo>
                    <a:pt x="100333" y="413518"/>
                  </a:lnTo>
                  <a:lnTo>
                    <a:pt x="87924" y="410070"/>
                  </a:lnTo>
                  <a:lnTo>
                    <a:pt x="76145" y="405434"/>
                  </a:lnTo>
                  <a:lnTo>
                    <a:pt x="31553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601112" y="529779"/>
              <a:ext cx="132636" cy="195936"/>
            </a:xfrm>
            <a:custGeom>
              <a:avLst/>
              <a:gdLst/>
              <a:ahLst/>
              <a:cxnLst/>
              <a:rect l="0" t="0" r="0" b="0"/>
              <a:pathLst>
                <a:path w="132636" h="195936">
                  <a:moveTo>
                    <a:pt x="27459" y="195935"/>
                  </a:moveTo>
                  <a:lnTo>
                    <a:pt x="71376" y="152018"/>
                  </a:lnTo>
                  <a:lnTo>
                    <a:pt x="80109" y="142116"/>
                  </a:lnTo>
                  <a:lnTo>
                    <a:pt x="88269" y="132008"/>
                  </a:lnTo>
                  <a:lnTo>
                    <a:pt x="96046" y="121764"/>
                  </a:lnTo>
                  <a:lnTo>
                    <a:pt x="101231" y="109092"/>
                  </a:lnTo>
                  <a:lnTo>
                    <a:pt x="104687" y="94801"/>
                  </a:lnTo>
                  <a:lnTo>
                    <a:pt x="106991" y="79430"/>
                  </a:lnTo>
                  <a:lnTo>
                    <a:pt x="107359" y="64508"/>
                  </a:lnTo>
                  <a:lnTo>
                    <a:pt x="106435" y="49886"/>
                  </a:lnTo>
                  <a:lnTo>
                    <a:pt x="104651" y="35463"/>
                  </a:lnTo>
                  <a:lnTo>
                    <a:pt x="101124" y="23511"/>
                  </a:lnTo>
                  <a:lnTo>
                    <a:pt x="96435" y="13206"/>
                  </a:lnTo>
                  <a:lnTo>
                    <a:pt x="90973" y="3998"/>
                  </a:lnTo>
                  <a:lnTo>
                    <a:pt x="82656" y="197"/>
                  </a:lnTo>
                  <a:lnTo>
                    <a:pt x="72438" y="0"/>
                  </a:lnTo>
                  <a:lnTo>
                    <a:pt x="60951" y="2206"/>
                  </a:lnTo>
                  <a:lnTo>
                    <a:pt x="50955" y="8351"/>
                  </a:lnTo>
                  <a:lnTo>
                    <a:pt x="41955" y="17122"/>
                  </a:lnTo>
                  <a:lnTo>
                    <a:pt x="33617" y="27644"/>
                  </a:lnTo>
                  <a:lnTo>
                    <a:pt x="25721" y="40502"/>
                  </a:lnTo>
                  <a:lnTo>
                    <a:pt x="18120" y="54917"/>
                  </a:lnTo>
                  <a:lnTo>
                    <a:pt x="10715" y="70370"/>
                  </a:lnTo>
                  <a:lnTo>
                    <a:pt x="5779" y="85347"/>
                  </a:lnTo>
                  <a:lnTo>
                    <a:pt x="2488" y="100006"/>
                  </a:lnTo>
                  <a:lnTo>
                    <a:pt x="294" y="114453"/>
                  </a:lnTo>
                  <a:lnTo>
                    <a:pt x="0" y="127590"/>
                  </a:lnTo>
                  <a:lnTo>
                    <a:pt x="973" y="139854"/>
                  </a:lnTo>
                  <a:lnTo>
                    <a:pt x="2790" y="151536"/>
                  </a:lnTo>
                  <a:lnTo>
                    <a:pt x="7507" y="161661"/>
                  </a:lnTo>
                  <a:lnTo>
                    <a:pt x="14158" y="170748"/>
                  </a:lnTo>
                  <a:lnTo>
                    <a:pt x="22097" y="179144"/>
                  </a:lnTo>
                  <a:lnTo>
                    <a:pt x="32065" y="184741"/>
                  </a:lnTo>
                  <a:lnTo>
                    <a:pt x="43384" y="188472"/>
                  </a:lnTo>
                  <a:lnTo>
                    <a:pt x="55605" y="190960"/>
                  </a:lnTo>
                  <a:lnTo>
                    <a:pt x="67258" y="191449"/>
                  </a:lnTo>
                  <a:lnTo>
                    <a:pt x="78533" y="190607"/>
                  </a:lnTo>
                  <a:lnTo>
                    <a:pt x="89555" y="188877"/>
                  </a:lnTo>
                  <a:lnTo>
                    <a:pt x="99241" y="185387"/>
                  </a:lnTo>
                  <a:lnTo>
                    <a:pt x="108035" y="180722"/>
                  </a:lnTo>
                  <a:lnTo>
                    <a:pt x="132635" y="1643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98899" y="512336"/>
              <a:ext cx="155719" cy="226746"/>
            </a:xfrm>
            <a:custGeom>
              <a:avLst/>
              <a:gdLst/>
              <a:ahLst/>
              <a:cxnLst/>
              <a:rect l="0" t="0" r="0" b="0"/>
              <a:pathLst>
                <a:path w="155719" h="226746">
                  <a:moveTo>
                    <a:pt x="8471" y="45096"/>
                  </a:moveTo>
                  <a:lnTo>
                    <a:pt x="8471" y="67430"/>
                  </a:lnTo>
                  <a:lnTo>
                    <a:pt x="9640" y="78683"/>
                  </a:lnTo>
                  <a:lnTo>
                    <a:pt x="11588" y="90860"/>
                  </a:lnTo>
                  <a:lnTo>
                    <a:pt x="14055" y="103652"/>
                  </a:lnTo>
                  <a:lnTo>
                    <a:pt x="15699" y="118024"/>
                  </a:lnTo>
                  <a:lnTo>
                    <a:pt x="16796" y="133448"/>
                  </a:lnTo>
                  <a:lnTo>
                    <a:pt x="17527" y="149573"/>
                  </a:lnTo>
                  <a:lnTo>
                    <a:pt x="19183" y="163830"/>
                  </a:lnTo>
                  <a:lnTo>
                    <a:pt x="21455" y="176840"/>
                  </a:lnTo>
                  <a:lnTo>
                    <a:pt x="24139" y="189019"/>
                  </a:lnTo>
                  <a:lnTo>
                    <a:pt x="27097" y="200645"/>
                  </a:lnTo>
                  <a:lnTo>
                    <a:pt x="30237" y="211901"/>
                  </a:lnTo>
                  <a:lnTo>
                    <a:pt x="33499" y="222911"/>
                  </a:lnTo>
                  <a:lnTo>
                    <a:pt x="34506" y="226745"/>
                  </a:lnTo>
                  <a:lnTo>
                    <a:pt x="32507" y="221656"/>
                  </a:lnTo>
                  <a:lnTo>
                    <a:pt x="30338" y="214222"/>
                  </a:lnTo>
                  <a:lnTo>
                    <a:pt x="21702" y="181426"/>
                  </a:lnTo>
                  <a:lnTo>
                    <a:pt x="15131" y="155548"/>
                  </a:lnTo>
                  <a:lnTo>
                    <a:pt x="11742" y="143272"/>
                  </a:lnTo>
                  <a:lnTo>
                    <a:pt x="4861" y="120283"/>
                  </a:lnTo>
                  <a:lnTo>
                    <a:pt x="2559" y="108075"/>
                  </a:lnTo>
                  <a:lnTo>
                    <a:pt x="1024" y="95263"/>
                  </a:lnTo>
                  <a:lnTo>
                    <a:pt x="0" y="82046"/>
                  </a:lnTo>
                  <a:lnTo>
                    <a:pt x="2824" y="69730"/>
                  </a:lnTo>
                  <a:lnTo>
                    <a:pt x="8212" y="58013"/>
                  </a:lnTo>
                  <a:lnTo>
                    <a:pt x="15310" y="46695"/>
                  </a:lnTo>
                  <a:lnTo>
                    <a:pt x="23548" y="36813"/>
                  </a:lnTo>
                  <a:lnTo>
                    <a:pt x="32546" y="27888"/>
                  </a:lnTo>
                  <a:lnTo>
                    <a:pt x="42050" y="19601"/>
                  </a:lnTo>
                  <a:lnTo>
                    <a:pt x="53061" y="12907"/>
                  </a:lnTo>
                  <a:lnTo>
                    <a:pt x="65076" y="7276"/>
                  </a:lnTo>
                  <a:lnTo>
                    <a:pt x="77760" y="2353"/>
                  </a:lnTo>
                  <a:lnTo>
                    <a:pt x="89723" y="240"/>
                  </a:lnTo>
                  <a:lnTo>
                    <a:pt x="101204" y="0"/>
                  </a:lnTo>
                  <a:lnTo>
                    <a:pt x="155718" y="30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17239" y="358031"/>
              <a:ext cx="299987" cy="384637"/>
            </a:xfrm>
            <a:custGeom>
              <a:avLst/>
              <a:gdLst/>
              <a:ahLst/>
              <a:cxnLst/>
              <a:rect l="0" t="0" r="0" b="0"/>
              <a:pathLst>
                <a:path w="299987" h="384637">
                  <a:moveTo>
                    <a:pt x="299986" y="10084"/>
                  </a:moveTo>
                  <a:lnTo>
                    <a:pt x="283236" y="4501"/>
                  </a:lnTo>
                  <a:lnTo>
                    <a:pt x="271290" y="2856"/>
                  </a:lnTo>
                  <a:lnTo>
                    <a:pt x="256315" y="1760"/>
                  </a:lnTo>
                  <a:lnTo>
                    <a:pt x="223314" y="542"/>
                  </a:lnTo>
                  <a:lnTo>
                    <a:pt x="193065" y="0"/>
                  </a:lnTo>
                  <a:lnTo>
                    <a:pt x="178455" y="1024"/>
                  </a:lnTo>
                  <a:lnTo>
                    <a:pt x="164040" y="2876"/>
                  </a:lnTo>
                  <a:lnTo>
                    <a:pt x="149756" y="5279"/>
                  </a:lnTo>
                  <a:lnTo>
                    <a:pt x="136727" y="8049"/>
                  </a:lnTo>
                  <a:lnTo>
                    <a:pt x="124536" y="11065"/>
                  </a:lnTo>
                  <a:lnTo>
                    <a:pt x="112902" y="14244"/>
                  </a:lnTo>
                  <a:lnTo>
                    <a:pt x="100471" y="16363"/>
                  </a:lnTo>
                  <a:lnTo>
                    <a:pt x="87510" y="17776"/>
                  </a:lnTo>
                  <a:lnTo>
                    <a:pt x="74195" y="18718"/>
                  </a:lnTo>
                  <a:lnTo>
                    <a:pt x="60643" y="21683"/>
                  </a:lnTo>
                  <a:lnTo>
                    <a:pt x="46934" y="25997"/>
                  </a:lnTo>
                  <a:lnTo>
                    <a:pt x="33121" y="31211"/>
                  </a:lnTo>
                  <a:lnTo>
                    <a:pt x="21574" y="37023"/>
                  </a:lnTo>
                  <a:lnTo>
                    <a:pt x="11540" y="43236"/>
                  </a:lnTo>
                  <a:lnTo>
                    <a:pt x="2512" y="49715"/>
                  </a:lnTo>
                  <a:lnTo>
                    <a:pt x="0" y="57540"/>
                  </a:lnTo>
                  <a:lnTo>
                    <a:pt x="1831" y="66262"/>
                  </a:lnTo>
                  <a:lnTo>
                    <a:pt x="6558" y="75583"/>
                  </a:lnTo>
                  <a:lnTo>
                    <a:pt x="12046" y="84135"/>
                  </a:lnTo>
                  <a:lnTo>
                    <a:pt x="18042" y="92173"/>
                  </a:lnTo>
                  <a:lnTo>
                    <a:pt x="24377" y="99869"/>
                  </a:lnTo>
                  <a:lnTo>
                    <a:pt x="34443" y="108505"/>
                  </a:lnTo>
                  <a:lnTo>
                    <a:pt x="46997" y="117769"/>
                  </a:lnTo>
                  <a:lnTo>
                    <a:pt x="97962" y="152243"/>
                  </a:lnTo>
                  <a:lnTo>
                    <a:pt x="109210" y="158613"/>
                  </a:lnTo>
                  <a:lnTo>
                    <a:pt x="120214" y="164029"/>
                  </a:lnTo>
                  <a:lnTo>
                    <a:pt x="131056" y="168808"/>
                  </a:lnTo>
                  <a:lnTo>
                    <a:pt x="141790" y="175500"/>
                  </a:lnTo>
                  <a:lnTo>
                    <a:pt x="152452" y="183467"/>
                  </a:lnTo>
                  <a:lnTo>
                    <a:pt x="163065" y="192284"/>
                  </a:lnTo>
                  <a:lnTo>
                    <a:pt x="173647" y="199331"/>
                  </a:lnTo>
                  <a:lnTo>
                    <a:pt x="184207" y="205198"/>
                  </a:lnTo>
                  <a:lnTo>
                    <a:pt x="194753" y="210277"/>
                  </a:lnTo>
                  <a:lnTo>
                    <a:pt x="204121" y="216001"/>
                  </a:lnTo>
                  <a:lnTo>
                    <a:pt x="212704" y="222154"/>
                  </a:lnTo>
                  <a:lnTo>
                    <a:pt x="220763" y="228593"/>
                  </a:lnTo>
                  <a:lnTo>
                    <a:pt x="227304" y="236392"/>
                  </a:lnTo>
                  <a:lnTo>
                    <a:pt x="232834" y="245097"/>
                  </a:lnTo>
                  <a:lnTo>
                    <a:pt x="255688" y="289842"/>
                  </a:lnTo>
                  <a:lnTo>
                    <a:pt x="258768" y="301765"/>
                  </a:lnTo>
                  <a:lnTo>
                    <a:pt x="259652" y="313220"/>
                  </a:lnTo>
                  <a:lnTo>
                    <a:pt x="259074" y="324363"/>
                  </a:lnTo>
                  <a:lnTo>
                    <a:pt x="255182" y="334128"/>
                  </a:lnTo>
                  <a:lnTo>
                    <a:pt x="249081" y="342976"/>
                  </a:lnTo>
                  <a:lnTo>
                    <a:pt x="241509" y="351211"/>
                  </a:lnTo>
                  <a:lnTo>
                    <a:pt x="231786" y="359039"/>
                  </a:lnTo>
                  <a:lnTo>
                    <a:pt x="220629" y="366595"/>
                  </a:lnTo>
                  <a:lnTo>
                    <a:pt x="208517" y="373969"/>
                  </a:lnTo>
                  <a:lnTo>
                    <a:pt x="194599" y="378885"/>
                  </a:lnTo>
                  <a:lnTo>
                    <a:pt x="179477" y="382163"/>
                  </a:lnTo>
                  <a:lnTo>
                    <a:pt x="163553" y="384348"/>
                  </a:lnTo>
                  <a:lnTo>
                    <a:pt x="148263" y="384636"/>
                  </a:lnTo>
                  <a:lnTo>
                    <a:pt x="133394" y="383659"/>
                  </a:lnTo>
                  <a:lnTo>
                    <a:pt x="118808" y="381840"/>
                  </a:lnTo>
                  <a:lnTo>
                    <a:pt x="105577" y="378289"/>
                  </a:lnTo>
                  <a:lnTo>
                    <a:pt x="93251" y="373585"/>
                  </a:lnTo>
                  <a:lnTo>
                    <a:pt x="58081" y="34664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70247" y="557432"/>
              <a:ext cx="251989" cy="189318"/>
            </a:xfrm>
            <a:custGeom>
              <a:avLst/>
              <a:gdLst/>
              <a:ahLst/>
              <a:cxnLst/>
              <a:rect l="0" t="0" r="0" b="0"/>
              <a:pathLst>
                <a:path w="251989" h="189318">
                  <a:moveTo>
                    <a:pt x="10084" y="0"/>
                  </a:moveTo>
                  <a:lnTo>
                    <a:pt x="4500" y="16750"/>
                  </a:lnTo>
                  <a:lnTo>
                    <a:pt x="2856" y="26359"/>
                  </a:lnTo>
                  <a:lnTo>
                    <a:pt x="1759" y="37439"/>
                  </a:lnTo>
                  <a:lnTo>
                    <a:pt x="1028" y="49501"/>
                  </a:lnTo>
                  <a:lnTo>
                    <a:pt x="216" y="78484"/>
                  </a:lnTo>
                  <a:lnTo>
                    <a:pt x="0" y="94393"/>
                  </a:lnTo>
                  <a:lnTo>
                    <a:pt x="2192" y="108505"/>
                  </a:lnTo>
                  <a:lnTo>
                    <a:pt x="5991" y="121419"/>
                  </a:lnTo>
                  <a:lnTo>
                    <a:pt x="10861" y="133534"/>
                  </a:lnTo>
                  <a:lnTo>
                    <a:pt x="17614" y="142779"/>
                  </a:lnTo>
                  <a:lnTo>
                    <a:pt x="25622" y="150112"/>
                  </a:lnTo>
                  <a:lnTo>
                    <a:pt x="34466" y="156168"/>
                  </a:lnTo>
                  <a:lnTo>
                    <a:pt x="43868" y="159037"/>
                  </a:lnTo>
                  <a:lnTo>
                    <a:pt x="53642" y="159782"/>
                  </a:lnTo>
                  <a:lnTo>
                    <a:pt x="63664" y="159109"/>
                  </a:lnTo>
                  <a:lnTo>
                    <a:pt x="72682" y="156324"/>
                  </a:lnTo>
                  <a:lnTo>
                    <a:pt x="81031" y="152129"/>
                  </a:lnTo>
                  <a:lnTo>
                    <a:pt x="88935" y="146996"/>
                  </a:lnTo>
                  <a:lnTo>
                    <a:pt x="96541" y="141236"/>
                  </a:lnTo>
                  <a:lnTo>
                    <a:pt x="103949" y="135059"/>
                  </a:lnTo>
                  <a:lnTo>
                    <a:pt x="111225" y="128604"/>
                  </a:lnTo>
                  <a:lnTo>
                    <a:pt x="125542" y="115199"/>
                  </a:lnTo>
                  <a:lnTo>
                    <a:pt x="153778" y="87549"/>
                  </a:lnTo>
                  <a:lnTo>
                    <a:pt x="160805" y="79401"/>
                  </a:lnTo>
                  <a:lnTo>
                    <a:pt x="167827" y="70464"/>
                  </a:lnTo>
                  <a:lnTo>
                    <a:pt x="174846" y="60999"/>
                  </a:lnTo>
                  <a:lnTo>
                    <a:pt x="178356" y="51184"/>
                  </a:lnTo>
                  <a:lnTo>
                    <a:pt x="179528" y="41134"/>
                  </a:lnTo>
                  <a:lnTo>
                    <a:pt x="179140" y="30929"/>
                  </a:lnTo>
                  <a:lnTo>
                    <a:pt x="176545" y="26462"/>
                  </a:lnTo>
                  <a:lnTo>
                    <a:pt x="172477" y="25822"/>
                  </a:lnTo>
                  <a:lnTo>
                    <a:pt x="167428" y="27732"/>
                  </a:lnTo>
                  <a:lnTo>
                    <a:pt x="164062" y="33680"/>
                  </a:lnTo>
                  <a:lnTo>
                    <a:pt x="161818" y="42320"/>
                  </a:lnTo>
                  <a:lnTo>
                    <a:pt x="160322" y="52755"/>
                  </a:lnTo>
                  <a:lnTo>
                    <a:pt x="159325" y="64385"/>
                  </a:lnTo>
                  <a:lnTo>
                    <a:pt x="158660" y="76814"/>
                  </a:lnTo>
                  <a:lnTo>
                    <a:pt x="158217" y="89774"/>
                  </a:lnTo>
                  <a:lnTo>
                    <a:pt x="160258" y="103088"/>
                  </a:lnTo>
                  <a:lnTo>
                    <a:pt x="163957" y="116639"/>
                  </a:lnTo>
                  <a:lnTo>
                    <a:pt x="168760" y="130347"/>
                  </a:lnTo>
                  <a:lnTo>
                    <a:pt x="175468" y="141824"/>
                  </a:lnTo>
                  <a:lnTo>
                    <a:pt x="183445" y="151812"/>
                  </a:lnTo>
                  <a:lnTo>
                    <a:pt x="192270" y="160808"/>
                  </a:lnTo>
                  <a:lnTo>
                    <a:pt x="201658" y="167973"/>
                  </a:lnTo>
                  <a:lnTo>
                    <a:pt x="211424" y="173919"/>
                  </a:lnTo>
                  <a:lnTo>
                    <a:pt x="251988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89799" y="546915"/>
              <a:ext cx="216413" cy="238837"/>
            </a:xfrm>
            <a:custGeom>
              <a:avLst/>
              <a:gdLst/>
              <a:ahLst/>
              <a:cxnLst/>
              <a:rect l="0" t="0" r="0" b="0"/>
              <a:pathLst>
                <a:path w="216413" h="238837">
                  <a:moveTo>
                    <a:pt x="6060" y="0"/>
                  </a:moveTo>
                  <a:lnTo>
                    <a:pt x="6060" y="233796"/>
                  </a:lnTo>
                  <a:lnTo>
                    <a:pt x="4891" y="238836"/>
                  </a:lnTo>
                  <a:lnTo>
                    <a:pt x="2943" y="237521"/>
                  </a:lnTo>
                  <a:lnTo>
                    <a:pt x="477" y="231971"/>
                  </a:lnTo>
                  <a:lnTo>
                    <a:pt x="0" y="222427"/>
                  </a:lnTo>
                  <a:lnTo>
                    <a:pt x="852" y="210221"/>
                  </a:lnTo>
                  <a:lnTo>
                    <a:pt x="2588" y="196241"/>
                  </a:lnTo>
                  <a:lnTo>
                    <a:pt x="4914" y="181078"/>
                  </a:lnTo>
                  <a:lnTo>
                    <a:pt x="10614" y="148649"/>
                  </a:lnTo>
                  <a:lnTo>
                    <a:pt x="13771" y="132989"/>
                  </a:lnTo>
                  <a:lnTo>
                    <a:pt x="20394" y="103124"/>
                  </a:lnTo>
                  <a:lnTo>
                    <a:pt x="24965" y="89784"/>
                  </a:lnTo>
                  <a:lnTo>
                    <a:pt x="30350" y="77386"/>
                  </a:lnTo>
                  <a:lnTo>
                    <a:pt x="36277" y="65614"/>
                  </a:lnTo>
                  <a:lnTo>
                    <a:pt x="42565" y="60103"/>
                  </a:lnTo>
                  <a:lnTo>
                    <a:pt x="49094" y="58767"/>
                  </a:lnTo>
                  <a:lnTo>
                    <a:pt x="55785" y="60213"/>
                  </a:lnTo>
                  <a:lnTo>
                    <a:pt x="62582" y="65851"/>
                  </a:lnTo>
                  <a:lnTo>
                    <a:pt x="69451" y="74285"/>
                  </a:lnTo>
                  <a:lnTo>
                    <a:pt x="76368" y="84582"/>
                  </a:lnTo>
                  <a:lnTo>
                    <a:pt x="82147" y="96121"/>
                  </a:lnTo>
                  <a:lnTo>
                    <a:pt x="87169" y="108488"/>
                  </a:lnTo>
                  <a:lnTo>
                    <a:pt x="91685" y="121407"/>
                  </a:lnTo>
                  <a:lnTo>
                    <a:pt x="94696" y="134695"/>
                  </a:lnTo>
                  <a:lnTo>
                    <a:pt x="96704" y="148227"/>
                  </a:lnTo>
                  <a:lnTo>
                    <a:pt x="98041" y="161924"/>
                  </a:lnTo>
                  <a:lnTo>
                    <a:pt x="100102" y="166380"/>
                  </a:lnTo>
                  <a:lnTo>
                    <a:pt x="102645" y="164677"/>
                  </a:lnTo>
                  <a:lnTo>
                    <a:pt x="105508" y="158866"/>
                  </a:lnTo>
                  <a:lnTo>
                    <a:pt x="108586" y="147981"/>
                  </a:lnTo>
                  <a:lnTo>
                    <a:pt x="111807" y="133713"/>
                  </a:lnTo>
                  <a:lnTo>
                    <a:pt x="118501" y="101498"/>
                  </a:lnTo>
                  <a:lnTo>
                    <a:pt x="125372" y="71599"/>
                  </a:lnTo>
                  <a:lnTo>
                    <a:pt x="130009" y="59419"/>
                  </a:lnTo>
                  <a:lnTo>
                    <a:pt x="135437" y="48961"/>
                  </a:lnTo>
                  <a:lnTo>
                    <a:pt x="141394" y="39652"/>
                  </a:lnTo>
                  <a:lnTo>
                    <a:pt x="148871" y="35784"/>
                  </a:lnTo>
                  <a:lnTo>
                    <a:pt x="157361" y="35542"/>
                  </a:lnTo>
                  <a:lnTo>
                    <a:pt x="166527" y="37718"/>
                  </a:lnTo>
                  <a:lnTo>
                    <a:pt x="173806" y="42675"/>
                  </a:lnTo>
                  <a:lnTo>
                    <a:pt x="179828" y="49485"/>
                  </a:lnTo>
                  <a:lnTo>
                    <a:pt x="185011" y="57531"/>
                  </a:lnTo>
                  <a:lnTo>
                    <a:pt x="189635" y="67569"/>
                  </a:lnTo>
                  <a:lnTo>
                    <a:pt x="193886" y="78936"/>
                  </a:lnTo>
                  <a:lnTo>
                    <a:pt x="209106" y="125183"/>
                  </a:lnTo>
                  <a:lnTo>
                    <a:pt x="211541" y="137212"/>
                  </a:lnTo>
                  <a:lnTo>
                    <a:pt x="213165" y="149905"/>
                  </a:lnTo>
                  <a:lnTo>
                    <a:pt x="216412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311387" y="546915"/>
              <a:ext cx="210353" cy="220870"/>
            </a:xfrm>
            <a:custGeom>
              <a:avLst/>
              <a:gdLst/>
              <a:ahLst/>
              <a:cxnLst/>
              <a:rect l="0" t="0" r="0" b="0"/>
              <a:pathLst>
                <a:path w="210353" h="220870">
                  <a:moveTo>
                    <a:pt x="0" y="0"/>
                  </a:moveTo>
                  <a:lnTo>
                    <a:pt x="0" y="69723"/>
                  </a:lnTo>
                  <a:lnTo>
                    <a:pt x="1168" y="85046"/>
                  </a:lnTo>
                  <a:lnTo>
                    <a:pt x="3116" y="98768"/>
                  </a:lnTo>
                  <a:lnTo>
                    <a:pt x="5583" y="111421"/>
                  </a:lnTo>
                  <a:lnTo>
                    <a:pt x="7228" y="125700"/>
                  </a:lnTo>
                  <a:lnTo>
                    <a:pt x="8325" y="141062"/>
                  </a:lnTo>
                  <a:lnTo>
                    <a:pt x="9543" y="172545"/>
                  </a:lnTo>
                  <a:lnTo>
                    <a:pt x="10084" y="202118"/>
                  </a:lnTo>
                  <a:lnTo>
                    <a:pt x="9060" y="207200"/>
                  </a:lnTo>
                  <a:lnTo>
                    <a:pt x="7209" y="205913"/>
                  </a:lnTo>
                  <a:lnTo>
                    <a:pt x="4806" y="200381"/>
                  </a:lnTo>
                  <a:lnTo>
                    <a:pt x="3204" y="190850"/>
                  </a:lnTo>
                  <a:lnTo>
                    <a:pt x="2136" y="178652"/>
                  </a:lnTo>
                  <a:lnTo>
                    <a:pt x="1424" y="164678"/>
                  </a:lnTo>
                  <a:lnTo>
                    <a:pt x="633" y="130452"/>
                  </a:lnTo>
                  <a:lnTo>
                    <a:pt x="422" y="111509"/>
                  </a:lnTo>
                  <a:lnTo>
                    <a:pt x="1450" y="94206"/>
                  </a:lnTo>
                  <a:lnTo>
                    <a:pt x="3304" y="77996"/>
                  </a:lnTo>
                  <a:lnTo>
                    <a:pt x="5708" y="62515"/>
                  </a:lnTo>
                  <a:lnTo>
                    <a:pt x="8480" y="48688"/>
                  </a:lnTo>
                  <a:lnTo>
                    <a:pt x="11496" y="35964"/>
                  </a:lnTo>
                  <a:lnTo>
                    <a:pt x="14676" y="23976"/>
                  </a:lnTo>
                  <a:lnTo>
                    <a:pt x="21470" y="17153"/>
                  </a:lnTo>
                  <a:lnTo>
                    <a:pt x="30674" y="13772"/>
                  </a:lnTo>
                  <a:lnTo>
                    <a:pt x="41485" y="12687"/>
                  </a:lnTo>
                  <a:lnTo>
                    <a:pt x="51029" y="16638"/>
                  </a:lnTo>
                  <a:lnTo>
                    <a:pt x="59729" y="23947"/>
                  </a:lnTo>
                  <a:lnTo>
                    <a:pt x="67866" y="33494"/>
                  </a:lnTo>
                  <a:lnTo>
                    <a:pt x="74460" y="43364"/>
                  </a:lnTo>
                  <a:lnTo>
                    <a:pt x="80024" y="53450"/>
                  </a:lnTo>
                  <a:lnTo>
                    <a:pt x="84902" y="63680"/>
                  </a:lnTo>
                  <a:lnTo>
                    <a:pt x="89322" y="74006"/>
                  </a:lnTo>
                  <a:lnTo>
                    <a:pt x="93438" y="84396"/>
                  </a:lnTo>
                  <a:lnTo>
                    <a:pt x="101127" y="105289"/>
                  </a:lnTo>
                  <a:lnTo>
                    <a:pt x="108441" y="126261"/>
                  </a:lnTo>
                  <a:lnTo>
                    <a:pt x="110858" y="137931"/>
                  </a:lnTo>
                  <a:lnTo>
                    <a:pt x="112470" y="150385"/>
                  </a:lnTo>
                  <a:lnTo>
                    <a:pt x="113544" y="163362"/>
                  </a:lnTo>
                  <a:lnTo>
                    <a:pt x="114260" y="176688"/>
                  </a:lnTo>
                  <a:lnTo>
                    <a:pt x="115056" y="203960"/>
                  </a:lnTo>
                  <a:lnTo>
                    <a:pt x="114100" y="208428"/>
                  </a:lnTo>
                  <a:lnTo>
                    <a:pt x="112294" y="206732"/>
                  </a:lnTo>
                  <a:lnTo>
                    <a:pt x="109921" y="200927"/>
                  </a:lnTo>
                  <a:lnTo>
                    <a:pt x="108339" y="191213"/>
                  </a:lnTo>
                  <a:lnTo>
                    <a:pt x="107285" y="178895"/>
                  </a:lnTo>
                  <a:lnTo>
                    <a:pt x="106582" y="164839"/>
                  </a:lnTo>
                  <a:lnTo>
                    <a:pt x="107282" y="148457"/>
                  </a:lnTo>
                  <a:lnTo>
                    <a:pt x="108917" y="130524"/>
                  </a:lnTo>
                  <a:lnTo>
                    <a:pt x="111176" y="111557"/>
                  </a:lnTo>
                  <a:lnTo>
                    <a:pt x="113850" y="93069"/>
                  </a:lnTo>
                  <a:lnTo>
                    <a:pt x="119938" y="56946"/>
                  </a:lnTo>
                  <a:lnTo>
                    <a:pt x="124366" y="42638"/>
                  </a:lnTo>
                  <a:lnTo>
                    <a:pt x="129656" y="30762"/>
                  </a:lnTo>
                  <a:lnTo>
                    <a:pt x="135519" y="20508"/>
                  </a:lnTo>
                  <a:lnTo>
                    <a:pt x="142934" y="14841"/>
                  </a:lnTo>
                  <a:lnTo>
                    <a:pt x="151383" y="12231"/>
                  </a:lnTo>
                  <a:lnTo>
                    <a:pt x="160522" y="11660"/>
                  </a:lnTo>
                  <a:lnTo>
                    <a:pt x="167783" y="15953"/>
                  </a:lnTo>
                  <a:lnTo>
                    <a:pt x="173792" y="23490"/>
                  </a:lnTo>
                  <a:lnTo>
                    <a:pt x="178967" y="33189"/>
                  </a:lnTo>
                  <a:lnTo>
                    <a:pt x="182417" y="45499"/>
                  </a:lnTo>
                  <a:lnTo>
                    <a:pt x="184717" y="59548"/>
                  </a:lnTo>
                  <a:lnTo>
                    <a:pt x="186250" y="74757"/>
                  </a:lnTo>
                  <a:lnTo>
                    <a:pt x="188441" y="89571"/>
                  </a:lnTo>
                  <a:lnTo>
                    <a:pt x="191070" y="104122"/>
                  </a:lnTo>
                  <a:lnTo>
                    <a:pt x="193992" y="118496"/>
                  </a:lnTo>
                  <a:lnTo>
                    <a:pt x="195939" y="132754"/>
                  </a:lnTo>
                  <a:lnTo>
                    <a:pt x="197238" y="146934"/>
                  </a:lnTo>
                  <a:lnTo>
                    <a:pt x="198103" y="161061"/>
                  </a:lnTo>
                  <a:lnTo>
                    <a:pt x="199849" y="173986"/>
                  </a:lnTo>
                  <a:lnTo>
                    <a:pt x="202181" y="186108"/>
                  </a:lnTo>
                  <a:lnTo>
                    <a:pt x="210352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60804" y="543899"/>
              <a:ext cx="181805" cy="192333"/>
            </a:xfrm>
            <a:custGeom>
              <a:avLst/>
              <a:gdLst/>
              <a:ahLst/>
              <a:cxnLst/>
              <a:rect l="0" t="0" r="0" b="0"/>
              <a:pathLst>
                <a:path w="181805" h="192333">
                  <a:moveTo>
                    <a:pt x="181804" y="13533"/>
                  </a:moveTo>
                  <a:lnTo>
                    <a:pt x="165054" y="2366"/>
                  </a:lnTo>
                  <a:lnTo>
                    <a:pt x="155445" y="246"/>
                  </a:lnTo>
                  <a:lnTo>
                    <a:pt x="144365" y="0"/>
                  </a:lnTo>
                  <a:lnTo>
                    <a:pt x="132304" y="1005"/>
                  </a:lnTo>
                  <a:lnTo>
                    <a:pt x="121926" y="4013"/>
                  </a:lnTo>
                  <a:lnTo>
                    <a:pt x="112670" y="8355"/>
                  </a:lnTo>
                  <a:lnTo>
                    <a:pt x="104162" y="13587"/>
                  </a:lnTo>
                  <a:lnTo>
                    <a:pt x="96153" y="19412"/>
                  </a:lnTo>
                  <a:lnTo>
                    <a:pt x="88476" y="25633"/>
                  </a:lnTo>
                  <a:lnTo>
                    <a:pt x="81021" y="32117"/>
                  </a:lnTo>
                  <a:lnTo>
                    <a:pt x="72545" y="38777"/>
                  </a:lnTo>
                  <a:lnTo>
                    <a:pt x="63388" y="45555"/>
                  </a:lnTo>
                  <a:lnTo>
                    <a:pt x="53778" y="52410"/>
                  </a:lnTo>
                  <a:lnTo>
                    <a:pt x="45034" y="59318"/>
                  </a:lnTo>
                  <a:lnTo>
                    <a:pt x="36868" y="66260"/>
                  </a:lnTo>
                  <a:lnTo>
                    <a:pt x="29086" y="73226"/>
                  </a:lnTo>
                  <a:lnTo>
                    <a:pt x="22729" y="81375"/>
                  </a:lnTo>
                  <a:lnTo>
                    <a:pt x="17323" y="90314"/>
                  </a:lnTo>
                  <a:lnTo>
                    <a:pt x="12551" y="99779"/>
                  </a:lnTo>
                  <a:lnTo>
                    <a:pt x="8200" y="110764"/>
                  </a:lnTo>
                  <a:lnTo>
                    <a:pt x="4131" y="122761"/>
                  </a:lnTo>
                  <a:lnTo>
                    <a:pt x="250" y="135434"/>
                  </a:lnTo>
                  <a:lnTo>
                    <a:pt x="0" y="147388"/>
                  </a:lnTo>
                  <a:lnTo>
                    <a:pt x="2170" y="158864"/>
                  </a:lnTo>
                  <a:lnTo>
                    <a:pt x="5954" y="170020"/>
                  </a:lnTo>
                  <a:lnTo>
                    <a:pt x="11983" y="176289"/>
                  </a:lnTo>
                  <a:lnTo>
                    <a:pt x="19508" y="179299"/>
                  </a:lnTo>
                  <a:lnTo>
                    <a:pt x="28030" y="180138"/>
                  </a:lnTo>
                  <a:lnTo>
                    <a:pt x="37218" y="178360"/>
                  </a:lnTo>
                  <a:lnTo>
                    <a:pt x="46849" y="174837"/>
                  </a:lnTo>
                  <a:lnTo>
                    <a:pt x="56775" y="170151"/>
                  </a:lnTo>
                  <a:lnTo>
                    <a:pt x="65730" y="164690"/>
                  </a:lnTo>
                  <a:lnTo>
                    <a:pt x="74038" y="158712"/>
                  </a:lnTo>
                  <a:lnTo>
                    <a:pt x="81913" y="152389"/>
                  </a:lnTo>
                  <a:lnTo>
                    <a:pt x="88332" y="144669"/>
                  </a:lnTo>
                  <a:lnTo>
                    <a:pt x="93779" y="136015"/>
                  </a:lnTo>
                  <a:lnTo>
                    <a:pt x="98580" y="126741"/>
                  </a:lnTo>
                  <a:lnTo>
                    <a:pt x="102949" y="114715"/>
                  </a:lnTo>
                  <a:lnTo>
                    <a:pt x="107031" y="100854"/>
                  </a:lnTo>
                  <a:lnTo>
                    <a:pt x="110920" y="85771"/>
                  </a:lnTo>
                  <a:lnTo>
                    <a:pt x="113513" y="71040"/>
                  </a:lnTo>
                  <a:lnTo>
                    <a:pt x="115241" y="56546"/>
                  </a:lnTo>
                  <a:lnTo>
                    <a:pt x="116394" y="42208"/>
                  </a:lnTo>
                  <a:lnTo>
                    <a:pt x="117162" y="38493"/>
                  </a:lnTo>
                  <a:lnTo>
                    <a:pt x="117674" y="41859"/>
                  </a:lnTo>
                  <a:lnTo>
                    <a:pt x="118016" y="49947"/>
                  </a:lnTo>
                  <a:lnTo>
                    <a:pt x="119412" y="61181"/>
                  </a:lnTo>
                  <a:lnTo>
                    <a:pt x="121511" y="74514"/>
                  </a:lnTo>
                  <a:lnTo>
                    <a:pt x="126961" y="104910"/>
                  </a:lnTo>
                  <a:lnTo>
                    <a:pt x="133278" y="137896"/>
                  </a:lnTo>
                  <a:lnTo>
                    <a:pt x="137767" y="151367"/>
                  </a:lnTo>
                  <a:lnTo>
                    <a:pt x="143097" y="162685"/>
                  </a:lnTo>
                  <a:lnTo>
                    <a:pt x="160769" y="1923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799654" y="525879"/>
              <a:ext cx="153307" cy="164826"/>
            </a:xfrm>
            <a:custGeom>
              <a:avLst/>
              <a:gdLst/>
              <a:ahLst/>
              <a:cxnLst/>
              <a:rect l="0" t="0" r="0" b="0"/>
              <a:pathLst>
                <a:path w="153307" h="164826">
                  <a:moveTo>
                    <a:pt x="6060" y="0"/>
                  </a:moveTo>
                  <a:lnTo>
                    <a:pt x="6060" y="159591"/>
                  </a:lnTo>
                  <a:lnTo>
                    <a:pt x="4891" y="164825"/>
                  </a:lnTo>
                  <a:lnTo>
                    <a:pt x="2943" y="163640"/>
                  </a:lnTo>
                  <a:lnTo>
                    <a:pt x="476" y="158176"/>
                  </a:lnTo>
                  <a:lnTo>
                    <a:pt x="0" y="149858"/>
                  </a:lnTo>
                  <a:lnTo>
                    <a:pt x="852" y="139639"/>
                  </a:lnTo>
                  <a:lnTo>
                    <a:pt x="2587" y="128151"/>
                  </a:lnTo>
                  <a:lnTo>
                    <a:pt x="4914" y="116987"/>
                  </a:lnTo>
                  <a:lnTo>
                    <a:pt x="7633" y="106039"/>
                  </a:lnTo>
                  <a:lnTo>
                    <a:pt x="10614" y="95234"/>
                  </a:lnTo>
                  <a:lnTo>
                    <a:pt x="14939" y="84524"/>
                  </a:lnTo>
                  <a:lnTo>
                    <a:pt x="20160" y="73879"/>
                  </a:lnTo>
                  <a:lnTo>
                    <a:pt x="25978" y="63276"/>
                  </a:lnTo>
                  <a:lnTo>
                    <a:pt x="33362" y="52702"/>
                  </a:lnTo>
                  <a:lnTo>
                    <a:pt x="41790" y="42146"/>
                  </a:lnTo>
                  <a:lnTo>
                    <a:pt x="50915" y="31604"/>
                  </a:lnTo>
                  <a:lnTo>
                    <a:pt x="61673" y="23406"/>
                  </a:lnTo>
                  <a:lnTo>
                    <a:pt x="73520" y="16773"/>
                  </a:lnTo>
                  <a:lnTo>
                    <a:pt x="86092" y="11182"/>
                  </a:lnTo>
                  <a:lnTo>
                    <a:pt x="97979" y="9792"/>
                  </a:lnTo>
                  <a:lnTo>
                    <a:pt x="109410" y="11203"/>
                  </a:lnTo>
                  <a:lnTo>
                    <a:pt x="153306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942443" y="494327"/>
              <a:ext cx="157765" cy="189317"/>
            </a:xfrm>
            <a:custGeom>
              <a:avLst/>
              <a:gdLst/>
              <a:ahLst/>
              <a:cxnLst/>
              <a:rect l="0" t="0" r="0" b="0"/>
              <a:pathLst>
                <a:path w="157765" h="189317">
                  <a:moveTo>
                    <a:pt x="0" y="0"/>
                  </a:moveTo>
                  <a:lnTo>
                    <a:pt x="5583" y="22333"/>
                  </a:lnTo>
                  <a:lnTo>
                    <a:pt x="10734" y="32418"/>
                  </a:lnTo>
                  <a:lnTo>
                    <a:pt x="17673" y="42647"/>
                  </a:lnTo>
                  <a:lnTo>
                    <a:pt x="25805" y="52972"/>
                  </a:lnTo>
                  <a:lnTo>
                    <a:pt x="33564" y="62193"/>
                  </a:lnTo>
                  <a:lnTo>
                    <a:pt x="41074" y="70677"/>
                  </a:lnTo>
                  <a:lnTo>
                    <a:pt x="55651" y="86337"/>
                  </a:lnTo>
                  <a:lnTo>
                    <a:pt x="78167" y="109462"/>
                  </a:lnTo>
                  <a:lnTo>
                    <a:pt x="157764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037101" y="494327"/>
              <a:ext cx="31554" cy="494328"/>
            </a:xfrm>
            <a:custGeom>
              <a:avLst/>
              <a:gdLst/>
              <a:ahLst/>
              <a:cxnLst/>
              <a:rect l="0" t="0" r="0" b="0"/>
              <a:pathLst>
                <a:path w="31554" h="494328">
                  <a:moveTo>
                    <a:pt x="31553" y="0"/>
                  </a:moveTo>
                  <a:lnTo>
                    <a:pt x="25970" y="16750"/>
                  </a:lnTo>
                  <a:lnTo>
                    <a:pt x="24325" y="27527"/>
                  </a:lnTo>
                  <a:lnTo>
                    <a:pt x="23229" y="40555"/>
                  </a:lnTo>
                  <a:lnTo>
                    <a:pt x="22498" y="55084"/>
                  </a:lnTo>
                  <a:lnTo>
                    <a:pt x="20842" y="68275"/>
                  </a:lnTo>
                  <a:lnTo>
                    <a:pt x="18569" y="80575"/>
                  </a:lnTo>
                  <a:lnTo>
                    <a:pt x="15885" y="92281"/>
                  </a:lnTo>
                  <a:lnTo>
                    <a:pt x="14096" y="104760"/>
                  </a:lnTo>
                  <a:lnTo>
                    <a:pt x="12903" y="117753"/>
                  </a:lnTo>
                  <a:lnTo>
                    <a:pt x="12108" y="131090"/>
                  </a:lnTo>
                  <a:lnTo>
                    <a:pt x="10409" y="148162"/>
                  </a:lnTo>
                  <a:lnTo>
                    <a:pt x="5406" y="188944"/>
                  </a:lnTo>
                  <a:lnTo>
                    <a:pt x="3604" y="207766"/>
                  </a:lnTo>
                  <a:lnTo>
                    <a:pt x="2403" y="224989"/>
                  </a:lnTo>
                  <a:lnTo>
                    <a:pt x="1602" y="241145"/>
                  </a:lnTo>
                  <a:lnTo>
                    <a:pt x="712" y="277794"/>
                  </a:lnTo>
                  <a:lnTo>
                    <a:pt x="0" y="49432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15900" y="546915"/>
              <a:ext cx="21036" cy="21036"/>
            </a:xfrm>
            <a:custGeom>
              <a:avLst/>
              <a:gdLst/>
              <a:ahLst/>
              <a:cxnLst/>
              <a:rect l="0" t="0" r="0" b="0"/>
              <a:pathLst>
                <a:path w="21036" h="21036">
                  <a:moveTo>
                    <a:pt x="21035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94865" y="71519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41086" y="1093830"/>
            <a:ext cx="2026563" cy="483810"/>
            <a:chOff x="1541086" y="1093830"/>
            <a:chExt cx="2026563" cy="483810"/>
          </a:xfrm>
        </p:grpSpPr>
        <p:sp>
          <p:nvSpPr>
            <p:cNvPr id="26" name="Freeform 25"/>
            <p:cNvSpPr/>
            <p:nvPr/>
          </p:nvSpPr>
          <p:spPr>
            <a:xfrm>
              <a:off x="1541086" y="1156755"/>
              <a:ext cx="310012" cy="409788"/>
            </a:xfrm>
            <a:custGeom>
              <a:avLst/>
              <a:gdLst/>
              <a:ahLst/>
              <a:cxnLst/>
              <a:rect l="0" t="0" r="0" b="0"/>
              <a:pathLst>
                <a:path w="310012" h="409788">
                  <a:moveTo>
                    <a:pt x="26036" y="10698"/>
                  </a:moveTo>
                  <a:lnTo>
                    <a:pt x="26036" y="179344"/>
                  </a:lnTo>
                  <a:lnTo>
                    <a:pt x="24867" y="193246"/>
                  </a:lnTo>
                  <a:lnTo>
                    <a:pt x="22919" y="206020"/>
                  </a:lnTo>
                  <a:lnTo>
                    <a:pt x="20452" y="218042"/>
                  </a:lnTo>
                  <a:lnTo>
                    <a:pt x="18808" y="230731"/>
                  </a:lnTo>
                  <a:lnTo>
                    <a:pt x="17711" y="243864"/>
                  </a:lnTo>
                  <a:lnTo>
                    <a:pt x="16980" y="257295"/>
                  </a:lnTo>
                  <a:lnTo>
                    <a:pt x="15324" y="273260"/>
                  </a:lnTo>
                  <a:lnTo>
                    <a:pt x="10368" y="309697"/>
                  </a:lnTo>
                  <a:lnTo>
                    <a:pt x="4270" y="346148"/>
                  </a:lnTo>
                  <a:lnTo>
                    <a:pt x="1007" y="364048"/>
                  </a:lnTo>
                  <a:lnTo>
                    <a:pt x="1" y="379488"/>
                  </a:lnTo>
                  <a:lnTo>
                    <a:pt x="499" y="393287"/>
                  </a:lnTo>
                  <a:lnTo>
                    <a:pt x="2000" y="405992"/>
                  </a:lnTo>
                  <a:lnTo>
                    <a:pt x="3000" y="409787"/>
                  </a:lnTo>
                  <a:lnTo>
                    <a:pt x="3667" y="407643"/>
                  </a:lnTo>
                  <a:lnTo>
                    <a:pt x="4111" y="401539"/>
                  </a:lnTo>
                  <a:lnTo>
                    <a:pt x="5576" y="393964"/>
                  </a:lnTo>
                  <a:lnTo>
                    <a:pt x="7722" y="385408"/>
                  </a:lnTo>
                  <a:lnTo>
                    <a:pt x="10320" y="376198"/>
                  </a:lnTo>
                  <a:lnTo>
                    <a:pt x="12053" y="365384"/>
                  </a:lnTo>
                  <a:lnTo>
                    <a:pt x="13208" y="353500"/>
                  </a:lnTo>
                  <a:lnTo>
                    <a:pt x="13978" y="340903"/>
                  </a:lnTo>
                  <a:lnTo>
                    <a:pt x="15660" y="327830"/>
                  </a:lnTo>
                  <a:lnTo>
                    <a:pt x="17950" y="314440"/>
                  </a:lnTo>
                  <a:lnTo>
                    <a:pt x="20645" y="300840"/>
                  </a:lnTo>
                  <a:lnTo>
                    <a:pt x="22442" y="287098"/>
                  </a:lnTo>
                  <a:lnTo>
                    <a:pt x="23640" y="273262"/>
                  </a:lnTo>
                  <a:lnTo>
                    <a:pt x="24439" y="259364"/>
                  </a:lnTo>
                  <a:lnTo>
                    <a:pt x="25326" y="231456"/>
                  </a:lnTo>
                  <a:lnTo>
                    <a:pt x="25896" y="175452"/>
                  </a:lnTo>
                  <a:lnTo>
                    <a:pt x="24774" y="161436"/>
                  </a:lnTo>
                  <a:lnTo>
                    <a:pt x="22857" y="147417"/>
                  </a:lnTo>
                  <a:lnTo>
                    <a:pt x="20411" y="133397"/>
                  </a:lnTo>
                  <a:lnTo>
                    <a:pt x="18780" y="117038"/>
                  </a:lnTo>
                  <a:lnTo>
                    <a:pt x="17693" y="99121"/>
                  </a:lnTo>
                  <a:lnTo>
                    <a:pt x="16968" y="80164"/>
                  </a:lnTo>
                  <a:lnTo>
                    <a:pt x="15316" y="64020"/>
                  </a:lnTo>
                  <a:lnTo>
                    <a:pt x="13046" y="49752"/>
                  </a:lnTo>
                  <a:lnTo>
                    <a:pt x="10364" y="36734"/>
                  </a:lnTo>
                  <a:lnTo>
                    <a:pt x="7408" y="24550"/>
                  </a:lnTo>
                  <a:lnTo>
                    <a:pt x="4268" y="12921"/>
                  </a:lnTo>
                  <a:lnTo>
                    <a:pt x="1006" y="1662"/>
                  </a:lnTo>
                  <a:lnTo>
                    <a:pt x="0" y="0"/>
                  </a:lnTo>
                  <a:lnTo>
                    <a:pt x="498" y="4734"/>
                  </a:lnTo>
                  <a:lnTo>
                    <a:pt x="1999" y="13734"/>
                  </a:lnTo>
                  <a:lnTo>
                    <a:pt x="4168" y="23240"/>
                  </a:lnTo>
                  <a:lnTo>
                    <a:pt x="6783" y="33082"/>
                  </a:lnTo>
                  <a:lnTo>
                    <a:pt x="12804" y="53368"/>
                  </a:lnTo>
                  <a:lnTo>
                    <a:pt x="29646" y="105435"/>
                  </a:lnTo>
                  <a:lnTo>
                    <a:pt x="40090" y="136932"/>
                  </a:lnTo>
                  <a:lnTo>
                    <a:pt x="44754" y="146274"/>
                  </a:lnTo>
                  <a:lnTo>
                    <a:pt x="50201" y="154838"/>
                  </a:lnTo>
                  <a:lnTo>
                    <a:pt x="56169" y="162885"/>
                  </a:lnTo>
                  <a:lnTo>
                    <a:pt x="61317" y="171756"/>
                  </a:lnTo>
                  <a:lnTo>
                    <a:pt x="65917" y="181176"/>
                  </a:lnTo>
                  <a:lnTo>
                    <a:pt x="70153" y="190961"/>
                  </a:lnTo>
                  <a:lnTo>
                    <a:pt x="75314" y="199822"/>
                  </a:lnTo>
                  <a:lnTo>
                    <a:pt x="81092" y="208067"/>
                  </a:lnTo>
                  <a:lnTo>
                    <a:pt x="87281" y="215900"/>
                  </a:lnTo>
                  <a:lnTo>
                    <a:pt x="94912" y="223460"/>
                  </a:lnTo>
                  <a:lnTo>
                    <a:pt x="103506" y="230837"/>
                  </a:lnTo>
                  <a:lnTo>
                    <a:pt x="112741" y="238092"/>
                  </a:lnTo>
                  <a:lnTo>
                    <a:pt x="122404" y="244098"/>
                  </a:lnTo>
                  <a:lnTo>
                    <a:pt x="132352" y="249270"/>
                  </a:lnTo>
                  <a:lnTo>
                    <a:pt x="142489" y="253887"/>
                  </a:lnTo>
                  <a:lnTo>
                    <a:pt x="152754" y="254627"/>
                  </a:lnTo>
                  <a:lnTo>
                    <a:pt x="163102" y="252784"/>
                  </a:lnTo>
                  <a:lnTo>
                    <a:pt x="173507" y="249217"/>
                  </a:lnTo>
                  <a:lnTo>
                    <a:pt x="183950" y="243334"/>
                  </a:lnTo>
                  <a:lnTo>
                    <a:pt x="194417" y="235906"/>
                  </a:lnTo>
                  <a:lnTo>
                    <a:pt x="204902" y="227448"/>
                  </a:lnTo>
                  <a:lnTo>
                    <a:pt x="213060" y="218304"/>
                  </a:lnTo>
                  <a:lnTo>
                    <a:pt x="219667" y="208701"/>
                  </a:lnTo>
                  <a:lnTo>
                    <a:pt x="225241" y="198794"/>
                  </a:lnTo>
                  <a:lnTo>
                    <a:pt x="231293" y="186346"/>
                  </a:lnTo>
                  <a:lnTo>
                    <a:pt x="237666" y="172204"/>
                  </a:lnTo>
                  <a:lnTo>
                    <a:pt x="244252" y="156933"/>
                  </a:lnTo>
                  <a:lnTo>
                    <a:pt x="249811" y="140910"/>
                  </a:lnTo>
                  <a:lnTo>
                    <a:pt x="254685" y="124384"/>
                  </a:lnTo>
                  <a:lnTo>
                    <a:pt x="259104" y="107524"/>
                  </a:lnTo>
                  <a:lnTo>
                    <a:pt x="262049" y="90441"/>
                  </a:lnTo>
                  <a:lnTo>
                    <a:pt x="264013" y="73209"/>
                  </a:lnTo>
                  <a:lnTo>
                    <a:pt x="265322" y="55878"/>
                  </a:lnTo>
                  <a:lnTo>
                    <a:pt x="266195" y="39649"/>
                  </a:lnTo>
                  <a:lnTo>
                    <a:pt x="267423" y="3824"/>
                  </a:lnTo>
                  <a:lnTo>
                    <a:pt x="267711" y="10370"/>
                  </a:lnTo>
                  <a:lnTo>
                    <a:pt x="267939" y="182361"/>
                  </a:lnTo>
                  <a:lnTo>
                    <a:pt x="269108" y="196426"/>
                  </a:lnTo>
                  <a:lnTo>
                    <a:pt x="271056" y="210477"/>
                  </a:lnTo>
                  <a:lnTo>
                    <a:pt x="273523" y="224519"/>
                  </a:lnTo>
                  <a:lnTo>
                    <a:pt x="275168" y="242061"/>
                  </a:lnTo>
                  <a:lnTo>
                    <a:pt x="276265" y="261935"/>
                  </a:lnTo>
                  <a:lnTo>
                    <a:pt x="276996" y="283366"/>
                  </a:lnTo>
                  <a:lnTo>
                    <a:pt x="278652" y="302327"/>
                  </a:lnTo>
                  <a:lnTo>
                    <a:pt x="280925" y="319642"/>
                  </a:lnTo>
                  <a:lnTo>
                    <a:pt x="283608" y="335860"/>
                  </a:lnTo>
                  <a:lnTo>
                    <a:pt x="286566" y="350178"/>
                  </a:lnTo>
                  <a:lnTo>
                    <a:pt x="289706" y="363229"/>
                  </a:lnTo>
                  <a:lnTo>
                    <a:pt x="310011" y="39984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924720" y="1304182"/>
              <a:ext cx="20780" cy="241906"/>
            </a:xfrm>
            <a:custGeom>
              <a:avLst/>
              <a:gdLst/>
              <a:ahLst/>
              <a:cxnLst/>
              <a:rect l="0" t="0" r="0" b="0"/>
              <a:pathLst>
                <a:path w="20780" h="241906">
                  <a:moveTo>
                    <a:pt x="0" y="0"/>
                  </a:moveTo>
                  <a:lnTo>
                    <a:pt x="11167" y="22333"/>
                  </a:lnTo>
                  <a:lnTo>
                    <a:pt x="14456" y="33587"/>
                  </a:lnTo>
                  <a:lnTo>
                    <a:pt x="16649" y="45763"/>
                  </a:lnTo>
                  <a:lnTo>
                    <a:pt x="18111" y="58556"/>
                  </a:lnTo>
                  <a:lnTo>
                    <a:pt x="19086" y="72927"/>
                  </a:lnTo>
                  <a:lnTo>
                    <a:pt x="19736" y="88351"/>
                  </a:lnTo>
                  <a:lnTo>
                    <a:pt x="20458" y="121071"/>
                  </a:lnTo>
                  <a:lnTo>
                    <a:pt x="20779" y="155090"/>
                  </a:lnTo>
                  <a:lnTo>
                    <a:pt x="19696" y="171173"/>
                  </a:lnTo>
                  <a:lnTo>
                    <a:pt x="10518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029896" y="1293664"/>
              <a:ext cx="220871" cy="220871"/>
            </a:xfrm>
            <a:custGeom>
              <a:avLst/>
              <a:gdLst/>
              <a:ahLst/>
              <a:cxnLst/>
              <a:rect l="0" t="0" r="0" b="0"/>
              <a:pathLst>
                <a:path w="220871" h="220871">
                  <a:moveTo>
                    <a:pt x="0" y="0"/>
                  </a:moveTo>
                  <a:lnTo>
                    <a:pt x="5583" y="16750"/>
                  </a:lnTo>
                  <a:lnTo>
                    <a:pt x="8397" y="27528"/>
                  </a:lnTo>
                  <a:lnTo>
                    <a:pt x="14639" y="55084"/>
                  </a:lnTo>
                  <a:lnTo>
                    <a:pt x="16771" y="70613"/>
                  </a:lnTo>
                  <a:lnTo>
                    <a:pt x="18193" y="86808"/>
                  </a:lnTo>
                  <a:lnTo>
                    <a:pt x="19140" y="103449"/>
                  </a:lnTo>
                  <a:lnTo>
                    <a:pt x="20193" y="137519"/>
                  </a:lnTo>
                  <a:lnTo>
                    <a:pt x="20924" y="206734"/>
                  </a:lnTo>
                  <a:lnTo>
                    <a:pt x="20986" y="200174"/>
                  </a:lnTo>
                  <a:lnTo>
                    <a:pt x="21021" y="170200"/>
                  </a:lnTo>
                  <a:lnTo>
                    <a:pt x="22194" y="159043"/>
                  </a:lnTo>
                  <a:lnTo>
                    <a:pt x="24145" y="148099"/>
                  </a:lnTo>
                  <a:lnTo>
                    <a:pt x="32474" y="112830"/>
                  </a:lnTo>
                  <a:lnTo>
                    <a:pt x="35673" y="99761"/>
                  </a:lnTo>
                  <a:lnTo>
                    <a:pt x="40143" y="86374"/>
                  </a:lnTo>
                  <a:lnTo>
                    <a:pt x="45460" y="72775"/>
                  </a:lnTo>
                  <a:lnTo>
                    <a:pt x="51342" y="59034"/>
                  </a:lnTo>
                  <a:lnTo>
                    <a:pt x="57600" y="47536"/>
                  </a:lnTo>
                  <a:lnTo>
                    <a:pt x="64110" y="37534"/>
                  </a:lnTo>
                  <a:lnTo>
                    <a:pt x="70787" y="28529"/>
                  </a:lnTo>
                  <a:lnTo>
                    <a:pt x="79913" y="22525"/>
                  </a:lnTo>
                  <a:lnTo>
                    <a:pt x="90671" y="18523"/>
                  </a:lnTo>
                  <a:lnTo>
                    <a:pt x="102518" y="15854"/>
                  </a:lnTo>
                  <a:lnTo>
                    <a:pt x="113921" y="16413"/>
                  </a:lnTo>
                  <a:lnTo>
                    <a:pt x="125030" y="19122"/>
                  </a:lnTo>
                  <a:lnTo>
                    <a:pt x="135941" y="23266"/>
                  </a:lnTo>
                  <a:lnTo>
                    <a:pt x="145553" y="29534"/>
                  </a:lnTo>
                  <a:lnTo>
                    <a:pt x="154298" y="37219"/>
                  </a:lnTo>
                  <a:lnTo>
                    <a:pt x="162465" y="45848"/>
                  </a:lnTo>
                  <a:lnTo>
                    <a:pt x="169078" y="55106"/>
                  </a:lnTo>
                  <a:lnTo>
                    <a:pt x="174656" y="64784"/>
                  </a:lnTo>
                  <a:lnTo>
                    <a:pt x="197588" y="111091"/>
                  </a:lnTo>
                  <a:lnTo>
                    <a:pt x="203011" y="124312"/>
                  </a:lnTo>
                  <a:lnTo>
                    <a:pt x="207795" y="137800"/>
                  </a:lnTo>
                  <a:lnTo>
                    <a:pt x="212153" y="151466"/>
                  </a:lnTo>
                  <a:lnTo>
                    <a:pt x="215059" y="165252"/>
                  </a:lnTo>
                  <a:lnTo>
                    <a:pt x="216996" y="179117"/>
                  </a:lnTo>
                  <a:lnTo>
                    <a:pt x="22087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334906" y="1335735"/>
              <a:ext cx="42072" cy="210353"/>
            </a:xfrm>
            <a:custGeom>
              <a:avLst/>
              <a:gdLst/>
              <a:ahLst/>
              <a:cxnLst/>
              <a:rect l="0" t="0" r="0" b="0"/>
              <a:pathLst>
                <a:path w="42072" h="210353">
                  <a:moveTo>
                    <a:pt x="0" y="0"/>
                  </a:moveTo>
                  <a:lnTo>
                    <a:pt x="5584" y="16750"/>
                  </a:lnTo>
                  <a:lnTo>
                    <a:pt x="8397" y="27527"/>
                  </a:lnTo>
                  <a:lnTo>
                    <a:pt x="14639" y="55083"/>
                  </a:lnTo>
                  <a:lnTo>
                    <a:pt x="28169" y="119216"/>
                  </a:lnTo>
                  <a:lnTo>
                    <a:pt x="31634" y="134402"/>
                  </a:lnTo>
                  <a:lnTo>
                    <a:pt x="42071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61117" y="1314699"/>
              <a:ext cx="273459" cy="262941"/>
            </a:xfrm>
            <a:custGeom>
              <a:avLst/>
              <a:gdLst/>
              <a:ahLst/>
              <a:cxnLst/>
              <a:rect l="0" t="0" r="0" b="0"/>
              <a:pathLst>
                <a:path w="273459" h="262941">
                  <a:moveTo>
                    <a:pt x="0" y="0"/>
                  </a:moveTo>
                  <a:lnTo>
                    <a:pt x="14640" y="58556"/>
                  </a:lnTo>
                  <a:lnTo>
                    <a:pt x="16772" y="72928"/>
                  </a:lnTo>
                  <a:lnTo>
                    <a:pt x="18193" y="88352"/>
                  </a:lnTo>
                  <a:lnTo>
                    <a:pt x="19141" y="104478"/>
                  </a:lnTo>
                  <a:lnTo>
                    <a:pt x="20194" y="137977"/>
                  </a:lnTo>
                  <a:lnTo>
                    <a:pt x="20925" y="205626"/>
                  </a:lnTo>
                  <a:lnTo>
                    <a:pt x="21021" y="161153"/>
                  </a:lnTo>
                  <a:lnTo>
                    <a:pt x="22195" y="149506"/>
                  </a:lnTo>
                  <a:lnTo>
                    <a:pt x="24146" y="138235"/>
                  </a:lnTo>
                  <a:lnTo>
                    <a:pt x="29430" y="115195"/>
                  </a:lnTo>
                  <a:lnTo>
                    <a:pt x="35674" y="89373"/>
                  </a:lnTo>
                  <a:lnTo>
                    <a:pt x="38975" y="77111"/>
                  </a:lnTo>
                  <a:lnTo>
                    <a:pt x="45759" y="54138"/>
                  </a:lnTo>
                  <a:lnTo>
                    <a:pt x="50373" y="44273"/>
                  </a:lnTo>
                  <a:lnTo>
                    <a:pt x="55786" y="35358"/>
                  </a:lnTo>
                  <a:lnTo>
                    <a:pt x="61732" y="27078"/>
                  </a:lnTo>
                  <a:lnTo>
                    <a:pt x="68033" y="23895"/>
                  </a:lnTo>
                  <a:lnTo>
                    <a:pt x="74571" y="24111"/>
                  </a:lnTo>
                  <a:lnTo>
                    <a:pt x="81267" y="26591"/>
                  </a:lnTo>
                  <a:lnTo>
                    <a:pt x="88068" y="30583"/>
                  </a:lnTo>
                  <a:lnTo>
                    <a:pt x="94940" y="35581"/>
                  </a:lnTo>
                  <a:lnTo>
                    <a:pt x="101858" y="41250"/>
                  </a:lnTo>
                  <a:lnTo>
                    <a:pt x="108807" y="50872"/>
                  </a:lnTo>
                  <a:lnTo>
                    <a:pt x="115777" y="63131"/>
                  </a:lnTo>
                  <a:lnTo>
                    <a:pt x="122761" y="77146"/>
                  </a:lnTo>
                  <a:lnTo>
                    <a:pt x="128586" y="92332"/>
                  </a:lnTo>
                  <a:lnTo>
                    <a:pt x="133638" y="108300"/>
                  </a:lnTo>
                  <a:lnTo>
                    <a:pt x="138174" y="124788"/>
                  </a:lnTo>
                  <a:lnTo>
                    <a:pt x="141198" y="140455"/>
                  </a:lnTo>
                  <a:lnTo>
                    <a:pt x="143215" y="155574"/>
                  </a:lnTo>
                  <a:lnTo>
                    <a:pt x="144559" y="170327"/>
                  </a:lnTo>
                  <a:lnTo>
                    <a:pt x="145455" y="184838"/>
                  </a:lnTo>
                  <a:lnTo>
                    <a:pt x="146450" y="213425"/>
                  </a:lnTo>
                  <a:lnTo>
                    <a:pt x="147884" y="218244"/>
                  </a:lnTo>
                  <a:lnTo>
                    <a:pt x="150009" y="216782"/>
                  </a:lnTo>
                  <a:lnTo>
                    <a:pt x="152594" y="211133"/>
                  </a:lnTo>
                  <a:lnTo>
                    <a:pt x="155486" y="201524"/>
                  </a:lnTo>
                  <a:lnTo>
                    <a:pt x="158583" y="189275"/>
                  </a:lnTo>
                  <a:lnTo>
                    <a:pt x="161816" y="175265"/>
                  </a:lnTo>
                  <a:lnTo>
                    <a:pt x="163971" y="160083"/>
                  </a:lnTo>
                  <a:lnTo>
                    <a:pt x="165408" y="144118"/>
                  </a:lnTo>
                  <a:lnTo>
                    <a:pt x="166366" y="127631"/>
                  </a:lnTo>
                  <a:lnTo>
                    <a:pt x="168173" y="111966"/>
                  </a:lnTo>
                  <a:lnTo>
                    <a:pt x="170547" y="96848"/>
                  </a:lnTo>
                  <a:lnTo>
                    <a:pt x="173298" y="82095"/>
                  </a:lnTo>
                  <a:lnTo>
                    <a:pt x="176300" y="68753"/>
                  </a:lnTo>
                  <a:lnTo>
                    <a:pt x="179471" y="56353"/>
                  </a:lnTo>
                  <a:lnTo>
                    <a:pt x="182753" y="44581"/>
                  </a:lnTo>
                  <a:lnTo>
                    <a:pt x="188447" y="37901"/>
                  </a:lnTo>
                  <a:lnTo>
                    <a:pt x="195749" y="34616"/>
                  </a:lnTo>
                  <a:lnTo>
                    <a:pt x="204123" y="33595"/>
                  </a:lnTo>
                  <a:lnTo>
                    <a:pt x="210874" y="36420"/>
                  </a:lnTo>
                  <a:lnTo>
                    <a:pt x="216543" y="41810"/>
                  </a:lnTo>
                  <a:lnTo>
                    <a:pt x="221491" y="48909"/>
                  </a:lnTo>
                  <a:lnTo>
                    <a:pt x="225959" y="57147"/>
                  </a:lnTo>
                  <a:lnTo>
                    <a:pt x="230106" y="66145"/>
                  </a:lnTo>
                  <a:lnTo>
                    <a:pt x="234039" y="75649"/>
                  </a:lnTo>
                  <a:lnTo>
                    <a:pt x="237830" y="86660"/>
                  </a:lnTo>
                  <a:lnTo>
                    <a:pt x="241525" y="98675"/>
                  </a:lnTo>
                  <a:lnTo>
                    <a:pt x="245158" y="111360"/>
                  </a:lnTo>
                  <a:lnTo>
                    <a:pt x="248748" y="125659"/>
                  </a:lnTo>
                  <a:lnTo>
                    <a:pt x="255854" y="157129"/>
                  </a:lnTo>
                  <a:lnTo>
                    <a:pt x="258216" y="172533"/>
                  </a:lnTo>
                  <a:lnTo>
                    <a:pt x="259791" y="187477"/>
                  </a:lnTo>
                  <a:lnTo>
                    <a:pt x="260841" y="202114"/>
                  </a:lnTo>
                  <a:lnTo>
                    <a:pt x="262709" y="215377"/>
                  </a:lnTo>
                  <a:lnTo>
                    <a:pt x="265123" y="227726"/>
                  </a:lnTo>
                  <a:lnTo>
                    <a:pt x="273458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23463" y="1356770"/>
              <a:ext cx="205606" cy="189318"/>
            </a:xfrm>
            <a:custGeom>
              <a:avLst/>
              <a:gdLst/>
              <a:ahLst/>
              <a:cxnLst/>
              <a:rect l="0" t="0" r="0" b="0"/>
              <a:pathLst>
                <a:path w="205606" h="189318">
                  <a:moveTo>
                    <a:pt x="16288" y="0"/>
                  </a:moveTo>
                  <a:lnTo>
                    <a:pt x="10705" y="22333"/>
                  </a:lnTo>
                  <a:lnTo>
                    <a:pt x="9060" y="35924"/>
                  </a:lnTo>
                  <a:lnTo>
                    <a:pt x="7963" y="51996"/>
                  </a:lnTo>
                  <a:lnTo>
                    <a:pt x="7233" y="69723"/>
                  </a:lnTo>
                  <a:lnTo>
                    <a:pt x="5577" y="86215"/>
                  </a:lnTo>
                  <a:lnTo>
                    <a:pt x="3304" y="101884"/>
                  </a:lnTo>
                  <a:lnTo>
                    <a:pt x="620" y="117005"/>
                  </a:lnTo>
                  <a:lnTo>
                    <a:pt x="0" y="130591"/>
                  </a:lnTo>
                  <a:lnTo>
                    <a:pt x="755" y="143155"/>
                  </a:lnTo>
                  <a:lnTo>
                    <a:pt x="2427" y="155036"/>
                  </a:lnTo>
                  <a:lnTo>
                    <a:pt x="7047" y="164126"/>
                  </a:lnTo>
                  <a:lnTo>
                    <a:pt x="13633" y="171354"/>
                  </a:lnTo>
                  <a:lnTo>
                    <a:pt x="21530" y="177341"/>
                  </a:lnTo>
                  <a:lnTo>
                    <a:pt x="31469" y="178996"/>
                  </a:lnTo>
                  <a:lnTo>
                    <a:pt x="42769" y="177762"/>
                  </a:lnTo>
                  <a:lnTo>
                    <a:pt x="54977" y="174602"/>
                  </a:lnTo>
                  <a:lnTo>
                    <a:pt x="66622" y="168989"/>
                  </a:lnTo>
                  <a:lnTo>
                    <a:pt x="77891" y="161741"/>
                  </a:lnTo>
                  <a:lnTo>
                    <a:pt x="88909" y="153404"/>
                  </a:lnTo>
                  <a:lnTo>
                    <a:pt x="99761" y="143171"/>
                  </a:lnTo>
                  <a:lnTo>
                    <a:pt x="110501" y="131674"/>
                  </a:lnTo>
                  <a:lnTo>
                    <a:pt x="121167" y="119336"/>
                  </a:lnTo>
                  <a:lnTo>
                    <a:pt x="129446" y="107604"/>
                  </a:lnTo>
                  <a:lnTo>
                    <a:pt x="136135" y="96277"/>
                  </a:lnTo>
                  <a:lnTo>
                    <a:pt x="141762" y="85220"/>
                  </a:lnTo>
                  <a:lnTo>
                    <a:pt x="146682" y="73174"/>
                  </a:lnTo>
                  <a:lnTo>
                    <a:pt x="151131" y="60469"/>
                  </a:lnTo>
                  <a:lnTo>
                    <a:pt x="167961" y="8049"/>
                  </a:lnTo>
                  <a:lnTo>
                    <a:pt x="166281" y="12926"/>
                  </a:lnTo>
                  <a:lnTo>
                    <a:pt x="165365" y="20304"/>
                  </a:lnTo>
                  <a:lnTo>
                    <a:pt x="164755" y="29896"/>
                  </a:lnTo>
                  <a:lnTo>
                    <a:pt x="164348" y="40966"/>
                  </a:lnTo>
                  <a:lnTo>
                    <a:pt x="165246" y="53020"/>
                  </a:lnTo>
                  <a:lnTo>
                    <a:pt x="167012" y="65731"/>
                  </a:lnTo>
                  <a:lnTo>
                    <a:pt x="169359" y="78879"/>
                  </a:lnTo>
                  <a:lnTo>
                    <a:pt x="172092" y="92319"/>
                  </a:lnTo>
                  <a:lnTo>
                    <a:pt x="178245" y="119718"/>
                  </a:lnTo>
                  <a:lnTo>
                    <a:pt x="181522" y="132400"/>
                  </a:lnTo>
                  <a:lnTo>
                    <a:pt x="184875" y="144360"/>
                  </a:lnTo>
                  <a:lnTo>
                    <a:pt x="205605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02691" y="1335735"/>
              <a:ext cx="305012" cy="241905"/>
            </a:xfrm>
            <a:custGeom>
              <a:avLst/>
              <a:gdLst/>
              <a:ahLst/>
              <a:cxnLst/>
              <a:rect l="0" t="0" r="0" b="0"/>
              <a:pathLst>
                <a:path w="305012" h="241905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3"/>
                  </a:lnTo>
                  <a:lnTo>
                    <a:pt x="5584" y="58556"/>
                  </a:lnTo>
                  <a:lnTo>
                    <a:pt x="7228" y="72927"/>
                  </a:lnTo>
                  <a:lnTo>
                    <a:pt x="8325" y="88351"/>
                  </a:lnTo>
                  <a:lnTo>
                    <a:pt x="9056" y="104477"/>
                  </a:lnTo>
                  <a:lnTo>
                    <a:pt x="10712" y="118733"/>
                  </a:lnTo>
                  <a:lnTo>
                    <a:pt x="12984" y="131743"/>
                  </a:lnTo>
                  <a:lnTo>
                    <a:pt x="15668" y="143923"/>
                  </a:lnTo>
                  <a:lnTo>
                    <a:pt x="17457" y="156717"/>
                  </a:lnTo>
                  <a:lnTo>
                    <a:pt x="18650" y="169920"/>
                  </a:lnTo>
                  <a:lnTo>
                    <a:pt x="19445" y="183397"/>
                  </a:lnTo>
                  <a:lnTo>
                    <a:pt x="19975" y="187708"/>
                  </a:lnTo>
                  <a:lnTo>
                    <a:pt x="20328" y="185907"/>
                  </a:lnTo>
                  <a:lnTo>
                    <a:pt x="20564" y="180031"/>
                  </a:lnTo>
                  <a:lnTo>
                    <a:pt x="20896" y="143846"/>
                  </a:lnTo>
                  <a:lnTo>
                    <a:pt x="22111" y="129787"/>
                  </a:lnTo>
                  <a:lnTo>
                    <a:pt x="24090" y="115740"/>
                  </a:lnTo>
                  <a:lnTo>
                    <a:pt x="26577" y="101701"/>
                  </a:lnTo>
                  <a:lnTo>
                    <a:pt x="28236" y="87667"/>
                  </a:lnTo>
                  <a:lnTo>
                    <a:pt x="29342" y="73637"/>
                  </a:lnTo>
                  <a:lnTo>
                    <a:pt x="30079" y="59608"/>
                  </a:lnTo>
                  <a:lnTo>
                    <a:pt x="32907" y="47919"/>
                  </a:lnTo>
                  <a:lnTo>
                    <a:pt x="37130" y="37789"/>
                  </a:lnTo>
                  <a:lnTo>
                    <a:pt x="42283" y="28698"/>
                  </a:lnTo>
                  <a:lnTo>
                    <a:pt x="49224" y="26144"/>
                  </a:lnTo>
                  <a:lnTo>
                    <a:pt x="57357" y="27947"/>
                  </a:lnTo>
                  <a:lnTo>
                    <a:pt x="66285" y="32654"/>
                  </a:lnTo>
                  <a:lnTo>
                    <a:pt x="74574" y="40467"/>
                  </a:lnTo>
                  <a:lnTo>
                    <a:pt x="82438" y="50351"/>
                  </a:lnTo>
                  <a:lnTo>
                    <a:pt x="90017" y="61614"/>
                  </a:lnTo>
                  <a:lnTo>
                    <a:pt x="96239" y="72629"/>
                  </a:lnTo>
                  <a:lnTo>
                    <a:pt x="101555" y="83477"/>
                  </a:lnTo>
                  <a:lnTo>
                    <a:pt x="106268" y="94216"/>
                  </a:lnTo>
                  <a:lnTo>
                    <a:pt x="110578" y="107218"/>
                  </a:lnTo>
                  <a:lnTo>
                    <a:pt x="114621" y="121729"/>
                  </a:lnTo>
                  <a:lnTo>
                    <a:pt x="129505" y="181419"/>
                  </a:lnTo>
                  <a:lnTo>
                    <a:pt x="133082" y="194569"/>
                  </a:lnTo>
                  <a:lnTo>
                    <a:pt x="140172" y="218529"/>
                  </a:lnTo>
                  <a:lnTo>
                    <a:pt x="142530" y="220478"/>
                  </a:lnTo>
                  <a:lnTo>
                    <a:pt x="144102" y="215934"/>
                  </a:lnTo>
                  <a:lnTo>
                    <a:pt x="145150" y="207061"/>
                  </a:lnTo>
                  <a:lnTo>
                    <a:pt x="147017" y="195303"/>
                  </a:lnTo>
                  <a:lnTo>
                    <a:pt x="152209" y="166657"/>
                  </a:lnTo>
                  <a:lnTo>
                    <a:pt x="158411" y="137565"/>
                  </a:lnTo>
                  <a:lnTo>
                    <a:pt x="161701" y="123262"/>
                  </a:lnTo>
                  <a:lnTo>
                    <a:pt x="163895" y="107884"/>
                  </a:lnTo>
                  <a:lnTo>
                    <a:pt x="165357" y="91789"/>
                  </a:lnTo>
                  <a:lnTo>
                    <a:pt x="166332" y="75216"/>
                  </a:lnTo>
                  <a:lnTo>
                    <a:pt x="168150" y="60662"/>
                  </a:lnTo>
                  <a:lnTo>
                    <a:pt x="170531" y="47453"/>
                  </a:lnTo>
                  <a:lnTo>
                    <a:pt x="173287" y="35141"/>
                  </a:lnTo>
                  <a:lnTo>
                    <a:pt x="178630" y="29270"/>
                  </a:lnTo>
                  <a:lnTo>
                    <a:pt x="185698" y="27694"/>
                  </a:lnTo>
                  <a:lnTo>
                    <a:pt x="193916" y="28980"/>
                  </a:lnTo>
                  <a:lnTo>
                    <a:pt x="200563" y="34512"/>
                  </a:lnTo>
                  <a:lnTo>
                    <a:pt x="206164" y="42874"/>
                  </a:lnTo>
                  <a:lnTo>
                    <a:pt x="211066" y="53124"/>
                  </a:lnTo>
                  <a:lnTo>
                    <a:pt x="216671" y="65800"/>
                  </a:lnTo>
                  <a:lnTo>
                    <a:pt x="229131" y="95466"/>
                  </a:lnTo>
                  <a:lnTo>
                    <a:pt x="235726" y="110389"/>
                  </a:lnTo>
                  <a:lnTo>
                    <a:pt x="249287" y="139435"/>
                  </a:lnTo>
                  <a:lnTo>
                    <a:pt x="257344" y="153725"/>
                  </a:lnTo>
                  <a:lnTo>
                    <a:pt x="266221" y="167926"/>
                  </a:lnTo>
                  <a:lnTo>
                    <a:pt x="275645" y="182068"/>
                  </a:lnTo>
                  <a:lnTo>
                    <a:pt x="283096" y="195001"/>
                  </a:lnTo>
                  <a:lnTo>
                    <a:pt x="289232" y="207130"/>
                  </a:lnTo>
                  <a:lnTo>
                    <a:pt x="305011" y="2419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40082" y="1093830"/>
              <a:ext cx="31554" cy="21036"/>
            </a:xfrm>
            <a:custGeom>
              <a:avLst/>
              <a:gdLst/>
              <a:ahLst/>
              <a:cxnLst/>
              <a:rect l="0" t="0" r="0" b="0"/>
              <a:pathLst>
                <a:path w="31554" h="21036">
                  <a:moveTo>
                    <a:pt x="31553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977308" y="11569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565465" y="1314699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54948" y="152505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42387" y="1840579"/>
            <a:ext cx="3129610" cy="1840581"/>
            <a:chOff x="1542387" y="1840579"/>
            <a:chExt cx="3129610" cy="1840581"/>
          </a:xfrm>
        </p:grpSpPr>
        <p:sp>
          <p:nvSpPr>
            <p:cNvPr id="38" name="Freeform 37"/>
            <p:cNvSpPr/>
            <p:nvPr/>
          </p:nvSpPr>
          <p:spPr>
            <a:xfrm>
              <a:off x="1542387" y="1840579"/>
              <a:ext cx="150947" cy="366535"/>
            </a:xfrm>
            <a:custGeom>
              <a:avLst/>
              <a:gdLst/>
              <a:ahLst/>
              <a:cxnLst/>
              <a:rect l="0" t="0" r="0" b="0"/>
              <a:pathLst>
                <a:path w="150947" h="366535">
                  <a:moveTo>
                    <a:pt x="14217" y="0"/>
                  </a:moveTo>
                  <a:lnTo>
                    <a:pt x="14217" y="67612"/>
                  </a:lnTo>
                  <a:lnTo>
                    <a:pt x="15386" y="82471"/>
                  </a:lnTo>
                  <a:lnTo>
                    <a:pt x="17333" y="98219"/>
                  </a:lnTo>
                  <a:lnTo>
                    <a:pt x="19801" y="114562"/>
                  </a:lnTo>
                  <a:lnTo>
                    <a:pt x="21445" y="132468"/>
                  </a:lnTo>
                  <a:lnTo>
                    <a:pt x="22542" y="151418"/>
                  </a:lnTo>
                  <a:lnTo>
                    <a:pt x="23760" y="191171"/>
                  </a:lnTo>
                  <a:lnTo>
                    <a:pt x="24302" y="232211"/>
                  </a:lnTo>
                  <a:lnTo>
                    <a:pt x="23277" y="250635"/>
                  </a:lnTo>
                  <a:lnTo>
                    <a:pt x="21426" y="267591"/>
                  </a:lnTo>
                  <a:lnTo>
                    <a:pt x="19023" y="283570"/>
                  </a:lnTo>
                  <a:lnTo>
                    <a:pt x="16252" y="297729"/>
                  </a:lnTo>
                  <a:lnTo>
                    <a:pt x="13237" y="310674"/>
                  </a:lnTo>
                  <a:lnTo>
                    <a:pt x="10058" y="322809"/>
                  </a:lnTo>
                  <a:lnTo>
                    <a:pt x="6770" y="334406"/>
                  </a:lnTo>
                  <a:lnTo>
                    <a:pt x="0" y="356640"/>
                  </a:lnTo>
                  <a:lnTo>
                    <a:pt x="1233" y="362802"/>
                  </a:lnTo>
                  <a:lnTo>
                    <a:pt x="5561" y="365742"/>
                  </a:lnTo>
                  <a:lnTo>
                    <a:pt x="11952" y="366534"/>
                  </a:lnTo>
                  <a:lnTo>
                    <a:pt x="19719" y="365892"/>
                  </a:lnTo>
                  <a:lnTo>
                    <a:pt x="28403" y="364296"/>
                  </a:lnTo>
                  <a:lnTo>
                    <a:pt x="37698" y="362064"/>
                  </a:lnTo>
                  <a:lnTo>
                    <a:pt x="47400" y="359407"/>
                  </a:lnTo>
                  <a:lnTo>
                    <a:pt x="67530" y="353338"/>
                  </a:lnTo>
                  <a:lnTo>
                    <a:pt x="78974" y="351252"/>
                  </a:lnTo>
                  <a:lnTo>
                    <a:pt x="91279" y="349862"/>
                  </a:lnTo>
                  <a:lnTo>
                    <a:pt x="150946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777474" y="2026770"/>
              <a:ext cx="153430" cy="194152"/>
            </a:xfrm>
            <a:custGeom>
              <a:avLst/>
              <a:gdLst/>
              <a:ahLst/>
              <a:cxnLst/>
              <a:rect l="0" t="0" r="0" b="0"/>
              <a:pathLst>
                <a:path w="153430" h="194152">
                  <a:moveTo>
                    <a:pt x="31552" y="13644"/>
                  </a:moveTo>
                  <a:lnTo>
                    <a:pt x="20386" y="24810"/>
                  </a:lnTo>
                  <a:lnTo>
                    <a:pt x="15928" y="32774"/>
                  </a:lnTo>
                  <a:lnTo>
                    <a:pt x="11787" y="42758"/>
                  </a:lnTo>
                  <a:lnTo>
                    <a:pt x="7858" y="54089"/>
                  </a:lnTo>
                  <a:lnTo>
                    <a:pt x="6407" y="65148"/>
                  </a:lnTo>
                  <a:lnTo>
                    <a:pt x="6608" y="76027"/>
                  </a:lnTo>
                  <a:lnTo>
                    <a:pt x="7911" y="86785"/>
                  </a:lnTo>
                  <a:lnTo>
                    <a:pt x="9949" y="97463"/>
                  </a:lnTo>
                  <a:lnTo>
                    <a:pt x="12476" y="108088"/>
                  </a:lnTo>
                  <a:lnTo>
                    <a:pt x="15329" y="118677"/>
                  </a:lnTo>
                  <a:lnTo>
                    <a:pt x="19568" y="129242"/>
                  </a:lnTo>
                  <a:lnTo>
                    <a:pt x="24731" y="139791"/>
                  </a:lnTo>
                  <a:lnTo>
                    <a:pt x="30511" y="150330"/>
                  </a:lnTo>
                  <a:lnTo>
                    <a:pt x="37870" y="159693"/>
                  </a:lnTo>
                  <a:lnTo>
                    <a:pt x="46282" y="168272"/>
                  </a:lnTo>
                  <a:lnTo>
                    <a:pt x="55395" y="176329"/>
                  </a:lnTo>
                  <a:lnTo>
                    <a:pt x="64977" y="182869"/>
                  </a:lnTo>
                  <a:lnTo>
                    <a:pt x="74871" y="188398"/>
                  </a:lnTo>
                  <a:lnTo>
                    <a:pt x="84972" y="193252"/>
                  </a:lnTo>
                  <a:lnTo>
                    <a:pt x="95213" y="194151"/>
                  </a:lnTo>
                  <a:lnTo>
                    <a:pt x="105545" y="192413"/>
                  </a:lnTo>
                  <a:lnTo>
                    <a:pt x="115940" y="188917"/>
                  </a:lnTo>
                  <a:lnTo>
                    <a:pt x="125206" y="184249"/>
                  </a:lnTo>
                  <a:lnTo>
                    <a:pt x="133722" y="178800"/>
                  </a:lnTo>
                  <a:lnTo>
                    <a:pt x="141736" y="172830"/>
                  </a:lnTo>
                  <a:lnTo>
                    <a:pt x="147078" y="164175"/>
                  </a:lnTo>
                  <a:lnTo>
                    <a:pt x="150640" y="153731"/>
                  </a:lnTo>
                  <a:lnTo>
                    <a:pt x="153015" y="142094"/>
                  </a:lnTo>
                  <a:lnTo>
                    <a:pt x="153429" y="129661"/>
                  </a:lnTo>
                  <a:lnTo>
                    <a:pt x="152537" y="116698"/>
                  </a:lnTo>
                  <a:lnTo>
                    <a:pt x="150773" y="103382"/>
                  </a:lnTo>
                  <a:lnTo>
                    <a:pt x="147260" y="92167"/>
                  </a:lnTo>
                  <a:lnTo>
                    <a:pt x="142581" y="82353"/>
                  </a:lnTo>
                  <a:lnTo>
                    <a:pt x="137124" y="73474"/>
                  </a:lnTo>
                  <a:lnTo>
                    <a:pt x="129981" y="64048"/>
                  </a:lnTo>
                  <a:lnTo>
                    <a:pt x="121712" y="54258"/>
                  </a:lnTo>
                  <a:lnTo>
                    <a:pt x="112694" y="44226"/>
                  </a:lnTo>
                  <a:lnTo>
                    <a:pt x="103176" y="35201"/>
                  </a:lnTo>
                  <a:lnTo>
                    <a:pt x="93325" y="26846"/>
                  </a:lnTo>
                  <a:lnTo>
                    <a:pt x="83252" y="18940"/>
                  </a:lnTo>
                  <a:lnTo>
                    <a:pt x="73030" y="12500"/>
                  </a:lnTo>
                  <a:lnTo>
                    <a:pt x="62710" y="7038"/>
                  </a:lnTo>
                  <a:lnTo>
                    <a:pt x="52324" y="2228"/>
                  </a:lnTo>
                  <a:lnTo>
                    <a:pt x="41894" y="190"/>
                  </a:lnTo>
                  <a:lnTo>
                    <a:pt x="31435" y="0"/>
                  </a:lnTo>
                  <a:lnTo>
                    <a:pt x="0" y="31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987826" y="2040414"/>
              <a:ext cx="262941" cy="183359"/>
            </a:xfrm>
            <a:custGeom>
              <a:avLst/>
              <a:gdLst/>
              <a:ahLst/>
              <a:cxnLst/>
              <a:rect l="0" t="0" r="0" b="0"/>
              <a:pathLst>
                <a:path w="262941" h="183359">
                  <a:moveTo>
                    <a:pt x="0" y="0"/>
                  </a:moveTo>
                  <a:lnTo>
                    <a:pt x="0" y="22333"/>
                  </a:lnTo>
                  <a:lnTo>
                    <a:pt x="2337" y="33587"/>
                  </a:lnTo>
                  <a:lnTo>
                    <a:pt x="6232" y="45763"/>
                  </a:lnTo>
                  <a:lnTo>
                    <a:pt x="11166" y="58556"/>
                  </a:lnTo>
                  <a:lnTo>
                    <a:pt x="16793" y="71759"/>
                  </a:lnTo>
                  <a:lnTo>
                    <a:pt x="29278" y="98893"/>
                  </a:lnTo>
                  <a:lnTo>
                    <a:pt x="34710" y="112674"/>
                  </a:lnTo>
                  <a:lnTo>
                    <a:pt x="39501" y="126535"/>
                  </a:lnTo>
                  <a:lnTo>
                    <a:pt x="43863" y="140450"/>
                  </a:lnTo>
                  <a:lnTo>
                    <a:pt x="49108" y="153233"/>
                  </a:lnTo>
                  <a:lnTo>
                    <a:pt x="54943" y="165261"/>
                  </a:lnTo>
                  <a:lnTo>
                    <a:pt x="61169" y="176785"/>
                  </a:lnTo>
                  <a:lnTo>
                    <a:pt x="67658" y="182131"/>
                  </a:lnTo>
                  <a:lnTo>
                    <a:pt x="74321" y="183358"/>
                  </a:lnTo>
                  <a:lnTo>
                    <a:pt x="81100" y="181838"/>
                  </a:lnTo>
                  <a:lnTo>
                    <a:pt x="86788" y="177319"/>
                  </a:lnTo>
                  <a:lnTo>
                    <a:pt x="91748" y="170801"/>
                  </a:lnTo>
                  <a:lnTo>
                    <a:pt x="96224" y="162949"/>
                  </a:lnTo>
                  <a:lnTo>
                    <a:pt x="100377" y="153040"/>
                  </a:lnTo>
                  <a:lnTo>
                    <a:pt x="104313" y="141760"/>
                  </a:lnTo>
                  <a:lnTo>
                    <a:pt x="108107" y="129565"/>
                  </a:lnTo>
                  <a:lnTo>
                    <a:pt x="110636" y="115592"/>
                  </a:lnTo>
                  <a:lnTo>
                    <a:pt x="112321" y="100434"/>
                  </a:lnTo>
                  <a:lnTo>
                    <a:pt x="113445" y="84485"/>
                  </a:lnTo>
                  <a:lnTo>
                    <a:pt x="115363" y="70347"/>
                  </a:lnTo>
                  <a:lnTo>
                    <a:pt x="117810" y="57415"/>
                  </a:lnTo>
                  <a:lnTo>
                    <a:pt x="120611" y="45288"/>
                  </a:lnTo>
                  <a:lnTo>
                    <a:pt x="124815" y="41878"/>
                  </a:lnTo>
                  <a:lnTo>
                    <a:pt x="129955" y="44279"/>
                  </a:lnTo>
                  <a:lnTo>
                    <a:pt x="135718" y="50555"/>
                  </a:lnTo>
                  <a:lnTo>
                    <a:pt x="140730" y="59413"/>
                  </a:lnTo>
                  <a:lnTo>
                    <a:pt x="145239" y="69992"/>
                  </a:lnTo>
                  <a:lnTo>
                    <a:pt x="149414" y="81720"/>
                  </a:lnTo>
                  <a:lnTo>
                    <a:pt x="155703" y="93044"/>
                  </a:lnTo>
                  <a:lnTo>
                    <a:pt x="163401" y="104100"/>
                  </a:lnTo>
                  <a:lnTo>
                    <a:pt x="172040" y="114976"/>
                  </a:lnTo>
                  <a:lnTo>
                    <a:pt x="180136" y="125733"/>
                  </a:lnTo>
                  <a:lnTo>
                    <a:pt x="195364" y="147034"/>
                  </a:lnTo>
                  <a:lnTo>
                    <a:pt x="217078" y="178736"/>
                  </a:lnTo>
                  <a:lnTo>
                    <a:pt x="223016" y="182263"/>
                  </a:lnTo>
                  <a:lnTo>
                    <a:pt x="228143" y="181108"/>
                  </a:lnTo>
                  <a:lnTo>
                    <a:pt x="232730" y="176832"/>
                  </a:lnTo>
                  <a:lnTo>
                    <a:pt x="236957" y="170476"/>
                  </a:lnTo>
                  <a:lnTo>
                    <a:pt x="240943" y="162733"/>
                  </a:lnTo>
                  <a:lnTo>
                    <a:pt x="244770" y="154065"/>
                  </a:lnTo>
                  <a:lnTo>
                    <a:pt x="247320" y="143611"/>
                  </a:lnTo>
                  <a:lnTo>
                    <a:pt x="249021" y="131968"/>
                  </a:lnTo>
                  <a:lnTo>
                    <a:pt x="250155" y="119531"/>
                  </a:lnTo>
                  <a:lnTo>
                    <a:pt x="250910" y="105397"/>
                  </a:lnTo>
                  <a:lnTo>
                    <a:pt x="251750" y="74111"/>
                  </a:lnTo>
                  <a:lnTo>
                    <a:pt x="252123" y="43845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10628" y="2054180"/>
              <a:ext cx="182043" cy="168126"/>
            </a:xfrm>
            <a:custGeom>
              <a:avLst/>
              <a:gdLst/>
              <a:ahLst/>
              <a:cxnLst/>
              <a:rect l="0" t="0" r="0" b="0"/>
              <a:pathLst>
                <a:path w="182043" h="168126">
                  <a:moveTo>
                    <a:pt x="34796" y="122962"/>
                  </a:moveTo>
                  <a:lnTo>
                    <a:pt x="51546" y="117379"/>
                  </a:lnTo>
                  <a:lnTo>
                    <a:pt x="58818" y="113397"/>
                  </a:lnTo>
                  <a:lnTo>
                    <a:pt x="66002" y="108405"/>
                  </a:lnTo>
                  <a:lnTo>
                    <a:pt x="73130" y="102740"/>
                  </a:lnTo>
                  <a:lnTo>
                    <a:pt x="81387" y="96626"/>
                  </a:lnTo>
                  <a:lnTo>
                    <a:pt x="99911" y="83600"/>
                  </a:lnTo>
                  <a:lnTo>
                    <a:pt x="107421" y="75686"/>
                  </a:lnTo>
                  <a:lnTo>
                    <a:pt x="113597" y="66903"/>
                  </a:lnTo>
                  <a:lnTo>
                    <a:pt x="118883" y="57543"/>
                  </a:lnTo>
                  <a:lnTo>
                    <a:pt x="121238" y="47797"/>
                  </a:lnTo>
                  <a:lnTo>
                    <a:pt x="121640" y="37793"/>
                  </a:lnTo>
                  <a:lnTo>
                    <a:pt x="120739" y="27618"/>
                  </a:lnTo>
                  <a:lnTo>
                    <a:pt x="116632" y="19667"/>
                  </a:lnTo>
                  <a:lnTo>
                    <a:pt x="110389" y="13197"/>
                  </a:lnTo>
                  <a:lnTo>
                    <a:pt x="102720" y="7715"/>
                  </a:lnTo>
                  <a:lnTo>
                    <a:pt x="92934" y="4061"/>
                  </a:lnTo>
                  <a:lnTo>
                    <a:pt x="81735" y="1624"/>
                  </a:lnTo>
                  <a:lnTo>
                    <a:pt x="69594" y="0"/>
                  </a:lnTo>
                  <a:lnTo>
                    <a:pt x="59163" y="1254"/>
                  </a:lnTo>
                  <a:lnTo>
                    <a:pt x="49872" y="4428"/>
                  </a:lnTo>
                  <a:lnTo>
                    <a:pt x="41341" y="8881"/>
                  </a:lnTo>
                  <a:lnTo>
                    <a:pt x="33316" y="15355"/>
                  </a:lnTo>
                  <a:lnTo>
                    <a:pt x="25629" y="23177"/>
                  </a:lnTo>
                  <a:lnTo>
                    <a:pt x="18167" y="31898"/>
                  </a:lnTo>
                  <a:lnTo>
                    <a:pt x="12024" y="41218"/>
                  </a:lnTo>
                  <a:lnTo>
                    <a:pt x="6760" y="50937"/>
                  </a:lnTo>
                  <a:lnTo>
                    <a:pt x="2082" y="60922"/>
                  </a:lnTo>
                  <a:lnTo>
                    <a:pt x="132" y="71084"/>
                  </a:lnTo>
                  <a:lnTo>
                    <a:pt x="0" y="81365"/>
                  </a:lnTo>
                  <a:lnTo>
                    <a:pt x="1081" y="91725"/>
                  </a:lnTo>
                  <a:lnTo>
                    <a:pt x="4139" y="102137"/>
                  </a:lnTo>
                  <a:lnTo>
                    <a:pt x="8515" y="112585"/>
                  </a:lnTo>
                  <a:lnTo>
                    <a:pt x="13769" y="123056"/>
                  </a:lnTo>
                  <a:lnTo>
                    <a:pt x="21947" y="132374"/>
                  </a:lnTo>
                  <a:lnTo>
                    <a:pt x="32073" y="140923"/>
                  </a:lnTo>
                  <a:lnTo>
                    <a:pt x="43498" y="148960"/>
                  </a:lnTo>
                  <a:lnTo>
                    <a:pt x="55789" y="155486"/>
                  </a:lnTo>
                  <a:lnTo>
                    <a:pt x="68658" y="161006"/>
                  </a:lnTo>
                  <a:lnTo>
                    <a:pt x="81912" y="165854"/>
                  </a:lnTo>
                  <a:lnTo>
                    <a:pt x="94254" y="167917"/>
                  </a:lnTo>
                  <a:lnTo>
                    <a:pt x="105987" y="168125"/>
                  </a:lnTo>
                  <a:lnTo>
                    <a:pt x="117315" y="167094"/>
                  </a:lnTo>
                  <a:lnTo>
                    <a:pt x="128373" y="165238"/>
                  </a:lnTo>
                  <a:lnTo>
                    <a:pt x="139251" y="162832"/>
                  </a:lnTo>
                  <a:lnTo>
                    <a:pt x="182042" y="1545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503188" y="2061449"/>
              <a:ext cx="126212" cy="178363"/>
            </a:xfrm>
            <a:custGeom>
              <a:avLst/>
              <a:gdLst/>
              <a:ahLst/>
              <a:cxnLst/>
              <a:rect l="0" t="0" r="0" b="0"/>
              <a:pathLst>
                <a:path w="126212" h="178363">
                  <a:moveTo>
                    <a:pt x="0" y="0"/>
                  </a:moveTo>
                  <a:lnTo>
                    <a:pt x="5583" y="16750"/>
                  </a:lnTo>
                  <a:lnTo>
                    <a:pt x="8397" y="26359"/>
                  </a:lnTo>
                  <a:lnTo>
                    <a:pt x="14639" y="49501"/>
                  </a:lnTo>
                  <a:lnTo>
                    <a:pt x="16771" y="63384"/>
                  </a:lnTo>
                  <a:lnTo>
                    <a:pt x="18192" y="78483"/>
                  </a:lnTo>
                  <a:lnTo>
                    <a:pt x="19140" y="94393"/>
                  </a:lnTo>
                  <a:lnTo>
                    <a:pt x="20940" y="109673"/>
                  </a:lnTo>
                  <a:lnTo>
                    <a:pt x="23309" y="124535"/>
                  </a:lnTo>
                  <a:lnTo>
                    <a:pt x="26057" y="139117"/>
                  </a:lnTo>
                  <a:lnTo>
                    <a:pt x="29058" y="152344"/>
                  </a:lnTo>
                  <a:lnTo>
                    <a:pt x="32227" y="164668"/>
                  </a:lnTo>
                  <a:lnTo>
                    <a:pt x="35508" y="176390"/>
                  </a:lnTo>
                  <a:lnTo>
                    <a:pt x="35358" y="178362"/>
                  </a:lnTo>
                  <a:lnTo>
                    <a:pt x="32921" y="173833"/>
                  </a:lnTo>
                  <a:lnTo>
                    <a:pt x="28959" y="164971"/>
                  </a:lnTo>
                  <a:lnTo>
                    <a:pt x="26318" y="153219"/>
                  </a:lnTo>
                  <a:lnTo>
                    <a:pt x="24557" y="139542"/>
                  </a:lnTo>
                  <a:lnTo>
                    <a:pt x="23383" y="124581"/>
                  </a:lnTo>
                  <a:lnTo>
                    <a:pt x="22600" y="109932"/>
                  </a:lnTo>
                  <a:lnTo>
                    <a:pt x="21731" y="81190"/>
                  </a:lnTo>
                  <a:lnTo>
                    <a:pt x="22668" y="68150"/>
                  </a:lnTo>
                  <a:lnTo>
                    <a:pt x="24461" y="55951"/>
                  </a:lnTo>
                  <a:lnTo>
                    <a:pt x="26825" y="44312"/>
                  </a:lnTo>
                  <a:lnTo>
                    <a:pt x="30738" y="34216"/>
                  </a:lnTo>
                  <a:lnTo>
                    <a:pt x="35684" y="25148"/>
                  </a:lnTo>
                  <a:lnTo>
                    <a:pt x="41319" y="16765"/>
                  </a:lnTo>
                  <a:lnTo>
                    <a:pt x="49749" y="11177"/>
                  </a:lnTo>
                  <a:lnTo>
                    <a:pt x="60045" y="7451"/>
                  </a:lnTo>
                  <a:lnTo>
                    <a:pt x="71582" y="4967"/>
                  </a:lnTo>
                  <a:lnTo>
                    <a:pt x="82780" y="4480"/>
                  </a:lnTo>
                  <a:lnTo>
                    <a:pt x="93751" y="5324"/>
                  </a:lnTo>
                  <a:lnTo>
                    <a:pt x="126211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83183" y="1959477"/>
              <a:ext cx="285957" cy="325636"/>
            </a:xfrm>
            <a:custGeom>
              <a:avLst/>
              <a:gdLst/>
              <a:ahLst/>
              <a:cxnLst/>
              <a:rect l="0" t="0" r="0" b="0"/>
              <a:pathLst>
                <a:path w="285957" h="325636">
                  <a:moveTo>
                    <a:pt x="103814" y="38866"/>
                  </a:moveTo>
                  <a:lnTo>
                    <a:pt x="87064" y="44450"/>
                  </a:lnTo>
                  <a:lnTo>
                    <a:pt x="79793" y="48432"/>
                  </a:lnTo>
                  <a:lnTo>
                    <a:pt x="72608" y="53424"/>
                  </a:lnTo>
                  <a:lnTo>
                    <a:pt x="65481" y="59089"/>
                  </a:lnTo>
                  <a:lnTo>
                    <a:pt x="57223" y="67540"/>
                  </a:lnTo>
                  <a:lnTo>
                    <a:pt x="48213" y="77849"/>
                  </a:lnTo>
                  <a:lnTo>
                    <a:pt x="38700" y="89396"/>
                  </a:lnTo>
                  <a:lnTo>
                    <a:pt x="30020" y="102937"/>
                  </a:lnTo>
                  <a:lnTo>
                    <a:pt x="21897" y="117807"/>
                  </a:lnTo>
                  <a:lnTo>
                    <a:pt x="14144" y="133564"/>
                  </a:lnTo>
                  <a:lnTo>
                    <a:pt x="8976" y="149912"/>
                  </a:lnTo>
                  <a:lnTo>
                    <a:pt x="5530" y="166653"/>
                  </a:lnTo>
                  <a:lnTo>
                    <a:pt x="3233" y="183657"/>
                  </a:lnTo>
                  <a:lnTo>
                    <a:pt x="1701" y="199668"/>
                  </a:lnTo>
                  <a:lnTo>
                    <a:pt x="680" y="215016"/>
                  </a:lnTo>
                  <a:lnTo>
                    <a:pt x="0" y="229923"/>
                  </a:lnTo>
                  <a:lnTo>
                    <a:pt x="3052" y="244535"/>
                  </a:lnTo>
                  <a:lnTo>
                    <a:pt x="8593" y="258951"/>
                  </a:lnTo>
                  <a:lnTo>
                    <a:pt x="15792" y="273236"/>
                  </a:lnTo>
                  <a:lnTo>
                    <a:pt x="25266" y="285097"/>
                  </a:lnTo>
                  <a:lnTo>
                    <a:pt x="36257" y="295341"/>
                  </a:lnTo>
                  <a:lnTo>
                    <a:pt x="48258" y="304508"/>
                  </a:lnTo>
                  <a:lnTo>
                    <a:pt x="62103" y="311788"/>
                  </a:lnTo>
                  <a:lnTo>
                    <a:pt x="77175" y="317809"/>
                  </a:lnTo>
                  <a:lnTo>
                    <a:pt x="93067" y="322993"/>
                  </a:lnTo>
                  <a:lnTo>
                    <a:pt x="109504" y="325280"/>
                  </a:lnTo>
                  <a:lnTo>
                    <a:pt x="126305" y="325635"/>
                  </a:lnTo>
                  <a:lnTo>
                    <a:pt x="143350" y="324704"/>
                  </a:lnTo>
                  <a:lnTo>
                    <a:pt x="158218" y="322915"/>
                  </a:lnTo>
                  <a:lnTo>
                    <a:pt x="171636" y="320553"/>
                  </a:lnTo>
                  <a:lnTo>
                    <a:pt x="184088" y="317810"/>
                  </a:lnTo>
                  <a:lnTo>
                    <a:pt x="195895" y="312475"/>
                  </a:lnTo>
                  <a:lnTo>
                    <a:pt x="207271" y="305413"/>
                  </a:lnTo>
                  <a:lnTo>
                    <a:pt x="218362" y="297199"/>
                  </a:lnTo>
                  <a:lnTo>
                    <a:pt x="228093" y="289386"/>
                  </a:lnTo>
                  <a:lnTo>
                    <a:pt x="236918" y="281840"/>
                  </a:lnTo>
                  <a:lnTo>
                    <a:pt x="245138" y="274472"/>
                  </a:lnTo>
                  <a:lnTo>
                    <a:pt x="251787" y="266054"/>
                  </a:lnTo>
                  <a:lnTo>
                    <a:pt x="257388" y="256936"/>
                  </a:lnTo>
                  <a:lnTo>
                    <a:pt x="262291" y="247352"/>
                  </a:lnTo>
                  <a:lnTo>
                    <a:pt x="266728" y="235119"/>
                  </a:lnTo>
                  <a:lnTo>
                    <a:pt x="270854" y="221121"/>
                  </a:lnTo>
                  <a:lnTo>
                    <a:pt x="274774" y="205946"/>
                  </a:lnTo>
                  <a:lnTo>
                    <a:pt x="278556" y="192323"/>
                  </a:lnTo>
                  <a:lnTo>
                    <a:pt x="285874" y="167838"/>
                  </a:lnTo>
                  <a:lnTo>
                    <a:pt x="285956" y="154063"/>
                  </a:lnTo>
                  <a:lnTo>
                    <a:pt x="283673" y="139036"/>
                  </a:lnTo>
                  <a:lnTo>
                    <a:pt x="279814" y="123176"/>
                  </a:lnTo>
                  <a:lnTo>
                    <a:pt x="276073" y="109096"/>
                  </a:lnTo>
                  <a:lnTo>
                    <a:pt x="268799" y="84103"/>
                  </a:lnTo>
                  <a:lnTo>
                    <a:pt x="264055" y="73699"/>
                  </a:lnTo>
                  <a:lnTo>
                    <a:pt x="258555" y="64425"/>
                  </a:lnTo>
                  <a:lnTo>
                    <a:pt x="252551" y="55905"/>
                  </a:lnTo>
                  <a:lnTo>
                    <a:pt x="242705" y="46720"/>
                  </a:lnTo>
                  <a:lnTo>
                    <a:pt x="230299" y="37090"/>
                  </a:lnTo>
                  <a:lnTo>
                    <a:pt x="216184" y="27165"/>
                  </a:lnTo>
                  <a:lnTo>
                    <a:pt x="203269" y="19379"/>
                  </a:lnTo>
                  <a:lnTo>
                    <a:pt x="191152" y="13020"/>
                  </a:lnTo>
                  <a:lnTo>
                    <a:pt x="179569" y="7612"/>
                  </a:lnTo>
                  <a:lnTo>
                    <a:pt x="167173" y="4006"/>
                  </a:lnTo>
                  <a:lnTo>
                    <a:pt x="154233" y="1603"/>
                  </a:lnTo>
                  <a:lnTo>
                    <a:pt x="140933" y="0"/>
                  </a:lnTo>
                  <a:lnTo>
                    <a:pt x="128560" y="101"/>
                  </a:lnTo>
                  <a:lnTo>
                    <a:pt x="116806" y="1337"/>
                  </a:lnTo>
                  <a:lnTo>
                    <a:pt x="105464" y="3329"/>
                  </a:lnTo>
                  <a:lnTo>
                    <a:pt x="95565" y="6994"/>
                  </a:lnTo>
                  <a:lnTo>
                    <a:pt x="86628" y="11775"/>
                  </a:lnTo>
                  <a:lnTo>
                    <a:pt x="61744" y="2834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18550" y="2135072"/>
              <a:ext cx="241906" cy="189318"/>
            </a:xfrm>
            <a:custGeom>
              <a:avLst/>
              <a:gdLst/>
              <a:ahLst/>
              <a:cxnLst/>
              <a:rect l="0" t="0" r="0" b="0"/>
              <a:pathLst>
                <a:path w="241906" h="189318">
                  <a:moveTo>
                    <a:pt x="0" y="0"/>
                  </a:moveTo>
                  <a:lnTo>
                    <a:pt x="34862" y="34862"/>
                  </a:lnTo>
                  <a:lnTo>
                    <a:pt x="45445" y="44276"/>
                  </a:lnTo>
                  <a:lnTo>
                    <a:pt x="57175" y="54058"/>
                  </a:lnTo>
                  <a:lnTo>
                    <a:pt x="69670" y="64086"/>
                  </a:lnTo>
                  <a:lnTo>
                    <a:pt x="80337" y="73108"/>
                  </a:lnTo>
                  <a:lnTo>
                    <a:pt x="89785" y="81460"/>
                  </a:lnTo>
                  <a:lnTo>
                    <a:pt x="98421" y="89366"/>
                  </a:lnTo>
                  <a:lnTo>
                    <a:pt x="107685" y="96973"/>
                  </a:lnTo>
                  <a:lnTo>
                    <a:pt x="117366" y="104382"/>
                  </a:lnTo>
                  <a:lnTo>
                    <a:pt x="127326" y="111658"/>
                  </a:lnTo>
                  <a:lnTo>
                    <a:pt x="136304" y="118847"/>
                  </a:lnTo>
                  <a:lnTo>
                    <a:pt x="144626" y="125976"/>
                  </a:lnTo>
                  <a:lnTo>
                    <a:pt x="152511" y="133066"/>
                  </a:lnTo>
                  <a:lnTo>
                    <a:pt x="162443" y="140130"/>
                  </a:lnTo>
                  <a:lnTo>
                    <a:pt x="173738" y="147177"/>
                  </a:lnTo>
                  <a:lnTo>
                    <a:pt x="185943" y="154212"/>
                  </a:lnTo>
                  <a:lnTo>
                    <a:pt x="197585" y="161239"/>
                  </a:lnTo>
                  <a:lnTo>
                    <a:pt x="241905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260455" y="2145590"/>
              <a:ext cx="178800" cy="168282"/>
            </a:xfrm>
            <a:custGeom>
              <a:avLst/>
              <a:gdLst/>
              <a:ahLst/>
              <a:cxnLst/>
              <a:rect l="0" t="0" r="0" b="0"/>
              <a:pathLst>
                <a:path w="178800" h="168282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7" y="42647"/>
                  </a:lnTo>
                  <a:lnTo>
                    <a:pt x="14639" y="89838"/>
                  </a:lnTo>
                  <a:lnTo>
                    <a:pt x="17940" y="101962"/>
                  </a:lnTo>
                  <a:lnTo>
                    <a:pt x="24723" y="124783"/>
                  </a:lnTo>
                  <a:lnTo>
                    <a:pt x="29337" y="134608"/>
                  </a:lnTo>
                  <a:lnTo>
                    <a:pt x="34750" y="143495"/>
                  </a:lnTo>
                  <a:lnTo>
                    <a:pt x="40696" y="151757"/>
                  </a:lnTo>
                  <a:lnTo>
                    <a:pt x="48166" y="156097"/>
                  </a:lnTo>
                  <a:lnTo>
                    <a:pt x="56652" y="157821"/>
                  </a:lnTo>
                  <a:lnTo>
                    <a:pt x="65815" y="157802"/>
                  </a:lnTo>
                  <a:lnTo>
                    <a:pt x="74261" y="155452"/>
                  </a:lnTo>
                  <a:lnTo>
                    <a:pt x="82228" y="151548"/>
                  </a:lnTo>
                  <a:lnTo>
                    <a:pt x="89878" y="146608"/>
                  </a:lnTo>
                  <a:lnTo>
                    <a:pt x="97314" y="139809"/>
                  </a:lnTo>
                  <a:lnTo>
                    <a:pt x="104609" y="131770"/>
                  </a:lnTo>
                  <a:lnTo>
                    <a:pt x="111810" y="122906"/>
                  </a:lnTo>
                  <a:lnTo>
                    <a:pt x="116610" y="111152"/>
                  </a:lnTo>
                  <a:lnTo>
                    <a:pt x="119811" y="97474"/>
                  </a:lnTo>
                  <a:lnTo>
                    <a:pt x="121944" y="82512"/>
                  </a:lnTo>
                  <a:lnTo>
                    <a:pt x="123366" y="66694"/>
                  </a:lnTo>
                  <a:lnTo>
                    <a:pt x="124315" y="50306"/>
                  </a:lnTo>
                  <a:lnTo>
                    <a:pt x="124947" y="33537"/>
                  </a:lnTo>
                  <a:lnTo>
                    <a:pt x="124200" y="27032"/>
                  </a:lnTo>
                  <a:lnTo>
                    <a:pt x="122533" y="27370"/>
                  </a:lnTo>
                  <a:lnTo>
                    <a:pt x="120253" y="32270"/>
                  </a:lnTo>
                  <a:lnTo>
                    <a:pt x="119902" y="40211"/>
                  </a:lnTo>
                  <a:lnTo>
                    <a:pt x="120836" y="50180"/>
                  </a:lnTo>
                  <a:lnTo>
                    <a:pt x="122628" y="61500"/>
                  </a:lnTo>
                  <a:lnTo>
                    <a:pt x="126159" y="72553"/>
                  </a:lnTo>
                  <a:lnTo>
                    <a:pt x="130851" y="83427"/>
                  </a:lnTo>
                  <a:lnTo>
                    <a:pt x="148622" y="118598"/>
                  </a:lnTo>
                  <a:lnTo>
                    <a:pt x="178799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473824" y="2180066"/>
              <a:ext cx="228371" cy="144324"/>
            </a:xfrm>
            <a:custGeom>
              <a:avLst/>
              <a:gdLst/>
              <a:ahLst/>
              <a:cxnLst/>
              <a:rect l="0" t="0" r="0" b="0"/>
              <a:pathLst>
                <a:path w="228371" h="144324">
                  <a:moveTo>
                    <a:pt x="133712" y="18112"/>
                  </a:moveTo>
                  <a:lnTo>
                    <a:pt x="122545" y="6945"/>
                  </a:lnTo>
                  <a:lnTo>
                    <a:pt x="114581" y="3655"/>
                  </a:lnTo>
                  <a:lnTo>
                    <a:pt x="104597" y="1462"/>
                  </a:lnTo>
                  <a:lnTo>
                    <a:pt x="93267" y="0"/>
                  </a:lnTo>
                  <a:lnTo>
                    <a:pt x="81039" y="2532"/>
                  </a:lnTo>
                  <a:lnTo>
                    <a:pt x="68212" y="7725"/>
                  </a:lnTo>
                  <a:lnTo>
                    <a:pt x="54987" y="14693"/>
                  </a:lnTo>
                  <a:lnTo>
                    <a:pt x="43832" y="21676"/>
                  </a:lnTo>
                  <a:lnTo>
                    <a:pt x="34059" y="28668"/>
                  </a:lnTo>
                  <a:lnTo>
                    <a:pt x="25206" y="35667"/>
                  </a:lnTo>
                  <a:lnTo>
                    <a:pt x="18136" y="43838"/>
                  </a:lnTo>
                  <a:lnTo>
                    <a:pt x="12253" y="52792"/>
                  </a:lnTo>
                  <a:lnTo>
                    <a:pt x="7163" y="62267"/>
                  </a:lnTo>
                  <a:lnTo>
                    <a:pt x="3770" y="73258"/>
                  </a:lnTo>
                  <a:lnTo>
                    <a:pt x="1508" y="85260"/>
                  </a:lnTo>
                  <a:lnTo>
                    <a:pt x="0" y="97936"/>
                  </a:lnTo>
                  <a:lnTo>
                    <a:pt x="2500" y="107555"/>
                  </a:lnTo>
                  <a:lnTo>
                    <a:pt x="7673" y="115137"/>
                  </a:lnTo>
                  <a:lnTo>
                    <a:pt x="14627" y="121359"/>
                  </a:lnTo>
                  <a:lnTo>
                    <a:pt x="23938" y="124339"/>
                  </a:lnTo>
                  <a:lnTo>
                    <a:pt x="34819" y="125157"/>
                  </a:lnTo>
                  <a:lnTo>
                    <a:pt x="46748" y="124534"/>
                  </a:lnTo>
                  <a:lnTo>
                    <a:pt x="58207" y="121781"/>
                  </a:lnTo>
                  <a:lnTo>
                    <a:pt x="69352" y="117609"/>
                  </a:lnTo>
                  <a:lnTo>
                    <a:pt x="80288" y="112490"/>
                  </a:lnTo>
                  <a:lnTo>
                    <a:pt x="89915" y="106740"/>
                  </a:lnTo>
                  <a:lnTo>
                    <a:pt x="98671" y="100570"/>
                  </a:lnTo>
                  <a:lnTo>
                    <a:pt x="106845" y="94119"/>
                  </a:lnTo>
                  <a:lnTo>
                    <a:pt x="113464" y="85144"/>
                  </a:lnTo>
                  <a:lnTo>
                    <a:pt x="119045" y="74486"/>
                  </a:lnTo>
                  <a:lnTo>
                    <a:pt x="123934" y="62706"/>
                  </a:lnTo>
                  <a:lnTo>
                    <a:pt x="128362" y="51347"/>
                  </a:lnTo>
                  <a:lnTo>
                    <a:pt x="137840" y="25622"/>
                  </a:lnTo>
                  <a:lnTo>
                    <a:pt x="137633" y="26624"/>
                  </a:lnTo>
                  <a:lnTo>
                    <a:pt x="136326" y="30799"/>
                  </a:lnTo>
                  <a:lnTo>
                    <a:pt x="135454" y="38256"/>
                  </a:lnTo>
                  <a:lnTo>
                    <a:pt x="134874" y="47902"/>
                  </a:lnTo>
                  <a:lnTo>
                    <a:pt x="134487" y="59007"/>
                  </a:lnTo>
                  <a:lnTo>
                    <a:pt x="135397" y="69916"/>
                  </a:lnTo>
                  <a:lnTo>
                    <a:pt x="137173" y="80695"/>
                  </a:lnTo>
                  <a:lnTo>
                    <a:pt x="139525" y="91387"/>
                  </a:lnTo>
                  <a:lnTo>
                    <a:pt x="143430" y="100852"/>
                  </a:lnTo>
                  <a:lnTo>
                    <a:pt x="148371" y="109499"/>
                  </a:lnTo>
                  <a:lnTo>
                    <a:pt x="154003" y="117601"/>
                  </a:lnTo>
                  <a:lnTo>
                    <a:pt x="161262" y="124171"/>
                  </a:lnTo>
                  <a:lnTo>
                    <a:pt x="169608" y="129720"/>
                  </a:lnTo>
                  <a:lnTo>
                    <a:pt x="228370" y="1443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723229" y="2156107"/>
              <a:ext cx="147248" cy="155283"/>
            </a:xfrm>
            <a:custGeom>
              <a:avLst/>
              <a:gdLst/>
              <a:ahLst/>
              <a:cxnLst/>
              <a:rect l="0" t="0" r="0" b="0"/>
              <a:pathLst>
                <a:path w="147248" h="155283">
                  <a:moveTo>
                    <a:pt x="0" y="0"/>
                  </a:moveTo>
                  <a:lnTo>
                    <a:pt x="0" y="64140"/>
                  </a:lnTo>
                  <a:lnTo>
                    <a:pt x="1169" y="78987"/>
                  </a:lnTo>
                  <a:lnTo>
                    <a:pt x="3117" y="93560"/>
                  </a:lnTo>
                  <a:lnTo>
                    <a:pt x="5584" y="107950"/>
                  </a:lnTo>
                  <a:lnTo>
                    <a:pt x="8397" y="122217"/>
                  </a:lnTo>
                  <a:lnTo>
                    <a:pt x="14640" y="150535"/>
                  </a:lnTo>
                  <a:lnTo>
                    <a:pt x="16772" y="155282"/>
                  </a:lnTo>
                  <a:lnTo>
                    <a:pt x="18193" y="153772"/>
                  </a:lnTo>
                  <a:lnTo>
                    <a:pt x="19141" y="148091"/>
                  </a:lnTo>
                  <a:lnTo>
                    <a:pt x="19772" y="139629"/>
                  </a:lnTo>
                  <a:lnTo>
                    <a:pt x="20193" y="129313"/>
                  </a:lnTo>
                  <a:lnTo>
                    <a:pt x="20661" y="105386"/>
                  </a:lnTo>
                  <a:lnTo>
                    <a:pt x="20869" y="79170"/>
                  </a:lnTo>
                  <a:lnTo>
                    <a:pt x="22093" y="66804"/>
                  </a:lnTo>
                  <a:lnTo>
                    <a:pt x="24078" y="55053"/>
                  </a:lnTo>
                  <a:lnTo>
                    <a:pt x="26570" y="43714"/>
                  </a:lnTo>
                  <a:lnTo>
                    <a:pt x="31737" y="33817"/>
                  </a:lnTo>
                  <a:lnTo>
                    <a:pt x="38687" y="24882"/>
                  </a:lnTo>
                  <a:lnTo>
                    <a:pt x="46827" y="16588"/>
                  </a:lnTo>
                  <a:lnTo>
                    <a:pt x="56928" y="12227"/>
                  </a:lnTo>
                  <a:lnTo>
                    <a:pt x="68336" y="10489"/>
                  </a:lnTo>
                  <a:lnTo>
                    <a:pt x="80616" y="10499"/>
                  </a:lnTo>
                  <a:lnTo>
                    <a:pt x="92309" y="11674"/>
                  </a:lnTo>
                  <a:lnTo>
                    <a:pt x="147247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965134" y="2124554"/>
              <a:ext cx="63107" cy="241906"/>
            </a:xfrm>
            <a:custGeom>
              <a:avLst/>
              <a:gdLst/>
              <a:ahLst/>
              <a:cxnLst/>
              <a:rect l="0" t="0" r="0" b="0"/>
              <a:pathLst>
                <a:path w="63107" h="241906">
                  <a:moveTo>
                    <a:pt x="0" y="0"/>
                  </a:moveTo>
                  <a:lnTo>
                    <a:pt x="5584" y="27917"/>
                  </a:lnTo>
                  <a:lnTo>
                    <a:pt x="7228" y="41984"/>
                  </a:lnTo>
                  <a:lnTo>
                    <a:pt x="8325" y="57205"/>
                  </a:lnTo>
                  <a:lnTo>
                    <a:pt x="9056" y="73196"/>
                  </a:lnTo>
                  <a:lnTo>
                    <a:pt x="10712" y="88530"/>
                  </a:lnTo>
                  <a:lnTo>
                    <a:pt x="12984" y="103428"/>
                  </a:lnTo>
                  <a:lnTo>
                    <a:pt x="15668" y="118034"/>
                  </a:lnTo>
                  <a:lnTo>
                    <a:pt x="18626" y="131278"/>
                  </a:lnTo>
                  <a:lnTo>
                    <a:pt x="21766" y="143612"/>
                  </a:lnTo>
                  <a:lnTo>
                    <a:pt x="25028" y="155341"/>
                  </a:lnTo>
                  <a:lnTo>
                    <a:pt x="31769" y="177723"/>
                  </a:lnTo>
                  <a:lnTo>
                    <a:pt x="35203" y="188599"/>
                  </a:lnTo>
                  <a:lnTo>
                    <a:pt x="39829" y="199356"/>
                  </a:lnTo>
                  <a:lnTo>
                    <a:pt x="45251" y="210033"/>
                  </a:lnTo>
                  <a:lnTo>
                    <a:pt x="63106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944099" y="2219213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0"/>
                  </a:moveTo>
                  <a:lnTo>
                    <a:pt x="58556" y="14639"/>
                  </a:lnTo>
                  <a:lnTo>
                    <a:pt x="71759" y="16771"/>
                  </a:lnTo>
                  <a:lnTo>
                    <a:pt x="85235" y="18192"/>
                  </a:lnTo>
                  <a:lnTo>
                    <a:pt x="147247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54451" y="2177142"/>
              <a:ext cx="31554" cy="178801"/>
            </a:xfrm>
            <a:custGeom>
              <a:avLst/>
              <a:gdLst/>
              <a:ahLst/>
              <a:cxnLst/>
              <a:rect l="0" t="0" r="0" b="0"/>
              <a:pathLst>
                <a:path w="31554" h="178801">
                  <a:moveTo>
                    <a:pt x="0" y="0"/>
                  </a:moveTo>
                  <a:lnTo>
                    <a:pt x="5583" y="22334"/>
                  </a:lnTo>
                  <a:lnTo>
                    <a:pt x="8397" y="32419"/>
                  </a:lnTo>
                  <a:lnTo>
                    <a:pt x="14639" y="52973"/>
                  </a:lnTo>
                  <a:lnTo>
                    <a:pt x="16771" y="65700"/>
                  </a:lnTo>
                  <a:lnTo>
                    <a:pt x="18192" y="80027"/>
                  </a:lnTo>
                  <a:lnTo>
                    <a:pt x="19140" y="95422"/>
                  </a:lnTo>
                  <a:lnTo>
                    <a:pt x="20940" y="109191"/>
                  </a:lnTo>
                  <a:lnTo>
                    <a:pt x="23309" y="121876"/>
                  </a:lnTo>
                  <a:lnTo>
                    <a:pt x="31553" y="1788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280662" y="2029896"/>
              <a:ext cx="42072" cy="315529"/>
            </a:xfrm>
            <a:custGeom>
              <a:avLst/>
              <a:gdLst/>
              <a:ahLst/>
              <a:cxnLst/>
              <a:rect l="0" t="0" r="0" b="0"/>
              <a:pathLst>
                <a:path w="42072" h="315529">
                  <a:moveTo>
                    <a:pt x="0" y="0"/>
                  </a:moveTo>
                  <a:lnTo>
                    <a:pt x="0" y="64140"/>
                  </a:lnTo>
                  <a:lnTo>
                    <a:pt x="1169" y="80156"/>
                  </a:lnTo>
                  <a:lnTo>
                    <a:pt x="3117" y="96676"/>
                  </a:lnTo>
                  <a:lnTo>
                    <a:pt x="5584" y="113533"/>
                  </a:lnTo>
                  <a:lnTo>
                    <a:pt x="7228" y="131782"/>
                  </a:lnTo>
                  <a:lnTo>
                    <a:pt x="8325" y="150960"/>
                  </a:lnTo>
                  <a:lnTo>
                    <a:pt x="9056" y="170758"/>
                  </a:lnTo>
                  <a:lnTo>
                    <a:pt x="10712" y="188630"/>
                  </a:lnTo>
                  <a:lnTo>
                    <a:pt x="12984" y="205220"/>
                  </a:lnTo>
                  <a:lnTo>
                    <a:pt x="15668" y="220954"/>
                  </a:lnTo>
                  <a:lnTo>
                    <a:pt x="18626" y="236118"/>
                  </a:lnTo>
                  <a:lnTo>
                    <a:pt x="21766" y="250902"/>
                  </a:lnTo>
                  <a:lnTo>
                    <a:pt x="42071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375320" y="2182166"/>
              <a:ext cx="147248" cy="173777"/>
            </a:xfrm>
            <a:custGeom>
              <a:avLst/>
              <a:gdLst/>
              <a:ahLst/>
              <a:cxnLst/>
              <a:rect l="0" t="0" r="0" b="0"/>
              <a:pathLst>
                <a:path w="147248" h="173777">
                  <a:moveTo>
                    <a:pt x="0" y="68600"/>
                  </a:moveTo>
                  <a:lnTo>
                    <a:pt x="22334" y="57433"/>
                  </a:lnTo>
                  <a:lnTo>
                    <a:pt x="33588" y="52975"/>
                  </a:lnTo>
                  <a:lnTo>
                    <a:pt x="45764" y="48834"/>
                  </a:lnTo>
                  <a:lnTo>
                    <a:pt x="82119" y="37423"/>
                  </a:lnTo>
                  <a:lnTo>
                    <a:pt x="93311" y="33792"/>
                  </a:lnTo>
                  <a:lnTo>
                    <a:pt x="101941" y="27865"/>
                  </a:lnTo>
                  <a:lnTo>
                    <a:pt x="108862" y="20408"/>
                  </a:lnTo>
                  <a:lnTo>
                    <a:pt x="114645" y="11931"/>
                  </a:lnTo>
                  <a:lnTo>
                    <a:pt x="113826" y="6279"/>
                  </a:lnTo>
                  <a:lnTo>
                    <a:pt x="108606" y="2512"/>
                  </a:lnTo>
                  <a:lnTo>
                    <a:pt x="100451" y="0"/>
                  </a:lnTo>
                  <a:lnTo>
                    <a:pt x="92677" y="663"/>
                  </a:lnTo>
                  <a:lnTo>
                    <a:pt x="85158" y="3442"/>
                  </a:lnTo>
                  <a:lnTo>
                    <a:pt x="77807" y="7632"/>
                  </a:lnTo>
                  <a:lnTo>
                    <a:pt x="70570" y="12762"/>
                  </a:lnTo>
                  <a:lnTo>
                    <a:pt x="63407" y="18520"/>
                  </a:lnTo>
                  <a:lnTo>
                    <a:pt x="56295" y="24696"/>
                  </a:lnTo>
                  <a:lnTo>
                    <a:pt x="49216" y="32318"/>
                  </a:lnTo>
                  <a:lnTo>
                    <a:pt x="42160" y="40906"/>
                  </a:lnTo>
                  <a:lnTo>
                    <a:pt x="35118" y="50138"/>
                  </a:lnTo>
                  <a:lnTo>
                    <a:pt x="29256" y="59797"/>
                  </a:lnTo>
                  <a:lnTo>
                    <a:pt x="24178" y="69743"/>
                  </a:lnTo>
                  <a:lnTo>
                    <a:pt x="19625" y="79880"/>
                  </a:lnTo>
                  <a:lnTo>
                    <a:pt x="18926" y="90143"/>
                  </a:lnTo>
                  <a:lnTo>
                    <a:pt x="20798" y="100491"/>
                  </a:lnTo>
                  <a:lnTo>
                    <a:pt x="24383" y="110896"/>
                  </a:lnTo>
                  <a:lnTo>
                    <a:pt x="30279" y="120170"/>
                  </a:lnTo>
                  <a:lnTo>
                    <a:pt x="37716" y="128689"/>
                  </a:lnTo>
                  <a:lnTo>
                    <a:pt x="46179" y="136706"/>
                  </a:lnTo>
                  <a:lnTo>
                    <a:pt x="56496" y="144388"/>
                  </a:lnTo>
                  <a:lnTo>
                    <a:pt x="68048" y="151847"/>
                  </a:lnTo>
                  <a:lnTo>
                    <a:pt x="80424" y="159156"/>
                  </a:lnTo>
                  <a:lnTo>
                    <a:pt x="93349" y="164029"/>
                  </a:lnTo>
                  <a:lnTo>
                    <a:pt x="106641" y="167278"/>
                  </a:lnTo>
                  <a:lnTo>
                    <a:pt x="147247" y="1737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133416" y="202989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627743" y="2177142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659296" y="23243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88196" y="2461117"/>
              <a:ext cx="294455" cy="410188"/>
            </a:xfrm>
            <a:custGeom>
              <a:avLst/>
              <a:gdLst/>
              <a:ahLst/>
              <a:cxnLst/>
              <a:rect l="0" t="0" r="0" b="0"/>
              <a:pathLst>
                <a:path w="294455" h="410188">
                  <a:moveTo>
                    <a:pt x="31514" y="0"/>
                  </a:moveTo>
                  <a:lnTo>
                    <a:pt x="25930" y="22334"/>
                  </a:lnTo>
                  <a:lnTo>
                    <a:pt x="23117" y="32419"/>
                  </a:lnTo>
                  <a:lnTo>
                    <a:pt x="16875" y="52973"/>
                  </a:lnTo>
                  <a:lnTo>
                    <a:pt x="14743" y="65700"/>
                  </a:lnTo>
                  <a:lnTo>
                    <a:pt x="13321" y="80027"/>
                  </a:lnTo>
                  <a:lnTo>
                    <a:pt x="12374" y="95422"/>
                  </a:lnTo>
                  <a:lnTo>
                    <a:pt x="11321" y="131225"/>
                  </a:lnTo>
                  <a:lnTo>
                    <a:pt x="11040" y="150589"/>
                  </a:lnTo>
                  <a:lnTo>
                    <a:pt x="9684" y="170510"/>
                  </a:lnTo>
                  <a:lnTo>
                    <a:pt x="7612" y="190803"/>
                  </a:lnTo>
                  <a:lnTo>
                    <a:pt x="5062" y="211343"/>
                  </a:lnTo>
                  <a:lnTo>
                    <a:pt x="3361" y="230879"/>
                  </a:lnTo>
                  <a:lnTo>
                    <a:pt x="2228" y="249747"/>
                  </a:lnTo>
                  <a:lnTo>
                    <a:pt x="969" y="286292"/>
                  </a:lnTo>
                  <a:lnTo>
                    <a:pt x="160" y="354248"/>
                  </a:lnTo>
                  <a:lnTo>
                    <a:pt x="49" y="374807"/>
                  </a:lnTo>
                  <a:lnTo>
                    <a:pt x="0" y="368363"/>
                  </a:lnTo>
                  <a:lnTo>
                    <a:pt x="1156" y="358932"/>
                  </a:lnTo>
                  <a:lnTo>
                    <a:pt x="3095" y="346802"/>
                  </a:lnTo>
                  <a:lnTo>
                    <a:pt x="11407" y="301812"/>
                  </a:lnTo>
                  <a:lnTo>
                    <a:pt x="14603" y="285349"/>
                  </a:lnTo>
                  <a:lnTo>
                    <a:pt x="16734" y="266193"/>
                  </a:lnTo>
                  <a:lnTo>
                    <a:pt x="18155" y="245242"/>
                  </a:lnTo>
                  <a:lnTo>
                    <a:pt x="19102" y="223095"/>
                  </a:lnTo>
                  <a:lnTo>
                    <a:pt x="20902" y="204824"/>
                  </a:lnTo>
                  <a:lnTo>
                    <a:pt x="23271" y="189137"/>
                  </a:lnTo>
                  <a:lnTo>
                    <a:pt x="26018" y="175174"/>
                  </a:lnTo>
                  <a:lnTo>
                    <a:pt x="27850" y="160022"/>
                  </a:lnTo>
                  <a:lnTo>
                    <a:pt x="29071" y="144077"/>
                  </a:lnTo>
                  <a:lnTo>
                    <a:pt x="29885" y="127605"/>
                  </a:lnTo>
                  <a:lnTo>
                    <a:pt x="29259" y="110780"/>
                  </a:lnTo>
                  <a:lnTo>
                    <a:pt x="27674" y="93720"/>
                  </a:lnTo>
                  <a:lnTo>
                    <a:pt x="25448" y="76503"/>
                  </a:lnTo>
                  <a:lnTo>
                    <a:pt x="23964" y="60351"/>
                  </a:lnTo>
                  <a:lnTo>
                    <a:pt x="22975" y="44909"/>
                  </a:lnTo>
                  <a:lnTo>
                    <a:pt x="22315" y="29940"/>
                  </a:lnTo>
                  <a:lnTo>
                    <a:pt x="24213" y="22297"/>
                  </a:lnTo>
                  <a:lnTo>
                    <a:pt x="27815" y="19540"/>
                  </a:lnTo>
                  <a:lnTo>
                    <a:pt x="32554" y="20038"/>
                  </a:lnTo>
                  <a:lnTo>
                    <a:pt x="36882" y="25045"/>
                  </a:lnTo>
                  <a:lnTo>
                    <a:pt x="40935" y="33058"/>
                  </a:lnTo>
                  <a:lnTo>
                    <a:pt x="44807" y="43074"/>
                  </a:lnTo>
                  <a:lnTo>
                    <a:pt x="52224" y="63552"/>
                  </a:lnTo>
                  <a:lnTo>
                    <a:pt x="55838" y="73921"/>
                  </a:lnTo>
                  <a:lnTo>
                    <a:pt x="59416" y="86677"/>
                  </a:lnTo>
                  <a:lnTo>
                    <a:pt x="62970" y="101024"/>
                  </a:lnTo>
                  <a:lnTo>
                    <a:pt x="66508" y="116431"/>
                  </a:lnTo>
                  <a:lnTo>
                    <a:pt x="71204" y="131378"/>
                  </a:lnTo>
                  <a:lnTo>
                    <a:pt x="76672" y="146016"/>
                  </a:lnTo>
                  <a:lnTo>
                    <a:pt x="82654" y="160450"/>
                  </a:lnTo>
                  <a:lnTo>
                    <a:pt x="90149" y="174747"/>
                  </a:lnTo>
                  <a:lnTo>
                    <a:pt x="98650" y="188953"/>
                  </a:lnTo>
                  <a:lnTo>
                    <a:pt x="131903" y="239756"/>
                  </a:lnTo>
                  <a:lnTo>
                    <a:pt x="141679" y="247484"/>
                  </a:lnTo>
                  <a:lnTo>
                    <a:pt x="152870" y="252636"/>
                  </a:lnTo>
                  <a:lnTo>
                    <a:pt x="165006" y="256071"/>
                  </a:lnTo>
                  <a:lnTo>
                    <a:pt x="175434" y="256024"/>
                  </a:lnTo>
                  <a:lnTo>
                    <a:pt x="184723" y="253655"/>
                  </a:lnTo>
                  <a:lnTo>
                    <a:pt x="193253" y="249738"/>
                  </a:lnTo>
                  <a:lnTo>
                    <a:pt x="201277" y="242453"/>
                  </a:lnTo>
                  <a:lnTo>
                    <a:pt x="208963" y="232921"/>
                  </a:lnTo>
                  <a:lnTo>
                    <a:pt x="216425" y="221893"/>
                  </a:lnTo>
                  <a:lnTo>
                    <a:pt x="222568" y="209866"/>
                  </a:lnTo>
                  <a:lnTo>
                    <a:pt x="227832" y="197173"/>
                  </a:lnTo>
                  <a:lnTo>
                    <a:pt x="232510" y="184037"/>
                  </a:lnTo>
                  <a:lnTo>
                    <a:pt x="235628" y="169436"/>
                  </a:lnTo>
                  <a:lnTo>
                    <a:pt x="237707" y="153860"/>
                  </a:lnTo>
                  <a:lnTo>
                    <a:pt x="239094" y="137632"/>
                  </a:lnTo>
                  <a:lnTo>
                    <a:pt x="240017" y="122139"/>
                  </a:lnTo>
                  <a:lnTo>
                    <a:pt x="241044" y="92459"/>
                  </a:lnTo>
                  <a:lnTo>
                    <a:pt x="241622" y="49470"/>
                  </a:lnTo>
                  <a:lnTo>
                    <a:pt x="240535" y="43498"/>
                  </a:lnTo>
                  <a:lnTo>
                    <a:pt x="238641" y="43022"/>
                  </a:lnTo>
                  <a:lnTo>
                    <a:pt x="236210" y="46211"/>
                  </a:lnTo>
                  <a:lnTo>
                    <a:pt x="235758" y="55348"/>
                  </a:lnTo>
                  <a:lnTo>
                    <a:pt x="236625" y="68452"/>
                  </a:lnTo>
                  <a:lnTo>
                    <a:pt x="238372" y="84199"/>
                  </a:lnTo>
                  <a:lnTo>
                    <a:pt x="243429" y="120394"/>
                  </a:lnTo>
                  <a:lnTo>
                    <a:pt x="246414" y="139863"/>
                  </a:lnTo>
                  <a:lnTo>
                    <a:pt x="248404" y="159854"/>
                  </a:lnTo>
                  <a:lnTo>
                    <a:pt x="249730" y="180192"/>
                  </a:lnTo>
                  <a:lnTo>
                    <a:pt x="250615" y="200763"/>
                  </a:lnTo>
                  <a:lnTo>
                    <a:pt x="252373" y="217983"/>
                  </a:lnTo>
                  <a:lnTo>
                    <a:pt x="254713" y="232969"/>
                  </a:lnTo>
                  <a:lnTo>
                    <a:pt x="257443" y="246465"/>
                  </a:lnTo>
                  <a:lnTo>
                    <a:pt x="270219" y="316170"/>
                  </a:lnTo>
                  <a:lnTo>
                    <a:pt x="277061" y="347756"/>
                  </a:lnTo>
                  <a:lnTo>
                    <a:pt x="280521" y="361554"/>
                  </a:lnTo>
                  <a:lnTo>
                    <a:pt x="283997" y="374259"/>
                  </a:lnTo>
                  <a:lnTo>
                    <a:pt x="294454" y="4101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914202" y="2684506"/>
              <a:ext cx="128281" cy="176281"/>
            </a:xfrm>
            <a:custGeom>
              <a:avLst/>
              <a:gdLst/>
              <a:ahLst/>
              <a:cxnLst/>
              <a:rect l="0" t="0" r="0" b="0"/>
              <a:pathLst>
                <a:path w="128281" h="176281">
                  <a:moveTo>
                    <a:pt x="0" y="102657"/>
                  </a:moveTo>
                  <a:lnTo>
                    <a:pt x="22334" y="97074"/>
                  </a:lnTo>
                  <a:lnTo>
                    <a:pt x="48880" y="91216"/>
                  </a:lnTo>
                  <a:lnTo>
                    <a:pt x="64140" y="88018"/>
                  </a:lnTo>
                  <a:lnTo>
                    <a:pt x="77819" y="83549"/>
                  </a:lnTo>
                  <a:lnTo>
                    <a:pt x="90444" y="78232"/>
                  </a:lnTo>
                  <a:lnTo>
                    <a:pt x="102366" y="72350"/>
                  </a:lnTo>
                  <a:lnTo>
                    <a:pt x="111483" y="64923"/>
                  </a:lnTo>
                  <a:lnTo>
                    <a:pt x="118730" y="56466"/>
                  </a:lnTo>
                  <a:lnTo>
                    <a:pt x="124730" y="47322"/>
                  </a:lnTo>
                  <a:lnTo>
                    <a:pt x="127561" y="36551"/>
                  </a:lnTo>
                  <a:lnTo>
                    <a:pt x="128280" y="24697"/>
                  </a:lnTo>
                  <a:lnTo>
                    <a:pt x="127591" y="12119"/>
                  </a:lnTo>
                  <a:lnTo>
                    <a:pt x="122456" y="4902"/>
                  </a:lnTo>
                  <a:lnTo>
                    <a:pt x="114359" y="1260"/>
                  </a:lnTo>
                  <a:lnTo>
                    <a:pt x="104287" y="0"/>
                  </a:lnTo>
                  <a:lnTo>
                    <a:pt x="95234" y="2666"/>
                  </a:lnTo>
                  <a:lnTo>
                    <a:pt x="86862" y="7950"/>
                  </a:lnTo>
                  <a:lnTo>
                    <a:pt x="78943" y="14978"/>
                  </a:lnTo>
                  <a:lnTo>
                    <a:pt x="72496" y="25506"/>
                  </a:lnTo>
                  <a:lnTo>
                    <a:pt x="67029" y="38368"/>
                  </a:lnTo>
                  <a:lnTo>
                    <a:pt x="62215" y="52786"/>
                  </a:lnTo>
                  <a:lnTo>
                    <a:pt x="60175" y="65904"/>
                  </a:lnTo>
                  <a:lnTo>
                    <a:pt x="59983" y="78155"/>
                  </a:lnTo>
                  <a:lnTo>
                    <a:pt x="61024" y="89828"/>
                  </a:lnTo>
                  <a:lnTo>
                    <a:pt x="62887" y="101116"/>
                  </a:lnTo>
                  <a:lnTo>
                    <a:pt x="65297" y="112147"/>
                  </a:lnTo>
                  <a:lnTo>
                    <a:pt x="68073" y="123007"/>
                  </a:lnTo>
                  <a:lnTo>
                    <a:pt x="72260" y="132585"/>
                  </a:lnTo>
                  <a:lnTo>
                    <a:pt x="77389" y="141307"/>
                  </a:lnTo>
                  <a:lnTo>
                    <a:pt x="83146" y="149459"/>
                  </a:lnTo>
                  <a:lnTo>
                    <a:pt x="90489" y="156062"/>
                  </a:lnTo>
                  <a:lnTo>
                    <a:pt x="98891" y="161633"/>
                  </a:lnTo>
                  <a:lnTo>
                    <a:pt x="126212" y="1762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113069" y="2564417"/>
              <a:ext cx="179768" cy="305000"/>
            </a:xfrm>
            <a:custGeom>
              <a:avLst/>
              <a:gdLst/>
              <a:ahLst/>
              <a:cxnLst/>
              <a:rect l="0" t="0" r="0" b="0"/>
              <a:pathLst>
                <a:path w="179768" h="305000">
                  <a:moveTo>
                    <a:pt x="137697" y="222746"/>
                  </a:moveTo>
                  <a:lnTo>
                    <a:pt x="132113" y="205996"/>
                  </a:lnTo>
                  <a:lnTo>
                    <a:pt x="130468" y="196387"/>
                  </a:lnTo>
                  <a:lnTo>
                    <a:pt x="129372" y="185307"/>
                  </a:lnTo>
                  <a:lnTo>
                    <a:pt x="128641" y="173246"/>
                  </a:lnTo>
                  <a:lnTo>
                    <a:pt x="126985" y="161699"/>
                  </a:lnTo>
                  <a:lnTo>
                    <a:pt x="124713" y="150495"/>
                  </a:lnTo>
                  <a:lnTo>
                    <a:pt x="122029" y="139520"/>
                  </a:lnTo>
                  <a:lnTo>
                    <a:pt x="116734" y="131035"/>
                  </a:lnTo>
                  <a:lnTo>
                    <a:pt x="109698" y="124209"/>
                  </a:lnTo>
                  <a:lnTo>
                    <a:pt x="101501" y="118490"/>
                  </a:lnTo>
                  <a:lnTo>
                    <a:pt x="93700" y="117015"/>
                  </a:lnTo>
                  <a:lnTo>
                    <a:pt x="86162" y="118369"/>
                  </a:lnTo>
                  <a:lnTo>
                    <a:pt x="78799" y="121608"/>
                  </a:lnTo>
                  <a:lnTo>
                    <a:pt x="70385" y="127274"/>
                  </a:lnTo>
                  <a:lnTo>
                    <a:pt x="61269" y="134557"/>
                  </a:lnTo>
                  <a:lnTo>
                    <a:pt x="51686" y="142918"/>
                  </a:lnTo>
                  <a:lnTo>
                    <a:pt x="42961" y="153167"/>
                  </a:lnTo>
                  <a:lnTo>
                    <a:pt x="34806" y="164674"/>
                  </a:lnTo>
                  <a:lnTo>
                    <a:pt x="27033" y="177019"/>
                  </a:lnTo>
                  <a:lnTo>
                    <a:pt x="19513" y="189924"/>
                  </a:lnTo>
                  <a:lnTo>
                    <a:pt x="12163" y="203202"/>
                  </a:lnTo>
                  <a:lnTo>
                    <a:pt x="4925" y="216729"/>
                  </a:lnTo>
                  <a:lnTo>
                    <a:pt x="1269" y="230421"/>
                  </a:lnTo>
                  <a:lnTo>
                    <a:pt x="0" y="244223"/>
                  </a:lnTo>
                  <a:lnTo>
                    <a:pt x="322" y="258099"/>
                  </a:lnTo>
                  <a:lnTo>
                    <a:pt x="4043" y="270856"/>
                  </a:lnTo>
                  <a:lnTo>
                    <a:pt x="10030" y="282866"/>
                  </a:lnTo>
                  <a:lnTo>
                    <a:pt x="17527" y="294379"/>
                  </a:lnTo>
                  <a:lnTo>
                    <a:pt x="27199" y="300886"/>
                  </a:lnTo>
                  <a:lnTo>
                    <a:pt x="38322" y="304055"/>
                  </a:lnTo>
                  <a:lnTo>
                    <a:pt x="50412" y="304999"/>
                  </a:lnTo>
                  <a:lnTo>
                    <a:pt x="63146" y="302122"/>
                  </a:lnTo>
                  <a:lnTo>
                    <a:pt x="76310" y="296699"/>
                  </a:lnTo>
                  <a:lnTo>
                    <a:pt x="89760" y="289577"/>
                  </a:lnTo>
                  <a:lnTo>
                    <a:pt x="101065" y="280155"/>
                  </a:lnTo>
                  <a:lnTo>
                    <a:pt x="110938" y="269199"/>
                  </a:lnTo>
                  <a:lnTo>
                    <a:pt x="119858" y="257221"/>
                  </a:lnTo>
                  <a:lnTo>
                    <a:pt x="126973" y="245729"/>
                  </a:lnTo>
                  <a:lnTo>
                    <a:pt x="132884" y="234562"/>
                  </a:lnTo>
                  <a:lnTo>
                    <a:pt x="137994" y="223612"/>
                  </a:lnTo>
                  <a:lnTo>
                    <a:pt x="141401" y="209300"/>
                  </a:lnTo>
                  <a:lnTo>
                    <a:pt x="143672" y="192747"/>
                  </a:lnTo>
                  <a:lnTo>
                    <a:pt x="145186" y="174700"/>
                  </a:lnTo>
                  <a:lnTo>
                    <a:pt x="147364" y="159162"/>
                  </a:lnTo>
                  <a:lnTo>
                    <a:pt x="149985" y="145298"/>
                  </a:lnTo>
                  <a:lnTo>
                    <a:pt x="152900" y="132550"/>
                  </a:lnTo>
                  <a:lnTo>
                    <a:pt x="154844" y="118208"/>
                  </a:lnTo>
                  <a:lnTo>
                    <a:pt x="156140" y="102803"/>
                  </a:lnTo>
                  <a:lnTo>
                    <a:pt x="157004" y="86690"/>
                  </a:lnTo>
                  <a:lnTo>
                    <a:pt x="157964" y="56322"/>
                  </a:lnTo>
                  <a:lnTo>
                    <a:pt x="158220" y="41679"/>
                  </a:lnTo>
                  <a:lnTo>
                    <a:pt x="157222" y="28412"/>
                  </a:lnTo>
                  <a:lnTo>
                    <a:pt x="155388" y="16061"/>
                  </a:lnTo>
                  <a:lnTo>
                    <a:pt x="152997" y="4321"/>
                  </a:lnTo>
                  <a:lnTo>
                    <a:pt x="150234" y="0"/>
                  </a:lnTo>
                  <a:lnTo>
                    <a:pt x="147223" y="626"/>
                  </a:lnTo>
                  <a:lnTo>
                    <a:pt x="144048" y="4549"/>
                  </a:lnTo>
                  <a:lnTo>
                    <a:pt x="141931" y="11838"/>
                  </a:lnTo>
                  <a:lnTo>
                    <a:pt x="140519" y="21373"/>
                  </a:lnTo>
                  <a:lnTo>
                    <a:pt x="139578" y="32403"/>
                  </a:lnTo>
                  <a:lnTo>
                    <a:pt x="138951" y="45600"/>
                  </a:lnTo>
                  <a:lnTo>
                    <a:pt x="138254" y="75845"/>
                  </a:lnTo>
                  <a:lnTo>
                    <a:pt x="137862" y="131306"/>
                  </a:lnTo>
                  <a:lnTo>
                    <a:pt x="138975" y="150100"/>
                  </a:lnTo>
                  <a:lnTo>
                    <a:pt x="140887" y="168472"/>
                  </a:lnTo>
                  <a:lnTo>
                    <a:pt x="143329" y="186563"/>
                  </a:lnTo>
                  <a:lnTo>
                    <a:pt x="144957" y="203299"/>
                  </a:lnTo>
                  <a:lnTo>
                    <a:pt x="146043" y="219130"/>
                  </a:lnTo>
                  <a:lnTo>
                    <a:pt x="146767" y="234359"/>
                  </a:lnTo>
                  <a:lnTo>
                    <a:pt x="149587" y="246849"/>
                  </a:lnTo>
                  <a:lnTo>
                    <a:pt x="153804" y="257513"/>
                  </a:lnTo>
                  <a:lnTo>
                    <a:pt x="179767" y="2963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324389" y="2629399"/>
              <a:ext cx="31554" cy="231388"/>
            </a:xfrm>
            <a:custGeom>
              <a:avLst/>
              <a:gdLst/>
              <a:ahLst/>
              <a:cxnLst/>
              <a:rect l="0" t="0" r="0" b="0"/>
              <a:pathLst>
                <a:path w="31554" h="231388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6" y="45764"/>
                  </a:lnTo>
                  <a:lnTo>
                    <a:pt x="24723" y="155090"/>
                  </a:lnTo>
                  <a:lnTo>
                    <a:pt x="27000" y="171173"/>
                  </a:lnTo>
                  <a:lnTo>
                    <a:pt x="28517" y="186570"/>
                  </a:lnTo>
                  <a:lnTo>
                    <a:pt x="31553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407579" y="2702200"/>
              <a:ext cx="169233" cy="179622"/>
            </a:xfrm>
            <a:custGeom>
              <a:avLst/>
              <a:gdLst/>
              <a:ahLst/>
              <a:cxnLst/>
              <a:rect l="0" t="0" r="0" b="0"/>
              <a:pathLst>
                <a:path w="169233" h="179622">
                  <a:moveTo>
                    <a:pt x="106127" y="21857"/>
                  </a:moveTo>
                  <a:lnTo>
                    <a:pt x="100543" y="5107"/>
                  </a:lnTo>
                  <a:lnTo>
                    <a:pt x="95393" y="1342"/>
                  </a:lnTo>
                  <a:lnTo>
                    <a:pt x="88453" y="0"/>
                  </a:lnTo>
                  <a:lnTo>
                    <a:pt x="80321" y="274"/>
                  </a:lnTo>
                  <a:lnTo>
                    <a:pt x="71393" y="2794"/>
                  </a:lnTo>
                  <a:lnTo>
                    <a:pt x="61936" y="6811"/>
                  </a:lnTo>
                  <a:lnTo>
                    <a:pt x="52125" y="11827"/>
                  </a:lnTo>
                  <a:lnTo>
                    <a:pt x="43247" y="18676"/>
                  </a:lnTo>
                  <a:lnTo>
                    <a:pt x="34992" y="26748"/>
                  </a:lnTo>
                  <a:lnTo>
                    <a:pt x="27150" y="35636"/>
                  </a:lnTo>
                  <a:lnTo>
                    <a:pt x="19586" y="45066"/>
                  </a:lnTo>
                  <a:lnTo>
                    <a:pt x="12205" y="54860"/>
                  </a:lnTo>
                  <a:lnTo>
                    <a:pt x="4948" y="64894"/>
                  </a:lnTo>
                  <a:lnTo>
                    <a:pt x="1278" y="75089"/>
                  </a:lnTo>
                  <a:lnTo>
                    <a:pt x="0" y="85393"/>
                  </a:lnTo>
                  <a:lnTo>
                    <a:pt x="317" y="95767"/>
                  </a:lnTo>
                  <a:lnTo>
                    <a:pt x="2866" y="105020"/>
                  </a:lnTo>
                  <a:lnTo>
                    <a:pt x="6902" y="113527"/>
                  </a:lnTo>
                  <a:lnTo>
                    <a:pt x="11930" y="121535"/>
                  </a:lnTo>
                  <a:lnTo>
                    <a:pt x="19956" y="124536"/>
                  </a:lnTo>
                  <a:lnTo>
                    <a:pt x="29982" y="124200"/>
                  </a:lnTo>
                  <a:lnTo>
                    <a:pt x="41340" y="121639"/>
                  </a:lnTo>
                  <a:lnTo>
                    <a:pt x="51249" y="116425"/>
                  </a:lnTo>
                  <a:lnTo>
                    <a:pt x="60193" y="109444"/>
                  </a:lnTo>
                  <a:lnTo>
                    <a:pt x="68492" y="101283"/>
                  </a:lnTo>
                  <a:lnTo>
                    <a:pt x="76362" y="92337"/>
                  </a:lnTo>
                  <a:lnTo>
                    <a:pt x="83947" y="82868"/>
                  </a:lnTo>
                  <a:lnTo>
                    <a:pt x="91340" y="73049"/>
                  </a:lnTo>
                  <a:lnTo>
                    <a:pt x="97437" y="61828"/>
                  </a:lnTo>
                  <a:lnTo>
                    <a:pt x="102671" y="49673"/>
                  </a:lnTo>
                  <a:lnTo>
                    <a:pt x="107329" y="36895"/>
                  </a:lnTo>
                  <a:lnTo>
                    <a:pt x="110434" y="33051"/>
                  </a:lnTo>
                  <a:lnTo>
                    <a:pt x="112504" y="35163"/>
                  </a:lnTo>
                  <a:lnTo>
                    <a:pt x="113884" y="41246"/>
                  </a:lnTo>
                  <a:lnTo>
                    <a:pt x="114804" y="49975"/>
                  </a:lnTo>
                  <a:lnTo>
                    <a:pt x="115418" y="60469"/>
                  </a:lnTo>
                  <a:lnTo>
                    <a:pt x="115826" y="72140"/>
                  </a:lnTo>
                  <a:lnTo>
                    <a:pt x="118436" y="84595"/>
                  </a:lnTo>
                  <a:lnTo>
                    <a:pt x="122513" y="97572"/>
                  </a:lnTo>
                  <a:lnTo>
                    <a:pt x="127569" y="110899"/>
                  </a:lnTo>
                  <a:lnTo>
                    <a:pt x="133276" y="122120"/>
                  </a:lnTo>
                  <a:lnTo>
                    <a:pt x="169232" y="1796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633857" y="2713540"/>
              <a:ext cx="100719" cy="220871"/>
            </a:xfrm>
            <a:custGeom>
              <a:avLst/>
              <a:gdLst/>
              <a:ahLst/>
              <a:cxnLst/>
              <a:rect l="0" t="0" r="0" b="0"/>
              <a:pathLst>
                <a:path w="100719" h="220871">
                  <a:moveTo>
                    <a:pt x="6060" y="0"/>
                  </a:moveTo>
                  <a:lnTo>
                    <a:pt x="476" y="16750"/>
                  </a:lnTo>
                  <a:lnTo>
                    <a:pt x="0" y="25190"/>
                  </a:lnTo>
                  <a:lnTo>
                    <a:pt x="851" y="34323"/>
                  </a:lnTo>
                  <a:lnTo>
                    <a:pt x="2587" y="43917"/>
                  </a:lnTo>
                  <a:lnTo>
                    <a:pt x="3745" y="56156"/>
                  </a:lnTo>
                  <a:lnTo>
                    <a:pt x="4516" y="70159"/>
                  </a:lnTo>
                  <a:lnTo>
                    <a:pt x="5374" y="100130"/>
                  </a:lnTo>
                  <a:lnTo>
                    <a:pt x="5999" y="176327"/>
                  </a:lnTo>
                  <a:lnTo>
                    <a:pt x="6052" y="133215"/>
                  </a:lnTo>
                  <a:lnTo>
                    <a:pt x="7223" y="118025"/>
                  </a:lnTo>
                  <a:lnTo>
                    <a:pt x="9172" y="102056"/>
                  </a:lnTo>
                  <a:lnTo>
                    <a:pt x="11641" y="85567"/>
                  </a:lnTo>
                  <a:lnTo>
                    <a:pt x="14455" y="71068"/>
                  </a:lnTo>
                  <a:lnTo>
                    <a:pt x="17499" y="57896"/>
                  </a:lnTo>
                  <a:lnTo>
                    <a:pt x="20698" y="45609"/>
                  </a:lnTo>
                  <a:lnTo>
                    <a:pt x="23999" y="33912"/>
                  </a:lnTo>
                  <a:lnTo>
                    <a:pt x="30783" y="11566"/>
                  </a:lnTo>
                  <a:lnTo>
                    <a:pt x="35397" y="6542"/>
                  </a:lnTo>
                  <a:lnTo>
                    <a:pt x="40810" y="5530"/>
                  </a:lnTo>
                  <a:lnTo>
                    <a:pt x="46756" y="7192"/>
                  </a:lnTo>
                  <a:lnTo>
                    <a:pt x="51888" y="11807"/>
                  </a:lnTo>
                  <a:lnTo>
                    <a:pt x="56479" y="18389"/>
                  </a:lnTo>
                  <a:lnTo>
                    <a:pt x="60707" y="26283"/>
                  </a:lnTo>
                  <a:lnTo>
                    <a:pt x="65864" y="37388"/>
                  </a:lnTo>
                  <a:lnTo>
                    <a:pt x="77826" y="65309"/>
                  </a:lnTo>
                  <a:lnTo>
                    <a:pt x="81951" y="80936"/>
                  </a:lnTo>
                  <a:lnTo>
                    <a:pt x="84701" y="97196"/>
                  </a:lnTo>
                  <a:lnTo>
                    <a:pt x="86534" y="113879"/>
                  </a:lnTo>
                  <a:lnTo>
                    <a:pt x="87756" y="129676"/>
                  </a:lnTo>
                  <a:lnTo>
                    <a:pt x="88571" y="144882"/>
                  </a:lnTo>
                  <a:lnTo>
                    <a:pt x="89114" y="159693"/>
                  </a:lnTo>
                  <a:lnTo>
                    <a:pt x="90645" y="173074"/>
                  </a:lnTo>
                  <a:lnTo>
                    <a:pt x="92834" y="185500"/>
                  </a:lnTo>
                  <a:lnTo>
                    <a:pt x="100718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408530" y="2461117"/>
              <a:ext cx="10518" cy="21037"/>
            </a:xfrm>
            <a:custGeom>
              <a:avLst/>
              <a:gdLst/>
              <a:ahLst/>
              <a:cxnLst/>
              <a:rect l="0" t="0" r="0" b="0"/>
              <a:pathLst>
                <a:path w="10518" h="21037">
                  <a:moveTo>
                    <a:pt x="10517" y="0"/>
                  </a:moveTo>
                  <a:lnTo>
                    <a:pt x="0" y="210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871304" y="2766128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913374" y="2902857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606177" y="3102691"/>
              <a:ext cx="265956" cy="325119"/>
            </a:xfrm>
            <a:custGeom>
              <a:avLst/>
              <a:gdLst/>
              <a:ahLst/>
              <a:cxnLst/>
              <a:rect l="0" t="0" r="0" b="0"/>
              <a:pathLst>
                <a:path w="265956" h="325119">
                  <a:moveTo>
                    <a:pt x="13533" y="0"/>
                  </a:moveTo>
                  <a:lnTo>
                    <a:pt x="2366" y="22334"/>
                  </a:lnTo>
                  <a:lnTo>
                    <a:pt x="245" y="32419"/>
                  </a:lnTo>
                  <a:lnTo>
                    <a:pt x="0" y="42648"/>
                  </a:lnTo>
                  <a:lnTo>
                    <a:pt x="1005" y="52973"/>
                  </a:lnTo>
                  <a:lnTo>
                    <a:pt x="1675" y="64531"/>
                  </a:lnTo>
                  <a:lnTo>
                    <a:pt x="2419" y="89838"/>
                  </a:lnTo>
                  <a:lnTo>
                    <a:pt x="2839" y="130367"/>
                  </a:lnTo>
                  <a:lnTo>
                    <a:pt x="4066" y="144174"/>
                  </a:lnTo>
                  <a:lnTo>
                    <a:pt x="6053" y="158053"/>
                  </a:lnTo>
                  <a:lnTo>
                    <a:pt x="14433" y="203037"/>
                  </a:lnTo>
                  <a:lnTo>
                    <a:pt x="17639" y="219498"/>
                  </a:lnTo>
                  <a:lnTo>
                    <a:pt x="22113" y="235147"/>
                  </a:lnTo>
                  <a:lnTo>
                    <a:pt x="27433" y="250255"/>
                  </a:lnTo>
                  <a:lnTo>
                    <a:pt x="33317" y="265001"/>
                  </a:lnTo>
                  <a:lnTo>
                    <a:pt x="39577" y="278337"/>
                  </a:lnTo>
                  <a:lnTo>
                    <a:pt x="46088" y="290734"/>
                  </a:lnTo>
                  <a:lnTo>
                    <a:pt x="52765" y="302505"/>
                  </a:lnTo>
                  <a:lnTo>
                    <a:pt x="60723" y="311520"/>
                  </a:lnTo>
                  <a:lnTo>
                    <a:pt x="69534" y="318699"/>
                  </a:lnTo>
                  <a:lnTo>
                    <a:pt x="78914" y="324654"/>
                  </a:lnTo>
                  <a:lnTo>
                    <a:pt x="89841" y="325118"/>
                  </a:lnTo>
                  <a:lnTo>
                    <a:pt x="101801" y="321921"/>
                  </a:lnTo>
                  <a:lnTo>
                    <a:pt x="114449" y="316284"/>
                  </a:lnTo>
                  <a:lnTo>
                    <a:pt x="125218" y="309020"/>
                  </a:lnTo>
                  <a:lnTo>
                    <a:pt x="134734" y="300672"/>
                  </a:lnTo>
                  <a:lnTo>
                    <a:pt x="143416" y="291601"/>
                  </a:lnTo>
                  <a:lnTo>
                    <a:pt x="150372" y="282047"/>
                  </a:lnTo>
                  <a:lnTo>
                    <a:pt x="156178" y="272172"/>
                  </a:lnTo>
                  <a:lnTo>
                    <a:pt x="161218" y="262083"/>
                  </a:lnTo>
                  <a:lnTo>
                    <a:pt x="166915" y="249514"/>
                  </a:lnTo>
                  <a:lnTo>
                    <a:pt x="179477" y="219967"/>
                  </a:lnTo>
                  <a:lnTo>
                    <a:pt x="184931" y="203907"/>
                  </a:lnTo>
                  <a:lnTo>
                    <a:pt x="189735" y="187357"/>
                  </a:lnTo>
                  <a:lnTo>
                    <a:pt x="194106" y="170481"/>
                  </a:lnTo>
                  <a:lnTo>
                    <a:pt x="202080" y="136148"/>
                  </a:lnTo>
                  <a:lnTo>
                    <a:pt x="205842" y="118812"/>
                  </a:lnTo>
                  <a:lnTo>
                    <a:pt x="208351" y="102581"/>
                  </a:lnTo>
                  <a:lnTo>
                    <a:pt x="210023" y="87085"/>
                  </a:lnTo>
                  <a:lnTo>
                    <a:pt x="211138" y="72080"/>
                  </a:lnTo>
                  <a:lnTo>
                    <a:pt x="210712" y="58571"/>
                  </a:lnTo>
                  <a:lnTo>
                    <a:pt x="209260" y="46059"/>
                  </a:lnTo>
                  <a:lnTo>
                    <a:pt x="207123" y="34212"/>
                  </a:lnTo>
                  <a:lnTo>
                    <a:pt x="204530" y="29820"/>
                  </a:lnTo>
                  <a:lnTo>
                    <a:pt x="201633" y="30397"/>
                  </a:lnTo>
                  <a:lnTo>
                    <a:pt x="198532" y="34289"/>
                  </a:lnTo>
                  <a:lnTo>
                    <a:pt x="196466" y="41557"/>
                  </a:lnTo>
                  <a:lnTo>
                    <a:pt x="195088" y="51077"/>
                  </a:lnTo>
                  <a:lnTo>
                    <a:pt x="194169" y="62098"/>
                  </a:lnTo>
                  <a:lnTo>
                    <a:pt x="193557" y="75289"/>
                  </a:lnTo>
                  <a:lnTo>
                    <a:pt x="192876" y="105527"/>
                  </a:lnTo>
                  <a:lnTo>
                    <a:pt x="195032" y="120602"/>
                  </a:lnTo>
                  <a:lnTo>
                    <a:pt x="198806" y="135327"/>
                  </a:lnTo>
                  <a:lnTo>
                    <a:pt x="203660" y="149817"/>
                  </a:lnTo>
                  <a:lnTo>
                    <a:pt x="208064" y="164153"/>
                  </a:lnTo>
                  <a:lnTo>
                    <a:pt x="216074" y="192546"/>
                  </a:lnTo>
                  <a:lnTo>
                    <a:pt x="221015" y="204324"/>
                  </a:lnTo>
                  <a:lnTo>
                    <a:pt x="226646" y="214514"/>
                  </a:lnTo>
                  <a:lnTo>
                    <a:pt x="265955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914202" y="3228902"/>
              <a:ext cx="42072" cy="441740"/>
            </a:xfrm>
            <a:custGeom>
              <a:avLst/>
              <a:gdLst/>
              <a:ahLst/>
              <a:cxnLst/>
              <a:rect l="0" t="0" r="0" b="0"/>
              <a:pathLst>
                <a:path w="42072" h="441740">
                  <a:moveTo>
                    <a:pt x="0" y="0"/>
                  </a:moveTo>
                  <a:lnTo>
                    <a:pt x="11167" y="16750"/>
                  </a:lnTo>
                  <a:lnTo>
                    <a:pt x="15625" y="26359"/>
                  </a:lnTo>
                  <a:lnTo>
                    <a:pt x="19766" y="37439"/>
                  </a:lnTo>
                  <a:lnTo>
                    <a:pt x="34808" y="83226"/>
                  </a:lnTo>
                  <a:lnTo>
                    <a:pt x="37229" y="95217"/>
                  </a:lnTo>
                  <a:lnTo>
                    <a:pt x="38843" y="107886"/>
                  </a:lnTo>
                  <a:lnTo>
                    <a:pt x="39919" y="121006"/>
                  </a:lnTo>
                  <a:lnTo>
                    <a:pt x="40636" y="137933"/>
                  </a:lnTo>
                  <a:lnTo>
                    <a:pt x="41646" y="197335"/>
                  </a:lnTo>
                  <a:lnTo>
                    <a:pt x="42071" y="4417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893167" y="3198263"/>
              <a:ext cx="118347" cy="144273"/>
            </a:xfrm>
            <a:custGeom>
              <a:avLst/>
              <a:gdLst/>
              <a:ahLst/>
              <a:cxnLst/>
              <a:rect l="0" t="0" r="0" b="0"/>
              <a:pathLst>
                <a:path w="118347" h="144273">
                  <a:moveTo>
                    <a:pt x="0" y="30639"/>
                  </a:moveTo>
                  <a:lnTo>
                    <a:pt x="0" y="8306"/>
                  </a:lnTo>
                  <a:lnTo>
                    <a:pt x="3506" y="2895"/>
                  </a:lnTo>
                  <a:lnTo>
                    <a:pt x="9349" y="457"/>
                  </a:lnTo>
                  <a:lnTo>
                    <a:pt x="16750" y="0"/>
                  </a:lnTo>
                  <a:lnTo>
                    <a:pt x="25190" y="3202"/>
                  </a:lnTo>
                  <a:lnTo>
                    <a:pt x="34323" y="8842"/>
                  </a:lnTo>
                  <a:lnTo>
                    <a:pt x="43917" y="16108"/>
                  </a:lnTo>
                  <a:lnTo>
                    <a:pt x="52651" y="23289"/>
                  </a:lnTo>
                  <a:lnTo>
                    <a:pt x="60810" y="30413"/>
                  </a:lnTo>
                  <a:lnTo>
                    <a:pt x="68587" y="37500"/>
                  </a:lnTo>
                  <a:lnTo>
                    <a:pt x="77278" y="46899"/>
                  </a:lnTo>
                  <a:lnTo>
                    <a:pt x="86577" y="57840"/>
                  </a:lnTo>
                  <a:lnTo>
                    <a:pt x="96283" y="69808"/>
                  </a:lnTo>
                  <a:lnTo>
                    <a:pt x="103922" y="81293"/>
                  </a:lnTo>
                  <a:lnTo>
                    <a:pt x="110183" y="92455"/>
                  </a:lnTo>
                  <a:lnTo>
                    <a:pt x="115526" y="103403"/>
                  </a:lnTo>
                  <a:lnTo>
                    <a:pt x="117919" y="114207"/>
                  </a:lnTo>
                  <a:lnTo>
                    <a:pt x="118346" y="124915"/>
                  </a:lnTo>
                  <a:lnTo>
                    <a:pt x="117462" y="135561"/>
                  </a:lnTo>
                  <a:lnTo>
                    <a:pt x="113367" y="141488"/>
                  </a:lnTo>
                  <a:lnTo>
                    <a:pt x="107131" y="144272"/>
                  </a:lnTo>
                  <a:lnTo>
                    <a:pt x="63106" y="1358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124554" y="3323561"/>
              <a:ext cx="21037" cy="357599"/>
            </a:xfrm>
            <a:custGeom>
              <a:avLst/>
              <a:gdLst/>
              <a:ahLst/>
              <a:cxnLst/>
              <a:rect l="0" t="0" r="0" b="0"/>
              <a:pathLst>
                <a:path w="21037" h="357599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3"/>
                  </a:lnTo>
                  <a:lnTo>
                    <a:pt x="5584" y="58556"/>
                  </a:lnTo>
                  <a:lnTo>
                    <a:pt x="11441" y="94584"/>
                  </a:lnTo>
                  <a:lnTo>
                    <a:pt x="14640" y="115644"/>
                  </a:lnTo>
                  <a:lnTo>
                    <a:pt x="16772" y="137864"/>
                  </a:lnTo>
                  <a:lnTo>
                    <a:pt x="18193" y="160858"/>
                  </a:lnTo>
                  <a:lnTo>
                    <a:pt x="19772" y="207052"/>
                  </a:lnTo>
                  <a:lnTo>
                    <a:pt x="20786" y="287608"/>
                  </a:lnTo>
                  <a:lnTo>
                    <a:pt x="21036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082484" y="3249937"/>
              <a:ext cx="125516" cy="149949"/>
            </a:xfrm>
            <a:custGeom>
              <a:avLst/>
              <a:gdLst/>
              <a:ahLst/>
              <a:cxnLst/>
              <a:rect l="0" t="0" r="0" b="0"/>
              <a:pathLst>
                <a:path w="125516" h="149949">
                  <a:moveTo>
                    <a:pt x="0" y="0"/>
                  </a:moveTo>
                  <a:lnTo>
                    <a:pt x="22334" y="5584"/>
                  </a:lnTo>
                  <a:lnTo>
                    <a:pt x="31250" y="9566"/>
                  </a:lnTo>
                  <a:lnTo>
                    <a:pt x="39531" y="14558"/>
                  </a:lnTo>
                  <a:lnTo>
                    <a:pt x="47389" y="20223"/>
                  </a:lnTo>
                  <a:lnTo>
                    <a:pt x="54965" y="26337"/>
                  </a:lnTo>
                  <a:lnTo>
                    <a:pt x="62353" y="32751"/>
                  </a:lnTo>
                  <a:lnTo>
                    <a:pt x="69616" y="39363"/>
                  </a:lnTo>
                  <a:lnTo>
                    <a:pt x="76795" y="47278"/>
                  </a:lnTo>
                  <a:lnTo>
                    <a:pt x="83918" y="56060"/>
                  </a:lnTo>
                  <a:lnTo>
                    <a:pt x="117727" y="100928"/>
                  </a:lnTo>
                  <a:lnTo>
                    <a:pt x="122892" y="114030"/>
                  </a:lnTo>
                  <a:lnTo>
                    <a:pt x="125167" y="127439"/>
                  </a:lnTo>
                  <a:lnTo>
                    <a:pt x="125515" y="141054"/>
                  </a:lnTo>
                  <a:lnTo>
                    <a:pt x="121073" y="147793"/>
                  </a:lnTo>
                  <a:lnTo>
                    <a:pt x="113437" y="149948"/>
                  </a:lnTo>
                  <a:lnTo>
                    <a:pt x="103671" y="149048"/>
                  </a:lnTo>
                  <a:lnTo>
                    <a:pt x="92487" y="147279"/>
                  </a:lnTo>
                  <a:lnTo>
                    <a:pt x="80356" y="144931"/>
                  </a:lnTo>
                  <a:lnTo>
                    <a:pt x="21035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229730" y="3274496"/>
              <a:ext cx="189318" cy="175277"/>
            </a:xfrm>
            <a:custGeom>
              <a:avLst/>
              <a:gdLst/>
              <a:ahLst/>
              <a:cxnLst/>
              <a:rect l="0" t="0" r="0" b="0"/>
              <a:pathLst>
                <a:path w="189318" h="175277">
                  <a:moveTo>
                    <a:pt x="0" y="91135"/>
                  </a:moveTo>
                  <a:lnTo>
                    <a:pt x="16751" y="96718"/>
                  </a:lnTo>
                  <a:lnTo>
                    <a:pt x="25191" y="100700"/>
                  </a:lnTo>
                  <a:lnTo>
                    <a:pt x="34323" y="105693"/>
                  </a:lnTo>
                  <a:lnTo>
                    <a:pt x="43918" y="111358"/>
                  </a:lnTo>
                  <a:lnTo>
                    <a:pt x="54988" y="116303"/>
                  </a:lnTo>
                  <a:lnTo>
                    <a:pt x="67043" y="120768"/>
                  </a:lnTo>
                  <a:lnTo>
                    <a:pt x="79754" y="124914"/>
                  </a:lnTo>
                  <a:lnTo>
                    <a:pt x="92903" y="126509"/>
                  </a:lnTo>
                  <a:lnTo>
                    <a:pt x="106343" y="126404"/>
                  </a:lnTo>
                  <a:lnTo>
                    <a:pt x="119977" y="125165"/>
                  </a:lnTo>
                  <a:lnTo>
                    <a:pt x="130236" y="120834"/>
                  </a:lnTo>
                  <a:lnTo>
                    <a:pt x="138243" y="114440"/>
                  </a:lnTo>
                  <a:lnTo>
                    <a:pt x="144750" y="106672"/>
                  </a:lnTo>
                  <a:lnTo>
                    <a:pt x="149088" y="95650"/>
                  </a:lnTo>
                  <a:lnTo>
                    <a:pt x="151980" y="82459"/>
                  </a:lnTo>
                  <a:lnTo>
                    <a:pt x="153908" y="67822"/>
                  </a:lnTo>
                  <a:lnTo>
                    <a:pt x="152856" y="54557"/>
                  </a:lnTo>
                  <a:lnTo>
                    <a:pt x="149818" y="42209"/>
                  </a:lnTo>
                  <a:lnTo>
                    <a:pt x="145455" y="30471"/>
                  </a:lnTo>
                  <a:lnTo>
                    <a:pt x="139040" y="21476"/>
                  </a:lnTo>
                  <a:lnTo>
                    <a:pt x="131258" y="14312"/>
                  </a:lnTo>
                  <a:lnTo>
                    <a:pt x="122564" y="8367"/>
                  </a:lnTo>
                  <a:lnTo>
                    <a:pt x="112094" y="4403"/>
                  </a:lnTo>
                  <a:lnTo>
                    <a:pt x="100439" y="1761"/>
                  </a:lnTo>
                  <a:lnTo>
                    <a:pt x="87995" y="0"/>
                  </a:lnTo>
                  <a:lnTo>
                    <a:pt x="77361" y="2331"/>
                  </a:lnTo>
                  <a:lnTo>
                    <a:pt x="67935" y="7392"/>
                  </a:lnTo>
                  <a:lnTo>
                    <a:pt x="59314" y="14271"/>
                  </a:lnTo>
                  <a:lnTo>
                    <a:pt x="52397" y="22363"/>
                  </a:lnTo>
                  <a:lnTo>
                    <a:pt x="46618" y="31263"/>
                  </a:lnTo>
                  <a:lnTo>
                    <a:pt x="41596" y="40703"/>
                  </a:lnTo>
                  <a:lnTo>
                    <a:pt x="40586" y="51671"/>
                  </a:lnTo>
                  <a:lnTo>
                    <a:pt x="42249" y="63657"/>
                  </a:lnTo>
                  <a:lnTo>
                    <a:pt x="45696" y="76322"/>
                  </a:lnTo>
                  <a:lnTo>
                    <a:pt x="51499" y="88271"/>
                  </a:lnTo>
                  <a:lnTo>
                    <a:pt x="58874" y="99743"/>
                  </a:lnTo>
                  <a:lnTo>
                    <a:pt x="67296" y="110897"/>
                  </a:lnTo>
                  <a:lnTo>
                    <a:pt x="75249" y="120671"/>
                  </a:lnTo>
                  <a:lnTo>
                    <a:pt x="82887" y="129524"/>
                  </a:lnTo>
                  <a:lnTo>
                    <a:pt x="90317" y="137763"/>
                  </a:lnTo>
                  <a:lnTo>
                    <a:pt x="99945" y="145592"/>
                  </a:lnTo>
                  <a:lnTo>
                    <a:pt x="111037" y="153150"/>
                  </a:lnTo>
                  <a:lnTo>
                    <a:pt x="123107" y="160525"/>
                  </a:lnTo>
                  <a:lnTo>
                    <a:pt x="135828" y="165442"/>
                  </a:lnTo>
                  <a:lnTo>
                    <a:pt x="148983" y="168720"/>
                  </a:lnTo>
                  <a:lnTo>
                    <a:pt x="189317" y="1752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455058" y="3279957"/>
              <a:ext cx="142789" cy="168575"/>
            </a:xfrm>
            <a:custGeom>
              <a:avLst/>
              <a:gdLst/>
              <a:ahLst/>
              <a:cxnLst/>
              <a:rect l="0" t="0" r="0" b="0"/>
              <a:pathLst>
                <a:path w="142789" h="168575">
                  <a:moveTo>
                    <a:pt x="6059" y="33086"/>
                  </a:moveTo>
                  <a:lnTo>
                    <a:pt x="476" y="55420"/>
                  </a:lnTo>
                  <a:lnTo>
                    <a:pt x="0" y="66673"/>
                  </a:lnTo>
                  <a:lnTo>
                    <a:pt x="851" y="78850"/>
                  </a:lnTo>
                  <a:lnTo>
                    <a:pt x="2587" y="91642"/>
                  </a:lnTo>
                  <a:lnTo>
                    <a:pt x="4913" y="104845"/>
                  </a:lnTo>
                  <a:lnTo>
                    <a:pt x="7632" y="118321"/>
                  </a:lnTo>
                  <a:lnTo>
                    <a:pt x="10614" y="131980"/>
                  </a:lnTo>
                  <a:lnTo>
                    <a:pt x="13770" y="144592"/>
                  </a:lnTo>
                  <a:lnTo>
                    <a:pt x="17043" y="156505"/>
                  </a:lnTo>
                  <a:lnTo>
                    <a:pt x="20394" y="167953"/>
                  </a:lnTo>
                  <a:lnTo>
                    <a:pt x="21459" y="168574"/>
                  </a:lnTo>
                  <a:lnTo>
                    <a:pt x="21000" y="161976"/>
                  </a:lnTo>
                  <a:lnTo>
                    <a:pt x="19526" y="150566"/>
                  </a:lnTo>
                  <a:lnTo>
                    <a:pt x="18543" y="138284"/>
                  </a:lnTo>
                  <a:lnTo>
                    <a:pt x="17887" y="125422"/>
                  </a:lnTo>
                  <a:lnTo>
                    <a:pt x="17451" y="112173"/>
                  </a:lnTo>
                  <a:lnTo>
                    <a:pt x="15991" y="98665"/>
                  </a:lnTo>
                  <a:lnTo>
                    <a:pt x="13849" y="84986"/>
                  </a:lnTo>
                  <a:lnTo>
                    <a:pt x="11253" y="71192"/>
                  </a:lnTo>
                  <a:lnTo>
                    <a:pt x="10690" y="57321"/>
                  </a:lnTo>
                  <a:lnTo>
                    <a:pt x="11484" y="43400"/>
                  </a:lnTo>
                  <a:lnTo>
                    <a:pt x="13182" y="29444"/>
                  </a:lnTo>
                  <a:lnTo>
                    <a:pt x="17819" y="18972"/>
                  </a:lnTo>
                  <a:lnTo>
                    <a:pt x="24417" y="10822"/>
                  </a:lnTo>
                  <a:lnTo>
                    <a:pt x="32321" y="4220"/>
                  </a:lnTo>
                  <a:lnTo>
                    <a:pt x="41097" y="987"/>
                  </a:lnTo>
                  <a:lnTo>
                    <a:pt x="50453" y="0"/>
                  </a:lnTo>
                  <a:lnTo>
                    <a:pt x="60196" y="511"/>
                  </a:lnTo>
                  <a:lnTo>
                    <a:pt x="71366" y="3189"/>
                  </a:lnTo>
                  <a:lnTo>
                    <a:pt x="83487" y="7312"/>
                  </a:lnTo>
                  <a:lnTo>
                    <a:pt x="142788" y="3308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764053" y="3266865"/>
              <a:ext cx="236281" cy="245874"/>
            </a:xfrm>
            <a:custGeom>
              <a:avLst/>
              <a:gdLst/>
              <a:ahLst/>
              <a:cxnLst/>
              <a:rect l="0" t="0" r="0" b="0"/>
              <a:pathLst>
                <a:path w="236281" h="245874">
                  <a:moveTo>
                    <a:pt x="54663" y="25143"/>
                  </a:moveTo>
                  <a:lnTo>
                    <a:pt x="37913" y="30727"/>
                  </a:lnTo>
                  <a:lnTo>
                    <a:pt x="30641" y="35877"/>
                  </a:lnTo>
                  <a:lnTo>
                    <a:pt x="23456" y="42817"/>
                  </a:lnTo>
                  <a:lnTo>
                    <a:pt x="16329" y="50949"/>
                  </a:lnTo>
                  <a:lnTo>
                    <a:pt x="10409" y="61045"/>
                  </a:lnTo>
                  <a:lnTo>
                    <a:pt x="5294" y="72450"/>
                  </a:lnTo>
                  <a:lnTo>
                    <a:pt x="715" y="84728"/>
                  </a:lnTo>
                  <a:lnTo>
                    <a:pt x="0" y="97587"/>
                  </a:lnTo>
                  <a:lnTo>
                    <a:pt x="1860" y="110835"/>
                  </a:lnTo>
                  <a:lnTo>
                    <a:pt x="5438" y="124341"/>
                  </a:lnTo>
                  <a:lnTo>
                    <a:pt x="11328" y="139189"/>
                  </a:lnTo>
                  <a:lnTo>
                    <a:pt x="18762" y="154930"/>
                  </a:lnTo>
                  <a:lnTo>
                    <a:pt x="27223" y="171267"/>
                  </a:lnTo>
                  <a:lnTo>
                    <a:pt x="37538" y="185665"/>
                  </a:lnTo>
                  <a:lnTo>
                    <a:pt x="49090" y="198769"/>
                  </a:lnTo>
                  <a:lnTo>
                    <a:pt x="61465" y="211011"/>
                  </a:lnTo>
                  <a:lnTo>
                    <a:pt x="74390" y="221510"/>
                  </a:lnTo>
                  <a:lnTo>
                    <a:pt x="87681" y="230845"/>
                  </a:lnTo>
                  <a:lnTo>
                    <a:pt x="101216" y="239407"/>
                  </a:lnTo>
                  <a:lnTo>
                    <a:pt x="114914" y="243946"/>
                  </a:lnTo>
                  <a:lnTo>
                    <a:pt x="128720" y="245803"/>
                  </a:lnTo>
                  <a:lnTo>
                    <a:pt x="142599" y="245873"/>
                  </a:lnTo>
                  <a:lnTo>
                    <a:pt x="156526" y="244751"/>
                  </a:lnTo>
                  <a:lnTo>
                    <a:pt x="170485" y="242834"/>
                  </a:lnTo>
                  <a:lnTo>
                    <a:pt x="184466" y="240387"/>
                  </a:lnTo>
                  <a:lnTo>
                    <a:pt x="196123" y="234082"/>
                  </a:lnTo>
                  <a:lnTo>
                    <a:pt x="206232" y="225204"/>
                  </a:lnTo>
                  <a:lnTo>
                    <a:pt x="215309" y="214611"/>
                  </a:lnTo>
                  <a:lnTo>
                    <a:pt x="222529" y="202874"/>
                  </a:lnTo>
                  <a:lnTo>
                    <a:pt x="228510" y="190375"/>
                  </a:lnTo>
                  <a:lnTo>
                    <a:pt x="233667" y="177368"/>
                  </a:lnTo>
                  <a:lnTo>
                    <a:pt x="235936" y="162854"/>
                  </a:lnTo>
                  <a:lnTo>
                    <a:pt x="236280" y="147334"/>
                  </a:lnTo>
                  <a:lnTo>
                    <a:pt x="235341" y="131145"/>
                  </a:lnTo>
                  <a:lnTo>
                    <a:pt x="231208" y="115677"/>
                  </a:lnTo>
                  <a:lnTo>
                    <a:pt x="224948" y="100691"/>
                  </a:lnTo>
                  <a:lnTo>
                    <a:pt x="217268" y="86026"/>
                  </a:lnTo>
                  <a:lnTo>
                    <a:pt x="209811" y="73912"/>
                  </a:lnTo>
                  <a:lnTo>
                    <a:pt x="202503" y="63499"/>
                  </a:lnTo>
                  <a:lnTo>
                    <a:pt x="195293" y="54219"/>
                  </a:lnTo>
                  <a:lnTo>
                    <a:pt x="188150" y="45696"/>
                  </a:lnTo>
                  <a:lnTo>
                    <a:pt x="181050" y="37676"/>
                  </a:lnTo>
                  <a:lnTo>
                    <a:pt x="173980" y="29993"/>
                  </a:lnTo>
                  <a:lnTo>
                    <a:pt x="164592" y="22533"/>
                  </a:lnTo>
                  <a:lnTo>
                    <a:pt x="153659" y="15223"/>
                  </a:lnTo>
                  <a:lnTo>
                    <a:pt x="141695" y="8012"/>
                  </a:lnTo>
                  <a:lnTo>
                    <a:pt x="129045" y="3205"/>
                  </a:lnTo>
                  <a:lnTo>
                    <a:pt x="115937" y="0"/>
                  </a:lnTo>
                  <a:lnTo>
                    <a:pt x="54663" y="41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881821" y="3397184"/>
              <a:ext cx="157765" cy="115694"/>
            </a:xfrm>
            <a:custGeom>
              <a:avLst/>
              <a:gdLst/>
              <a:ahLst/>
              <a:cxnLst/>
              <a:rect l="0" t="0" r="0" b="0"/>
              <a:pathLst>
                <a:path w="157765" h="115694">
                  <a:moveTo>
                    <a:pt x="0" y="0"/>
                  </a:moveTo>
                  <a:lnTo>
                    <a:pt x="16751" y="11167"/>
                  </a:lnTo>
                  <a:lnTo>
                    <a:pt x="25191" y="17962"/>
                  </a:lnTo>
                  <a:lnTo>
                    <a:pt x="34323" y="25998"/>
                  </a:lnTo>
                  <a:lnTo>
                    <a:pt x="43918" y="34861"/>
                  </a:lnTo>
                  <a:lnTo>
                    <a:pt x="54988" y="43107"/>
                  </a:lnTo>
                  <a:lnTo>
                    <a:pt x="67043" y="50942"/>
                  </a:lnTo>
                  <a:lnTo>
                    <a:pt x="79754" y="58503"/>
                  </a:lnTo>
                  <a:lnTo>
                    <a:pt x="90566" y="65880"/>
                  </a:lnTo>
                  <a:lnTo>
                    <a:pt x="100110" y="73135"/>
                  </a:lnTo>
                  <a:lnTo>
                    <a:pt x="108811" y="80310"/>
                  </a:lnTo>
                  <a:lnTo>
                    <a:pt x="118117" y="87430"/>
                  </a:lnTo>
                  <a:lnTo>
                    <a:pt x="127827" y="94514"/>
                  </a:lnTo>
                  <a:lnTo>
                    <a:pt x="157764" y="1156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075596" y="3386666"/>
              <a:ext cx="163825" cy="166832"/>
            </a:xfrm>
            <a:custGeom>
              <a:avLst/>
              <a:gdLst/>
              <a:ahLst/>
              <a:cxnLst/>
              <a:rect l="0" t="0" r="0" b="0"/>
              <a:pathLst>
                <a:path w="163825" h="166832">
                  <a:moveTo>
                    <a:pt x="6060" y="0"/>
                  </a:moveTo>
                  <a:lnTo>
                    <a:pt x="476" y="16751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8" y="49501"/>
                  </a:lnTo>
                  <a:lnTo>
                    <a:pt x="4914" y="62216"/>
                  </a:lnTo>
                  <a:lnTo>
                    <a:pt x="7633" y="75368"/>
                  </a:lnTo>
                  <a:lnTo>
                    <a:pt x="10615" y="88810"/>
                  </a:lnTo>
                  <a:lnTo>
                    <a:pt x="14939" y="101277"/>
                  </a:lnTo>
                  <a:lnTo>
                    <a:pt x="20160" y="113094"/>
                  </a:lnTo>
                  <a:lnTo>
                    <a:pt x="25978" y="124478"/>
                  </a:lnTo>
                  <a:lnTo>
                    <a:pt x="31025" y="135574"/>
                  </a:lnTo>
                  <a:lnTo>
                    <a:pt x="35558" y="146476"/>
                  </a:lnTo>
                  <a:lnTo>
                    <a:pt x="39749" y="157251"/>
                  </a:lnTo>
                  <a:lnTo>
                    <a:pt x="47217" y="163265"/>
                  </a:lnTo>
                  <a:lnTo>
                    <a:pt x="56870" y="166106"/>
                  </a:lnTo>
                  <a:lnTo>
                    <a:pt x="67980" y="166831"/>
                  </a:lnTo>
                  <a:lnTo>
                    <a:pt x="76556" y="163809"/>
                  </a:lnTo>
                  <a:lnTo>
                    <a:pt x="83441" y="158288"/>
                  </a:lnTo>
                  <a:lnTo>
                    <a:pt x="89200" y="151102"/>
                  </a:lnTo>
                  <a:lnTo>
                    <a:pt x="94208" y="140467"/>
                  </a:lnTo>
                  <a:lnTo>
                    <a:pt x="98716" y="127535"/>
                  </a:lnTo>
                  <a:lnTo>
                    <a:pt x="102889" y="113071"/>
                  </a:lnTo>
                  <a:lnTo>
                    <a:pt x="105671" y="97584"/>
                  </a:lnTo>
                  <a:lnTo>
                    <a:pt x="107526" y="81417"/>
                  </a:lnTo>
                  <a:lnTo>
                    <a:pt x="108763" y="64796"/>
                  </a:lnTo>
                  <a:lnTo>
                    <a:pt x="108419" y="50209"/>
                  </a:lnTo>
                  <a:lnTo>
                    <a:pt x="107021" y="36978"/>
                  </a:lnTo>
                  <a:lnTo>
                    <a:pt x="104920" y="24652"/>
                  </a:lnTo>
                  <a:lnTo>
                    <a:pt x="103520" y="21110"/>
                  </a:lnTo>
                  <a:lnTo>
                    <a:pt x="102586" y="23422"/>
                  </a:lnTo>
                  <a:lnTo>
                    <a:pt x="101963" y="29638"/>
                  </a:lnTo>
                  <a:lnTo>
                    <a:pt x="103886" y="38457"/>
                  </a:lnTo>
                  <a:lnTo>
                    <a:pt x="107504" y="49011"/>
                  </a:lnTo>
                  <a:lnTo>
                    <a:pt x="112254" y="60721"/>
                  </a:lnTo>
                  <a:lnTo>
                    <a:pt x="120648" y="83081"/>
                  </a:lnTo>
                  <a:lnTo>
                    <a:pt x="124522" y="93952"/>
                  </a:lnTo>
                  <a:lnTo>
                    <a:pt x="129443" y="104705"/>
                  </a:lnTo>
                  <a:lnTo>
                    <a:pt x="135060" y="115379"/>
                  </a:lnTo>
                  <a:lnTo>
                    <a:pt x="163824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264706" y="3427135"/>
              <a:ext cx="164032" cy="190919"/>
            </a:xfrm>
            <a:custGeom>
              <a:avLst/>
              <a:gdLst/>
              <a:ahLst/>
              <a:cxnLst/>
              <a:rect l="0" t="0" r="0" b="0"/>
              <a:pathLst>
                <a:path w="164032" h="190919">
                  <a:moveTo>
                    <a:pt x="90407" y="12119"/>
                  </a:moveTo>
                  <a:lnTo>
                    <a:pt x="79241" y="953"/>
                  </a:lnTo>
                  <a:lnTo>
                    <a:pt x="72445" y="0"/>
                  </a:lnTo>
                  <a:lnTo>
                    <a:pt x="64409" y="1702"/>
                  </a:lnTo>
                  <a:lnTo>
                    <a:pt x="55546" y="5175"/>
                  </a:lnTo>
                  <a:lnTo>
                    <a:pt x="47300" y="10995"/>
                  </a:lnTo>
                  <a:lnTo>
                    <a:pt x="39465" y="18382"/>
                  </a:lnTo>
                  <a:lnTo>
                    <a:pt x="31905" y="26812"/>
                  </a:lnTo>
                  <a:lnTo>
                    <a:pt x="24528" y="37107"/>
                  </a:lnTo>
                  <a:lnTo>
                    <a:pt x="17272" y="48644"/>
                  </a:lnTo>
                  <a:lnTo>
                    <a:pt x="10098" y="61010"/>
                  </a:lnTo>
                  <a:lnTo>
                    <a:pt x="5315" y="75097"/>
                  </a:lnTo>
                  <a:lnTo>
                    <a:pt x="2126" y="90332"/>
                  </a:lnTo>
                  <a:lnTo>
                    <a:pt x="0" y="106331"/>
                  </a:lnTo>
                  <a:lnTo>
                    <a:pt x="921" y="119335"/>
                  </a:lnTo>
                  <a:lnTo>
                    <a:pt x="3871" y="130341"/>
                  </a:lnTo>
                  <a:lnTo>
                    <a:pt x="8176" y="140016"/>
                  </a:lnTo>
                  <a:lnTo>
                    <a:pt x="15720" y="147634"/>
                  </a:lnTo>
                  <a:lnTo>
                    <a:pt x="25423" y="153882"/>
                  </a:lnTo>
                  <a:lnTo>
                    <a:pt x="36567" y="159216"/>
                  </a:lnTo>
                  <a:lnTo>
                    <a:pt x="46334" y="160434"/>
                  </a:lnTo>
                  <a:lnTo>
                    <a:pt x="55182" y="158910"/>
                  </a:lnTo>
                  <a:lnTo>
                    <a:pt x="63418" y="155556"/>
                  </a:lnTo>
                  <a:lnTo>
                    <a:pt x="71246" y="149814"/>
                  </a:lnTo>
                  <a:lnTo>
                    <a:pt x="78801" y="142480"/>
                  </a:lnTo>
                  <a:lnTo>
                    <a:pt x="86176" y="134085"/>
                  </a:lnTo>
                  <a:lnTo>
                    <a:pt x="91092" y="123814"/>
                  </a:lnTo>
                  <a:lnTo>
                    <a:pt x="94370" y="112292"/>
                  </a:lnTo>
                  <a:lnTo>
                    <a:pt x="96555" y="99936"/>
                  </a:lnTo>
                  <a:lnTo>
                    <a:pt x="98011" y="85856"/>
                  </a:lnTo>
                  <a:lnTo>
                    <a:pt x="98982" y="70626"/>
                  </a:lnTo>
                  <a:lnTo>
                    <a:pt x="99630" y="54630"/>
                  </a:lnTo>
                  <a:lnTo>
                    <a:pt x="98893" y="48640"/>
                  </a:lnTo>
                  <a:lnTo>
                    <a:pt x="97233" y="49321"/>
                  </a:lnTo>
                  <a:lnTo>
                    <a:pt x="94958" y="54450"/>
                  </a:lnTo>
                  <a:lnTo>
                    <a:pt x="94609" y="62543"/>
                  </a:lnTo>
                  <a:lnTo>
                    <a:pt x="95546" y="72614"/>
                  </a:lnTo>
                  <a:lnTo>
                    <a:pt x="97339" y="84002"/>
                  </a:lnTo>
                  <a:lnTo>
                    <a:pt x="100871" y="95100"/>
                  </a:lnTo>
                  <a:lnTo>
                    <a:pt x="105564" y="106004"/>
                  </a:lnTo>
                  <a:lnTo>
                    <a:pt x="111029" y="116779"/>
                  </a:lnTo>
                  <a:lnTo>
                    <a:pt x="117010" y="126300"/>
                  </a:lnTo>
                  <a:lnTo>
                    <a:pt x="123335" y="134985"/>
                  </a:lnTo>
                  <a:lnTo>
                    <a:pt x="129888" y="143112"/>
                  </a:lnTo>
                  <a:lnTo>
                    <a:pt x="136595" y="152036"/>
                  </a:lnTo>
                  <a:lnTo>
                    <a:pt x="164031" y="1909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60289" y="3411760"/>
              <a:ext cx="115695" cy="174857"/>
            </a:xfrm>
            <a:custGeom>
              <a:avLst/>
              <a:gdLst/>
              <a:ahLst/>
              <a:cxnLst/>
              <a:rect l="0" t="0" r="0" b="0"/>
              <a:pathLst>
                <a:path w="115695" h="174857">
                  <a:moveTo>
                    <a:pt x="0" y="6459"/>
                  </a:moveTo>
                  <a:lnTo>
                    <a:pt x="0" y="65015"/>
                  </a:lnTo>
                  <a:lnTo>
                    <a:pt x="1169" y="77049"/>
                  </a:lnTo>
                  <a:lnTo>
                    <a:pt x="3117" y="88578"/>
                  </a:lnTo>
                  <a:lnTo>
                    <a:pt x="5584" y="99769"/>
                  </a:lnTo>
                  <a:lnTo>
                    <a:pt x="7229" y="111905"/>
                  </a:lnTo>
                  <a:lnTo>
                    <a:pt x="8325" y="124670"/>
                  </a:lnTo>
                  <a:lnTo>
                    <a:pt x="9056" y="137854"/>
                  </a:lnTo>
                  <a:lnTo>
                    <a:pt x="10712" y="150150"/>
                  </a:lnTo>
                  <a:lnTo>
                    <a:pt x="12985" y="161852"/>
                  </a:lnTo>
                  <a:lnTo>
                    <a:pt x="15668" y="173160"/>
                  </a:lnTo>
                  <a:lnTo>
                    <a:pt x="17458" y="174856"/>
                  </a:lnTo>
                  <a:lnTo>
                    <a:pt x="18650" y="170143"/>
                  </a:lnTo>
                  <a:lnTo>
                    <a:pt x="19445" y="161158"/>
                  </a:lnTo>
                  <a:lnTo>
                    <a:pt x="18807" y="150493"/>
                  </a:lnTo>
                  <a:lnTo>
                    <a:pt x="17213" y="138709"/>
                  </a:lnTo>
                  <a:lnTo>
                    <a:pt x="14981" y="126179"/>
                  </a:lnTo>
                  <a:lnTo>
                    <a:pt x="12325" y="113150"/>
                  </a:lnTo>
                  <a:lnTo>
                    <a:pt x="6257" y="86209"/>
                  </a:lnTo>
                  <a:lnTo>
                    <a:pt x="4172" y="71312"/>
                  </a:lnTo>
                  <a:lnTo>
                    <a:pt x="2781" y="55538"/>
                  </a:lnTo>
                  <a:lnTo>
                    <a:pt x="1854" y="39178"/>
                  </a:lnTo>
                  <a:lnTo>
                    <a:pt x="4742" y="27103"/>
                  </a:lnTo>
                  <a:lnTo>
                    <a:pt x="10173" y="17884"/>
                  </a:lnTo>
                  <a:lnTo>
                    <a:pt x="17300" y="10570"/>
                  </a:lnTo>
                  <a:lnTo>
                    <a:pt x="26726" y="5694"/>
                  </a:lnTo>
                  <a:lnTo>
                    <a:pt x="37684" y="2443"/>
                  </a:lnTo>
                  <a:lnTo>
                    <a:pt x="49664" y="276"/>
                  </a:lnTo>
                  <a:lnTo>
                    <a:pt x="61156" y="0"/>
                  </a:lnTo>
                  <a:lnTo>
                    <a:pt x="72324" y="984"/>
                  </a:lnTo>
                  <a:lnTo>
                    <a:pt x="115694" y="1697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628571" y="3386666"/>
              <a:ext cx="31554" cy="231388"/>
            </a:xfrm>
            <a:custGeom>
              <a:avLst/>
              <a:gdLst/>
              <a:ahLst/>
              <a:cxnLst/>
              <a:rect l="0" t="0" r="0" b="0"/>
              <a:pathLst>
                <a:path w="31554" h="231388">
                  <a:moveTo>
                    <a:pt x="0" y="0"/>
                  </a:moveTo>
                  <a:lnTo>
                    <a:pt x="0" y="58557"/>
                  </a:lnTo>
                  <a:lnTo>
                    <a:pt x="1169" y="71759"/>
                  </a:lnTo>
                  <a:lnTo>
                    <a:pt x="3117" y="85235"/>
                  </a:lnTo>
                  <a:lnTo>
                    <a:pt x="5583" y="98894"/>
                  </a:lnTo>
                  <a:lnTo>
                    <a:pt x="7228" y="113843"/>
                  </a:lnTo>
                  <a:lnTo>
                    <a:pt x="8325" y="129652"/>
                  </a:lnTo>
                  <a:lnTo>
                    <a:pt x="9056" y="146034"/>
                  </a:lnTo>
                  <a:lnTo>
                    <a:pt x="10712" y="160462"/>
                  </a:lnTo>
                  <a:lnTo>
                    <a:pt x="12985" y="173586"/>
                  </a:lnTo>
                  <a:lnTo>
                    <a:pt x="31553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586501" y="3454230"/>
              <a:ext cx="105176" cy="27096"/>
            </a:xfrm>
            <a:custGeom>
              <a:avLst/>
              <a:gdLst/>
              <a:ahLst/>
              <a:cxnLst/>
              <a:rect l="0" t="0" r="0" b="0"/>
              <a:pathLst>
                <a:path w="105176" h="27096">
                  <a:moveTo>
                    <a:pt x="0" y="6059"/>
                  </a:moveTo>
                  <a:lnTo>
                    <a:pt x="16750" y="476"/>
                  </a:lnTo>
                  <a:lnTo>
                    <a:pt x="25190" y="0"/>
                  </a:lnTo>
                  <a:lnTo>
                    <a:pt x="34322" y="851"/>
                  </a:lnTo>
                  <a:lnTo>
                    <a:pt x="43917" y="2588"/>
                  </a:lnTo>
                  <a:lnTo>
                    <a:pt x="53819" y="4913"/>
                  </a:lnTo>
                  <a:lnTo>
                    <a:pt x="63926" y="7633"/>
                  </a:lnTo>
                  <a:lnTo>
                    <a:pt x="105175" y="2709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744265" y="3418219"/>
              <a:ext cx="10518" cy="189318"/>
            </a:xfrm>
            <a:custGeom>
              <a:avLst/>
              <a:gdLst/>
              <a:ahLst/>
              <a:cxnLst/>
              <a:rect l="0" t="0" r="0" b="0"/>
              <a:pathLst>
                <a:path w="10518" h="189318">
                  <a:moveTo>
                    <a:pt x="0" y="0"/>
                  </a:moveTo>
                  <a:lnTo>
                    <a:pt x="0" y="22334"/>
                  </a:lnTo>
                  <a:lnTo>
                    <a:pt x="1168" y="32419"/>
                  </a:lnTo>
                  <a:lnTo>
                    <a:pt x="3116" y="42648"/>
                  </a:lnTo>
                  <a:lnTo>
                    <a:pt x="5583" y="52973"/>
                  </a:lnTo>
                  <a:lnTo>
                    <a:pt x="7228" y="64531"/>
                  </a:lnTo>
                  <a:lnTo>
                    <a:pt x="8324" y="76911"/>
                  </a:lnTo>
                  <a:lnTo>
                    <a:pt x="9055" y="89838"/>
                  </a:lnTo>
                  <a:lnTo>
                    <a:pt x="9867" y="119784"/>
                  </a:lnTo>
                  <a:lnTo>
                    <a:pt x="10517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843381" y="3270973"/>
              <a:ext cx="48131" cy="336564"/>
            </a:xfrm>
            <a:custGeom>
              <a:avLst/>
              <a:gdLst/>
              <a:ahLst/>
              <a:cxnLst/>
              <a:rect l="0" t="0" r="0" b="0"/>
              <a:pathLst>
                <a:path w="48131" h="336564">
                  <a:moveTo>
                    <a:pt x="6060" y="0"/>
                  </a:moveTo>
                  <a:lnTo>
                    <a:pt x="6060" y="22333"/>
                  </a:lnTo>
                  <a:lnTo>
                    <a:pt x="4891" y="32418"/>
                  </a:lnTo>
                  <a:lnTo>
                    <a:pt x="2943" y="42647"/>
                  </a:lnTo>
                  <a:lnTo>
                    <a:pt x="476" y="52972"/>
                  </a:lnTo>
                  <a:lnTo>
                    <a:pt x="0" y="65699"/>
                  </a:lnTo>
                  <a:lnTo>
                    <a:pt x="851" y="80027"/>
                  </a:lnTo>
                  <a:lnTo>
                    <a:pt x="2587" y="95421"/>
                  </a:lnTo>
                  <a:lnTo>
                    <a:pt x="7633" y="131225"/>
                  </a:lnTo>
                  <a:lnTo>
                    <a:pt x="20394" y="211342"/>
                  </a:lnTo>
                  <a:lnTo>
                    <a:pt x="23796" y="229710"/>
                  </a:lnTo>
                  <a:lnTo>
                    <a:pt x="30692" y="262584"/>
                  </a:lnTo>
                  <a:lnTo>
                    <a:pt x="34168" y="276726"/>
                  </a:lnTo>
                  <a:lnTo>
                    <a:pt x="37653" y="289660"/>
                  </a:lnTo>
                  <a:lnTo>
                    <a:pt x="48130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954617" y="3459666"/>
              <a:ext cx="126212" cy="200459"/>
            </a:xfrm>
            <a:custGeom>
              <a:avLst/>
              <a:gdLst/>
              <a:ahLst/>
              <a:cxnLst/>
              <a:rect l="0" t="0" r="0" b="0"/>
              <a:pathLst>
                <a:path w="126212" h="200459">
                  <a:moveTo>
                    <a:pt x="0" y="74246"/>
                  </a:moveTo>
                  <a:lnTo>
                    <a:pt x="27917" y="74246"/>
                  </a:lnTo>
                  <a:lnTo>
                    <a:pt x="39646" y="73078"/>
                  </a:lnTo>
                  <a:lnTo>
                    <a:pt x="50972" y="71130"/>
                  </a:lnTo>
                  <a:lnTo>
                    <a:pt x="62028" y="68663"/>
                  </a:lnTo>
                  <a:lnTo>
                    <a:pt x="71736" y="64681"/>
                  </a:lnTo>
                  <a:lnTo>
                    <a:pt x="80545" y="59689"/>
                  </a:lnTo>
                  <a:lnTo>
                    <a:pt x="88755" y="54024"/>
                  </a:lnTo>
                  <a:lnTo>
                    <a:pt x="95397" y="46741"/>
                  </a:lnTo>
                  <a:lnTo>
                    <a:pt x="100994" y="38380"/>
                  </a:lnTo>
                  <a:lnTo>
                    <a:pt x="105894" y="29301"/>
                  </a:lnTo>
                  <a:lnTo>
                    <a:pt x="106823" y="20910"/>
                  </a:lnTo>
                  <a:lnTo>
                    <a:pt x="105105" y="12979"/>
                  </a:lnTo>
                  <a:lnTo>
                    <a:pt x="101623" y="5355"/>
                  </a:lnTo>
                  <a:lnTo>
                    <a:pt x="95795" y="1440"/>
                  </a:lnTo>
                  <a:lnTo>
                    <a:pt x="88404" y="0"/>
                  </a:lnTo>
                  <a:lnTo>
                    <a:pt x="79971" y="208"/>
                  </a:lnTo>
                  <a:lnTo>
                    <a:pt x="70843" y="2683"/>
                  </a:lnTo>
                  <a:lnTo>
                    <a:pt x="61252" y="6672"/>
                  </a:lnTo>
                  <a:lnTo>
                    <a:pt x="51352" y="11667"/>
                  </a:lnTo>
                  <a:lnTo>
                    <a:pt x="42415" y="18503"/>
                  </a:lnTo>
                  <a:lnTo>
                    <a:pt x="34120" y="26567"/>
                  </a:lnTo>
                  <a:lnTo>
                    <a:pt x="26252" y="35448"/>
                  </a:lnTo>
                  <a:lnTo>
                    <a:pt x="19838" y="46044"/>
                  </a:lnTo>
                  <a:lnTo>
                    <a:pt x="14394" y="57782"/>
                  </a:lnTo>
                  <a:lnTo>
                    <a:pt x="9596" y="70282"/>
                  </a:lnTo>
                  <a:lnTo>
                    <a:pt x="7566" y="84458"/>
                  </a:lnTo>
                  <a:lnTo>
                    <a:pt x="7381" y="99752"/>
                  </a:lnTo>
                  <a:lnTo>
                    <a:pt x="8427" y="115792"/>
                  </a:lnTo>
                  <a:lnTo>
                    <a:pt x="12629" y="129990"/>
                  </a:lnTo>
                  <a:lnTo>
                    <a:pt x="18937" y="142962"/>
                  </a:lnTo>
                  <a:lnTo>
                    <a:pt x="26648" y="155116"/>
                  </a:lnTo>
                  <a:lnTo>
                    <a:pt x="35294" y="165555"/>
                  </a:lnTo>
                  <a:lnTo>
                    <a:pt x="44565" y="174852"/>
                  </a:lnTo>
                  <a:lnTo>
                    <a:pt x="54251" y="183387"/>
                  </a:lnTo>
                  <a:lnTo>
                    <a:pt x="65382" y="189077"/>
                  </a:lnTo>
                  <a:lnTo>
                    <a:pt x="77478" y="192871"/>
                  </a:lnTo>
                  <a:lnTo>
                    <a:pt x="126211" y="200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723229" y="32814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154451" y="3428737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164969" y="36285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745921" y="3696845"/>
            <a:ext cx="1821728" cy="636406"/>
            <a:chOff x="1745921" y="3696845"/>
            <a:chExt cx="1821728" cy="636406"/>
          </a:xfrm>
        </p:grpSpPr>
        <p:sp>
          <p:nvSpPr>
            <p:cNvPr id="86" name="Freeform 85"/>
            <p:cNvSpPr/>
            <p:nvPr/>
          </p:nvSpPr>
          <p:spPr>
            <a:xfrm>
              <a:off x="1745921" y="3696845"/>
              <a:ext cx="368117" cy="552265"/>
            </a:xfrm>
            <a:custGeom>
              <a:avLst/>
              <a:gdLst/>
              <a:ahLst/>
              <a:cxnLst/>
              <a:rect l="0" t="0" r="0" b="0"/>
              <a:pathLst>
                <a:path w="368117" h="552265">
                  <a:moveTo>
                    <a:pt x="0" y="36902"/>
                  </a:moveTo>
                  <a:lnTo>
                    <a:pt x="5583" y="59236"/>
                  </a:lnTo>
                  <a:lnTo>
                    <a:pt x="8397" y="69320"/>
                  </a:lnTo>
                  <a:lnTo>
                    <a:pt x="14639" y="89875"/>
                  </a:lnTo>
                  <a:lnTo>
                    <a:pt x="17939" y="102601"/>
                  </a:lnTo>
                  <a:lnTo>
                    <a:pt x="24723" y="132324"/>
                  </a:lnTo>
                  <a:lnTo>
                    <a:pt x="27000" y="149599"/>
                  </a:lnTo>
                  <a:lnTo>
                    <a:pt x="28517" y="168127"/>
                  </a:lnTo>
                  <a:lnTo>
                    <a:pt x="30204" y="205075"/>
                  </a:lnTo>
                  <a:lnTo>
                    <a:pt x="30953" y="237078"/>
                  </a:lnTo>
                  <a:lnTo>
                    <a:pt x="31375" y="281375"/>
                  </a:lnTo>
                  <a:lnTo>
                    <a:pt x="32603" y="299217"/>
                  </a:lnTo>
                  <a:lnTo>
                    <a:pt x="34590" y="319292"/>
                  </a:lnTo>
                  <a:lnTo>
                    <a:pt x="37083" y="340855"/>
                  </a:lnTo>
                  <a:lnTo>
                    <a:pt x="38746" y="363411"/>
                  </a:lnTo>
                  <a:lnTo>
                    <a:pt x="39854" y="386629"/>
                  </a:lnTo>
                  <a:lnTo>
                    <a:pt x="41085" y="431904"/>
                  </a:lnTo>
                  <a:lnTo>
                    <a:pt x="41633" y="471503"/>
                  </a:lnTo>
                  <a:lnTo>
                    <a:pt x="42947" y="487906"/>
                  </a:lnTo>
                  <a:lnTo>
                    <a:pt x="44992" y="502347"/>
                  </a:lnTo>
                  <a:lnTo>
                    <a:pt x="47524" y="515480"/>
                  </a:lnTo>
                  <a:lnTo>
                    <a:pt x="50381" y="519561"/>
                  </a:lnTo>
                  <a:lnTo>
                    <a:pt x="53454" y="517607"/>
                  </a:lnTo>
                  <a:lnTo>
                    <a:pt x="56671" y="511630"/>
                  </a:lnTo>
                  <a:lnTo>
                    <a:pt x="57647" y="504140"/>
                  </a:lnTo>
                  <a:lnTo>
                    <a:pt x="57129" y="495640"/>
                  </a:lnTo>
                  <a:lnTo>
                    <a:pt x="55615" y="486468"/>
                  </a:lnTo>
                  <a:lnTo>
                    <a:pt x="54606" y="475678"/>
                  </a:lnTo>
                  <a:lnTo>
                    <a:pt x="53934" y="463811"/>
                  </a:lnTo>
                  <a:lnTo>
                    <a:pt x="53485" y="451225"/>
                  </a:lnTo>
                  <a:lnTo>
                    <a:pt x="52017" y="436991"/>
                  </a:lnTo>
                  <a:lnTo>
                    <a:pt x="49870" y="421659"/>
                  </a:lnTo>
                  <a:lnTo>
                    <a:pt x="47270" y="405594"/>
                  </a:lnTo>
                  <a:lnTo>
                    <a:pt x="45537" y="390210"/>
                  </a:lnTo>
                  <a:lnTo>
                    <a:pt x="44381" y="375280"/>
                  </a:lnTo>
                  <a:lnTo>
                    <a:pt x="43611" y="360651"/>
                  </a:lnTo>
                  <a:lnTo>
                    <a:pt x="41929" y="346224"/>
                  </a:lnTo>
                  <a:lnTo>
                    <a:pt x="39639" y="331932"/>
                  </a:lnTo>
                  <a:lnTo>
                    <a:pt x="36943" y="317730"/>
                  </a:lnTo>
                  <a:lnTo>
                    <a:pt x="35147" y="302418"/>
                  </a:lnTo>
                  <a:lnTo>
                    <a:pt x="33949" y="286367"/>
                  </a:lnTo>
                  <a:lnTo>
                    <a:pt x="33150" y="269824"/>
                  </a:lnTo>
                  <a:lnTo>
                    <a:pt x="32262" y="238977"/>
                  </a:lnTo>
                  <a:lnTo>
                    <a:pt x="31615" y="152792"/>
                  </a:lnTo>
                  <a:lnTo>
                    <a:pt x="31594" y="138703"/>
                  </a:lnTo>
                  <a:lnTo>
                    <a:pt x="30412" y="125805"/>
                  </a:lnTo>
                  <a:lnTo>
                    <a:pt x="28455" y="113700"/>
                  </a:lnTo>
                  <a:lnTo>
                    <a:pt x="25981" y="102124"/>
                  </a:lnTo>
                  <a:lnTo>
                    <a:pt x="20117" y="70564"/>
                  </a:lnTo>
                  <a:lnTo>
                    <a:pt x="16917" y="52332"/>
                  </a:lnTo>
                  <a:lnTo>
                    <a:pt x="14784" y="35502"/>
                  </a:lnTo>
                  <a:lnTo>
                    <a:pt x="13362" y="19608"/>
                  </a:lnTo>
                  <a:lnTo>
                    <a:pt x="12414" y="4337"/>
                  </a:lnTo>
                  <a:lnTo>
                    <a:pt x="11781" y="0"/>
                  </a:lnTo>
                  <a:lnTo>
                    <a:pt x="11079" y="10763"/>
                  </a:lnTo>
                  <a:lnTo>
                    <a:pt x="12061" y="22982"/>
                  </a:lnTo>
                  <a:lnTo>
                    <a:pt x="13883" y="38139"/>
                  </a:lnTo>
                  <a:lnTo>
                    <a:pt x="16267" y="55256"/>
                  </a:lnTo>
                  <a:lnTo>
                    <a:pt x="20194" y="70173"/>
                  </a:lnTo>
                  <a:lnTo>
                    <a:pt x="25149" y="83624"/>
                  </a:lnTo>
                  <a:lnTo>
                    <a:pt x="30789" y="96097"/>
                  </a:lnTo>
                  <a:lnTo>
                    <a:pt x="35718" y="107918"/>
                  </a:lnTo>
                  <a:lnTo>
                    <a:pt x="40173" y="119305"/>
                  </a:lnTo>
                  <a:lnTo>
                    <a:pt x="44311" y="130402"/>
                  </a:lnTo>
                  <a:lnTo>
                    <a:pt x="49407" y="141305"/>
                  </a:lnTo>
                  <a:lnTo>
                    <a:pt x="55142" y="152080"/>
                  </a:lnTo>
                  <a:lnTo>
                    <a:pt x="61302" y="162770"/>
                  </a:lnTo>
                  <a:lnTo>
                    <a:pt x="67746" y="173402"/>
                  </a:lnTo>
                  <a:lnTo>
                    <a:pt x="81139" y="194564"/>
                  </a:lnTo>
                  <a:lnTo>
                    <a:pt x="122750" y="257763"/>
                  </a:lnTo>
                  <a:lnTo>
                    <a:pt x="130915" y="267114"/>
                  </a:lnTo>
                  <a:lnTo>
                    <a:pt x="139865" y="275686"/>
                  </a:lnTo>
                  <a:lnTo>
                    <a:pt x="149337" y="283738"/>
                  </a:lnTo>
                  <a:lnTo>
                    <a:pt x="159158" y="287938"/>
                  </a:lnTo>
                  <a:lnTo>
                    <a:pt x="169210" y="289569"/>
                  </a:lnTo>
                  <a:lnTo>
                    <a:pt x="179418" y="289487"/>
                  </a:lnTo>
                  <a:lnTo>
                    <a:pt x="188561" y="284758"/>
                  </a:lnTo>
                  <a:lnTo>
                    <a:pt x="196993" y="276932"/>
                  </a:lnTo>
                  <a:lnTo>
                    <a:pt x="204952" y="267039"/>
                  </a:lnTo>
                  <a:lnTo>
                    <a:pt x="211426" y="254601"/>
                  </a:lnTo>
                  <a:lnTo>
                    <a:pt x="216911" y="240466"/>
                  </a:lnTo>
                  <a:lnTo>
                    <a:pt x="221736" y="225199"/>
                  </a:lnTo>
                  <a:lnTo>
                    <a:pt x="224953" y="208010"/>
                  </a:lnTo>
                  <a:lnTo>
                    <a:pt x="227098" y="189538"/>
                  </a:lnTo>
                  <a:lnTo>
                    <a:pt x="228528" y="170212"/>
                  </a:lnTo>
                  <a:lnTo>
                    <a:pt x="228312" y="150317"/>
                  </a:lnTo>
                  <a:lnTo>
                    <a:pt x="227000" y="130041"/>
                  </a:lnTo>
                  <a:lnTo>
                    <a:pt x="224956" y="109512"/>
                  </a:lnTo>
                  <a:lnTo>
                    <a:pt x="223594" y="91152"/>
                  </a:lnTo>
                  <a:lnTo>
                    <a:pt x="222686" y="74237"/>
                  </a:lnTo>
                  <a:lnTo>
                    <a:pt x="222080" y="58286"/>
                  </a:lnTo>
                  <a:lnTo>
                    <a:pt x="221677" y="53495"/>
                  </a:lnTo>
                  <a:lnTo>
                    <a:pt x="221228" y="63754"/>
                  </a:lnTo>
                  <a:lnTo>
                    <a:pt x="222277" y="73501"/>
                  </a:lnTo>
                  <a:lnTo>
                    <a:pt x="224145" y="84674"/>
                  </a:lnTo>
                  <a:lnTo>
                    <a:pt x="226559" y="96797"/>
                  </a:lnTo>
                  <a:lnTo>
                    <a:pt x="232358" y="132081"/>
                  </a:lnTo>
                  <a:lnTo>
                    <a:pt x="235540" y="152943"/>
                  </a:lnTo>
                  <a:lnTo>
                    <a:pt x="238830" y="171525"/>
                  </a:lnTo>
                  <a:lnTo>
                    <a:pt x="242192" y="188587"/>
                  </a:lnTo>
                  <a:lnTo>
                    <a:pt x="245602" y="204637"/>
                  </a:lnTo>
                  <a:lnTo>
                    <a:pt x="250213" y="220012"/>
                  </a:lnTo>
                  <a:lnTo>
                    <a:pt x="255624" y="234935"/>
                  </a:lnTo>
                  <a:lnTo>
                    <a:pt x="261568" y="249559"/>
                  </a:lnTo>
                  <a:lnTo>
                    <a:pt x="266700" y="263983"/>
                  </a:lnTo>
                  <a:lnTo>
                    <a:pt x="271289" y="278273"/>
                  </a:lnTo>
                  <a:lnTo>
                    <a:pt x="275518" y="292475"/>
                  </a:lnTo>
                  <a:lnTo>
                    <a:pt x="283333" y="320719"/>
                  </a:lnTo>
                  <a:lnTo>
                    <a:pt x="301420" y="389805"/>
                  </a:lnTo>
                  <a:lnTo>
                    <a:pt x="311997" y="425831"/>
                  </a:lnTo>
                  <a:lnTo>
                    <a:pt x="319023" y="452054"/>
                  </a:lnTo>
                  <a:lnTo>
                    <a:pt x="323701" y="465591"/>
                  </a:lnTo>
                  <a:lnTo>
                    <a:pt x="329157" y="479290"/>
                  </a:lnTo>
                  <a:lnTo>
                    <a:pt x="335132" y="493097"/>
                  </a:lnTo>
                  <a:lnTo>
                    <a:pt x="341452" y="504639"/>
                  </a:lnTo>
                  <a:lnTo>
                    <a:pt x="348003" y="514671"/>
                  </a:lnTo>
                  <a:lnTo>
                    <a:pt x="368116" y="5522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211978" y="4081145"/>
              <a:ext cx="217588" cy="167965"/>
            </a:xfrm>
            <a:custGeom>
              <a:avLst/>
              <a:gdLst/>
              <a:ahLst/>
              <a:cxnLst/>
              <a:rect l="0" t="0" r="0" b="0"/>
              <a:pathLst>
                <a:path w="217588" h="167965">
                  <a:moveTo>
                    <a:pt x="122928" y="41753"/>
                  </a:moveTo>
                  <a:lnTo>
                    <a:pt x="88067" y="6891"/>
                  </a:lnTo>
                  <a:lnTo>
                    <a:pt x="78652" y="2151"/>
                  </a:lnTo>
                  <a:lnTo>
                    <a:pt x="68870" y="160"/>
                  </a:lnTo>
                  <a:lnTo>
                    <a:pt x="58842" y="0"/>
                  </a:lnTo>
                  <a:lnTo>
                    <a:pt x="48652" y="2232"/>
                  </a:lnTo>
                  <a:lnTo>
                    <a:pt x="38352" y="6057"/>
                  </a:lnTo>
                  <a:lnTo>
                    <a:pt x="27980" y="10944"/>
                  </a:lnTo>
                  <a:lnTo>
                    <a:pt x="19896" y="17708"/>
                  </a:lnTo>
                  <a:lnTo>
                    <a:pt x="13338" y="25723"/>
                  </a:lnTo>
                  <a:lnTo>
                    <a:pt x="7798" y="34572"/>
                  </a:lnTo>
                  <a:lnTo>
                    <a:pt x="4104" y="45146"/>
                  </a:lnTo>
                  <a:lnTo>
                    <a:pt x="1642" y="56870"/>
                  </a:lnTo>
                  <a:lnTo>
                    <a:pt x="0" y="69360"/>
                  </a:lnTo>
                  <a:lnTo>
                    <a:pt x="75" y="81193"/>
                  </a:lnTo>
                  <a:lnTo>
                    <a:pt x="1293" y="92588"/>
                  </a:lnTo>
                  <a:lnTo>
                    <a:pt x="3273" y="103690"/>
                  </a:lnTo>
                  <a:lnTo>
                    <a:pt x="9268" y="111091"/>
                  </a:lnTo>
                  <a:lnTo>
                    <a:pt x="17939" y="116025"/>
                  </a:lnTo>
                  <a:lnTo>
                    <a:pt x="28395" y="119315"/>
                  </a:lnTo>
                  <a:lnTo>
                    <a:pt x="37702" y="118002"/>
                  </a:lnTo>
                  <a:lnTo>
                    <a:pt x="46244" y="113621"/>
                  </a:lnTo>
                  <a:lnTo>
                    <a:pt x="54276" y="107195"/>
                  </a:lnTo>
                  <a:lnTo>
                    <a:pt x="60800" y="98235"/>
                  </a:lnTo>
                  <a:lnTo>
                    <a:pt x="66317" y="87588"/>
                  </a:lnTo>
                  <a:lnTo>
                    <a:pt x="71164" y="75816"/>
                  </a:lnTo>
                  <a:lnTo>
                    <a:pt x="74395" y="63293"/>
                  </a:lnTo>
                  <a:lnTo>
                    <a:pt x="76549" y="50270"/>
                  </a:lnTo>
                  <a:lnTo>
                    <a:pt x="77986" y="36914"/>
                  </a:lnTo>
                  <a:lnTo>
                    <a:pt x="81280" y="32684"/>
                  </a:lnTo>
                  <a:lnTo>
                    <a:pt x="85814" y="34538"/>
                  </a:lnTo>
                  <a:lnTo>
                    <a:pt x="91174" y="40449"/>
                  </a:lnTo>
                  <a:lnTo>
                    <a:pt x="97084" y="49064"/>
                  </a:lnTo>
                  <a:lnTo>
                    <a:pt x="103362" y="59482"/>
                  </a:lnTo>
                  <a:lnTo>
                    <a:pt x="109884" y="71102"/>
                  </a:lnTo>
                  <a:lnTo>
                    <a:pt x="116569" y="81185"/>
                  </a:lnTo>
                  <a:lnTo>
                    <a:pt x="123363" y="90245"/>
                  </a:lnTo>
                  <a:lnTo>
                    <a:pt x="130230" y="98622"/>
                  </a:lnTo>
                  <a:lnTo>
                    <a:pt x="137145" y="106544"/>
                  </a:lnTo>
                  <a:lnTo>
                    <a:pt x="144092" y="114163"/>
                  </a:lnTo>
                  <a:lnTo>
                    <a:pt x="151061" y="121579"/>
                  </a:lnTo>
                  <a:lnTo>
                    <a:pt x="159213" y="128860"/>
                  </a:lnTo>
                  <a:lnTo>
                    <a:pt x="168153" y="136052"/>
                  </a:lnTo>
                  <a:lnTo>
                    <a:pt x="217587" y="1679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429565" y="4080828"/>
              <a:ext cx="147247" cy="252423"/>
            </a:xfrm>
            <a:custGeom>
              <a:avLst/>
              <a:gdLst/>
              <a:ahLst/>
              <a:cxnLst/>
              <a:rect l="0" t="0" r="0" b="0"/>
              <a:pathLst>
                <a:path w="147247" h="252423">
                  <a:moveTo>
                    <a:pt x="0" y="0"/>
                  </a:moveTo>
                  <a:lnTo>
                    <a:pt x="5583" y="22333"/>
                  </a:lnTo>
                  <a:lnTo>
                    <a:pt x="9565" y="34756"/>
                  </a:lnTo>
                  <a:lnTo>
                    <a:pt x="14557" y="48880"/>
                  </a:lnTo>
                  <a:lnTo>
                    <a:pt x="20222" y="64139"/>
                  </a:lnTo>
                  <a:lnTo>
                    <a:pt x="26336" y="77818"/>
                  </a:lnTo>
                  <a:lnTo>
                    <a:pt x="32750" y="90443"/>
                  </a:lnTo>
                  <a:lnTo>
                    <a:pt x="39362" y="102366"/>
                  </a:lnTo>
                  <a:lnTo>
                    <a:pt x="46108" y="113820"/>
                  </a:lnTo>
                  <a:lnTo>
                    <a:pt x="59836" y="135896"/>
                  </a:lnTo>
                  <a:lnTo>
                    <a:pt x="66769" y="145522"/>
                  </a:lnTo>
                  <a:lnTo>
                    <a:pt x="73728" y="154277"/>
                  </a:lnTo>
                  <a:lnTo>
                    <a:pt x="80705" y="162451"/>
                  </a:lnTo>
                  <a:lnTo>
                    <a:pt x="87693" y="171406"/>
                  </a:lnTo>
                  <a:lnTo>
                    <a:pt x="94689" y="180882"/>
                  </a:lnTo>
                  <a:lnTo>
                    <a:pt x="101691" y="190705"/>
                  </a:lnTo>
                  <a:lnTo>
                    <a:pt x="108695" y="199591"/>
                  </a:lnTo>
                  <a:lnTo>
                    <a:pt x="115703" y="207853"/>
                  </a:lnTo>
                  <a:lnTo>
                    <a:pt x="147246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450600" y="4080828"/>
              <a:ext cx="73624" cy="210353"/>
            </a:xfrm>
            <a:custGeom>
              <a:avLst/>
              <a:gdLst/>
              <a:ahLst/>
              <a:cxnLst/>
              <a:rect l="0" t="0" r="0" b="0"/>
              <a:pathLst>
                <a:path w="73624" h="210353">
                  <a:moveTo>
                    <a:pt x="73623" y="0"/>
                  </a:moveTo>
                  <a:lnTo>
                    <a:pt x="62456" y="16750"/>
                  </a:lnTo>
                  <a:lnTo>
                    <a:pt x="56830" y="26358"/>
                  </a:lnTo>
                  <a:lnTo>
                    <a:pt x="50741" y="37439"/>
                  </a:lnTo>
                  <a:lnTo>
                    <a:pt x="44345" y="49500"/>
                  </a:lnTo>
                  <a:lnTo>
                    <a:pt x="37744" y="63384"/>
                  </a:lnTo>
                  <a:lnTo>
                    <a:pt x="31006" y="78483"/>
                  </a:lnTo>
                  <a:lnTo>
                    <a:pt x="24176" y="94392"/>
                  </a:lnTo>
                  <a:lnTo>
                    <a:pt x="19623" y="109673"/>
                  </a:lnTo>
                  <a:lnTo>
                    <a:pt x="16588" y="124535"/>
                  </a:lnTo>
                  <a:lnTo>
                    <a:pt x="14565" y="139117"/>
                  </a:lnTo>
                  <a:lnTo>
                    <a:pt x="12047" y="153513"/>
                  </a:lnTo>
                  <a:lnTo>
                    <a:pt x="9200" y="167785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618882" y="4070310"/>
              <a:ext cx="21036" cy="210353"/>
            </a:xfrm>
            <a:custGeom>
              <a:avLst/>
              <a:gdLst/>
              <a:ahLst/>
              <a:cxnLst/>
              <a:rect l="0" t="0" r="0" b="0"/>
              <a:pathLst>
                <a:path w="21036" h="210353">
                  <a:moveTo>
                    <a:pt x="0" y="0"/>
                  </a:moveTo>
                  <a:lnTo>
                    <a:pt x="0" y="58556"/>
                  </a:lnTo>
                  <a:lnTo>
                    <a:pt x="1168" y="72928"/>
                  </a:lnTo>
                  <a:lnTo>
                    <a:pt x="3116" y="88352"/>
                  </a:lnTo>
                  <a:lnTo>
                    <a:pt x="5583" y="104477"/>
                  </a:lnTo>
                  <a:lnTo>
                    <a:pt x="7228" y="119902"/>
                  </a:lnTo>
                  <a:lnTo>
                    <a:pt x="8324" y="134860"/>
                  </a:lnTo>
                  <a:lnTo>
                    <a:pt x="9055" y="149507"/>
                  </a:lnTo>
                  <a:lnTo>
                    <a:pt x="10711" y="162777"/>
                  </a:lnTo>
                  <a:lnTo>
                    <a:pt x="12984" y="175129"/>
                  </a:lnTo>
                  <a:lnTo>
                    <a:pt x="21035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03022" y="4070310"/>
              <a:ext cx="231389" cy="241906"/>
            </a:xfrm>
            <a:custGeom>
              <a:avLst/>
              <a:gdLst/>
              <a:ahLst/>
              <a:cxnLst/>
              <a:rect l="0" t="0" r="0" b="0"/>
              <a:pathLst>
                <a:path w="231389" h="241906">
                  <a:moveTo>
                    <a:pt x="0" y="0"/>
                  </a:moveTo>
                  <a:lnTo>
                    <a:pt x="0" y="159591"/>
                  </a:lnTo>
                  <a:lnTo>
                    <a:pt x="1169" y="164825"/>
                  </a:lnTo>
                  <a:lnTo>
                    <a:pt x="3117" y="163640"/>
                  </a:lnTo>
                  <a:lnTo>
                    <a:pt x="5584" y="158175"/>
                  </a:lnTo>
                  <a:lnTo>
                    <a:pt x="7228" y="148689"/>
                  </a:lnTo>
                  <a:lnTo>
                    <a:pt x="8325" y="136522"/>
                  </a:lnTo>
                  <a:lnTo>
                    <a:pt x="9056" y="122568"/>
                  </a:lnTo>
                  <a:lnTo>
                    <a:pt x="9868" y="88364"/>
                  </a:lnTo>
                  <a:lnTo>
                    <a:pt x="10085" y="69428"/>
                  </a:lnTo>
                  <a:lnTo>
                    <a:pt x="11398" y="53297"/>
                  </a:lnTo>
                  <a:lnTo>
                    <a:pt x="13442" y="39037"/>
                  </a:lnTo>
                  <a:lnTo>
                    <a:pt x="15973" y="26025"/>
                  </a:lnTo>
                  <a:lnTo>
                    <a:pt x="19998" y="22024"/>
                  </a:lnTo>
                  <a:lnTo>
                    <a:pt x="25018" y="24032"/>
                  </a:lnTo>
                  <a:lnTo>
                    <a:pt x="30702" y="30045"/>
                  </a:lnTo>
                  <a:lnTo>
                    <a:pt x="36829" y="39896"/>
                  </a:lnTo>
                  <a:lnTo>
                    <a:pt x="43251" y="52308"/>
                  </a:lnTo>
                  <a:lnTo>
                    <a:pt x="49869" y="66425"/>
                  </a:lnTo>
                  <a:lnTo>
                    <a:pt x="55450" y="79342"/>
                  </a:lnTo>
                  <a:lnTo>
                    <a:pt x="60339" y="91459"/>
                  </a:lnTo>
                  <a:lnTo>
                    <a:pt x="64767" y="103043"/>
                  </a:lnTo>
                  <a:lnTo>
                    <a:pt x="68888" y="115440"/>
                  </a:lnTo>
                  <a:lnTo>
                    <a:pt x="72804" y="128380"/>
                  </a:lnTo>
                  <a:lnTo>
                    <a:pt x="80271" y="154053"/>
                  </a:lnTo>
                  <a:lnTo>
                    <a:pt x="87485" y="177150"/>
                  </a:lnTo>
                  <a:lnTo>
                    <a:pt x="91045" y="181206"/>
                  </a:lnTo>
                  <a:lnTo>
                    <a:pt x="94587" y="180404"/>
                  </a:lnTo>
                  <a:lnTo>
                    <a:pt x="98117" y="176363"/>
                  </a:lnTo>
                  <a:lnTo>
                    <a:pt x="101638" y="167826"/>
                  </a:lnTo>
                  <a:lnTo>
                    <a:pt x="105155" y="156292"/>
                  </a:lnTo>
                  <a:lnTo>
                    <a:pt x="108668" y="142759"/>
                  </a:lnTo>
                  <a:lnTo>
                    <a:pt x="111010" y="127894"/>
                  </a:lnTo>
                  <a:lnTo>
                    <a:pt x="112571" y="112141"/>
                  </a:lnTo>
                  <a:lnTo>
                    <a:pt x="113612" y="95796"/>
                  </a:lnTo>
                  <a:lnTo>
                    <a:pt x="116643" y="81393"/>
                  </a:lnTo>
                  <a:lnTo>
                    <a:pt x="121001" y="68286"/>
                  </a:lnTo>
                  <a:lnTo>
                    <a:pt x="126244" y="56042"/>
                  </a:lnTo>
                  <a:lnTo>
                    <a:pt x="130908" y="44373"/>
                  </a:lnTo>
                  <a:lnTo>
                    <a:pt x="139206" y="22059"/>
                  </a:lnTo>
                  <a:lnTo>
                    <a:pt x="144223" y="18212"/>
                  </a:lnTo>
                  <a:lnTo>
                    <a:pt x="149906" y="19153"/>
                  </a:lnTo>
                  <a:lnTo>
                    <a:pt x="156031" y="23286"/>
                  </a:lnTo>
                  <a:lnTo>
                    <a:pt x="160115" y="30716"/>
                  </a:lnTo>
                  <a:lnTo>
                    <a:pt x="162837" y="40344"/>
                  </a:lnTo>
                  <a:lnTo>
                    <a:pt x="164652" y="51438"/>
                  </a:lnTo>
                  <a:lnTo>
                    <a:pt x="172790" y="94967"/>
                  </a:lnTo>
                  <a:lnTo>
                    <a:pt x="175962" y="108888"/>
                  </a:lnTo>
                  <a:lnTo>
                    <a:pt x="179245" y="121674"/>
                  </a:lnTo>
                  <a:lnTo>
                    <a:pt x="186009" y="146398"/>
                  </a:lnTo>
                  <a:lnTo>
                    <a:pt x="192911" y="172969"/>
                  </a:lnTo>
                  <a:lnTo>
                    <a:pt x="197556" y="185430"/>
                  </a:lnTo>
                  <a:lnTo>
                    <a:pt x="202990" y="197243"/>
                  </a:lnTo>
                  <a:lnTo>
                    <a:pt x="231388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997515" y="4112381"/>
              <a:ext cx="157765" cy="199835"/>
            </a:xfrm>
            <a:custGeom>
              <a:avLst/>
              <a:gdLst/>
              <a:ahLst/>
              <a:cxnLst/>
              <a:rect l="0" t="0" r="0" b="0"/>
              <a:pathLst>
                <a:path w="157765" h="199835">
                  <a:moveTo>
                    <a:pt x="0" y="0"/>
                  </a:moveTo>
                  <a:lnTo>
                    <a:pt x="0" y="22333"/>
                  </a:lnTo>
                  <a:lnTo>
                    <a:pt x="1169" y="34755"/>
                  </a:lnTo>
                  <a:lnTo>
                    <a:pt x="3116" y="48880"/>
                  </a:lnTo>
                  <a:lnTo>
                    <a:pt x="5584" y="64139"/>
                  </a:lnTo>
                  <a:lnTo>
                    <a:pt x="7228" y="78987"/>
                  </a:lnTo>
                  <a:lnTo>
                    <a:pt x="8325" y="93559"/>
                  </a:lnTo>
                  <a:lnTo>
                    <a:pt x="9056" y="107949"/>
                  </a:lnTo>
                  <a:lnTo>
                    <a:pt x="10712" y="121048"/>
                  </a:lnTo>
                  <a:lnTo>
                    <a:pt x="12984" y="133286"/>
                  </a:lnTo>
                  <a:lnTo>
                    <a:pt x="15668" y="144951"/>
                  </a:lnTo>
                  <a:lnTo>
                    <a:pt x="20963" y="153896"/>
                  </a:lnTo>
                  <a:lnTo>
                    <a:pt x="27999" y="161029"/>
                  </a:lnTo>
                  <a:lnTo>
                    <a:pt x="36195" y="166952"/>
                  </a:lnTo>
                  <a:lnTo>
                    <a:pt x="42828" y="167395"/>
                  </a:lnTo>
                  <a:lnTo>
                    <a:pt x="48419" y="164185"/>
                  </a:lnTo>
                  <a:lnTo>
                    <a:pt x="53314" y="158538"/>
                  </a:lnTo>
                  <a:lnTo>
                    <a:pt x="58915" y="150100"/>
                  </a:lnTo>
                  <a:lnTo>
                    <a:pt x="64987" y="139799"/>
                  </a:lnTo>
                  <a:lnTo>
                    <a:pt x="71371" y="128258"/>
                  </a:lnTo>
                  <a:lnTo>
                    <a:pt x="76796" y="117058"/>
                  </a:lnTo>
                  <a:lnTo>
                    <a:pt x="81582" y="106085"/>
                  </a:lnTo>
                  <a:lnTo>
                    <a:pt x="85941" y="95264"/>
                  </a:lnTo>
                  <a:lnTo>
                    <a:pt x="88846" y="83376"/>
                  </a:lnTo>
                  <a:lnTo>
                    <a:pt x="90784" y="70776"/>
                  </a:lnTo>
                  <a:lnTo>
                    <a:pt x="92075" y="57702"/>
                  </a:lnTo>
                  <a:lnTo>
                    <a:pt x="94105" y="45479"/>
                  </a:lnTo>
                  <a:lnTo>
                    <a:pt x="96627" y="33825"/>
                  </a:lnTo>
                  <a:lnTo>
                    <a:pt x="99476" y="22550"/>
                  </a:lnTo>
                  <a:lnTo>
                    <a:pt x="101376" y="19708"/>
                  </a:lnTo>
                  <a:lnTo>
                    <a:pt x="102643" y="22487"/>
                  </a:lnTo>
                  <a:lnTo>
                    <a:pt x="103487" y="29015"/>
                  </a:lnTo>
                  <a:lnTo>
                    <a:pt x="105219" y="38041"/>
                  </a:lnTo>
                  <a:lnTo>
                    <a:pt x="119667" y="105063"/>
                  </a:lnTo>
                  <a:lnTo>
                    <a:pt x="124186" y="120293"/>
                  </a:lnTo>
                  <a:lnTo>
                    <a:pt x="129535" y="135120"/>
                  </a:lnTo>
                  <a:lnTo>
                    <a:pt x="157764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228902" y="4097242"/>
              <a:ext cx="199836" cy="162386"/>
            </a:xfrm>
            <a:custGeom>
              <a:avLst/>
              <a:gdLst/>
              <a:ahLst/>
              <a:cxnLst/>
              <a:rect l="0" t="0" r="0" b="0"/>
              <a:pathLst>
                <a:path w="199836" h="162386">
                  <a:moveTo>
                    <a:pt x="0" y="4621"/>
                  </a:moveTo>
                  <a:lnTo>
                    <a:pt x="5584" y="38121"/>
                  </a:lnTo>
                  <a:lnTo>
                    <a:pt x="7228" y="52664"/>
                  </a:lnTo>
                  <a:lnTo>
                    <a:pt x="8325" y="67034"/>
                  </a:lnTo>
                  <a:lnTo>
                    <a:pt x="9056" y="81288"/>
                  </a:lnTo>
                  <a:lnTo>
                    <a:pt x="9868" y="109591"/>
                  </a:lnTo>
                  <a:lnTo>
                    <a:pt x="10084" y="123684"/>
                  </a:lnTo>
                  <a:lnTo>
                    <a:pt x="10229" y="127235"/>
                  </a:lnTo>
                  <a:lnTo>
                    <a:pt x="10325" y="123760"/>
                  </a:lnTo>
                  <a:lnTo>
                    <a:pt x="10389" y="115600"/>
                  </a:lnTo>
                  <a:lnTo>
                    <a:pt x="11601" y="105485"/>
                  </a:lnTo>
                  <a:lnTo>
                    <a:pt x="13577" y="94067"/>
                  </a:lnTo>
                  <a:lnTo>
                    <a:pt x="16063" y="81781"/>
                  </a:lnTo>
                  <a:lnTo>
                    <a:pt x="21942" y="55665"/>
                  </a:lnTo>
                  <a:lnTo>
                    <a:pt x="25145" y="42156"/>
                  </a:lnTo>
                  <a:lnTo>
                    <a:pt x="28450" y="29644"/>
                  </a:lnTo>
                  <a:lnTo>
                    <a:pt x="35238" y="6393"/>
                  </a:lnTo>
                  <a:lnTo>
                    <a:pt x="38684" y="4634"/>
                  </a:lnTo>
                  <a:lnTo>
                    <a:pt x="42150" y="9304"/>
                  </a:lnTo>
                  <a:lnTo>
                    <a:pt x="45629" y="18261"/>
                  </a:lnTo>
                  <a:lnTo>
                    <a:pt x="47949" y="28906"/>
                  </a:lnTo>
                  <a:lnTo>
                    <a:pt x="49495" y="40677"/>
                  </a:lnTo>
                  <a:lnTo>
                    <a:pt x="50526" y="53200"/>
                  </a:lnTo>
                  <a:lnTo>
                    <a:pt x="52382" y="66222"/>
                  </a:lnTo>
                  <a:lnTo>
                    <a:pt x="54788" y="79579"/>
                  </a:lnTo>
                  <a:lnTo>
                    <a:pt x="57561" y="93157"/>
                  </a:lnTo>
                  <a:lnTo>
                    <a:pt x="59409" y="106884"/>
                  </a:lnTo>
                  <a:lnTo>
                    <a:pt x="60641" y="120710"/>
                  </a:lnTo>
                  <a:lnTo>
                    <a:pt x="61463" y="134602"/>
                  </a:lnTo>
                  <a:lnTo>
                    <a:pt x="64348" y="141526"/>
                  </a:lnTo>
                  <a:lnTo>
                    <a:pt x="68609" y="143804"/>
                  </a:lnTo>
                  <a:lnTo>
                    <a:pt x="73786" y="142986"/>
                  </a:lnTo>
                  <a:lnTo>
                    <a:pt x="78406" y="137766"/>
                  </a:lnTo>
                  <a:lnTo>
                    <a:pt x="82655" y="129612"/>
                  </a:lnTo>
                  <a:lnTo>
                    <a:pt x="86656" y="119501"/>
                  </a:lnTo>
                  <a:lnTo>
                    <a:pt x="90493" y="108086"/>
                  </a:lnTo>
                  <a:lnTo>
                    <a:pt x="94218" y="95802"/>
                  </a:lnTo>
                  <a:lnTo>
                    <a:pt x="101474" y="69686"/>
                  </a:lnTo>
                  <a:lnTo>
                    <a:pt x="108595" y="42499"/>
                  </a:lnTo>
                  <a:lnTo>
                    <a:pt x="112130" y="29873"/>
                  </a:lnTo>
                  <a:lnTo>
                    <a:pt x="119174" y="6495"/>
                  </a:lnTo>
                  <a:lnTo>
                    <a:pt x="123857" y="1196"/>
                  </a:lnTo>
                  <a:lnTo>
                    <a:pt x="129316" y="0"/>
                  </a:lnTo>
                  <a:lnTo>
                    <a:pt x="135293" y="1541"/>
                  </a:lnTo>
                  <a:lnTo>
                    <a:pt x="139277" y="7242"/>
                  </a:lnTo>
                  <a:lnTo>
                    <a:pt x="141934" y="15717"/>
                  </a:lnTo>
                  <a:lnTo>
                    <a:pt x="146054" y="38768"/>
                  </a:lnTo>
                  <a:lnTo>
                    <a:pt x="151781" y="68490"/>
                  </a:lnTo>
                  <a:lnTo>
                    <a:pt x="154944" y="82259"/>
                  </a:lnTo>
                  <a:lnTo>
                    <a:pt x="158221" y="94944"/>
                  </a:lnTo>
                  <a:lnTo>
                    <a:pt x="161575" y="106907"/>
                  </a:lnTo>
                  <a:lnTo>
                    <a:pt x="166148" y="117219"/>
                  </a:lnTo>
                  <a:lnTo>
                    <a:pt x="171534" y="126431"/>
                  </a:lnTo>
                  <a:lnTo>
                    <a:pt x="199835" y="1623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565465" y="4049275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554948" y="42596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734575" y="3944099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914495" y="1167453"/>
            <a:ext cx="1849149" cy="420705"/>
            <a:chOff x="3914495" y="1167453"/>
            <a:chExt cx="1849149" cy="420705"/>
          </a:xfrm>
        </p:grpSpPr>
        <p:sp>
          <p:nvSpPr>
            <p:cNvPr id="98" name="Freeform 97"/>
            <p:cNvSpPr/>
            <p:nvPr/>
          </p:nvSpPr>
          <p:spPr>
            <a:xfrm>
              <a:off x="3914495" y="1167453"/>
              <a:ext cx="187369" cy="402444"/>
            </a:xfrm>
            <a:custGeom>
              <a:avLst/>
              <a:gdLst/>
              <a:ahLst/>
              <a:cxnLst/>
              <a:rect l="0" t="0" r="0" b="0"/>
              <a:pathLst>
                <a:path w="187369" h="402444">
                  <a:moveTo>
                    <a:pt x="61157" y="0"/>
                  </a:moveTo>
                  <a:lnTo>
                    <a:pt x="61157" y="33500"/>
                  </a:lnTo>
                  <a:lnTo>
                    <a:pt x="59988" y="46875"/>
                  </a:lnTo>
                  <a:lnTo>
                    <a:pt x="58040" y="59297"/>
                  </a:lnTo>
                  <a:lnTo>
                    <a:pt x="55573" y="71084"/>
                  </a:lnTo>
                  <a:lnTo>
                    <a:pt x="52760" y="82448"/>
                  </a:lnTo>
                  <a:lnTo>
                    <a:pt x="49716" y="93530"/>
                  </a:lnTo>
                  <a:lnTo>
                    <a:pt x="46518" y="104424"/>
                  </a:lnTo>
                  <a:lnTo>
                    <a:pt x="39848" y="128993"/>
                  </a:lnTo>
                  <a:lnTo>
                    <a:pt x="26044" y="182855"/>
                  </a:lnTo>
                  <a:lnTo>
                    <a:pt x="23725" y="196695"/>
                  </a:lnTo>
                  <a:lnTo>
                    <a:pt x="22179" y="210596"/>
                  </a:lnTo>
                  <a:lnTo>
                    <a:pt x="21148" y="224538"/>
                  </a:lnTo>
                  <a:lnTo>
                    <a:pt x="19292" y="237339"/>
                  </a:lnTo>
                  <a:lnTo>
                    <a:pt x="16887" y="249378"/>
                  </a:lnTo>
                  <a:lnTo>
                    <a:pt x="14114" y="260911"/>
                  </a:lnTo>
                  <a:lnTo>
                    <a:pt x="4628" y="305058"/>
                  </a:lnTo>
                  <a:lnTo>
                    <a:pt x="2436" y="320234"/>
                  </a:lnTo>
                  <a:lnTo>
                    <a:pt x="974" y="335026"/>
                  </a:lnTo>
                  <a:lnTo>
                    <a:pt x="0" y="349562"/>
                  </a:lnTo>
                  <a:lnTo>
                    <a:pt x="1687" y="361590"/>
                  </a:lnTo>
                  <a:lnTo>
                    <a:pt x="5150" y="371946"/>
                  </a:lnTo>
                  <a:lnTo>
                    <a:pt x="9796" y="381187"/>
                  </a:lnTo>
                  <a:lnTo>
                    <a:pt x="17567" y="388516"/>
                  </a:lnTo>
                  <a:lnTo>
                    <a:pt x="27422" y="394571"/>
                  </a:lnTo>
                  <a:lnTo>
                    <a:pt x="38667" y="399776"/>
                  </a:lnTo>
                  <a:lnTo>
                    <a:pt x="50838" y="402077"/>
                  </a:lnTo>
                  <a:lnTo>
                    <a:pt x="63626" y="402443"/>
                  </a:lnTo>
                  <a:lnTo>
                    <a:pt x="76827" y="401518"/>
                  </a:lnTo>
                  <a:lnTo>
                    <a:pt x="90302" y="400902"/>
                  </a:lnTo>
                  <a:lnTo>
                    <a:pt x="117739" y="400217"/>
                  </a:lnTo>
                  <a:lnTo>
                    <a:pt x="131599" y="398865"/>
                  </a:lnTo>
                  <a:lnTo>
                    <a:pt x="145514" y="396796"/>
                  </a:lnTo>
                  <a:lnTo>
                    <a:pt x="187368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193506" y="1424745"/>
              <a:ext cx="129469" cy="121524"/>
            </a:xfrm>
            <a:custGeom>
              <a:avLst/>
              <a:gdLst/>
              <a:ahLst/>
              <a:cxnLst/>
              <a:rect l="0" t="0" r="0" b="0"/>
              <a:pathLst>
                <a:path w="129469" h="121524">
                  <a:moveTo>
                    <a:pt x="13533" y="16165"/>
                  </a:moveTo>
                  <a:lnTo>
                    <a:pt x="2366" y="27332"/>
                  </a:lnTo>
                  <a:lnTo>
                    <a:pt x="245" y="35296"/>
                  </a:lnTo>
                  <a:lnTo>
                    <a:pt x="0" y="45280"/>
                  </a:lnTo>
                  <a:lnTo>
                    <a:pt x="1005" y="56610"/>
                  </a:lnTo>
                  <a:lnTo>
                    <a:pt x="2844" y="67670"/>
                  </a:lnTo>
                  <a:lnTo>
                    <a:pt x="5238" y="78549"/>
                  </a:lnTo>
                  <a:lnTo>
                    <a:pt x="8003" y="89307"/>
                  </a:lnTo>
                  <a:lnTo>
                    <a:pt x="14521" y="98817"/>
                  </a:lnTo>
                  <a:lnTo>
                    <a:pt x="23540" y="107493"/>
                  </a:lnTo>
                  <a:lnTo>
                    <a:pt x="34228" y="115615"/>
                  </a:lnTo>
                  <a:lnTo>
                    <a:pt x="44859" y="119861"/>
                  </a:lnTo>
                  <a:lnTo>
                    <a:pt x="55452" y="121523"/>
                  </a:lnTo>
                  <a:lnTo>
                    <a:pt x="66020" y="121463"/>
                  </a:lnTo>
                  <a:lnTo>
                    <a:pt x="76571" y="119085"/>
                  </a:lnTo>
                  <a:lnTo>
                    <a:pt x="87111" y="115163"/>
                  </a:lnTo>
                  <a:lnTo>
                    <a:pt x="97644" y="110211"/>
                  </a:lnTo>
                  <a:lnTo>
                    <a:pt x="107003" y="103403"/>
                  </a:lnTo>
                  <a:lnTo>
                    <a:pt x="115579" y="95359"/>
                  </a:lnTo>
                  <a:lnTo>
                    <a:pt x="123634" y="86491"/>
                  </a:lnTo>
                  <a:lnTo>
                    <a:pt x="127836" y="74735"/>
                  </a:lnTo>
                  <a:lnTo>
                    <a:pt x="129468" y="61055"/>
                  </a:lnTo>
                  <a:lnTo>
                    <a:pt x="129387" y="46092"/>
                  </a:lnTo>
                  <a:lnTo>
                    <a:pt x="125828" y="33779"/>
                  </a:lnTo>
                  <a:lnTo>
                    <a:pt x="119949" y="23233"/>
                  </a:lnTo>
                  <a:lnTo>
                    <a:pt x="112524" y="13866"/>
                  </a:lnTo>
                  <a:lnTo>
                    <a:pt x="102899" y="7621"/>
                  </a:lnTo>
                  <a:lnTo>
                    <a:pt x="91809" y="3457"/>
                  </a:lnTo>
                  <a:lnTo>
                    <a:pt x="79740" y="682"/>
                  </a:lnTo>
                  <a:lnTo>
                    <a:pt x="67020" y="0"/>
                  </a:lnTo>
                  <a:lnTo>
                    <a:pt x="53866" y="714"/>
                  </a:lnTo>
                  <a:lnTo>
                    <a:pt x="13533" y="564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364803" y="1419875"/>
              <a:ext cx="210353" cy="113564"/>
            </a:xfrm>
            <a:custGeom>
              <a:avLst/>
              <a:gdLst/>
              <a:ahLst/>
              <a:cxnLst/>
              <a:rect l="0" t="0" r="0" b="0"/>
              <a:pathLst>
                <a:path w="210353" h="113564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5" y="48880"/>
                  </a:lnTo>
                  <a:lnTo>
                    <a:pt x="9055" y="64140"/>
                  </a:lnTo>
                  <a:lnTo>
                    <a:pt x="10712" y="77819"/>
                  </a:lnTo>
                  <a:lnTo>
                    <a:pt x="12984" y="90444"/>
                  </a:lnTo>
                  <a:lnTo>
                    <a:pt x="15667" y="102366"/>
                  </a:lnTo>
                  <a:lnTo>
                    <a:pt x="20963" y="109146"/>
                  </a:lnTo>
                  <a:lnTo>
                    <a:pt x="27999" y="112497"/>
                  </a:lnTo>
                  <a:lnTo>
                    <a:pt x="36195" y="113563"/>
                  </a:lnTo>
                  <a:lnTo>
                    <a:pt x="43996" y="109599"/>
                  </a:lnTo>
                  <a:lnTo>
                    <a:pt x="51535" y="102281"/>
                  </a:lnTo>
                  <a:lnTo>
                    <a:pt x="58897" y="92729"/>
                  </a:lnTo>
                  <a:lnTo>
                    <a:pt x="64975" y="81686"/>
                  </a:lnTo>
                  <a:lnTo>
                    <a:pt x="70195" y="69649"/>
                  </a:lnTo>
                  <a:lnTo>
                    <a:pt x="74843" y="56951"/>
                  </a:lnTo>
                  <a:lnTo>
                    <a:pt x="80280" y="50822"/>
                  </a:lnTo>
                  <a:lnTo>
                    <a:pt x="86241" y="49074"/>
                  </a:lnTo>
                  <a:lnTo>
                    <a:pt x="92553" y="50245"/>
                  </a:lnTo>
                  <a:lnTo>
                    <a:pt x="97929" y="55701"/>
                  </a:lnTo>
                  <a:lnTo>
                    <a:pt x="102682" y="64012"/>
                  </a:lnTo>
                  <a:lnTo>
                    <a:pt x="107019" y="74228"/>
                  </a:lnTo>
                  <a:lnTo>
                    <a:pt x="112248" y="83375"/>
                  </a:lnTo>
                  <a:lnTo>
                    <a:pt x="118071" y="91811"/>
                  </a:lnTo>
                  <a:lnTo>
                    <a:pt x="124290" y="99772"/>
                  </a:lnTo>
                  <a:lnTo>
                    <a:pt x="133111" y="105079"/>
                  </a:lnTo>
                  <a:lnTo>
                    <a:pt x="143666" y="108617"/>
                  </a:lnTo>
                  <a:lnTo>
                    <a:pt x="155377" y="110976"/>
                  </a:lnTo>
                  <a:lnTo>
                    <a:pt x="165522" y="110212"/>
                  </a:lnTo>
                  <a:lnTo>
                    <a:pt x="174622" y="107364"/>
                  </a:lnTo>
                  <a:lnTo>
                    <a:pt x="183026" y="103129"/>
                  </a:lnTo>
                  <a:lnTo>
                    <a:pt x="189797" y="96800"/>
                  </a:lnTo>
                  <a:lnTo>
                    <a:pt x="195480" y="89074"/>
                  </a:lnTo>
                  <a:lnTo>
                    <a:pt x="200437" y="80418"/>
                  </a:lnTo>
                  <a:lnTo>
                    <a:pt x="203742" y="69973"/>
                  </a:lnTo>
                  <a:lnTo>
                    <a:pt x="205945" y="58335"/>
                  </a:lnTo>
                  <a:lnTo>
                    <a:pt x="210352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564637" y="1449962"/>
              <a:ext cx="120369" cy="106643"/>
            </a:xfrm>
            <a:custGeom>
              <a:avLst/>
              <a:gdLst/>
              <a:ahLst/>
              <a:cxnLst/>
              <a:rect l="0" t="0" r="0" b="0"/>
              <a:pathLst>
                <a:path w="120369" h="106643">
                  <a:moveTo>
                    <a:pt x="0" y="54054"/>
                  </a:moveTo>
                  <a:lnTo>
                    <a:pt x="22334" y="48471"/>
                  </a:lnTo>
                  <a:lnTo>
                    <a:pt x="32419" y="45657"/>
                  </a:lnTo>
                  <a:lnTo>
                    <a:pt x="52973" y="39415"/>
                  </a:lnTo>
                  <a:lnTo>
                    <a:pt x="64531" y="34946"/>
                  </a:lnTo>
                  <a:lnTo>
                    <a:pt x="76911" y="29629"/>
                  </a:lnTo>
                  <a:lnTo>
                    <a:pt x="89838" y="23747"/>
                  </a:lnTo>
                  <a:lnTo>
                    <a:pt x="100794" y="17489"/>
                  </a:lnTo>
                  <a:lnTo>
                    <a:pt x="110435" y="10979"/>
                  </a:lnTo>
                  <a:lnTo>
                    <a:pt x="119200" y="4302"/>
                  </a:lnTo>
                  <a:lnTo>
                    <a:pt x="120368" y="1020"/>
                  </a:lnTo>
                  <a:lnTo>
                    <a:pt x="116473" y="0"/>
                  </a:lnTo>
                  <a:lnTo>
                    <a:pt x="109202" y="489"/>
                  </a:lnTo>
                  <a:lnTo>
                    <a:pt x="100848" y="4320"/>
                  </a:lnTo>
                  <a:lnTo>
                    <a:pt x="91773" y="10381"/>
                  </a:lnTo>
                  <a:lnTo>
                    <a:pt x="82217" y="17927"/>
                  </a:lnTo>
                  <a:lnTo>
                    <a:pt x="73510" y="27632"/>
                  </a:lnTo>
                  <a:lnTo>
                    <a:pt x="65367" y="38776"/>
                  </a:lnTo>
                  <a:lnTo>
                    <a:pt x="57602" y="50881"/>
                  </a:lnTo>
                  <a:lnTo>
                    <a:pt x="54762" y="61288"/>
                  </a:lnTo>
                  <a:lnTo>
                    <a:pt x="55206" y="70563"/>
                  </a:lnTo>
                  <a:lnTo>
                    <a:pt x="84141" y="10664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767238" y="1430393"/>
              <a:ext cx="91893" cy="147247"/>
            </a:xfrm>
            <a:custGeom>
              <a:avLst/>
              <a:gdLst/>
              <a:ahLst/>
              <a:cxnLst/>
              <a:rect l="0" t="0" r="0" b="0"/>
              <a:pathLst>
                <a:path w="91893" h="147247">
                  <a:moveTo>
                    <a:pt x="91892" y="0"/>
                  </a:moveTo>
                  <a:lnTo>
                    <a:pt x="63975" y="0"/>
                  </a:lnTo>
                  <a:lnTo>
                    <a:pt x="52246" y="1169"/>
                  </a:lnTo>
                  <a:lnTo>
                    <a:pt x="40920" y="3116"/>
                  </a:lnTo>
                  <a:lnTo>
                    <a:pt x="29864" y="5583"/>
                  </a:lnTo>
                  <a:lnTo>
                    <a:pt x="20156" y="9565"/>
                  </a:lnTo>
                  <a:lnTo>
                    <a:pt x="11346" y="14557"/>
                  </a:lnTo>
                  <a:lnTo>
                    <a:pt x="3136" y="20222"/>
                  </a:lnTo>
                  <a:lnTo>
                    <a:pt x="0" y="27505"/>
                  </a:lnTo>
                  <a:lnTo>
                    <a:pt x="246" y="35866"/>
                  </a:lnTo>
                  <a:lnTo>
                    <a:pt x="2748" y="44946"/>
                  </a:lnTo>
                  <a:lnTo>
                    <a:pt x="6753" y="53336"/>
                  </a:lnTo>
                  <a:lnTo>
                    <a:pt x="11760" y="61267"/>
                  </a:lnTo>
                  <a:lnTo>
                    <a:pt x="17435" y="68892"/>
                  </a:lnTo>
                  <a:lnTo>
                    <a:pt x="25894" y="76312"/>
                  </a:lnTo>
                  <a:lnTo>
                    <a:pt x="36207" y="83596"/>
                  </a:lnTo>
                  <a:lnTo>
                    <a:pt x="58963" y="97922"/>
                  </a:lnTo>
                  <a:lnTo>
                    <a:pt x="80762" y="112080"/>
                  </a:lnTo>
                  <a:lnTo>
                    <a:pt x="85641" y="120296"/>
                  </a:lnTo>
                  <a:lnTo>
                    <a:pt x="86556" y="129280"/>
                  </a:lnTo>
                  <a:lnTo>
                    <a:pt x="84829" y="138774"/>
                  </a:lnTo>
                  <a:lnTo>
                    <a:pt x="80171" y="143936"/>
                  </a:lnTo>
                  <a:lnTo>
                    <a:pt x="73561" y="146208"/>
                  </a:lnTo>
                  <a:lnTo>
                    <a:pt x="28787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985341" y="1388323"/>
              <a:ext cx="9057" cy="199835"/>
            </a:xfrm>
            <a:custGeom>
              <a:avLst/>
              <a:gdLst/>
              <a:ahLst/>
              <a:cxnLst/>
              <a:rect l="0" t="0" r="0" b="0"/>
              <a:pathLst>
                <a:path w="9057" h="199835">
                  <a:moveTo>
                    <a:pt x="0" y="0"/>
                  </a:moveTo>
                  <a:lnTo>
                    <a:pt x="5584" y="16750"/>
                  </a:lnTo>
                  <a:lnTo>
                    <a:pt x="7229" y="26358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8375" y="62215"/>
                  </a:lnTo>
                  <a:lnTo>
                    <a:pt x="6752" y="75367"/>
                  </a:lnTo>
                  <a:lnTo>
                    <a:pt x="4501" y="88809"/>
                  </a:lnTo>
                  <a:lnTo>
                    <a:pt x="3001" y="102445"/>
                  </a:lnTo>
                  <a:lnTo>
                    <a:pt x="2001" y="116210"/>
                  </a:lnTo>
                  <a:lnTo>
                    <a:pt x="1334" y="130061"/>
                  </a:lnTo>
                  <a:lnTo>
                    <a:pt x="593" y="157917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922235" y="1504016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10518"/>
                  </a:moveTo>
                  <a:lnTo>
                    <a:pt x="16751" y="4934"/>
                  </a:lnTo>
                  <a:lnTo>
                    <a:pt x="27528" y="3289"/>
                  </a:lnTo>
                  <a:lnTo>
                    <a:pt x="40556" y="2193"/>
                  </a:lnTo>
                  <a:lnTo>
                    <a:pt x="55084" y="1462"/>
                  </a:lnTo>
                  <a:lnTo>
                    <a:pt x="83693" y="650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511783" y="1346252"/>
              <a:ext cx="20474" cy="231388"/>
            </a:xfrm>
            <a:custGeom>
              <a:avLst/>
              <a:gdLst/>
              <a:ahLst/>
              <a:cxnLst/>
              <a:rect l="0" t="0" r="0" b="0"/>
              <a:pathLst>
                <a:path w="20474" h="231388">
                  <a:moveTo>
                    <a:pt x="20473" y="0"/>
                  </a:moveTo>
                  <a:lnTo>
                    <a:pt x="14890" y="27917"/>
                  </a:lnTo>
                  <a:lnTo>
                    <a:pt x="9033" y="54089"/>
                  </a:lnTo>
                  <a:lnTo>
                    <a:pt x="5835" y="67612"/>
                  </a:lnTo>
                  <a:lnTo>
                    <a:pt x="3703" y="82471"/>
                  </a:lnTo>
                  <a:lnTo>
                    <a:pt x="2281" y="98219"/>
                  </a:lnTo>
                  <a:lnTo>
                    <a:pt x="1334" y="114562"/>
                  </a:lnTo>
                  <a:lnTo>
                    <a:pt x="281" y="145185"/>
                  </a:lnTo>
                  <a:lnTo>
                    <a:pt x="0" y="159896"/>
                  </a:lnTo>
                  <a:lnTo>
                    <a:pt x="982" y="173209"/>
                  </a:lnTo>
                  <a:lnTo>
                    <a:pt x="9956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616397" y="1325217"/>
              <a:ext cx="21036" cy="231388"/>
            </a:xfrm>
            <a:custGeom>
              <a:avLst/>
              <a:gdLst/>
              <a:ahLst/>
              <a:cxnLst/>
              <a:rect l="0" t="0" r="0" b="0"/>
              <a:pathLst>
                <a:path w="21036" h="231388">
                  <a:moveTo>
                    <a:pt x="21035" y="0"/>
                  </a:moveTo>
                  <a:lnTo>
                    <a:pt x="21035" y="22334"/>
                  </a:lnTo>
                  <a:lnTo>
                    <a:pt x="19867" y="33587"/>
                  </a:lnTo>
                  <a:lnTo>
                    <a:pt x="17919" y="45764"/>
                  </a:lnTo>
                  <a:lnTo>
                    <a:pt x="15452" y="58556"/>
                  </a:lnTo>
                  <a:lnTo>
                    <a:pt x="13807" y="72927"/>
                  </a:lnTo>
                  <a:lnTo>
                    <a:pt x="12710" y="88351"/>
                  </a:lnTo>
                  <a:lnTo>
                    <a:pt x="11979" y="104477"/>
                  </a:lnTo>
                  <a:lnTo>
                    <a:pt x="10323" y="119902"/>
                  </a:lnTo>
                  <a:lnTo>
                    <a:pt x="8051" y="134860"/>
                  </a:lnTo>
                  <a:lnTo>
                    <a:pt x="5367" y="149506"/>
                  </a:lnTo>
                  <a:lnTo>
                    <a:pt x="3578" y="163945"/>
                  </a:lnTo>
                  <a:lnTo>
                    <a:pt x="2386" y="178245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385010" y="1430393"/>
              <a:ext cx="378634" cy="1"/>
            </a:xfrm>
            <a:custGeom>
              <a:avLst/>
              <a:gdLst/>
              <a:ahLst/>
              <a:cxnLst/>
              <a:rect l="0" t="0" r="0" b="0"/>
              <a:pathLst>
                <a:path w="378634" h="1">
                  <a:moveTo>
                    <a:pt x="0" y="0"/>
                  </a:moveTo>
                  <a:lnTo>
                    <a:pt x="37863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406045" y="1525051"/>
              <a:ext cx="315529" cy="10519"/>
            </a:xfrm>
            <a:custGeom>
              <a:avLst/>
              <a:gdLst/>
              <a:ahLst/>
              <a:cxnLst/>
              <a:rect l="0" t="0" r="0" b="0"/>
              <a:pathLst>
                <a:path w="315529" h="10519">
                  <a:moveTo>
                    <a:pt x="0" y="10518"/>
                  </a:moveTo>
                  <a:lnTo>
                    <a:pt x="22334" y="10518"/>
                  </a:lnTo>
                  <a:lnTo>
                    <a:pt x="34756" y="9349"/>
                  </a:lnTo>
                  <a:lnTo>
                    <a:pt x="48880" y="7402"/>
                  </a:lnTo>
                  <a:lnTo>
                    <a:pt x="64140" y="4934"/>
                  </a:lnTo>
                  <a:lnTo>
                    <a:pt x="81325" y="3290"/>
                  </a:lnTo>
                  <a:lnTo>
                    <a:pt x="99793" y="2193"/>
                  </a:lnTo>
                  <a:lnTo>
                    <a:pt x="139011" y="975"/>
                  </a:lnTo>
                  <a:lnTo>
                    <a:pt x="31552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895655" y="1903685"/>
            <a:ext cx="3749812" cy="736233"/>
            <a:chOff x="4895655" y="1903685"/>
            <a:chExt cx="3749812" cy="736233"/>
          </a:xfrm>
        </p:grpSpPr>
        <p:sp>
          <p:nvSpPr>
            <p:cNvPr id="110" name="Freeform 109"/>
            <p:cNvSpPr/>
            <p:nvPr/>
          </p:nvSpPr>
          <p:spPr>
            <a:xfrm>
              <a:off x="4895655" y="1911886"/>
              <a:ext cx="194863" cy="201918"/>
            </a:xfrm>
            <a:custGeom>
              <a:avLst/>
              <a:gdLst/>
              <a:ahLst/>
              <a:cxnLst/>
              <a:rect l="0" t="0" r="0" b="0"/>
              <a:pathLst>
                <a:path w="194863" h="201918">
                  <a:moveTo>
                    <a:pt x="16063" y="23352"/>
                  </a:moveTo>
                  <a:lnTo>
                    <a:pt x="10480" y="40102"/>
                  </a:lnTo>
                  <a:lnTo>
                    <a:pt x="8835" y="50879"/>
                  </a:lnTo>
                  <a:lnTo>
                    <a:pt x="7738" y="63907"/>
                  </a:lnTo>
                  <a:lnTo>
                    <a:pt x="7007" y="78436"/>
                  </a:lnTo>
                  <a:lnTo>
                    <a:pt x="6195" y="107044"/>
                  </a:lnTo>
                  <a:lnTo>
                    <a:pt x="5674" y="163498"/>
                  </a:lnTo>
                  <a:lnTo>
                    <a:pt x="4462" y="176382"/>
                  </a:lnTo>
                  <a:lnTo>
                    <a:pt x="2486" y="188478"/>
                  </a:lnTo>
                  <a:lnTo>
                    <a:pt x="0" y="200047"/>
                  </a:lnTo>
                  <a:lnTo>
                    <a:pt x="680" y="201917"/>
                  </a:lnTo>
                  <a:lnTo>
                    <a:pt x="3470" y="197320"/>
                  </a:lnTo>
                  <a:lnTo>
                    <a:pt x="7668" y="188413"/>
                  </a:lnTo>
                  <a:lnTo>
                    <a:pt x="10466" y="176631"/>
                  </a:lnTo>
                  <a:lnTo>
                    <a:pt x="12332" y="162934"/>
                  </a:lnTo>
                  <a:lnTo>
                    <a:pt x="13575" y="147959"/>
                  </a:lnTo>
                  <a:lnTo>
                    <a:pt x="14405" y="132133"/>
                  </a:lnTo>
                  <a:lnTo>
                    <a:pt x="15326" y="98967"/>
                  </a:lnTo>
                  <a:lnTo>
                    <a:pt x="14403" y="83111"/>
                  </a:lnTo>
                  <a:lnTo>
                    <a:pt x="12619" y="67866"/>
                  </a:lnTo>
                  <a:lnTo>
                    <a:pt x="10261" y="53027"/>
                  </a:lnTo>
                  <a:lnTo>
                    <a:pt x="8689" y="38461"/>
                  </a:lnTo>
                  <a:lnTo>
                    <a:pt x="7641" y="24076"/>
                  </a:lnTo>
                  <a:lnTo>
                    <a:pt x="6943" y="9811"/>
                  </a:lnTo>
                  <a:lnTo>
                    <a:pt x="7646" y="6144"/>
                  </a:lnTo>
                  <a:lnTo>
                    <a:pt x="9283" y="9543"/>
                  </a:lnTo>
                  <a:lnTo>
                    <a:pt x="14218" y="27732"/>
                  </a:lnTo>
                  <a:lnTo>
                    <a:pt x="20307" y="51398"/>
                  </a:lnTo>
                  <a:lnTo>
                    <a:pt x="24735" y="63084"/>
                  </a:lnTo>
                  <a:lnTo>
                    <a:pt x="30025" y="74381"/>
                  </a:lnTo>
                  <a:lnTo>
                    <a:pt x="35888" y="85418"/>
                  </a:lnTo>
                  <a:lnTo>
                    <a:pt x="42135" y="96282"/>
                  </a:lnTo>
                  <a:lnTo>
                    <a:pt x="48637" y="107031"/>
                  </a:lnTo>
                  <a:lnTo>
                    <a:pt x="55308" y="117702"/>
                  </a:lnTo>
                  <a:lnTo>
                    <a:pt x="64430" y="125985"/>
                  </a:lnTo>
                  <a:lnTo>
                    <a:pt x="75186" y="132676"/>
                  </a:lnTo>
                  <a:lnTo>
                    <a:pt x="87031" y="138305"/>
                  </a:lnTo>
                  <a:lnTo>
                    <a:pt x="97265" y="139720"/>
                  </a:lnTo>
                  <a:lnTo>
                    <a:pt x="106425" y="138327"/>
                  </a:lnTo>
                  <a:lnTo>
                    <a:pt x="114869" y="135060"/>
                  </a:lnTo>
                  <a:lnTo>
                    <a:pt x="122835" y="129377"/>
                  </a:lnTo>
                  <a:lnTo>
                    <a:pt x="130483" y="122082"/>
                  </a:lnTo>
                  <a:lnTo>
                    <a:pt x="137920" y="113713"/>
                  </a:lnTo>
                  <a:lnTo>
                    <a:pt x="144046" y="103459"/>
                  </a:lnTo>
                  <a:lnTo>
                    <a:pt x="149298" y="91949"/>
                  </a:lnTo>
                  <a:lnTo>
                    <a:pt x="153968" y="79601"/>
                  </a:lnTo>
                  <a:lnTo>
                    <a:pt x="157082" y="66694"/>
                  </a:lnTo>
                  <a:lnTo>
                    <a:pt x="159158" y="53415"/>
                  </a:lnTo>
                  <a:lnTo>
                    <a:pt x="160542" y="39888"/>
                  </a:lnTo>
                  <a:lnTo>
                    <a:pt x="160296" y="27364"/>
                  </a:lnTo>
                  <a:lnTo>
                    <a:pt x="158963" y="15509"/>
                  </a:lnTo>
                  <a:lnTo>
                    <a:pt x="156906" y="4100"/>
                  </a:lnTo>
                  <a:lnTo>
                    <a:pt x="156703" y="0"/>
                  </a:lnTo>
                  <a:lnTo>
                    <a:pt x="157737" y="772"/>
                  </a:lnTo>
                  <a:lnTo>
                    <a:pt x="159594" y="4792"/>
                  </a:lnTo>
                  <a:lnTo>
                    <a:pt x="160833" y="13316"/>
                  </a:lnTo>
                  <a:lnTo>
                    <a:pt x="161658" y="24842"/>
                  </a:lnTo>
                  <a:lnTo>
                    <a:pt x="162209" y="38368"/>
                  </a:lnTo>
                  <a:lnTo>
                    <a:pt x="163744" y="52061"/>
                  </a:lnTo>
                  <a:lnTo>
                    <a:pt x="165936" y="65864"/>
                  </a:lnTo>
                  <a:lnTo>
                    <a:pt x="168566" y="79740"/>
                  </a:lnTo>
                  <a:lnTo>
                    <a:pt x="174605" y="107623"/>
                  </a:lnTo>
                  <a:lnTo>
                    <a:pt x="177851" y="121603"/>
                  </a:lnTo>
                  <a:lnTo>
                    <a:pt x="181185" y="134429"/>
                  </a:lnTo>
                  <a:lnTo>
                    <a:pt x="184575" y="146485"/>
                  </a:lnTo>
                  <a:lnTo>
                    <a:pt x="194862" y="1811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132588" y="2009345"/>
              <a:ext cx="85116" cy="83658"/>
            </a:xfrm>
            <a:custGeom>
              <a:avLst/>
              <a:gdLst/>
              <a:ahLst/>
              <a:cxnLst/>
              <a:rect l="0" t="0" r="0" b="0"/>
              <a:pathLst>
                <a:path w="85116" h="83658">
                  <a:moveTo>
                    <a:pt x="0" y="62621"/>
                  </a:moveTo>
                  <a:lnTo>
                    <a:pt x="43917" y="47982"/>
                  </a:lnTo>
                  <a:lnTo>
                    <a:pt x="52650" y="43513"/>
                  </a:lnTo>
                  <a:lnTo>
                    <a:pt x="60810" y="38196"/>
                  </a:lnTo>
                  <a:lnTo>
                    <a:pt x="68587" y="32315"/>
                  </a:lnTo>
                  <a:lnTo>
                    <a:pt x="74940" y="24888"/>
                  </a:lnTo>
                  <a:lnTo>
                    <a:pt x="80344" y="16430"/>
                  </a:lnTo>
                  <a:lnTo>
                    <a:pt x="85115" y="7286"/>
                  </a:lnTo>
                  <a:lnTo>
                    <a:pt x="83622" y="2359"/>
                  </a:lnTo>
                  <a:lnTo>
                    <a:pt x="77951" y="243"/>
                  </a:lnTo>
                  <a:lnTo>
                    <a:pt x="69497" y="0"/>
                  </a:lnTo>
                  <a:lnTo>
                    <a:pt x="61523" y="2176"/>
                  </a:lnTo>
                  <a:lnTo>
                    <a:pt x="53870" y="5964"/>
                  </a:lnTo>
                  <a:lnTo>
                    <a:pt x="46431" y="10826"/>
                  </a:lnTo>
                  <a:lnTo>
                    <a:pt x="40303" y="17574"/>
                  </a:lnTo>
                  <a:lnTo>
                    <a:pt x="35049" y="25578"/>
                  </a:lnTo>
                  <a:lnTo>
                    <a:pt x="30377" y="34420"/>
                  </a:lnTo>
                  <a:lnTo>
                    <a:pt x="29601" y="42652"/>
                  </a:lnTo>
                  <a:lnTo>
                    <a:pt x="31420" y="50477"/>
                  </a:lnTo>
                  <a:lnTo>
                    <a:pt x="63105" y="836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284123" y="1914691"/>
              <a:ext cx="142958" cy="155442"/>
            </a:xfrm>
            <a:custGeom>
              <a:avLst/>
              <a:gdLst/>
              <a:ahLst/>
              <a:cxnLst/>
              <a:rect l="0" t="0" r="0" b="0"/>
              <a:pathLst>
                <a:path w="142958" h="155442">
                  <a:moveTo>
                    <a:pt x="100887" y="104687"/>
                  </a:moveTo>
                  <a:lnTo>
                    <a:pt x="100887" y="82354"/>
                  </a:lnTo>
                  <a:lnTo>
                    <a:pt x="97381" y="74606"/>
                  </a:lnTo>
                  <a:lnTo>
                    <a:pt x="91538" y="68273"/>
                  </a:lnTo>
                  <a:lnTo>
                    <a:pt x="84137" y="62882"/>
                  </a:lnTo>
                  <a:lnTo>
                    <a:pt x="75697" y="60456"/>
                  </a:lnTo>
                  <a:lnTo>
                    <a:pt x="66564" y="60008"/>
                  </a:lnTo>
                  <a:lnTo>
                    <a:pt x="56970" y="60878"/>
                  </a:lnTo>
                  <a:lnTo>
                    <a:pt x="48237" y="63795"/>
                  </a:lnTo>
                  <a:lnTo>
                    <a:pt x="40077" y="68077"/>
                  </a:lnTo>
                  <a:lnTo>
                    <a:pt x="32300" y="73269"/>
                  </a:lnTo>
                  <a:lnTo>
                    <a:pt x="24778" y="80236"/>
                  </a:lnTo>
                  <a:lnTo>
                    <a:pt x="17426" y="88386"/>
                  </a:lnTo>
                  <a:lnTo>
                    <a:pt x="10187" y="97326"/>
                  </a:lnTo>
                  <a:lnTo>
                    <a:pt x="5362" y="107960"/>
                  </a:lnTo>
                  <a:lnTo>
                    <a:pt x="2145" y="119724"/>
                  </a:lnTo>
                  <a:lnTo>
                    <a:pt x="0" y="132241"/>
                  </a:lnTo>
                  <a:lnTo>
                    <a:pt x="2076" y="141754"/>
                  </a:lnTo>
                  <a:lnTo>
                    <a:pt x="6966" y="149265"/>
                  </a:lnTo>
                  <a:lnTo>
                    <a:pt x="13732" y="155441"/>
                  </a:lnTo>
                  <a:lnTo>
                    <a:pt x="20580" y="154884"/>
                  </a:lnTo>
                  <a:lnTo>
                    <a:pt x="27483" y="149838"/>
                  </a:lnTo>
                  <a:lnTo>
                    <a:pt x="34421" y="141799"/>
                  </a:lnTo>
                  <a:lnTo>
                    <a:pt x="40216" y="132935"/>
                  </a:lnTo>
                  <a:lnTo>
                    <a:pt x="45247" y="123519"/>
                  </a:lnTo>
                  <a:lnTo>
                    <a:pt x="49770" y="113736"/>
                  </a:lnTo>
                  <a:lnTo>
                    <a:pt x="53955" y="103708"/>
                  </a:lnTo>
                  <a:lnTo>
                    <a:pt x="57912" y="93517"/>
                  </a:lnTo>
                  <a:lnTo>
                    <a:pt x="61720" y="83217"/>
                  </a:lnTo>
                  <a:lnTo>
                    <a:pt x="65427" y="71676"/>
                  </a:lnTo>
                  <a:lnTo>
                    <a:pt x="69066" y="59307"/>
                  </a:lnTo>
                  <a:lnTo>
                    <a:pt x="72662" y="46387"/>
                  </a:lnTo>
                  <a:lnTo>
                    <a:pt x="75058" y="33099"/>
                  </a:lnTo>
                  <a:lnTo>
                    <a:pt x="76656" y="19566"/>
                  </a:lnTo>
                  <a:lnTo>
                    <a:pt x="77721" y="5869"/>
                  </a:lnTo>
                  <a:lnTo>
                    <a:pt x="77263" y="244"/>
                  </a:lnTo>
                  <a:lnTo>
                    <a:pt x="75789" y="0"/>
                  </a:lnTo>
                  <a:lnTo>
                    <a:pt x="73637" y="3343"/>
                  </a:lnTo>
                  <a:lnTo>
                    <a:pt x="73372" y="10246"/>
                  </a:lnTo>
                  <a:lnTo>
                    <a:pt x="74363" y="19523"/>
                  </a:lnTo>
                  <a:lnTo>
                    <a:pt x="76193" y="30382"/>
                  </a:lnTo>
                  <a:lnTo>
                    <a:pt x="78581" y="42295"/>
                  </a:lnTo>
                  <a:lnTo>
                    <a:pt x="84351" y="67998"/>
                  </a:lnTo>
                  <a:lnTo>
                    <a:pt x="88694" y="80228"/>
                  </a:lnTo>
                  <a:lnTo>
                    <a:pt x="93927" y="91887"/>
                  </a:lnTo>
                  <a:lnTo>
                    <a:pt x="99753" y="103165"/>
                  </a:lnTo>
                  <a:lnTo>
                    <a:pt x="107143" y="113022"/>
                  </a:lnTo>
                  <a:lnTo>
                    <a:pt x="115575" y="121930"/>
                  </a:lnTo>
                  <a:lnTo>
                    <a:pt x="142957" y="1467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458633" y="1956273"/>
              <a:ext cx="31554" cy="136730"/>
            </a:xfrm>
            <a:custGeom>
              <a:avLst/>
              <a:gdLst/>
              <a:ahLst/>
              <a:cxnLst/>
              <a:rect l="0" t="0" r="0" b="0"/>
              <a:pathLst>
                <a:path w="31554" h="136730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6" y="42647"/>
                  </a:lnTo>
                  <a:lnTo>
                    <a:pt x="11441" y="76910"/>
                  </a:lnTo>
                  <a:lnTo>
                    <a:pt x="31553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510140" y="1976486"/>
              <a:ext cx="106258" cy="105999"/>
            </a:xfrm>
            <a:custGeom>
              <a:avLst/>
              <a:gdLst/>
              <a:ahLst/>
              <a:cxnLst/>
              <a:rect l="0" t="0" r="0" b="0"/>
              <a:pathLst>
                <a:path w="106258" h="105999">
                  <a:moveTo>
                    <a:pt x="74704" y="21857"/>
                  </a:moveTo>
                  <a:lnTo>
                    <a:pt x="69120" y="5107"/>
                  </a:lnTo>
                  <a:lnTo>
                    <a:pt x="63970" y="1341"/>
                  </a:lnTo>
                  <a:lnTo>
                    <a:pt x="57031" y="0"/>
                  </a:lnTo>
                  <a:lnTo>
                    <a:pt x="48898" y="274"/>
                  </a:lnTo>
                  <a:lnTo>
                    <a:pt x="41140" y="2794"/>
                  </a:lnTo>
                  <a:lnTo>
                    <a:pt x="33630" y="6811"/>
                  </a:lnTo>
                  <a:lnTo>
                    <a:pt x="26286" y="11826"/>
                  </a:lnTo>
                  <a:lnTo>
                    <a:pt x="19053" y="18676"/>
                  </a:lnTo>
                  <a:lnTo>
                    <a:pt x="11894" y="26748"/>
                  </a:lnTo>
                  <a:lnTo>
                    <a:pt x="4784" y="35635"/>
                  </a:lnTo>
                  <a:lnTo>
                    <a:pt x="1212" y="46235"/>
                  </a:lnTo>
                  <a:lnTo>
                    <a:pt x="0" y="57975"/>
                  </a:lnTo>
                  <a:lnTo>
                    <a:pt x="360" y="70477"/>
                  </a:lnTo>
                  <a:lnTo>
                    <a:pt x="5275" y="77643"/>
                  </a:lnTo>
                  <a:lnTo>
                    <a:pt x="13226" y="81251"/>
                  </a:lnTo>
                  <a:lnTo>
                    <a:pt x="23201" y="82489"/>
                  </a:lnTo>
                  <a:lnTo>
                    <a:pt x="32189" y="79808"/>
                  </a:lnTo>
                  <a:lnTo>
                    <a:pt x="40518" y="74514"/>
                  </a:lnTo>
                  <a:lnTo>
                    <a:pt x="48407" y="67479"/>
                  </a:lnTo>
                  <a:lnTo>
                    <a:pt x="54836" y="59284"/>
                  </a:lnTo>
                  <a:lnTo>
                    <a:pt x="60290" y="50314"/>
                  </a:lnTo>
                  <a:lnTo>
                    <a:pt x="65095" y="40829"/>
                  </a:lnTo>
                  <a:lnTo>
                    <a:pt x="69466" y="38010"/>
                  </a:lnTo>
                  <a:lnTo>
                    <a:pt x="73550" y="39638"/>
                  </a:lnTo>
                  <a:lnTo>
                    <a:pt x="77441" y="44229"/>
                  </a:lnTo>
                  <a:lnTo>
                    <a:pt x="81203" y="50795"/>
                  </a:lnTo>
                  <a:lnTo>
                    <a:pt x="106257" y="1059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679503" y="1987826"/>
              <a:ext cx="126212" cy="105177"/>
            </a:xfrm>
            <a:custGeom>
              <a:avLst/>
              <a:gdLst/>
              <a:ahLst/>
              <a:cxnLst/>
              <a:rect l="0" t="0" r="0" b="0"/>
              <a:pathLst>
                <a:path w="126212" h="105177">
                  <a:moveTo>
                    <a:pt x="0" y="0"/>
                  </a:moveTo>
                  <a:lnTo>
                    <a:pt x="0" y="103325"/>
                  </a:lnTo>
                  <a:lnTo>
                    <a:pt x="0" y="95783"/>
                  </a:lnTo>
                  <a:lnTo>
                    <a:pt x="1169" y="87228"/>
                  </a:lnTo>
                  <a:lnTo>
                    <a:pt x="3116" y="76850"/>
                  </a:lnTo>
                  <a:lnTo>
                    <a:pt x="5584" y="65256"/>
                  </a:lnTo>
                  <a:lnTo>
                    <a:pt x="8397" y="54022"/>
                  </a:lnTo>
                  <a:lnTo>
                    <a:pt x="11441" y="43026"/>
                  </a:lnTo>
                  <a:lnTo>
                    <a:pt x="14639" y="32190"/>
                  </a:lnTo>
                  <a:lnTo>
                    <a:pt x="20277" y="23797"/>
                  </a:lnTo>
                  <a:lnTo>
                    <a:pt x="27541" y="17033"/>
                  </a:lnTo>
                  <a:lnTo>
                    <a:pt x="35890" y="11355"/>
                  </a:lnTo>
                  <a:lnTo>
                    <a:pt x="44962" y="9907"/>
                  </a:lnTo>
                  <a:lnTo>
                    <a:pt x="54515" y="11279"/>
                  </a:lnTo>
                  <a:lnTo>
                    <a:pt x="64390" y="14531"/>
                  </a:lnTo>
                  <a:lnTo>
                    <a:pt x="73311" y="19036"/>
                  </a:lnTo>
                  <a:lnTo>
                    <a:pt x="81595" y="24377"/>
                  </a:lnTo>
                  <a:lnTo>
                    <a:pt x="89456" y="30275"/>
                  </a:lnTo>
                  <a:lnTo>
                    <a:pt x="95864" y="37712"/>
                  </a:lnTo>
                  <a:lnTo>
                    <a:pt x="101305" y="46177"/>
                  </a:lnTo>
                  <a:lnTo>
                    <a:pt x="106101" y="55325"/>
                  </a:lnTo>
                  <a:lnTo>
                    <a:pt x="110467" y="64930"/>
                  </a:lnTo>
                  <a:lnTo>
                    <a:pt x="114546" y="74840"/>
                  </a:lnTo>
                  <a:lnTo>
                    <a:pt x="126211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010006" y="2019378"/>
              <a:ext cx="121868" cy="91385"/>
            </a:xfrm>
            <a:custGeom>
              <a:avLst/>
              <a:gdLst/>
              <a:ahLst/>
              <a:cxnLst/>
              <a:rect l="0" t="0" r="0" b="0"/>
              <a:pathLst>
                <a:path w="121868" h="91385">
                  <a:moveTo>
                    <a:pt x="6060" y="10518"/>
                  </a:moveTo>
                  <a:lnTo>
                    <a:pt x="476" y="32852"/>
                  </a:lnTo>
                  <a:lnTo>
                    <a:pt x="0" y="42937"/>
                  </a:lnTo>
                  <a:lnTo>
                    <a:pt x="851" y="53166"/>
                  </a:lnTo>
                  <a:lnTo>
                    <a:pt x="2587" y="63491"/>
                  </a:lnTo>
                  <a:lnTo>
                    <a:pt x="7251" y="71543"/>
                  </a:lnTo>
                  <a:lnTo>
                    <a:pt x="13866" y="78080"/>
                  </a:lnTo>
                  <a:lnTo>
                    <a:pt x="21781" y="83606"/>
                  </a:lnTo>
                  <a:lnTo>
                    <a:pt x="31733" y="87290"/>
                  </a:lnTo>
                  <a:lnTo>
                    <a:pt x="43041" y="89746"/>
                  </a:lnTo>
                  <a:lnTo>
                    <a:pt x="55255" y="91384"/>
                  </a:lnTo>
                  <a:lnTo>
                    <a:pt x="66904" y="90138"/>
                  </a:lnTo>
                  <a:lnTo>
                    <a:pt x="78175" y="86971"/>
                  </a:lnTo>
                  <a:lnTo>
                    <a:pt x="89195" y="82522"/>
                  </a:lnTo>
                  <a:lnTo>
                    <a:pt x="98880" y="77218"/>
                  </a:lnTo>
                  <a:lnTo>
                    <a:pt x="107673" y="71346"/>
                  </a:lnTo>
                  <a:lnTo>
                    <a:pt x="115872" y="65093"/>
                  </a:lnTo>
                  <a:lnTo>
                    <a:pt x="120170" y="57419"/>
                  </a:lnTo>
                  <a:lnTo>
                    <a:pt x="121867" y="48797"/>
                  </a:lnTo>
                  <a:lnTo>
                    <a:pt x="121829" y="39543"/>
                  </a:lnTo>
                  <a:lnTo>
                    <a:pt x="118298" y="32205"/>
                  </a:lnTo>
                  <a:lnTo>
                    <a:pt x="112438" y="26145"/>
                  </a:lnTo>
                  <a:lnTo>
                    <a:pt x="105026" y="20936"/>
                  </a:lnTo>
                  <a:lnTo>
                    <a:pt x="96578" y="16295"/>
                  </a:lnTo>
                  <a:lnTo>
                    <a:pt x="87440" y="12032"/>
                  </a:lnTo>
                  <a:lnTo>
                    <a:pt x="5864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260684" y="1908619"/>
              <a:ext cx="60393" cy="215936"/>
            </a:xfrm>
            <a:custGeom>
              <a:avLst/>
              <a:gdLst/>
              <a:ahLst/>
              <a:cxnLst/>
              <a:rect l="0" t="0" r="0" b="0"/>
              <a:pathLst>
                <a:path w="60393" h="215936">
                  <a:moveTo>
                    <a:pt x="60392" y="5583"/>
                  </a:moveTo>
                  <a:lnTo>
                    <a:pt x="43642" y="0"/>
                  </a:lnTo>
                  <a:lnTo>
                    <a:pt x="36371" y="692"/>
                  </a:lnTo>
                  <a:lnTo>
                    <a:pt x="29186" y="3491"/>
                  </a:lnTo>
                  <a:lnTo>
                    <a:pt x="22059" y="7695"/>
                  </a:lnTo>
                  <a:lnTo>
                    <a:pt x="16139" y="15171"/>
                  </a:lnTo>
                  <a:lnTo>
                    <a:pt x="11024" y="24830"/>
                  </a:lnTo>
                  <a:lnTo>
                    <a:pt x="6445" y="35944"/>
                  </a:lnTo>
                  <a:lnTo>
                    <a:pt x="3392" y="50365"/>
                  </a:lnTo>
                  <a:lnTo>
                    <a:pt x="1357" y="66991"/>
                  </a:lnTo>
                  <a:lnTo>
                    <a:pt x="0" y="85086"/>
                  </a:lnTo>
                  <a:lnTo>
                    <a:pt x="264" y="100656"/>
                  </a:lnTo>
                  <a:lnTo>
                    <a:pt x="1609" y="114541"/>
                  </a:lnTo>
                  <a:lnTo>
                    <a:pt x="3674" y="127304"/>
                  </a:lnTo>
                  <a:lnTo>
                    <a:pt x="6219" y="140487"/>
                  </a:lnTo>
                  <a:lnTo>
                    <a:pt x="9085" y="153950"/>
                  </a:lnTo>
                  <a:lnTo>
                    <a:pt x="18322" y="2159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215900" y="2050931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31553"/>
                  </a:moveTo>
                  <a:lnTo>
                    <a:pt x="22334" y="20386"/>
                  </a:lnTo>
                  <a:lnTo>
                    <a:pt x="33587" y="17097"/>
                  </a:lnTo>
                  <a:lnTo>
                    <a:pt x="45764" y="14904"/>
                  </a:lnTo>
                  <a:lnTo>
                    <a:pt x="58556" y="13442"/>
                  </a:lnTo>
                  <a:lnTo>
                    <a:pt x="71759" y="11299"/>
                  </a:lnTo>
                  <a:lnTo>
                    <a:pt x="85235" y="8701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562981" y="2019378"/>
              <a:ext cx="31553" cy="105177"/>
            </a:xfrm>
            <a:custGeom>
              <a:avLst/>
              <a:gdLst/>
              <a:ahLst/>
              <a:cxnLst/>
              <a:rect l="0" t="0" r="0" b="0"/>
              <a:pathLst>
                <a:path w="31553" h="105177">
                  <a:moveTo>
                    <a:pt x="0" y="0"/>
                  </a:moveTo>
                  <a:lnTo>
                    <a:pt x="5583" y="22334"/>
                  </a:lnTo>
                  <a:lnTo>
                    <a:pt x="8396" y="32419"/>
                  </a:lnTo>
                  <a:lnTo>
                    <a:pt x="14639" y="52973"/>
                  </a:lnTo>
                  <a:lnTo>
                    <a:pt x="31552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531428" y="2029896"/>
              <a:ext cx="168283" cy="42071"/>
            </a:xfrm>
            <a:custGeom>
              <a:avLst/>
              <a:gdLst/>
              <a:ahLst/>
              <a:cxnLst/>
              <a:rect l="0" t="0" r="0" b="0"/>
              <a:pathLst>
                <a:path w="168283" h="42071">
                  <a:moveTo>
                    <a:pt x="0" y="42070"/>
                  </a:moveTo>
                  <a:lnTo>
                    <a:pt x="16750" y="36487"/>
                  </a:lnTo>
                  <a:lnTo>
                    <a:pt x="26359" y="34842"/>
                  </a:lnTo>
                  <a:lnTo>
                    <a:pt x="37439" y="33746"/>
                  </a:lnTo>
                  <a:lnTo>
                    <a:pt x="49501" y="33015"/>
                  </a:lnTo>
                  <a:lnTo>
                    <a:pt x="61047" y="31359"/>
                  </a:lnTo>
                  <a:lnTo>
                    <a:pt x="72251" y="29086"/>
                  </a:lnTo>
                  <a:lnTo>
                    <a:pt x="107886" y="20305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741780" y="1903685"/>
              <a:ext cx="94660" cy="220870"/>
            </a:xfrm>
            <a:custGeom>
              <a:avLst/>
              <a:gdLst/>
              <a:ahLst/>
              <a:cxnLst/>
              <a:rect l="0" t="0" r="0" b="0"/>
              <a:pathLst>
                <a:path w="94660" h="220870">
                  <a:moveTo>
                    <a:pt x="0" y="0"/>
                  </a:moveTo>
                  <a:lnTo>
                    <a:pt x="0" y="169675"/>
                  </a:lnTo>
                  <a:lnTo>
                    <a:pt x="1168" y="176222"/>
                  </a:lnTo>
                  <a:lnTo>
                    <a:pt x="3116" y="177081"/>
                  </a:lnTo>
                  <a:lnTo>
                    <a:pt x="5584" y="174148"/>
                  </a:lnTo>
                  <a:lnTo>
                    <a:pt x="9566" y="168686"/>
                  </a:lnTo>
                  <a:lnTo>
                    <a:pt x="20222" y="153269"/>
                  </a:lnTo>
                  <a:lnTo>
                    <a:pt x="26337" y="145418"/>
                  </a:lnTo>
                  <a:lnTo>
                    <a:pt x="32749" y="137847"/>
                  </a:lnTo>
                  <a:lnTo>
                    <a:pt x="39363" y="130463"/>
                  </a:lnTo>
                  <a:lnTo>
                    <a:pt x="46108" y="127877"/>
                  </a:lnTo>
                  <a:lnTo>
                    <a:pt x="52943" y="128490"/>
                  </a:lnTo>
                  <a:lnTo>
                    <a:pt x="59836" y="131236"/>
                  </a:lnTo>
                  <a:lnTo>
                    <a:pt x="65601" y="137741"/>
                  </a:lnTo>
                  <a:lnTo>
                    <a:pt x="70612" y="146753"/>
                  </a:lnTo>
                  <a:lnTo>
                    <a:pt x="75121" y="157435"/>
                  </a:lnTo>
                  <a:lnTo>
                    <a:pt x="79297" y="168062"/>
                  </a:lnTo>
                  <a:lnTo>
                    <a:pt x="83249" y="178653"/>
                  </a:lnTo>
                  <a:lnTo>
                    <a:pt x="94659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910061" y="2009640"/>
              <a:ext cx="126213" cy="104398"/>
            </a:xfrm>
            <a:custGeom>
              <a:avLst/>
              <a:gdLst/>
              <a:ahLst/>
              <a:cxnLst/>
              <a:rect l="0" t="0" r="0" b="0"/>
              <a:pathLst>
                <a:path w="126213" h="104398">
                  <a:moveTo>
                    <a:pt x="0" y="93879"/>
                  </a:moveTo>
                  <a:lnTo>
                    <a:pt x="58503" y="35377"/>
                  </a:lnTo>
                  <a:lnTo>
                    <a:pt x="64712" y="26831"/>
                  </a:lnTo>
                  <a:lnTo>
                    <a:pt x="70019" y="17627"/>
                  </a:lnTo>
                  <a:lnTo>
                    <a:pt x="74727" y="7986"/>
                  </a:lnTo>
                  <a:lnTo>
                    <a:pt x="72022" y="2727"/>
                  </a:lnTo>
                  <a:lnTo>
                    <a:pt x="64376" y="390"/>
                  </a:lnTo>
                  <a:lnTo>
                    <a:pt x="53435" y="0"/>
                  </a:lnTo>
                  <a:lnTo>
                    <a:pt x="43804" y="3246"/>
                  </a:lnTo>
                  <a:lnTo>
                    <a:pt x="35046" y="8916"/>
                  </a:lnTo>
                  <a:lnTo>
                    <a:pt x="26870" y="16202"/>
                  </a:lnTo>
                  <a:lnTo>
                    <a:pt x="20251" y="25734"/>
                  </a:lnTo>
                  <a:lnTo>
                    <a:pt x="14670" y="36762"/>
                  </a:lnTo>
                  <a:lnTo>
                    <a:pt x="9780" y="48790"/>
                  </a:lnTo>
                  <a:lnTo>
                    <a:pt x="10026" y="59145"/>
                  </a:lnTo>
                  <a:lnTo>
                    <a:pt x="13697" y="68386"/>
                  </a:lnTo>
                  <a:lnTo>
                    <a:pt x="19649" y="76883"/>
                  </a:lnTo>
                  <a:lnTo>
                    <a:pt x="28292" y="83717"/>
                  </a:lnTo>
                  <a:lnTo>
                    <a:pt x="38728" y="89442"/>
                  </a:lnTo>
                  <a:lnTo>
                    <a:pt x="50360" y="94427"/>
                  </a:lnTo>
                  <a:lnTo>
                    <a:pt x="63958" y="97750"/>
                  </a:lnTo>
                  <a:lnTo>
                    <a:pt x="78866" y="99966"/>
                  </a:lnTo>
                  <a:lnTo>
                    <a:pt x="126212" y="10439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122070" y="2261283"/>
              <a:ext cx="10086" cy="231388"/>
            </a:xfrm>
            <a:custGeom>
              <a:avLst/>
              <a:gdLst/>
              <a:ahLst/>
              <a:cxnLst/>
              <a:rect l="0" t="0" r="0" b="0"/>
              <a:pathLst>
                <a:path w="10086" h="231388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5" y="48880"/>
                  </a:lnTo>
                  <a:lnTo>
                    <a:pt x="9056" y="64140"/>
                  </a:lnTo>
                  <a:lnTo>
                    <a:pt x="9868" y="96676"/>
                  </a:lnTo>
                  <a:lnTo>
                    <a:pt x="10085" y="113533"/>
                  </a:lnTo>
                  <a:lnTo>
                    <a:pt x="9060" y="130614"/>
                  </a:lnTo>
                  <a:lnTo>
                    <a:pt x="7209" y="147844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181054" y="2376977"/>
              <a:ext cx="88659" cy="105732"/>
            </a:xfrm>
            <a:custGeom>
              <a:avLst/>
              <a:gdLst/>
              <a:ahLst/>
              <a:cxnLst/>
              <a:rect l="0" t="0" r="0" b="0"/>
              <a:pathLst>
                <a:path w="88659" h="105732">
                  <a:moveTo>
                    <a:pt x="14639" y="0"/>
                  </a:moveTo>
                  <a:lnTo>
                    <a:pt x="9056" y="16750"/>
                  </a:lnTo>
                  <a:lnTo>
                    <a:pt x="6242" y="26359"/>
                  </a:lnTo>
                  <a:lnTo>
                    <a:pt x="0" y="49500"/>
                  </a:lnTo>
                  <a:lnTo>
                    <a:pt x="205" y="61047"/>
                  </a:lnTo>
                  <a:lnTo>
                    <a:pt x="2679" y="72251"/>
                  </a:lnTo>
                  <a:lnTo>
                    <a:pt x="6666" y="83226"/>
                  </a:lnTo>
                  <a:lnTo>
                    <a:pt x="12830" y="91711"/>
                  </a:lnTo>
                  <a:lnTo>
                    <a:pt x="20445" y="98537"/>
                  </a:lnTo>
                  <a:lnTo>
                    <a:pt x="29027" y="104256"/>
                  </a:lnTo>
                  <a:lnTo>
                    <a:pt x="38254" y="105731"/>
                  </a:lnTo>
                  <a:lnTo>
                    <a:pt x="47912" y="104377"/>
                  </a:lnTo>
                  <a:lnTo>
                    <a:pt x="57856" y="101138"/>
                  </a:lnTo>
                  <a:lnTo>
                    <a:pt x="66823" y="94303"/>
                  </a:lnTo>
                  <a:lnTo>
                    <a:pt x="75138" y="85073"/>
                  </a:lnTo>
                  <a:lnTo>
                    <a:pt x="83018" y="74244"/>
                  </a:lnTo>
                  <a:lnTo>
                    <a:pt x="87104" y="63520"/>
                  </a:lnTo>
                  <a:lnTo>
                    <a:pt x="88658" y="52864"/>
                  </a:lnTo>
                  <a:lnTo>
                    <a:pt x="88526" y="42254"/>
                  </a:lnTo>
                  <a:lnTo>
                    <a:pt x="84932" y="32844"/>
                  </a:lnTo>
                  <a:lnTo>
                    <a:pt x="79031" y="24233"/>
                  </a:lnTo>
                  <a:lnTo>
                    <a:pt x="2515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311387" y="2376977"/>
              <a:ext cx="147247" cy="114215"/>
            </a:xfrm>
            <a:custGeom>
              <a:avLst/>
              <a:gdLst/>
              <a:ahLst/>
              <a:cxnLst/>
              <a:rect l="0" t="0" r="0" b="0"/>
              <a:pathLst>
                <a:path w="147247" h="114215">
                  <a:moveTo>
                    <a:pt x="0" y="0"/>
                  </a:moveTo>
                  <a:lnTo>
                    <a:pt x="0" y="27917"/>
                  </a:lnTo>
                  <a:lnTo>
                    <a:pt x="1168" y="39646"/>
                  </a:lnTo>
                  <a:lnTo>
                    <a:pt x="3116" y="50972"/>
                  </a:lnTo>
                  <a:lnTo>
                    <a:pt x="5583" y="62028"/>
                  </a:lnTo>
                  <a:lnTo>
                    <a:pt x="8397" y="72905"/>
                  </a:lnTo>
                  <a:lnTo>
                    <a:pt x="11441" y="83662"/>
                  </a:lnTo>
                  <a:lnTo>
                    <a:pt x="14639" y="94339"/>
                  </a:lnTo>
                  <a:lnTo>
                    <a:pt x="20277" y="100289"/>
                  </a:lnTo>
                  <a:lnTo>
                    <a:pt x="27541" y="103086"/>
                  </a:lnTo>
                  <a:lnTo>
                    <a:pt x="35890" y="103783"/>
                  </a:lnTo>
                  <a:lnTo>
                    <a:pt x="41456" y="98404"/>
                  </a:lnTo>
                  <a:lnTo>
                    <a:pt x="45167" y="88975"/>
                  </a:lnTo>
                  <a:lnTo>
                    <a:pt x="47640" y="76846"/>
                  </a:lnTo>
                  <a:lnTo>
                    <a:pt x="51627" y="71097"/>
                  </a:lnTo>
                  <a:lnTo>
                    <a:pt x="56622" y="69602"/>
                  </a:lnTo>
                  <a:lnTo>
                    <a:pt x="62289" y="70942"/>
                  </a:lnTo>
                  <a:lnTo>
                    <a:pt x="68404" y="75342"/>
                  </a:lnTo>
                  <a:lnTo>
                    <a:pt x="74818" y="81781"/>
                  </a:lnTo>
                  <a:lnTo>
                    <a:pt x="81431" y="89579"/>
                  </a:lnTo>
                  <a:lnTo>
                    <a:pt x="88177" y="97115"/>
                  </a:lnTo>
                  <a:lnTo>
                    <a:pt x="101906" y="111721"/>
                  </a:lnTo>
                  <a:lnTo>
                    <a:pt x="108839" y="114214"/>
                  </a:lnTo>
                  <a:lnTo>
                    <a:pt x="115798" y="113539"/>
                  </a:lnTo>
                  <a:lnTo>
                    <a:pt x="122775" y="110751"/>
                  </a:lnTo>
                  <a:lnTo>
                    <a:pt x="128595" y="105387"/>
                  </a:lnTo>
                  <a:lnTo>
                    <a:pt x="133643" y="98305"/>
                  </a:lnTo>
                  <a:lnTo>
                    <a:pt x="138178" y="90077"/>
                  </a:lnTo>
                  <a:lnTo>
                    <a:pt x="141200" y="79918"/>
                  </a:lnTo>
                  <a:lnTo>
                    <a:pt x="143216" y="68471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479669" y="2381662"/>
              <a:ext cx="73624" cy="121638"/>
            </a:xfrm>
            <a:custGeom>
              <a:avLst/>
              <a:gdLst/>
              <a:ahLst/>
              <a:cxnLst/>
              <a:rect l="0" t="0" r="0" b="0"/>
              <a:pathLst>
                <a:path w="73624" h="121638">
                  <a:moveTo>
                    <a:pt x="0" y="79455"/>
                  </a:moveTo>
                  <a:lnTo>
                    <a:pt x="16750" y="73872"/>
                  </a:lnTo>
                  <a:lnTo>
                    <a:pt x="24021" y="69890"/>
                  </a:lnTo>
                  <a:lnTo>
                    <a:pt x="31206" y="64898"/>
                  </a:lnTo>
                  <a:lnTo>
                    <a:pt x="38333" y="59233"/>
                  </a:lnTo>
                  <a:lnTo>
                    <a:pt x="44253" y="51950"/>
                  </a:lnTo>
                  <a:lnTo>
                    <a:pt x="49369" y="43589"/>
                  </a:lnTo>
                  <a:lnTo>
                    <a:pt x="53947" y="34510"/>
                  </a:lnTo>
                  <a:lnTo>
                    <a:pt x="55831" y="24950"/>
                  </a:lnTo>
                  <a:lnTo>
                    <a:pt x="55919" y="15072"/>
                  </a:lnTo>
                  <a:lnTo>
                    <a:pt x="54808" y="4980"/>
                  </a:lnTo>
                  <a:lnTo>
                    <a:pt x="50562" y="590"/>
                  </a:lnTo>
                  <a:lnTo>
                    <a:pt x="44225" y="0"/>
                  </a:lnTo>
                  <a:lnTo>
                    <a:pt x="36495" y="1944"/>
                  </a:lnTo>
                  <a:lnTo>
                    <a:pt x="29004" y="6746"/>
                  </a:lnTo>
                  <a:lnTo>
                    <a:pt x="21673" y="13453"/>
                  </a:lnTo>
                  <a:lnTo>
                    <a:pt x="14449" y="21431"/>
                  </a:lnTo>
                  <a:lnTo>
                    <a:pt x="9632" y="31423"/>
                  </a:lnTo>
                  <a:lnTo>
                    <a:pt x="6422" y="42759"/>
                  </a:lnTo>
                  <a:lnTo>
                    <a:pt x="4281" y="54991"/>
                  </a:lnTo>
                  <a:lnTo>
                    <a:pt x="4022" y="66652"/>
                  </a:lnTo>
                  <a:lnTo>
                    <a:pt x="5019" y="77932"/>
                  </a:lnTo>
                  <a:lnTo>
                    <a:pt x="6851" y="88957"/>
                  </a:lnTo>
                  <a:lnTo>
                    <a:pt x="10411" y="98645"/>
                  </a:lnTo>
                  <a:lnTo>
                    <a:pt x="15121" y="107441"/>
                  </a:lnTo>
                  <a:lnTo>
                    <a:pt x="20598" y="115641"/>
                  </a:lnTo>
                  <a:lnTo>
                    <a:pt x="28924" y="119940"/>
                  </a:lnTo>
                  <a:lnTo>
                    <a:pt x="39149" y="121637"/>
                  </a:lnTo>
                  <a:lnTo>
                    <a:pt x="73623" y="1215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595795" y="2376977"/>
              <a:ext cx="94226" cy="126225"/>
            </a:xfrm>
            <a:custGeom>
              <a:avLst/>
              <a:gdLst/>
              <a:ahLst/>
              <a:cxnLst/>
              <a:rect l="0" t="0" r="0" b="0"/>
              <a:pathLst>
                <a:path w="94226" h="126225">
                  <a:moveTo>
                    <a:pt x="10084" y="0"/>
                  </a:moveTo>
                  <a:lnTo>
                    <a:pt x="4501" y="16750"/>
                  </a:lnTo>
                  <a:lnTo>
                    <a:pt x="2856" y="26359"/>
                  </a:lnTo>
                  <a:lnTo>
                    <a:pt x="1760" y="37439"/>
                  </a:lnTo>
                  <a:lnTo>
                    <a:pt x="1029" y="49500"/>
                  </a:lnTo>
                  <a:lnTo>
                    <a:pt x="216" y="75367"/>
                  </a:lnTo>
                  <a:lnTo>
                    <a:pt x="0" y="88809"/>
                  </a:lnTo>
                  <a:lnTo>
                    <a:pt x="1024" y="101276"/>
                  </a:lnTo>
                  <a:lnTo>
                    <a:pt x="2876" y="113094"/>
                  </a:lnTo>
                  <a:lnTo>
                    <a:pt x="5279" y="124478"/>
                  </a:lnTo>
                  <a:lnTo>
                    <a:pt x="6881" y="126224"/>
                  </a:lnTo>
                  <a:lnTo>
                    <a:pt x="7949" y="121545"/>
                  </a:lnTo>
                  <a:lnTo>
                    <a:pt x="8660" y="112583"/>
                  </a:lnTo>
                  <a:lnTo>
                    <a:pt x="9135" y="101933"/>
                  </a:lnTo>
                  <a:lnTo>
                    <a:pt x="9663" y="77635"/>
                  </a:lnTo>
                  <a:lnTo>
                    <a:pt x="12140" y="66949"/>
                  </a:lnTo>
                  <a:lnTo>
                    <a:pt x="16130" y="57487"/>
                  </a:lnTo>
                  <a:lnTo>
                    <a:pt x="21126" y="48843"/>
                  </a:lnTo>
                  <a:lnTo>
                    <a:pt x="29132" y="41911"/>
                  </a:lnTo>
                  <a:lnTo>
                    <a:pt x="39143" y="36121"/>
                  </a:lnTo>
                  <a:lnTo>
                    <a:pt x="94225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868820" y="2261283"/>
              <a:ext cx="105176" cy="231388"/>
            </a:xfrm>
            <a:custGeom>
              <a:avLst/>
              <a:gdLst/>
              <a:ahLst/>
              <a:cxnLst/>
              <a:rect l="0" t="0" r="0" b="0"/>
              <a:pathLst>
                <a:path w="105176" h="231388">
                  <a:moveTo>
                    <a:pt x="0" y="0"/>
                  </a:moveTo>
                  <a:lnTo>
                    <a:pt x="5583" y="27917"/>
                  </a:lnTo>
                  <a:lnTo>
                    <a:pt x="8396" y="39647"/>
                  </a:lnTo>
                  <a:lnTo>
                    <a:pt x="11441" y="50972"/>
                  </a:lnTo>
                  <a:lnTo>
                    <a:pt x="14639" y="62029"/>
                  </a:lnTo>
                  <a:lnTo>
                    <a:pt x="16771" y="76411"/>
                  </a:lnTo>
                  <a:lnTo>
                    <a:pt x="18192" y="93011"/>
                  </a:lnTo>
                  <a:lnTo>
                    <a:pt x="19139" y="111090"/>
                  </a:lnTo>
                  <a:lnTo>
                    <a:pt x="20192" y="149875"/>
                  </a:lnTo>
                  <a:lnTo>
                    <a:pt x="20868" y="220740"/>
                  </a:lnTo>
                  <a:lnTo>
                    <a:pt x="22092" y="227795"/>
                  </a:lnTo>
                  <a:lnTo>
                    <a:pt x="24077" y="228992"/>
                  </a:lnTo>
                  <a:lnTo>
                    <a:pt x="26569" y="226285"/>
                  </a:lnTo>
                  <a:lnTo>
                    <a:pt x="29399" y="218637"/>
                  </a:lnTo>
                  <a:lnTo>
                    <a:pt x="32454" y="207695"/>
                  </a:lnTo>
                  <a:lnTo>
                    <a:pt x="35659" y="194557"/>
                  </a:lnTo>
                  <a:lnTo>
                    <a:pt x="38965" y="182293"/>
                  </a:lnTo>
                  <a:lnTo>
                    <a:pt x="45754" y="159317"/>
                  </a:lnTo>
                  <a:lnTo>
                    <a:pt x="51538" y="152956"/>
                  </a:lnTo>
                  <a:lnTo>
                    <a:pt x="58900" y="149884"/>
                  </a:lnTo>
                  <a:lnTo>
                    <a:pt x="67313" y="149005"/>
                  </a:lnTo>
                  <a:lnTo>
                    <a:pt x="74091" y="151925"/>
                  </a:lnTo>
                  <a:lnTo>
                    <a:pt x="79778" y="157377"/>
                  </a:lnTo>
                  <a:lnTo>
                    <a:pt x="84738" y="164518"/>
                  </a:lnTo>
                  <a:lnTo>
                    <a:pt x="89213" y="172784"/>
                  </a:lnTo>
                  <a:lnTo>
                    <a:pt x="93365" y="181801"/>
                  </a:lnTo>
                  <a:lnTo>
                    <a:pt x="105175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034664" y="2387494"/>
              <a:ext cx="86579" cy="105177"/>
            </a:xfrm>
            <a:custGeom>
              <a:avLst/>
              <a:gdLst/>
              <a:ahLst/>
              <a:cxnLst/>
              <a:rect l="0" t="0" r="0" b="0"/>
              <a:pathLst>
                <a:path w="86579" h="105177">
                  <a:moveTo>
                    <a:pt x="76060" y="0"/>
                  </a:moveTo>
                  <a:lnTo>
                    <a:pt x="59310" y="5584"/>
                  </a:lnTo>
                  <a:lnTo>
                    <a:pt x="50870" y="9566"/>
                  </a:lnTo>
                  <a:lnTo>
                    <a:pt x="41738" y="14558"/>
                  </a:lnTo>
                  <a:lnTo>
                    <a:pt x="32143" y="20223"/>
                  </a:lnTo>
                  <a:lnTo>
                    <a:pt x="24578" y="27506"/>
                  </a:lnTo>
                  <a:lnTo>
                    <a:pt x="18367" y="35866"/>
                  </a:lnTo>
                  <a:lnTo>
                    <a:pt x="13057" y="44946"/>
                  </a:lnTo>
                  <a:lnTo>
                    <a:pt x="8348" y="54505"/>
                  </a:lnTo>
                  <a:lnTo>
                    <a:pt x="4041" y="64384"/>
                  </a:lnTo>
                  <a:lnTo>
                    <a:pt x="0" y="74476"/>
                  </a:lnTo>
                  <a:lnTo>
                    <a:pt x="1981" y="80035"/>
                  </a:lnTo>
                  <a:lnTo>
                    <a:pt x="7976" y="82572"/>
                  </a:lnTo>
                  <a:lnTo>
                    <a:pt x="16648" y="83095"/>
                  </a:lnTo>
                  <a:lnTo>
                    <a:pt x="23597" y="79938"/>
                  </a:lnTo>
                  <a:lnTo>
                    <a:pt x="29399" y="74327"/>
                  </a:lnTo>
                  <a:lnTo>
                    <a:pt x="34435" y="67081"/>
                  </a:lnTo>
                  <a:lnTo>
                    <a:pt x="38961" y="58744"/>
                  </a:lnTo>
                  <a:lnTo>
                    <a:pt x="43147" y="49681"/>
                  </a:lnTo>
                  <a:lnTo>
                    <a:pt x="47106" y="40132"/>
                  </a:lnTo>
                  <a:lnTo>
                    <a:pt x="49746" y="38441"/>
                  </a:lnTo>
                  <a:lnTo>
                    <a:pt x="51505" y="41988"/>
                  </a:lnTo>
                  <a:lnTo>
                    <a:pt x="52678" y="49028"/>
                  </a:lnTo>
                  <a:lnTo>
                    <a:pt x="54629" y="57226"/>
                  </a:lnTo>
                  <a:lnTo>
                    <a:pt x="57098" y="66198"/>
                  </a:lnTo>
                  <a:lnTo>
                    <a:pt x="86578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205383" y="2271801"/>
              <a:ext cx="10518" cy="231388"/>
            </a:xfrm>
            <a:custGeom>
              <a:avLst/>
              <a:gdLst/>
              <a:ahLst/>
              <a:cxnLst/>
              <a:rect l="0" t="0" r="0" b="0"/>
              <a:pathLst>
                <a:path w="10518" h="231388">
                  <a:moveTo>
                    <a:pt x="0" y="0"/>
                  </a:moveTo>
                  <a:lnTo>
                    <a:pt x="0" y="169980"/>
                  </a:lnTo>
                  <a:lnTo>
                    <a:pt x="1168" y="183437"/>
                  </a:lnTo>
                  <a:lnTo>
                    <a:pt x="3116" y="195915"/>
                  </a:lnTo>
                  <a:lnTo>
                    <a:pt x="10517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321076" y="2308288"/>
              <a:ext cx="63107" cy="184383"/>
            </a:xfrm>
            <a:custGeom>
              <a:avLst/>
              <a:gdLst/>
              <a:ahLst/>
              <a:cxnLst/>
              <a:rect l="0" t="0" r="0" b="0"/>
              <a:pathLst>
                <a:path w="63107" h="184383">
                  <a:moveTo>
                    <a:pt x="63106" y="5583"/>
                  </a:moveTo>
                  <a:lnTo>
                    <a:pt x="46356" y="0"/>
                  </a:lnTo>
                  <a:lnTo>
                    <a:pt x="39085" y="692"/>
                  </a:lnTo>
                  <a:lnTo>
                    <a:pt x="31899" y="3491"/>
                  </a:lnTo>
                  <a:lnTo>
                    <a:pt x="24772" y="7694"/>
                  </a:lnTo>
                  <a:lnTo>
                    <a:pt x="18852" y="14002"/>
                  </a:lnTo>
                  <a:lnTo>
                    <a:pt x="13737" y="21714"/>
                  </a:lnTo>
                  <a:lnTo>
                    <a:pt x="9158" y="30360"/>
                  </a:lnTo>
                  <a:lnTo>
                    <a:pt x="6105" y="41968"/>
                  </a:lnTo>
                  <a:lnTo>
                    <a:pt x="4070" y="55549"/>
                  </a:lnTo>
                  <a:lnTo>
                    <a:pt x="2713" y="70447"/>
                  </a:lnTo>
                  <a:lnTo>
                    <a:pt x="1809" y="85053"/>
                  </a:lnTo>
                  <a:lnTo>
                    <a:pt x="804" y="113747"/>
                  </a:lnTo>
                  <a:lnTo>
                    <a:pt x="0" y="1843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247453" y="2398012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27917" y="15452"/>
                  </a:lnTo>
                  <a:lnTo>
                    <a:pt x="40815" y="13807"/>
                  </a:lnTo>
                  <a:lnTo>
                    <a:pt x="54088" y="12711"/>
                  </a:lnTo>
                  <a:lnTo>
                    <a:pt x="67611" y="11980"/>
                  </a:lnTo>
                  <a:lnTo>
                    <a:pt x="81301" y="10324"/>
                  </a:lnTo>
                  <a:lnTo>
                    <a:pt x="95102" y="8051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562981" y="2355942"/>
              <a:ext cx="48631" cy="134134"/>
            </a:xfrm>
            <a:custGeom>
              <a:avLst/>
              <a:gdLst/>
              <a:ahLst/>
              <a:cxnLst/>
              <a:rect l="0" t="0" r="0" b="0"/>
              <a:pathLst>
                <a:path w="48631" h="134134">
                  <a:moveTo>
                    <a:pt x="10517" y="31552"/>
                  </a:moveTo>
                  <a:lnTo>
                    <a:pt x="4934" y="59469"/>
                  </a:lnTo>
                  <a:lnTo>
                    <a:pt x="3289" y="73536"/>
                  </a:lnTo>
                  <a:lnTo>
                    <a:pt x="2193" y="88757"/>
                  </a:lnTo>
                  <a:lnTo>
                    <a:pt x="1462" y="104748"/>
                  </a:lnTo>
                  <a:lnTo>
                    <a:pt x="4480" y="116577"/>
                  </a:lnTo>
                  <a:lnTo>
                    <a:pt x="9999" y="125631"/>
                  </a:lnTo>
                  <a:lnTo>
                    <a:pt x="17184" y="132836"/>
                  </a:lnTo>
                  <a:lnTo>
                    <a:pt x="24310" y="134133"/>
                  </a:lnTo>
                  <a:lnTo>
                    <a:pt x="31399" y="131492"/>
                  </a:lnTo>
                  <a:lnTo>
                    <a:pt x="38462" y="126226"/>
                  </a:lnTo>
                  <a:lnTo>
                    <a:pt x="43171" y="118041"/>
                  </a:lnTo>
                  <a:lnTo>
                    <a:pt x="46310" y="107909"/>
                  </a:lnTo>
                  <a:lnTo>
                    <a:pt x="48403" y="96480"/>
                  </a:lnTo>
                  <a:lnTo>
                    <a:pt x="48630" y="85355"/>
                  </a:lnTo>
                  <a:lnTo>
                    <a:pt x="47612" y="74433"/>
                  </a:lnTo>
                  <a:lnTo>
                    <a:pt x="45765" y="63645"/>
                  </a:lnTo>
                  <a:lnTo>
                    <a:pt x="42196" y="54116"/>
                  </a:lnTo>
                  <a:lnTo>
                    <a:pt x="37480" y="45426"/>
                  </a:lnTo>
                  <a:lnTo>
                    <a:pt x="31998" y="37296"/>
                  </a:lnTo>
                  <a:lnTo>
                    <a:pt x="26007" y="29538"/>
                  </a:lnTo>
                  <a:lnTo>
                    <a:pt x="19675" y="22029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711066" y="2295760"/>
              <a:ext cx="93821" cy="207429"/>
            </a:xfrm>
            <a:custGeom>
              <a:avLst/>
              <a:gdLst/>
              <a:ahLst/>
              <a:cxnLst/>
              <a:rect l="0" t="0" r="0" b="0"/>
              <a:pathLst>
                <a:path w="93821" h="207429">
                  <a:moveTo>
                    <a:pt x="93820" y="18111"/>
                  </a:moveTo>
                  <a:lnTo>
                    <a:pt x="82653" y="6944"/>
                  </a:lnTo>
                  <a:lnTo>
                    <a:pt x="74689" y="3655"/>
                  </a:lnTo>
                  <a:lnTo>
                    <a:pt x="64705" y="1462"/>
                  </a:lnTo>
                  <a:lnTo>
                    <a:pt x="53375" y="0"/>
                  </a:lnTo>
                  <a:lnTo>
                    <a:pt x="42315" y="2531"/>
                  </a:lnTo>
                  <a:lnTo>
                    <a:pt x="31437" y="7724"/>
                  </a:lnTo>
                  <a:lnTo>
                    <a:pt x="20678" y="14693"/>
                  </a:lnTo>
                  <a:lnTo>
                    <a:pt x="13506" y="25181"/>
                  </a:lnTo>
                  <a:lnTo>
                    <a:pt x="8724" y="38017"/>
                  </a:lnTo>
                  <a:lnTo>
                    <a:pt x="5536" y="52417"/>
                  </a:lnTo>
                  <a:lnTo>
                    <a:pt x="3411" y="69028"/>
                  </a:lnTo>
                  <a:lnTo>
                    <a:pt x="1994" y="87115"/>
                  </a:lnTo>
                  <a:lnTo>
                    <a:pt x="420" y="123571"/>
                  </a:lnTo>
                  <a:lnTo>
                    <a:pt x="0" y="139837"/>
                  </a:lnTo>
                  <a:lnTo>
                    <a:pt x="9679" y="2074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657640" y="2409992"/>
              <a:ext cx="126212" cy="9056"/>
            </a:xfrm>
            <a:custGeom>
              <a:avLst/>
              <a:gdLst/>
              <a:ahLst/>
              <a:cxnLst/>
              <a:rect l="0" t="0" r="0" b="0"/>
              <a:pathLst>
                <a:path w="126212" h="9056">
                  <a:moveTo>
                    <a:pt x="0" y="9055"/>
                  </a:moveTo>
                  <a:lnTo>
                    <a:pt x="22333" y="3472"/>
                  </a:lnTo>
                  <a:lnTo>
                    <a:pt x="34755" y="1827"/>
                  </a:lnTo>
                  <a:lnTo>
                    <a:pt x="48880" y="731"/>
                  </a:lnTo>
                  <a:lnTo>
                    <a:pt x="64138" y="0"/>
                  </a:lnTo>
                  <a:lnTo>
                    <a:pt x="77817" y="681"/>
                  </a:lnTo>
                  <a:lnTo>
                    <a:pt x="90442" y="2304"/>
                  </a:lnTo>
                  <a:lnTo>
                    <a:pt x="126211" y="905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983685" y="2387494"/>
              <a:ext cx="136730" cy="63107"/>
            </a:xfrm>
            <a:custGeom>
              <a:avLst/>
              <a:gdLst/>
              <a:ahLst/>
              <a:cxnLst/>
              <a:rect l="0" t="0" r="0" b="0"/>
              <a:pathLst>
                <a:path w="136730" h="63107">
                  <a:moveTo>
                    <a:pt x="0" y="0"/>
                  </a:moveTo>
                  <a:lnTo>
                    <a:pt x="43917" y="29278"/>
                  </a:lnTo>
                  <a:lnTo>
                    <a:pt x="54987" y="35880"/>
                  </a:lnTo>
                  <a:lnTo>
                    <a:pt x="67042" y="42618"/>
                  </a:lnTo>
                  <a:lnTo>
                    <a:pt x="136729" y="631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091318" y="2387494"/>
              <a:ext cx="39614" cy="252424"/>
            </a:xfrm>
            <a:custGeom>
              <a:avLst/>
              <a:gdLst/>
              <a:ahLst/>
              <a:cxnLst/>
              <a:rect l="0" t="0" r="0" b="0"/>
              <a:pathLst>
                <a:path w="39614" h="252424">
                  <a:moveTo>
                    <a:pt x="39613" y="0"/>
                  </a:moveTo>
                  <a:lnTo>
                    <a:pt x="34030" y="27917"/>
                  </a:lnTo>
                  <a:lnTo>
                    <a:pt x="30048" y="41984"/>
                  </a:lnTo>
                  <a:lnTo>
                    <a:pt x="25056" y="57205"/>
                  </a:lnTo>
                  <a:lnTo>
                    <a:pt x="19391" y="73196"/>
                  </a:lnTo>
                  <a:lnTo>
                    <a:pt x="14445" y="90868"/>
                  </a:lnTo>
                  <a:lnTo>
                    <a:pt x="9980" y="109661"/>
                  </a:lnTo>
                  <a:lnTo>
                    <a:pt x="5834" y="129201"/>
                  </a:lnTo>
                  <a:lnTo>
                    <a:pt x="3070" y="148071"/>
                  </a:lnTo>
                  <a:lnTo>
                    <a:pt x="1228" y="166494"/>
                  </a:lnTo>
                  <a:lnTo>
                    <a:pt x="0" y="184620"/>
                  </a:lnTo>
                  <a:lnTo>
                    <a:pt x="349" y="200209"/>
                  </a:lnTo>
                  <a:lnTo>
                    <a:pt x="1752" y="214108"/>
                  </a:lnTo>
                  <a:lnTo>
                    <a:pt x="8061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191021" y="2376977"/>
              <a:ext cx="78534" cy="134855"/>
            </a:xfrm>
            <a:custGeom>
              <a:avLst/>
              <a:gdLst/>
              <a:ahLst/>
              <a:cxnLst/>
              <a:rect l="0" t="0" r="0" b="0"/>
              <a:pathLst>
                <a:path w="78534" h="134855">
                  <a:moveTo>
                    <a:pt x="13533" y="42070"/>
                  </a:moveTo>
                  <a:lnTo>
                    <a:pt x="2366" y="53237"/>
                  </a:lnTo>
                  <a:lnTo>
                    <a:pt x="246" y="62370"/>
                  </a:lnTo>
                  <a:lnTo>
                    <a:pt x="0" y="74301"/>
                  </a:lnTo>
                  <a:lnTo>
                    <a:pt x="1005" y="88099"/>
                  </a:lnTo>
                  <a:lnTo>
                    <a:pt x="4013" y="100803"/>
                  </a:lnTo>
                  <a:lnTo>
                    <a:pt x="8355" y="112778"/>
                  </a:lnTo>
                  <a:lnTo>
                    <a:pt x="13588" y="124268"/>
                  </a:lnTo>
                  <a:lnTo>
                    <a:pt x="20581" y="130758"/>
                  </a:lnTo>
                  <a:lnTo>
                    <a:pt x="28749" y="133917"/>
                  </a:lnTo>
                  <a:lnTo>
                    <a:pt x="37701" y="134854"/>
                  </a:lnTo>
                  <a:lnTo>
                    <a:pt x="46006" y="131973"/>
                  </a:lnTo>
                  <a:lnTo>
                    <a:pt x="53879" y="126546"/>
                  </a:lnTo>
                  <a:lnTo>
                    <a:pt x="61466" y="119423"/>
                  </a:lnTo>
                  <a:lnTo>
                    <a:pt x="67692" y="109999"/>
                  </a:lnTo>
                  <a:lnTo>
                    <a:pt x="73012" y="99043"/>
                  </a:lnTo>
                  <a:lnTo>
                    <a:pt x="77727" y="87064"/>
                  </a:lnTo>
                  <a:lnTo>
                    <a:pt x="78533" y="75572"/>
                  </a:lnTo>
                  <a:lnTo>
                    <a:pt x="76733" y="64404"/>
                  </a:lnTo>
                  <a:lnTo>
                    <a:pt x="73196" y="53454"/>
                  </a:lnTo>
                  <a:lnTo>
                    <a:pt x="68501" y="43816"/>
                  </a:lnTo>
                  <a:lnTo>
                    <a:pt x="63033" y="35054"/>
                  </a:lnTo>
                  <a:lnTo>
                    <a:pt x="57052" y="26875"/>
                  </a:lnTo>
                  <a:lnTo>
                    <a:pt x="49557" y="20254"/>
                  </a:lnTo>
                  <a:lnTo>
                    <a:pt x="41055" y="14671"/>
                  </a:lnTo>
                  <a:lnTo>
                    <a:pt x="1353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314189" y="2408530"/>
              <a:ext cx="132271" cy="84141"/>
            </a:xfrm>
            <a:custGeom>
              <a:avLst/>
              <a:gdLst/>
              <a:ahLst/>
              <a:cxnLst/>
              <a:rect l="0" t="0" r="0" b="0"/>
              <a:pathLst>
                <a:path w="132271" h="84141">
                  <a:moveTo>
                    <a:pt x="6059" y="0"/>
                  </a:moveTo>
                  <a:lnTo>
                    <a:pt x="476" y="27917"/>
                  </a:lnTo>
                  <a:lnTo>
                    <a:pt x="0" y="39646"/>
                  </a:lnTo>
                  <a:lnTo>
                    <a:pt x="851" y="50972"/>
                  </a:lnTo>
                  <a:lnTo>
                    <a:pt x="2586" y="62028"/>
                  </a:lnTo>
                  <a:lnTo>
                    <a:pt x="7250" y="68230"/>
                  </a:lnTo>
                  <a:lnTo>
                    <a:pt x="13865" y="71196"/>
                  </a:lnTo>
                  <a:lnTo>
                    <a:pt x="21781" y="72005"/>
                  </a:lnTo>
                  <a:lnTo>
                    <a:pt x="29395" y="67870"/>
                  </a:lnTo>
                  <a:lnTo>
                    <a:pt x="36808" y="60439"/>
                  </a:lnTo>
                  <a:lnTo>
                    <a:pt x="44088" y="50810"/>
                  </a:lnTo>
                  <a:lnTo>
                    <a:pt x="50110" y="40885"/>
                  </a:lnTo>
                  <a:lnTo>
                    <a:pt x="55292" y="30762"/>
                  </a:lnTo>
                  <a:lnTo>
                    <a:pt x="59916" y="20508"/>
                  </a:lnTo>
                  <a:lnTo>
                    <a:pt x="64168" y="18346"/>
                  </a:lnTo>
                  <a:lnTo>
                    <a:pt x="68171" y="21580"/>
                  </a:lnTo>
                  <a:lnTo>
                    <a:pt x="72008" y="28410"/>
                  </a:lnTo>
                  <a:lnTo>
                    <a:pt x="75735" y="36469"/>
                  </a:lnTo>
                  <a:lnTo>
                    <a:pt x="79388" y="45348"/>
                  </a:lnTo>
                  <a:lnTo>
                    <a:pt x="82992" y="54773"/>
                  </a:lnTo>
                  <a:lnTo>
                    <a:pt x="88900" y="62225"/>
                  </a:lnTo>
                  <a:lnTo>
                    <a:pt x="96345" y="68361"/>
                  </a:lnTo>
                  <a:lnTo>
                    <a:pt x="132270" y="841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499047" y="2387494"/>
              <a:ext cx="63107" cy="69639"/>
            </a:xfrm>
            <a:custGeom>
              <a:avLst/>
              <a:gdLst/>
              <a:ahLst/>
              <a:cxnLst/>
              <a:rect l="0" t="0" r="0" b="0"/>
              <a:pathLst>
                <a:path w="63107" h="69639">
                  <a:moveTo>
                    <a:pt x="0" y="0"/>
                  </a:moveTo>
                  <a:lnTo>
                    <a:pt x="0" y="69638"/>
                  </a:lnTo>
                  <a:lnTo>
                    <a:pt x="0" y="33423"/>
                  </a:lnTo>
                  <a:lnTo>
                    <a:pt x="3506" y="24620"/>
                  </a:lnTo>
                  <a:lnTo>
                    <a:pt x="9349" y="17582"/>
                  </a:lnTo>
                  <a:lnTo>
                    <a:pt x="16751" y="11721"/>
                  </a:lnTo>
                  <a:lnTo>
                    <a:pt x="25191" y="8983"/>
                  </a:lnTo>
                  <a:lnTo>
                    <a:pt x="34324" y="8326"/>
                  </a:lnTo>
                  <a:lnTo>
                    <a:pt x="63106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821283" y="2251419"/>
              <a:ext cx="182610" cy="251770"/>
            </a:xfrm>
            <a:custGeom>
              <a:avLst/>
              <a:gdLst/>
              <a:ahLst/>
              <a:cxnLst/>
              <a:rect l="0" t="0" r="0" b="0"/>
              <a:pathLst>
                <a:path w="182610" h="251770">
                  <a:moveTo>
                    <a:pt x="130021" y="178146"/>
                  </a:moveTo>
                  <a:lnTo>
                    <a:pt x="118854" y="155812"/>
                  </a:lnTo>
                  <a:lnTo>
                    <a:pt x="110890" y="148064"/>
                  </a:lnTo>
                  <a:lnTo>
                    <a:pt x="100907" y="141731"/>
                  </a:lnTo>
                  <a:lnTo>
                    <a:pt x="89576" y="136340"/>
                  </a:lnTo>
                  <a:lnTo>
                    <a:pt x="77348" y="133914"/>
                  </a:lnTo>
                  <a:lnTo>
                    <a:pt x="64522" y="133466"/>
                  </a:lnTo>
                  <a:lnTo>
                    <a:pt x="51296" y="134336"/>
                  </a:lnTo>
                  <a:lnTo>
                    <a:pt x="38974" y="138421"/>
                  </a:lnTo>
                  <a:lnTo>
                    <a:pt x="27252" y="144651"/>
                  </a:lnTo>
                  <a:lnTo>
                    <a:pt x="15932" y="152310"/>
                  </a:lnTo>
                  <a:lnTo>
                    <a:pt x="8386" y="162091"/>
                  </a:lnTo>
                  <a:lnTo>
                    <a:pt x="3354" y="173285"/>
                  </a:lnTo>
                  <a:lnTo>
                    <a:pt x="0" y="185423"/>
                  </a:lnTo>
                  <a:lnTo>
                    <a:pt x="101" y="195852"/>
                  </a:lnTo>
                  <a:lnTo>
                    <a:pt x="2506" y="205142"/>
                  </a:lnTo>
                  <a:lnTo>
                    <a:pt x="6446" y="213673"/>
                  </a:lnTo>
                  <a:lnTo>
                    <a:pt x="12579" y="220528"/>
                  </a:lnTo>
                  <a:lnTo>
                    <a:pt x="20174" y="226267"/>
                  </a:lnTo>
                  <a:lnTo>
                    <a:pt x="28743" y="231262"/>
                  </a:lnTo>
                  <a:lnTo>
                    <a:pt x="37962" y="232255"/>
                  </a:lnTo>
                  <a:lnTo>
                    <a:pt x="47613" y="230579"/>
                  </a:lnTo>
                  <a:lnTo>
                    <a:pt x="57553" y="227125"/>
                  </a:lnTo>
                  <a:lnTo>
                    <a:pt x="67685" y="220147"/>
                  </a:lnTo>
                  <a:lnTo>
                    <a:pt x="77946" y="210821"/>
                  </a:lnTo>
                  <a:lnTo>
                    <a:pt x="88293" y="199929"/>
                  </a:lnTo>
                  <a:lnTo>
                    <a:pt x="97528" y="186825"/>
                  </a:lnTo>
                  <a:lnTo>
                    <a:pt x="106022" y="172246"/>
                  </a:lnTo>
                  <a:lnTo>
                    <a:pt x="114021" y="156683"/>
                  </a:lnTo>
                  <a:lnTo>
                    <a:pt x="120523" y="139296"/>
                  </a:lnTo>
                  <a:lnTo>
                    <a:pt x="126026" y="120693"/>
                  </a:lnTo>
                  <a:lnTo>
                    <a:pt x="130864" y="101280"/>
                  </a:lnTo>
                  <a:lnTo>
                    <a:pt x="134088" y="82494"/>
                  </a:lnTo>
                  <a:lnTo>
                    <a:pt x="136238" y="64127"/>
                  </a:lnTo>
                  <a:lnTo>
                    <a:pt x="137672" y="46039"/>
                  </a:lnTo>
                  <a:lnTo>
                    <a:pt x="137459" y="30475"/>
                  </a:lnTo>
                  <a:lnTo>
                    <a:pt x="136148" y="16593"/>
                  </a:lnTo>
                  <a:lnTo>
                    <a:pt x="134105" y="3833"/>
                  </a:lnTo>
                  <a:lnTo>
                    <a:pt x="132744" y="0"/>
                  </a:lnTo>
                  <a:lnTo>
                    <a:pt x="131836" y="2119"/>
                  </a:lnTo>
                  <a:lnTo>
                    <a:pt x="131231" y="8207"/>
                  </a:lnTo>
                  <a:lnTo>
                    <a:pt x="129659" y="18108"/>
                  </a:lnTo>
                  <a:lnTo>
                    <a:pt x="124796" y="44692"/>
                  </a:lnTo>
                  <a:lnTo>
                    <a:pt x="124201" y="61129"/>
                  </a:lnTo>
                  <a:lnTo>
                    <a:pt x="124972" y="79099"/>
                  </a:lnTo>
                  <a:lnTo>
                    <a:pt x="126655" y="98092"/>
                  </a:lnTo>
                  <a:lnTo>
                    <a:pt x="128945" y="116596"/>
                  </a:lnTo>
                  <a:lnTo>
                    <a:pt x="131641" y="134775"/>
                  </a:lnTo>
                  <a:lnTo>
                    <a:pt x="134607" y="152738"/>
                  </a:lnTo>
                  <a:lnTo>
                    <a:pt x="138921" y="169388"/>
                  </a:lnTo>
                  <a:lnTo>
                    <a:pt x="144135" y="185162"/>
                  </a:lnTo>
                  <a:lnTo>
                    <a:pt x="149948" y="200353"/>
                  </a:lnTo>
                  <a:lnTo>
                    <a:pt x="156160" y="212817"/>
                  </a:lnTo>
                  <a:lnTo>
                    <a:pt x="162639" y="223464"/>
                  </a:lnTo>
                  <a:lnTo>
                    <a:pt x="182609" y="2517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063666" y="2396545"/>
              <a:ext cx="161097" cy="80845"/>
            </a:xfrm>
            <a:custGeom>
              <a:avLst/>
              <a:gdLst/>
              <a:ahLst/>
              <a:cxnLst/>
              <a:rect l="0" t="0" r="0" b="0"/>
              <a:pathLst>
                <a:path w="161097" h="80845">
                  <a:moveTo>
                    <a:pt x="55919" y="11985"/>
                  </a:moveTo>
                  <a:lnTo>
                    <a:pt x="39169" y="6401"/>
                  </a:lnTo>
                  <a:lnTo>
                    <a:pt x="31898" y="8262"/>
                  </a:lnTo>
                  <a:lnTo>
                    <a:pt x="24713" y="13009"/>
                  </a:lnTo>
                  <a:lnTo>
                    <a:pt x="17586" y="19679"/>
                  </a:lnTo>
                  <a:lnTo>
                    <a:pt x="11666" y="27632"/>
                  </a:lnTo>
                  <a:lnTo>
                    <a:pt x="6551" y="36440"/>
                  </a:lnTo>
                  <a:lnTo>
                    <a:pt x="1972" y="45817"/>
                  </a:lnTo>
                  <a:lnTo>
                    <a:pt x="88" y="55575"/>
                  </a:lnTo>
                  <a:lnTo>
                    <a:pt x="0" y="65586"/>
                  </a:lnTo>
                  <a:lnTo>
                    <a:pt x="1111" y="75766"/>
                  </a:lnTo>
                  <a:lnTo>
                    <a:pt x="5357" y="80215"/>
                  </a:lnTo>
                  <a:lnTo>
                    <a:pt x="11694" y="80844"/>
                  </a:lnTo>
                  <a:lnTo>
                    <a:pt x="19424" y="78926"/>
                  </a:lnTo>
                  <a:lnTo>
                    <a:pt x="26915" y="74141"/>
                  </a:lnTo>
                  <a:lnTo>
                    <a:pt x="34245" y="67446"/>
                  </a:lnTo>
                  <a:lnTo>
                    <a:pt x="41470" y="59476"/>
                  </a:lnTo>
                  <a:lnTo>
                    <a:pt x="47455" y="50658"/>
                  </a:lnTo>
                  <a:lnTo>
                    <a:pt x="52614" y="41272"/>
                  </a:lnTo>
                  <a:lnTo>
                    <a:pt x="57222" y="31510"/>
                  </a:lnTo>
                  <a:lnTo>
                    <a:pt x="61462" y="21496"/>
                  </a:lnTo>
                  <a:lnTo>
                    <a:pt x="65457" y="11314"/>
                  </a:lnTo>
                  <a:lnTo>
                    <a:pt x="69290" y="1020"/>
                  </a:lnTo>
                  <a:lnTo>
                    <a:pt x="71845" y="0"/>
                  </a:lnTo>
                  <a:lnTo>
                    <a:pt x="73548" y="5164"/>
                  </a:lnTo>
                  <a:lnTo>
                    <a:pt x="74683" y="14449"/>
                  </a:lnTo>
                  <a:lnTo>
                    <a:pt x="77778" y="24145"/>
                  </a:lnTo>
                  <a:lnTo>
                    <a:pt x="82177" y="34115"/>
                  </a:lnTo>
                  <a:lnTo>
                    <a:pt x="87448" y="44268"/>
                  </a:lnTo>
                  <a:lnTo>
                    <a:pt x="94468" y="52204"/>
                  </a:lnTo>
                  <a:lnTo>
                    <a:pt x="102654" y="58664"/>
                  </a:lnTo>
                  <a:lnTo>
                    <a:pt x="111617" y="64140"/>
                  </a:lnTo>
                  <a:lnTo>
                    <a:pt x="121098" y="66621"/>
                  </a:lnTo>
                  <a:lnTo>
                    <a:pt x="130925" y="67107"/>
                  </a:lnTo>
                  <a:lnTo>
                    <a:pt x="161096" y="6457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247259" y="2324389"/>
              <a:ext cx="19574" cy="189318"/>
            </a:xfrm>
            <a:custGeom>
              <a:avLst/>
              <a:gdLst/>
              <a:ahLst/>
              <a:cxnLst/>
              <a:rect l="0" t="0" r="0" b="0"/>
              <a:pathLst>
                <a:path w="19574" h="189318">
                  <a:moveTo>
                    <a:pt x="9055" y="0"/>
                  </a:moveTo>
                  <a:lnTo>
                    <a:pt x="3472" y="22334"/>
                  </a:lnTo>
                  <a:lnTo>
                    <a:pt x="1827" y="33587"/>
                  </a:lnTo>
                  <a:lnTo>
                    <a:pt x="731" y="45764"/>
                  </a:lnTo>
                  <a:lnTo>
                    <a:pt x="0" y="58556"/>
                  </a:lnTo>
                  <a:lnTo>
                    <a:pt x="681" y="71759"/>
                  </a:lnTo>
                  <a:lnTo>
                    <a:pt x="2304" y="85235"/>
                  </a:lnTo>
                  <a:lnTo>
                    <a:pt x="4555" y="98894"/>
                  </a:lnTo>
                  <a:lnTo>
                    <a:pt x="7223" y="112674"/>
                  </a:lnTo>
                  <a:lnTo>
                    <a:pt x="10171" y="126535"/>
                  </a:lnTo>
                  <a:lnTo>
                    <a:pt x="19573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214244" y="2408530"/>
              <a:ext cx="168283" cy="31553"/>
            </a:xfrm>
            <a:custGeom>
              <a:avLst/>
              <a:gdLst/>
              <a:ahLst/>
              <a:cxnLst/>
              <a:rect l="0" t="0" r="0" b="0"/>
              <a:pathLst>
                <a:path w="168283" h="31553">
                  <a:moveTo>
                    <a:pt x="0" y="31552"/>
                  </a:moveTo>
                  <a:lnTo>
                    <a:pt x="16751" y="25969"/>
                  </a:lnTo>
                  <a:lnTo>
                    <a:pt x="27528" y="23156"/>
                  </a:lnTo>
                  <a:lnTo>
                    <a:pt x="55084" y="16913"/>
                  </a:lnTo>
                  <a:lnTo>
                    <a:pt x="69444" y="14781"/>
                  </a:lnTo>
                  <a:lnTo>
                    <a:pt x="83692" y="13360"/>
                  </a:lnTo>
                  <a:lnTo>
                    <a:pt x="97864" y="12412"/>
                  </a:lnTo>
                  <a:lnTo>
                    <a:pt x="111988" y="10612"/>
                  </a:lnTo>
                  <a:lnTo>
                    <a:pt x="126078" y="8243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340156" y="2402470"/>
              <a:ext cx="305311" cy="106940"/>
            </a:xfrm>
            <a:custGeom>
              <a:avLst/>
              <a:gdLst/>
              <a:ahLst/>
              <a:cxnLst/>
              <a:rect l="0" t="0" r="0" b="0"/>
              <a:pathLst>
                <a:path w="305311" h="106940">
                  <a:moveTo>
                    <a:pt x="137028" y="6060"/>
                  </a:moveTo>
                  <a:lnTo>
                    <a:pt x="120277" y="476"/>
                  </a:lnTo>
                  <a:lnTo>
                    <a:pt x="110669" y="0"/>
                  </a:lnTo>
                  <a:lnTo>
                    <a:pt x="99589" y="851"/>
                  </a:lnTo>
                  <a:lnTo>
                    <a:pt x="87528" y="2588"/>
                  </a:lnTo>
                  <a:lnTo>
                    <a:pt x="74812" y="4914"/>
                  </a:lnTo>
                  <a:lnTo>
                    <a:pt x="61661" y="7633"/>
                  </a:lnTo>
                  <a:lnTo>
                    <a:pt x="48219" y="10614"/>
                  </a:lnTo>
                  <a:lnTo>
                    <a:pt x="36921" y="14939"/>
                  </a:lnTo>
                  <a:lnTo>
                    <a:pt x="27051" y="20160"/>
                  </a:lnTo>
                  <a:lnTo>
                    <a:pt x="18133" y="25977"/>
                  </a:lnTo>
                  <a:lnTo>
                    <a:pt x="11020" y="33361"/>
                  </a:lnTo>
                  <a:lnTo>
                    <a:pt x="5109" y="41790"/>
                  </a:lnTo>
                  <a:lnTo>
                    <a:pt x="0" y="50915"/>
                  </a:lnTo>
                  <a:lnTo>
                    <a:pt x="1268" y="55830"/>
                  </a:lnTo>
                  <a:lnTo>
                    <a:pt x="6788" y="57938"/>
                  </a:lnTo>
                  <a:lnTo>
                    <a:pt x="15143" y="58174"/>
                  </a:lnTo>
                  <a:lnTo>
                    <a:pt x="24218" y="55995"/>
                  </a:lnTo>
                  <a:lnTo>
                    <a:pt x="33775" y="52204"/>
                  </a:lnTo>
                  <a:lnTo>
                    <a:pt x="43652" y="47340"/>
                  </a:lnTo>
                  <a:lnTo>
                    <a:pt x="52573" y="41761"/>
                  </a:lnTo>
                  <a:lnTo>
                    <a:pt x="60859" y="35703"/>
                  </a:lnTo>
                  <a:lnTo>
                    <a:pt x="68719" y="29328"/>
                  </a:lnTo>
                  <a:lnTo>
                    <a:pt x="76296" y="22740"/>
                  </a:lnTo>
                  <a:lnTo>
                    <a:pt x="83686" y="16012"/>
                  </a:lnTo>
                  <a:lnTo>
                    <a:pt x="90949" y="9188"/>
                  </a:lnTo>
                  <a:lnTo>
                    <a:pt x="96960" y="8145"/>
                  </a:lnTo>
                  <a:lnTo>
                    <a:pt x="102135" y="10956"/>
                  </a:lnTo>
                  <a:lnTo>
                    <a:pt x="106754" y="16336"/>
                  </a:lnTo>
                  <a:lnTo>
                    <a:pt x="111002" y="23428"/>
                  </a:lnTo>
                  <a:lnTo>
                    <a:pt x="115003" y="31662"/>
                  </a:lnTo>
                  <a:lnTo>
                    <a:pt x="118839" y="40657"/>
                  </a:lnTo>
                  <a:lnTo>
                    <a:pt x="123733" y="50160"/>
                  </a:lnTo>
                  <a:lnTo>
                    <a:pt x="129333" y="60001"/>
                  </a:lnTo>
                  <a:lnTo>
                    <a:pt x="135404" y="70067"/>
                  </a:lnTo>
                  <a:lnTo>
                    <a:pt x="144126" y="79116"/>
                  </a:lnTo>
                  <a:lnTo>
                    <a:pt x="154615" y="87485"/>
                  </a:lnTo>
                  <a:lnTo>
                    <a:pt x="166282" y="95402"/>
                  </a:lnTo>
                  <a:lnTo>
                    <a:pt x="178734" y="100680"/>
                  </a:lnTo>
                  <a:lnTo>
                    <a:pt x="191710" y="104198"/>
                  </a:lnTo>
                  <a:lnTo>
                    <a:pt x="205036" y="106544"/>
                  </a:lnTo>
                  <a:lnTo>
                    <a:pt x="218594" y="106939"/>
                  </a:lnTo>
                  <a:lnTo>
                    <a:pt x="232307" y="106034"/>
                  </a:lnTo>
                  <a:lnTo>
                    <a:pt x="246123" y="104262"/>
                  </a:lnTo>
                  <a:lnTo>
                    <a:pt x="258840" y="99575"/>
                  </a:lnTo>
                  <a:lnTo>
                    <a:pt x="270824" y="92944"/>
                  </a:lnTo>
                  <a:lnTo>
                    <a:pt x="305310" y="691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144761" y="2670035"/>
            <a:ext cx="1325219" cy="401104"/>
            <a:chOff x="3144761" y="2670035"/>
            <a:chExt cx="1325219" cy="401104"/>
          </a:xfrm>
        </p:grpSpPr>
        <p:sp>
          <p:nvSpPr>
            <p:cNvPr id="147" name="Freeform 146"/>
            <p:cNvSpPr/>
            <p:nvPr/>
          </p:nvSpPr>
          <p:spPr>
            <a:xfrm>
              <a:off x="3144761" y="2670035"/>
              <a:ext cx="199836" cy="330782"/>
            </a:xfrm>
            <a:custGeom>
              <a:avLst/>
              <a:gdLst/>
              <a:ahLst/>
              <a:cxnLst/>
              <a:rect l="0" t="0" r="0" b="0"/>
              <a:pathLst>
                <a:path w="199836" h="330782">
                  <a:moveTo>
                    <a:pt x="0" y="64540"/>
                  </a:moveTo>
                  <a:lnTo>
                    <a:pt x="1" y="183656"/>
                  </a:lnTo>
                  <a:lnTo>
                    <a:pt x="1169" y="200045"/>
                  </a:lnTo>
                  <a:lnTo>
                    <a:pt x="3117" y="214476"/>
                  </a:lnTo>
                  <a:lnTo>
                    <a:pt x="5584" y="227603"/>
                  </a:lnTo>
                  <a:lnTo>
                    <a:pt x="7229" y="243366"/>
                  </a:lnTo>
                  <a:lnTo>
                    <a:pt x="8325" y="260887"/>
                  </a:lnTo>
                  <a:lnTo>
                    <a:pt x="9056" y="279579"/>
                  </a:lnTo>
                  <a:lnTo>
                    <a:pt x="10712" y="295546"/>
                  </a:lnTo>
                  <a:lnTo>
                    <a:pt x="12985" y="309697"/>
                  </a:lnTo>
                  <a:lnTo>
                    <a:pt x="15668" y="322636"/>
                  </a:lnTo>
                  <a:lnTo>
                    <a:pt x="19795" y="328925"/>
                  </a:lnTo>
                  <a:lnTo>
                    <a:pt x="24883" y="330781"/>
                  </a:lnTo>
                  <a:lnTo>
                    <a:pt x="30612" y="329681"/>
                  </a:lnTo>
                  <a:lnTo>
                    <a:pt x="35600" y="321935"/>
                  </a:lnTo>
                  <a:lnTo>
                    <a:pt x="40094" y="309760"/>
                  </a:lnTo>
                  <a:lnTo>
                    <a:pt x="44259" y="294632"/>
                  </a:lnTo>
                  <a:lnTo>
                    <a:pt x="47036" y="279871"/>
                  </a:lnTo>
                  <a:lnTo>
                    <a:pt x="48887" y="265357"/>
                  </a:lnTo>
                  <a:lnTo>
                    <a:pt x="50121" y="251006"/>
                  </a:lnTo>
                  <a:lnTo>
                    <a:pt x="50943" y="236764"/>
                  </a:lnTo>
                  <a:lnTo>
                    <a:pt x="51857" y="208475"/>
                  </a:lnTo>
                  <a:lnTo>
                    <a:pt x="52372" y="166268"/>
                  </a:lnTo>
                  <a:lnTo>
                    <a:pt x="51276" y="152225"/>
                  </a:lnTo>
                  <a:lnTo>
                    <a:pt x="49376" y="138189"/>
                  </a:lnTo>
                  <a:lnTo>
                    <a:pt x="46941" y="124157"/>
                  </a:lnTo>
                  <a:lnTo>
                    <a:pt x="44149" y="111296"/>
                  </a:lnTo>
                  <a:lnTo>
                    <a:pt x="41119" y="99217"/>
                  </a:lnTo>
                  <a:lnTo>
                    <a:pt x="37931" y="87658"/>
                  </a:lnTo>
                  <a:lnTo>
                    <a:pt x="34636" y="74109"/>
                  </a:lnTo>
                  <a:lnTo>
                    <a:pt x="27859" y="43473"/>
                  </a:lnTo>
                  <a:lnTo>
                    <a:pt x="24416" y="29460"/>
                  </a:lnTo>
                  <a:lnTo>
                    <a:pt x="20952" y="16612"/>
                  </a:lnTo>
                  <a:lnTo>
                    <a:pt x="17474" y="4541"/>
                  </a:lnTo>
                  <a:lnTo>
                    <a:pt x="13987" y="0"/>
                  </a:lnTo>
                  <a:lnTo>
                    <a:pt x="10493" y="478"/>
                  </a:lnTo>
                  <a:lnTo>
                    <a:pt x="6996" y="4303"/>
                  </a:lnTo>
                  <a:lnTo>
                    <a:pt x="5833" y="11527"/>
                  </a:lnTo>
                  <a:lnTo>
                    <a:pt x="6226" y="21018"/>
                  </a:lnTo>
                  <a:lnTo>
                    <a:pt x="7657" y="32019"/>
                  </a:lnTo>
                  <a:lnTo>
                    <a:pt x="9779" y="42860"/>
                  </a:lnTo>
                  <a:lnTo>
                    <a:pt x="12363" y="53592"/>
                  </a:lnTo>
                  <a:lnTo>
                    <a:pt x="15254" y="64253"/>
                  </a:lnTo>
                  <a:lnTo>
                    <a:pt x="18349" y="77204"/>
                  </a:lnTo>
                  <a:lnTo>
                    <a:pt x="24906" y="107175"/>
                  </a:lnTo>
                  <a:lnTo>
                    <a:pt x="28291" y="121010"/>
                  </a:lnTo>
                  <a:lnTo>
                    <a:pt x="31715" y="133740"/>
                  </a:lnTo>
                  <a:lnTo>
                    <a:pt x="35167" y="145732"/>
                  </a:lnTo>
                  <a:lnTo>
                    <a:pt x="39806" y="157232"/>
                  </a:lnTo>
                  <a:lnTo>
                    <a:pt x="45235" y="168405"/>
                  </a:lnTo>
                  <a:lnTo>
                    <a:pt x="51192" y="179360"/>
                  </a:lnTo>
                  <a:lnTo>
                    <a:pt x="57501" y="189000"/>
                  </a:lnTo>
                  <a:lnTo>
                    <a:pt x="64043" y="197764"/>
                  </a:lnTo>
                  <a:lnTo>
                    <a:pt x="70743" y="205944"/>
                  </a:lnTo>
                  <a:lnTo>
                    <a:pt x="78715" y="210229"/>
                  </a:lnTo>
                  <a:lnTo>
                    <a:pt x="87535" y="211916"/>
                  </a:lnTo>
                  <a:lnTo>
                    <a:pt x="96921" y="211873"/>
                  </a:lnTo>
                  <a:lnTo>
                    <a:pt x="104348" y="207170"/>
                  </a:lnTo>
                  <a:lnTo>
                    <a:pt x="110467" y="199360"/>
                  </a:lnTo>
                  <a:lnTo>
                    <a:pt x="115715" y="189479"/>
                  </a:lnTo>
                  <a:lnTo>
                    <a:pt x="120383" y="179385"/>
                  </a:lnTo>
                  <a:lnTo>
                    <a:pt x="124663" y="169151"/>
                  </a:lnTo>
                  <a:lnTo>
                    <a:pt x="128685" y="158821"/>
                  </a:lnTo>
                  <a:lnTo>
                    <a:pt x="136270" y="137996"/>
                  </a:lnTo>
                  <a:lnTo>
                    <a:pt x="139929" y="127534"/>
                  </a:lnTo>
                  <a:lnTo>
                    <a:pt x="142368" y="114716"/>
                  </a:lnTo>
                  <a:lnTo>
                    <a:pt x="143994" y="100328"/>
                  </a:lnTo>
                  <a:lnTo>
                    <a:pt x="145079" y="84893"/>
                  </a:lnTo>
                  <a:lnTo>
                    <a:pt x="144633" y="71097"/>
                  </a:lnTo>
                  <a:lnTo>
                    <a:pt x="143167" y="58394"/>
                  </a:lnTo>
                  <a:lnTo>
                    <a:pt x="141021" y="46419"/>
                  </a:lnTo>
                  <a:lnTo>
                    <a:pt x="138422" y="33761"/>
                  </a:lnTo>
                  <a:lnTo>
                    <a:pt x="132418" y="7232"/>
                  </a:lnTo>
                  <a:lnTo>
                    <a:pt x="130349" y="4131"/>
                  </a:lnTo>
                  <a:lnTo>
                    <a:pt x="128970" y="7907"/>
                  </a:lnTo>
                  <a:lnTo>
                    <a:pt x="128050" y="16267"/>
                  </a:lnTo>
                  <a:lnTo>
                    <a:pt x="127438" y="27684"/>
                  </a:lnTo>
                  <a:lnTo>
                    <a:pt x="126756" y="55950"/>
                  </a:lnTo>
                  <a:lnTo>
                    <a:pt x="127743" y="70500"/>
                  </a:lnTo>
                  <a:lnTo>
                    <a:pt x="129570" y="84874"/>
                  </a:lnTo>
                  <a:lnTo>
                    <a:pt x="131956" y="99131"/>
                  </a:lnTo>
                  <a:lnTo>
                    <a:pt x="134716" y="112142"/>
                  </a:lnTo>
                  <a:lnTo>
                    <a:pt x="137725" y="124322"/>
                  </a:lnTo>
                  <a:lnTo>
                    <a:pt x="140899" y="135947"/>
                  </a:lnTo>
                  <a:lnTo>
                    <a:pt x="147542" y="158214"/>
                  </a:lnTo>
                  <a:lnTo>
                    <a:pt x="164815" y="211657"/>
                  </a:lnTo>
                  <a:lnTo>
                    <a:pt x="171805" y="232764"/>
                  </a:lnTo>
                  <a:lnTo>
                    <a:pt x="175305" y="244470"/>
                  </a:lnTo>
                  <a:lnTo>
                    <a:pt x="178807" y="256948"/>
                  </a:lnTo>
                  <a:lnTo>
                    <a:pt x="199835" y="31696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397184" y="2860786"/>
              <a:ext cx="21036" cy="126212"/>
            </a:xfrm>
            <a:custGeom>
              <a:avLst/>
              <a:gdLst/>
              <a:ahLst/>
              <a:cxnLst/>
              <a:rect l="0" t="0" r="0" b="0"/>
              <a:pathLst>
                <a:path w="21036" h="126212">
                  <a:moveTo>
                    <a:pt x="0" y="0"/>
                  </a:moveTo>
                  <a:lnTo>
                    <a:pt x="14639" y="58556"/>
                  </a:lnTo>
                  <a:lnTo>
                    <a:pt x="16771" y="71759"/>
                  </a:lnTo>
                  <a:lnTo>
                    <a:pt x="18192" y="85236"/>
                  </a:lnTo>
                  <a:lnTo>
                    <a:pt x="21035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485705" y="2770457"/>
              <a:ext cx="100797" cy="216228"/>
            </a:xfrm>
            <a:custGeom>
              <a:avLst/>
              <a:gdLst/>
              <a:ahLst/>
              <a:cxnLst/>
              <a:rect l="0" t="0" r="0" b="0"/>
              <a:pathLst>
                <a:path w="100797" h="216228">
                  <a:moveTo>
                    <a:pt x="100796" y="121882"/>
                  </a:moveTo>
                  <a:lnTo>
                    <a:pt x="89629" y="105132"/>
                  </a:lnTo>
                  <a:lnTo>
                    <a:pt x="81665" y="101366"/>
                  </a:lnTo>
                  <a:lnTo>
                    <a:pt x="71681" y="100024"/>
                  </a:lnTo>
                  <a:lnTo>
                    <a:pt x="60351" y="100299"/>
                  </a:lnTo>
                  <a:lnTo>
                    <a:pt x="50460" y="102819"/>
                  </a:lnTo>
                  <a:lnTo>
                    <a:pt x="41529" y="106836"/>
                  </a:lnTo>
                  <a:lnTo>
                    <a:pt x="33237" y="111851"/>
                  </a:lnTo>
                  <a:lnTo>
                    <a:pt x="25372" y="119869"/>
                  </a:lnTo>
                  <a:lnTo>
                    <a:pt x="17792" y="129889"/>
                  </a:lnTo>
                  <a:lnTo>
                    <a:pt x="10401" y="141244"/>
                  </a:lnTo>
                  <a:lnTo>
                    <a:pt x="5474" y="153488"/>
                  </a:lnTo>
                  <a:lnTo>
                    <a:pt x="2189" y="166325"/>
                  </a:lnTo>
                  <a:lnTo>
                    <a:pt x="0" y="179558"/>
                  </a:lnTo>
                  <a:lnTo>
                    <a:pt x="877" y="190717"/>
                  </a:lnTo>
                  <a:lnTo>
                    <a:pt x="3799" y="200493"/>
                  </a:lnTo>
                  <a:lnTo>
                    <a:pt x="8084" y="209348"/>
                  </a:lnTo>
                  <a:lnTo>
                    <a:pt x="14447" y="214083"/>
                  </a:lnTo>
                  <a:lnTo>
                    <a:pt x="22194" y="216071"/>
                  </a:lnTo>
                  <a:lnTo>
                    <a:pt x="30866" y="216227"/>
                  </a:lnTo>
                  <a:lnTo>
                    <a:pt x="37815" y="211657"/>
                  </a:lnTo>
                  <a:lnTo>
                    <a:pt x="43616" y="203936"/>
                  </a:lnTo>
                  <a:lnTo>
                    <a:pt x="48652" y="194114"/>
                  </a:lnTo>
                  <a:lnTo>
                    <a:pt x="53178" y="181723"/>
                  </a:lnTo>
                  <a:lnTo>
                    <a:pt x="57365" y="167619"/>
                  </a:lnTo>
                  <a:lnTo>
                    <a:pt x="72480" y="108583"/>
                  </a:lnTo>
                  <a:lnTo>
                    <a:pt x="74907" y="91981"/>
                  </a:lnTo>
                  <a:lnTo>
                    <a:pt x="76525" y="73901"/>
                  </a:lnTo>
                  <a:lnTo>
                    <a:pt x="77603" y="54836"/>
                  </a:lnTo>
                  <a:lnTo>
                    <a:pt x="78801" y="21187"/>
                  </a:lnTo>
                  <a:lnTo>
                    <a:pt x="79121" y="5670"/>
                  </a:lnTo>
                  <a:lnTo>
                    <a:pt x="78165" y="0"/>
                  </a:lnTo>
                  <a:lnTo>
                    <a:pt x="76360" y="894"/>
                  </a:lnTo>
                  <a:lnTo>
                    <a:pt x="73988" y="6165"/>
                  </a:lnTo>
                  <a:lnTo>
                    <a:pt x="71237" y="13184"/>
                  </a:lnTo>
                  <a:lnTo>
                    <a:pt x="65065" y="30333"/>
                  </a:lnTo>
                  <a:lnTo>
                    <a:pt x="64120" y="42151"/>
                  </a:lnTo>
                  <a:lnTo>
                    <a:pt x="64659" y="55873"/>
                  </a:lnTo>
                  <a:lnTo>
                    <a:pt x="66187" y="70864"/>
                  </a:lnTo>
                  <a:lnTo>
                    <a:pt x="68374" y="86702"/>
                  </a:lnTo>
                  <a:lnTo>
                    <a:pt x="73921" y="119880"/>
                  </a:lnTo>
                  <a:lnTo>
                    <a:pt x="77036" y="134571"/>
                  </a:lnTo>
                  <a:lnTo>
                    <a:pt x="80281" y="147871"/>
                  </a:lnTo>
                  <a:lnTo>
                    <a:pt x="90278" y="1955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645670" y="2766688"/>
              <a:ext cx="151184" cy="251863"/>
            </a:xfrm>
            <a:custGeom>
              <a:avLst/>
              <a:gdLst/>
              <a:ahLst/>
              <a:cxnLst/>
              <a:rect l="0" t="0" r="0" b="0"/>
              <a:pathLst>
                <a:path w="151184" h="251863">
                  <a:moveTo>
                    <a:pt x="88077" y="125651"/>
                  </a:moveTo>
                  <a:lnTo>
                    <a:pt x="82493" y="108901"/>
                  </a:lnTo>
                  <a:lnTo>
                    <a:pt x="77343" y="105135"/>
                  </a:lnTo>
                  <a:lnTo>
                    <a:pt x="70403" y="103793"/>
                  </a:lnTo>
                  <a:lnTo>
                    <a:pt x="62271" y="104068"/>
                  </a:lnTo>
                  <a:lnTo>
                    <a:pt x="53344" y="106588"/>
                  </a:lnTo>
                  <a:lnTo>
                    <a:pt x="43886" y="110605"/>
                  </a:lnTo>
                  <a:lnTo>
                    <a:pt x="34075" y="115620"/>
                  </a:lnTo>
                  <a:lnTo>
                    <a:pt x="26366" y="122470"/>
                  </a:lnTo>
                  <a:lnTo>
                    <a:pt x="20058" y="130542"/>
                  </a:lnTo>
                  <a:lnTo>
                    <a:pt x="14684" y="139429"/>
                  </a:lnTo>
                  <a:lnTo>
                    <a:pt x="9933" y="148860"/>
                  </a:lnTo>
                  <a:lnTo>
                    <a:pt x="5597" y="158653"/>
                  </a:lnTo>
                  <a:lnTo>
                    <a:pt x="1537" y="168688"/>
                  </a:lnTo>
                  <a:lnTo>
                    <a:pt x="0" y="178883"/>
                  </a:lnTo>
                  <a:lnTo>
                    <a:pt x="143" y="189186"/>
                  </a:lnTo>
                  <a:lnTo>
                    <a:pt x="1408" y="199561"/>
                  </a:lnTo>
                  <a:lnTo>
                    <a:pt x="6925" y="206477"/>
                  </a:lnTo>
                  <a:lnTo>
                    <a:pt x="15277" y="211088"/>
                  </a:lnTo>
                  <a:lnTo>
                    <a:pt x="25521" y="214162"/>
                  </a:lnTo>
                  <a:lnTo>
                    <a:pt x="35855" y="213874"/>
                  </a:lnTo>
                  <a:lnTo>
                    <a:pt x="46251" y="211344"/>
                  </a:lnTo>
                  <a:lnTo>
                    <a:pt x="56687" y="207321"/>
                  </a:lnTo>
                  <a:lnTo>
                    <a:pt x="65982" y="199964"/>
                  </a:lnTo>
                  <a:lnTo>
                    <a:pt x="74515" y="190385"/>
                  </a:lnTo>
                  <a:lnTo>
                    <a:pt x="82542" y="179325"/>
                  </a:lnTo>
                  <a:lnTo>
                    <a:pt x="89061" y="166108"/>
                  </a:lnTo>
                  <a:lnTo>
                    <a:pt x="94576" y="151454"/>
                  </a:lnTo>
                  <a:lnTo>
                    <a:pt x="99421" y="135841"/>
                  </a:lnTo>
                  <a:lnTo>
                    <a:pt x="102652" y="119590"/>
                  </a:lnTo>
                  <a:lnTo>
                    <a:pt x="104805" y="102912"/>
                  </a:lnTo>
                  <a:lnTo>
                    <a:pt x="106241" y="85951"/>
                  </a:lnTo>
                  <a:lnTo>
                    <a:pt x="106029" y="69969"/>
                  </a:lnTo>
                  <a:lnTo>
                    <a:pt x="104720" y="54639"/>
                  </a:lnTo>
                  <a:lnTo>
                    <a:pt x="102678" y="39745"/>
                  </a:lnTo>
                  <a:lnTo>
                    <a:pt x="100148" y="26310"/>
                  </a:lnTo>
                  <a:lnTo>
                    <a:pt x="97293" y="13848"/>
                  </a:lnTo>
                  <a:lnTo>
                    <a:pt x="94221" y="2033"/>
                  </a:lnTo>
                  <a:lnTo>
                    <a:pt x="92173" y="0"/>
                  </a:lnTo>
                  <a:lnTo>
                    <a:pt x="90808" y="4488"/>
                  </a:lnTo>
                  <a:lnTo>
                    <a:pt x="89897" y="13323"/>
                  </a:lnTo>
                  <a:lnTo>
                    <a:pt x="89291" y="26225"/>
                  </a:lnTo>
                  <a:lnTo>
                    <a:pt x="88616" y="59258"/>
                  </a:lnTo>
                  <a:lnTo>
                    <a:pt x="88236" y="111692"/>
                  </a:lnTo>
                  <a:lnTo>
                    <a:pt x="90520" y="129200"/>
                  </a:lnTo>
                  <a:lnTo>
                    <a:pt x="94381" y="146715"/>
                  </a:lnTo>
                  <a:lnTo>
                    <a:pt x="103734" y="179420"/>
                  </a:lnTo>
                  <a:lnTo>
                    <a:pt x="111786" y="205642"/>
                  </a:lnTo>
                  <a:lnTo>
                    <a:pt x="116738" y="216375"/>
                  </a:lnTo>
                  <a:lnTo>
                    <a:pt x="122377" y="225866"/>
                  </a:lnTo>
                  <a:lnTo>
                    <a:pt x="151183" y="25186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828405" y="2745093"/>
              <a:ext cx="31554" cy="273458"/>
            </a:xfrm>
            <a:custGeom>
              <a:avLst/>
              <a:gdLst/>
              <a:ahLst/>
              <a:cxnLst/>
              <a:rect l="0" t="0" r="0" b="0"/>
              <a:pathLst>
                <a:path w="31554" h="273458">
                  <a:moveTo>
                    <a:pt x="0" y="0"/>
                  </a:moveTo>
                  <a:lnTo>
                    <a:pt x="5584" y="27917"/>
                  </a:lnTo>
                  <a:lnTo>
                    <a:pt x="7229" y="41983"/>
                  </a:lnTo>
                  <a:lnTo>
                    <a:pt x="8325" y="57204"/>
                  </a:lnTo>
                  <a:lnTo>
                    <a:pt x="9056" y="73195"/>
                  </a:lnTo>
                  <a:lnTo>
                    <a:pt x="10712" y="89698"/>
                  </a:lnTo>
                  <a:lnTo>
                    <a:pt x="12984" y="106544"/>
                  </a:lnTo>
                  <a:lnTo>
                    <a:pt x="15668" y="123617"/>
                  </a:lnTo>
                  <a:lnTo>
                    <a:pt x="17457" y="140842"/>
                  </a:lnTo>
                  <a:lnTo>
                    <a:pt x="18650" y="158169"/>
                  </a:lnTo>
                  <a:lnTo>
                    <a:pt x="19975" y="191834"/>
                  </a:lnTo>
                  <a:lnTo>
                    <a:pt x="20329" y="207355"/>
                  </a:lnTo>
                  <a:lnTo>
                    <a:pt x="31553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912546" y="2880518"/>
              <a:ext cx="147247" cy="138033"/>
            </a:xfrm>
            <a:custGeom>
              <a:avLst/>
              <a:gdLst/>
              <a:ahLst/>
              <a:cxnLst/>
              <a:rect l="0" t="0" r="0" b="0"/>
              <a:pathLst>
                <a:path w="147247" h="138033">
                  <a:moveTo>
                    <a:pt x="0" y="64409"/>
                  </a:moveTo>
                  <a:lnTo>
                    <a:pt x="22334" y="64409"/>
                  </a:lnTo>
                  <a:lnTo>
                    <a:pt x="33587" y="63240"/>
                  </a:lnTo>
                  <a:lnTo>
                    <a:pt x="45764" y="61293"/>
                  </a:lnTo>
                  <a:lnTo>
                    <a:pt x="58556" y="58826"/>
                  </a:lnTo>
                  <a:lnTo>
                    <a:pt x="69422" y="54844"/>
                  </a:lnTo>
                  <a:lnTo>
                    <a:pt x="79002" y="49852"/>
                  </a:lnTo>
                  <a:lnTo>
                    <a:pt x="87727" y="44187"/>
                  </a:lnTo>
                  <a:lnTo>
                    <a:pt x="92375" y="36904"/>
                  </a:lnTo>
                  <a:lnTo>
                    <a:pt x="94305" y="28543"/>
                  </a:lnTo>
                  <a:lnTo>
                    <a:pt x="94422" y="19463"/>
                  </a:lnTo>
                  <a:lnTo>
                    <a:pt x="90995" y="12241"/>
                  </a:lnTo>
                  <a:lnTo>
                    <a:pt x="85205" y="6258"/>
                  </a:lnTo>
                  <a:lnTo>
                    <a:pt x="77838" y="1101"/>
                  </a:lnTo>
                  <a:lnTo>
                    <a:pt x="69422" y="0"/>
                  </a:lnTo>
                  <a:lnTo>
                    <a:pt x="60304" y="1603"/>
                  </a:lnTo>
                  <a:lnTo>
                    <a:pt x="50721" y="5009"/>
                  </a:lnTo>
                  <a:lnTo>
                    <a:pt x="41994" y="10786"/>
                  </a:lnTo>
                  <a:lnTo>
                    <a:pt x="33839" y="18143"/>
                  </a:lnTo>
                  <a:lnTo>
                    <a:pt x="26065" y="26553"/>
                  </a:lnTo>
                  <a:lnTo>
                    <a:pt x="20883" y="36834"/>
                  </a:lnTo>
                  <a:lnTo>
                    <a:pt x="17428" y="48363"/>
                  </a:lnTo>
                  <a:lnTo>
                    <a:pt x="15125" y="60723"/>
                  </a:lnTo>
                  <a:lnTo>
                    <a:pt x="15927" y="72470"/>
                  </a:lnTo>
                  <a:lnTo>
                    <a:pt x="18798" y="83806"/>
                  </a:lnTo>
                  <a:lnTo>
                    <a:pt x="23050" y="94870"/>
                  </a:lnTo>
                  <a:lnTo>
                    <a:pt x="29390" y="104583"/>
                  </a:lnTo>
                  <a:lnTo>
                    <a:pt x="37123" y="113396"/>
                  </a:lnTo>
                  <a:lnTo>
                    <a:pt x="45784" y="121608"/>
                  </a:lnTo>
                  <a:lnTo>
                    <a:pt x="56232" y="127083"/>
                  </a:lnTo>
                  <a:lnTo>
                    <a:pt x="67873" y="130733"/>
                  </a:lnTo>
                  <a:lnTo>
                    <a:pt x="80307" y="133166"/>
                  </a:lnTo>
                  <a:lnTo>
                    <a:pt x="93271" y="134788"/>
                  </a:lnTo>
                  <a:lnTo>
                    <a:pt x="106588" y="135870"/>
                  </a:lnTo>
                  <a:lnTo>
                    <a:pt x="147246" y="1380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270145" y="2818716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0" y="0"/>
                  </a:moveTo>
                  <a:lnTo>
                    <a:pt x="0" y="78779"/>
                  </a:lnTo>
                  <a:lnTo>
                    <a:pt x="1168" y="96927"/>
                  </a:lnTo>
                  <a:lnTo>
                    <a:pt x="3116" y="114868"/>
                  </a:lnTo>
                  <a:lnTo>
                    <a:pt x="5583" y="132673"/>
                  </a:lnTo>
                  <a:lnTo>
                    <a:pt x="7228" y="149217"/>
                  </a:lnTo>
                  <a:lnTo>
                    <a:pt x="8324" y="164921"/>
                  </a:lnTo>
                  <a:lnTo>
                    <a:pt x="9055" y="180065"/>
                  </a:lnTo>
                  <a:lnTo>
                    <a:pt x="10711" y="193666"/>
                  </a:lnTo>
                  <a:lnTo>
                    <a:pt x="12984" y="206240"/>
                  </a:lnTo>
                  <a:lnTo>
                    <a:pt x="21035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369261" y="2829234"/>
              <a:ext cx="37613" cy="241905"/>
            </a:xfrm>
            <a:custGeom>
              <a:avLst/>
              <a:gdLst/>
              <a:ahLst/>
              <a:cxnLst/>
              <a:rect l="0" t="0" r="0" b="0"/>
              <a:pathLst>
                <a:path w="37613" h="241905">
                  <a:moveTo>
                    <a:pt x="6059" y="0"/>
                  </a:moveTo>
                  <a:lnTo>
                    <a:pt x="476" y="16750"/>
                  </a:lnTo>
                  <a:lnTo>
                    <a:pt x="0" y="27527"/>
                  </a:lnTo>
                  <a:lnTo>
                    <a:pt x="851" y="40555"/>
                  </a:lnTo>
                  <a:lnTo>
                    <a:pt x="2587" y="55083"/>
                  </a:lnTo>
                  <a:lnTo>
                    <a:pt x="3744" y="70612"/>
                  </a:lnTo>
                  <a:lnTo>
                    <a:pt x="4516" y="86808"/>
                  </a:lnTo>
                  <a:lnTo>
                    <a:pt x="5031" y="103448"/>
                  </a:lnTo>
                  <a:lnTo>
                    <a:pt x="6542" y="120384"/>
                  </a:lnTo>
                  <a:lnTo>
                    <a:pt x="8719" y="137519"/>
                  </a:lnTo>
                  <a:lnTo>
                    <a:pt x="11338" y="154785"/>
                  </a:lnTo>
                  <a:lnTo>
                    <a:pt x="14253" y="169801"/>
                  </a:lnTo>
                  <a:lnTo>
                    <a:pt x="17365" y="183318"/>
                  </a:lnTo>
                  <a:lnTo>
                    <a:pt x="37612" y="2419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175486" y="2902857"/>
              <a:ext cx="294494" cy="31554"/>
            </a:xfrm>
            <a:custGeom>
              <a:avLst/>
              <a:gdLst/>
              <a:ahLst/>
              <a:cxnLst/>
              <a:rect l="0" t="0" r="0" b="0"/>
              <a:pathLst>
                <a:path w="294494" h="31554">
                  <a:moveTo>
                    <a:pt x="0" y="0"/>
                  </a:moveTo>
                  <a:lnTo>
                    <a:pt x="76668" y="0"/>
                  </a:lnTo>
                  <a:lnTo>
                    <a:pt x="89676" y="1168"/>
                  </a:lnTo>
                  <a:lnTo>
                    <a:pt x="101855" y="3116"/>
                  </a:lnTo>
                  <a:lnTo>
                    <a:pt x="113480" y="5583"/>
                  </a:lnTo>
                  <a:lnTo>
                    <a:pt x="125904" y="7228"/>
                  </a:lnTo>
                  <a:lnTo>
                    <a:pt x="138861" y="8324"/>
                  </a:lnTo>
                  <a:lnTo>
                    <a:pt x="152174" y="9055"/>
                  </a:lnTo>
                  <a:lnTo>
                    <a:pt x="164555" y="10711"/>
                  </a:lnTo>
                  <a:lnTo>
                    <a:pt x="176315" y="12984"/>
                  </a:lnTo>
                  <a:lnTo>
                    <a:pt x="187660" y="15667"/>
                  </a:lnTo>
                  <a:lnTo>
                    <a:pt x="201067" y="17457"/>
                  </a:lnTo>
                  <a:lnTo>
                    <a:pt x="215849" y="18650"/>
                  </a:lnTo>
                  <a:lnTo>
                    <a:pt x="231546" y="19445"/>
                  </a:lnTo>
                  <a:lnTo>
                    <a:pt x="245517" y="21143"/>
                  </a:lnTo>
                  <a:lnTo>
                    <a:pt x="258336" y="23445"/>
                  </a:lnTo>
                  <a:lnTo>
                    <a:pt x="294493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175486" y="2965962"/>
              <a:ext cx="283976" cy="31554"/>
            </a:xfrm>
            <a:custGeom>
              <a:avLst/>
              <a:gdLst/>
              <a:ahLst/>
              <a:cxnLst/>
              <a:rect l="0" t="0" r="0" b="0"/>
              <a:pathLst>
                <a:path w="283976" h="31554">
                  <a:moveTo>
                    <a:pt x="0" y="0"/>
                  </a:moveTo>
                  <a:lnTo>
                    <a:pt x="16750" y="5584"/>
                  </a:lnTo>
                  <a:lnTo>
                    <a:pt x="28696" y="7229"/>
                  </a:lnTo>
                  <a:lnTo>
                    <a:pt x="43672" y="8325"/>
                  </a:lnTo>
                  <a:lnTo>
                    <a:pt x="60668" y="9056"/>
                  </a:lnTo>
                  <a:lnTo>
                    <a:pt x="75504" y="10712"/>
                  </a:lnTo>
                  <a:lnTo>
                    <a:pt x="88900" y="12984"/>
                  </a:lnTo>
                  <a:lnTo>
                    <a:pt x="101337" y="15668"/>
                  </a:lnTo>
                  <a:lnTo>
                    <a:pt x="114303" y="17457"/>
                  </a:lnTo>
                  <a:lnTo>
                    <a:pt x="127622" y="18650"/>
                  </a:lnTo>
                  <a:lnTo>
                    <a:pt x="141175" y="19445"/>
                  </a:lnTo>
                  <a:lnTo>
                    <a:pt x="157222" y="21144"/>
                  </a:lnTo>
                  <a:lnTo>
                    <a:pt x="193751" y="26148"/>
                  </a:lnTo>
                  <a:lnTo>
                    <a:pt x="210971" y="27950"/>
                  </a:lnTo>
                  <a:lnTo>
                    <a:pt x="227125" y="29151"/>
                  </a:lnTo>
                  <a:lnTo>
                    <a:pt x="283975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313043" y="270302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312215" y="3264679"/>
            <a:ext cx="2797682" cy="721491"/>
            <a:chOff x="4312215" y="3264679"/>
            <a:chExt cx="2797682" cy="721491"/>
          </a:xfrm>
        </p:grpSpPr>
        <p:sp>
          <p:nvSpPr>
            <p:cNvPr id="159" name="Freeform 158"/>
            <p:cNvSpPr/>
            <p:nvPr/>
          </p:nvSpPr>
          <p:spPr>
            <a:xfrm>
              <a:off x="4312215" y="3290980"/>
              <a:ext cx="199835" cy="169310"/>
            </a:xfrm>
            <a:custGeom>
              <a:avLst/>
              <a:gdLst/>
              <a:ahLst/>
              <a:cxnLst/>
              <a:rect l="0" t="0" r="0" b="0"/>
              <a:pathLst>
                <a:path w="199835" h="169310">
                  <a:moveTo>
                    <a:pt x="0" y="64133"/>
                  </a:moveTo>
                  <a:lnTo>
                    <a:pt x="5583" y="80883"/>
                  </a:lnTo>
                  <a:lnTo>
                    <a:pt x="7228" y="90492"/>
                  </a:lnTo>
                  <a:lnTo>
                    <a:pt x="8325" y="101572"/>
                  </a:lnTo>
                  <a:lnTo>
                    <a:pt x="9056" y="113634"/>
                  </a:lnTo>
                  <a:lnTo>
                    <a:pt x="10711" y="127518"/>
                  </a:lnTo>
                  <a:lnTo>
                    <a:pt x="12984" y="142617"/>
                  </a:lnTo>
                  <a:lnTo>
                    <a:pt x="15668" y="158526"/>
                  </a:lnTo>
                  <a:lnTo>
                    <a:pt x="17457" y="163289"/>
                  </a:lnTo>
                  <a:lnTo>
                    <a:pt x="18650" y="160621"/>
                  </a:lnTo>
                  <a:lnTo>
                    <a:pt x="19445" y="153000"/>
                  </a:lnTo>
                  <a:lnTo>
                    <a:pt x="21144" y="144413"/>
                  </a:lnTo>
                  <a:lnTo>
                    <a:pt x="23445" y="135182"/>
                  </a:lnTo>
                  <a:lnTo>
                    <a:pt x="26148" y="125523"/>
                  </a:lnTo>
                  <a:lnTo>
                    <a:pt x="27949" y="114409"/>
                  </a:lnTo>
                  <a:lnTo>
                    <a:pt x="29151" y="102325"/>
                  </a:lnTo>
                  <a:lnTo>
                    <a:pt x="29951" y="89594"/>
                  </a:lnTo>
                  <a:lnTo>
                    <a:pt x="30841" y="62984"/>
                  </a:lnTo>
                  <a:lnTo>
                    <a:pt x="31078" y="49344"/>
                  </a:lnTo>
                  <a:lnTo>
                    <a:pt x="30068" y="36744"/>
                  </a:lnTo>
                  <a:lnTo>
                    <a:pt x="28225" y="24839"/>
                  </a:lnTo>
                  <a:lnTo>
                    <a:pt x="25829" y="13396"/>
                  </a:lnTo>
                  <a:lnTo>
                    <a:pt x="24231" y="10442"/>
                  </a:lnTo>
                  <a:lnTo>
                    <a:pt x="23166" y="13147"/>
                  </a:lnTo>
                  <a:lnTo>
                    <a:pt x="22456" y="19625"/>
                  </a:lnTo>
                  <a:lnTo>
                    <a:pt x="21982" y="28618"/>
                  </a:lnTo>
                  <a:lnTo>
                    <a:pt x="21456" y="51075"/>
                  </a:lnTo>
                  <a:lnTo>
                    <a:pt x="23653" y="63608"/>
                  </a:lnTo>
                  <a:lnTo>
                    <a:pt x="27455" y="76638"/>
                  </a:lnTo>
                  <a:lnTo>
                    <a:pt x="32327" y="89999"/>
                  </a:lnTo>
                  <a:lnTo>
                    <a:pt x="37912" y="102413"/>
                  </a:lnTo>
                  <a:lnTo>
                    <a:pt x="43972" y="114194"/>
                  </a:lnTo>
                  <a:lnTo>
                    <a:pt x="50350" y="125554"/>
                  </a:lnTo>
                  <a:lnTo>
                    <a:pt x="56939" y="135465"/>
                  </a:lnTo>
                  <a:lnTo>
                    <a:pt x="63669" y="144409"/>
                  </a:lnTo>
                  <a:lnTo>
                    <a:pt x="70493" y="152709"/>
                  </a:lnTo>
                  <a:lnTo>
                    <a:pt x="79716" y="158243"/>
                  </a:lnTo>
                  <a:lnTo>
                    <a:pt x="90541" y="161932"/>
                  </a:lnTo>
                  <a:lnTo>
                    <a:pt x="102431" y="164391"/>
                  </a:lnTo>
                  <a:lnTo>
                    <a:pt x="112695" y="162525"/>
                  </a:lnTo>
                  <a:lnTo>
                    <a:pt x="121875" y="157774"/>
                  </a:lnTo>
                  <a:lnTo>
                    <a:pt x="130332" y="151102"/>
                  </a:lnTo>
                  <a:lnTo>
                    <a:pt x="137138" y="141979"/>
                  </a:lnTo>
                  <a:lnTo>
                    <a:pt x="142845" y="131222"/>
                  </a:lnTo>
                  <a:lnTo>
                    <a:pt x="147818" y="119377"/>
                  </a:lnTo>
                  <a:lnTo>
                    <a:pt x="151133" y="106806"/>
                  </a:lnTo>
                  <a:lnTo>
                    <a:pt x="153343" y="93750"/>
                  </a:lnTo>
                  <a:lnTo>
                    <a:pt x="154817" y="80372"/>
                  </a:lnTo>
                  <a:lnTo>
                    <a:pt x="155799" y="66779"/>
                  </a:lnTo>
                  <a:lnTo>
                    <a:pt x="156454" y="53042"/>
                  </a:lnTo>
                  <a:lnTo>
                    <a:pt x="156891" y="39210"/>
                  </a:lnTo>
                  <a:lnTo>
                    <a:pt x="156013" y="26483"/>
                  </a:lnTo>
                  <a:lnTo>
                    <a:pt x="154260" y="14492"/>
                  </a:lnTo>
                  <a:lnTo>
                    <a:pt x="151922" y="2992"/>
                  </a:lnTo>
                  <a:lnTo>
                    <a:pt x="150363" y="0"/>
                  </a:lnTo>
                  <a:lnTo>
                    <a:pt x="149325" y="2680"/>
                  </a:lnTo>
                  <a:lnTo>
                    <a:pt x="148632" y="9141"/>
                  </a:lnTo>
                  <a:lnTo>
                    <a:pt x="149339" y="18123"/>
                  </a:lnTo>
                  <a:lnTo>
                    <a:pt x="150978" y="28785"/>
                  </a:lnTo>
                  <a:lnTo>
                    <a:pt x="153240" y="40568"/>
                  </a:lnTo>
                  <a:lnTo>
                    <a:pt x="158870" y="66125"/>
                  </a:lnTo>
                  <a:lnTo>
                    <a:pt x="172006" y="120621"/>
                  </a:lnTo>
                  <a:lnTo>
                    <a:pt x="176607" y="132176"/>
                  </a:lnTo>
                  <a:lnTo>
                    <a:pt x="182013" y="142217"/>
                  </a:lnTo>
                  <a:lnTo>
                    <a:pt x="199834" y="1693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533084" y="3360327"/>
              <a:ext cx="105178" cy="110481"/>
            </a:xfrm>
            <a:custGeom>
              <a:avLst/>
              <a:gdLst/>
              <a:ahLst/>
              <a:cxnLst/>
              <a:rect l="0" t="0" r="0" b="0"/>
              <a:pathLst>
                <a:path w="105178" h="110481">
                  <a:moveTo>
                    <a:pt x="0" y="36857"/>
                  </a:moveTo>
                  <a:lnTo>
                    <a:pt x="16751" y="42440"/>
                  </a:lnTo>
                  <a:lnTo>
                    <a:pt x="27528" y="44085"/>
                  </a:lnTo>
                  <a:lnTo>
                    <a:pt x="40556" y="45182"/>
                  </a:lnTo>
                  <a:lnTo>
                    <a:pt x="55085" y="45913"/>
                  </a:lnTo>
                  <a:lnTo>
                    <a:pt x="68276" y="44063"/>
                  </a:lnTo>
                  <a:lnTo>
                    <a:pt x="80577" y="40492"/>
                  </a:lnTo>
                  <a:lnTo>
                    <a:pt x="92282" y="35775"/>
                  </a:lnTo>
                  <a:lnTo>
                    <a:pt x="97749" y="29124"/>
                  </a:lnTo>
                  <a:lnTo>
                    <a:pt x="99056" y="21184"/>
                  </a:lnTo>
                  <a:lnTo>
                    <a:pt x="97591" y="12384"/>
                  </a:lnTo>
                  <a:lnTo>
                    <a:pt x="91939" y="6519"/>
                  </a:lnTo>
                  <a:lnTo>
                    <a:pt x="83496" y="2608"/>
                  </a:lnTo>
                  <a:lnTo>
                    <a:pt x="73194" y="0"/>
                  </a:lnTo>
                  <a:lnTo>
                    <a:pt x="62819" y="600"/>
                  </a:lnTo>
                  <a:lnTo>
                    <a:pt x="52397" y="3336"/>
                  </a:lnTo>
                  <a:lnTo>
                    <a:pt x="41943" y="7498"/>
                  </a:lnTo>
                  <a:lnTo>
                    <a:pt x="36143" y="14947"/>
                  </a:lnTo>
                  <a:lnTo>
                    <a:pt x="33445" y="24587"/>
                  </a:lnTo>
                  <a:lnTo>
                    <a:pt x="32814" y="35689"/>
                  </a:lnTo>
                  <a:lnTo>
                    <a:pt x="34731" y="45427"/>
                  </a:lnTo>
                  <a:lnTo>
                    <a:pt x="38347" y="54256"/>
                  </a:lnTo>
                  <a:lnTo>
                    <a:pt x="43094" y="62480"/>
                  </a:lnTo>
                  <a:lnTo>
                    <a:pt x="48596" y="70300"/>
                  </a:lnTo>
                  <a:lnTo>
                    <a:pt x="54601" y="77850"/>
                  </a:lnTo>
                  <a:lnTo>
                    <a:pt x="60942" y="85221"/>
                  </a:lnTo>
                  <a:lnTo>
                    <a:pt x="68675" y="91303"/>
                  </a:lnTo>
                  <a:lnTo>
                    <a:pt x="77336" y="96527"/>
                  </a:lnTo>
                  <a:lnTo>
                    <a:pt x="105177" y="1104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677148" y="3294427"/>
              <a:ext cx="139913" cy="155346"/>
            </a:xfrm>
            <a:custGeom>
              <a:avLst/>
              <a:gdLst/>
              <a:ahLst/>
              <a:cxnLst/>
              <a:rect l="0" t="0" r="0" b="0"/>
              <a:pathLst>
                <a:path w="139913" h="155346">
                  <a:moveTo>
                    <a:pt x="97841" y="92239"/>
                  </a:moveTo>
                  <a:lnTo>
                    <a:pt x="86674" y="75489"/>
                  </a:lnTo>
                  <a:lnTo>
                    <a:pt x="81047" y="68217"/>
                  </a:lnTo>
                  <a:lnTo>
                    <a:pt x="74959" y="61032"/>
                  </a:lnTo>
                  <a:lnTo>
                    <a:pt x="68563" y="53905"/>
                  </a:lnTo>
                  <a:lnTo>
                    <a:pt x="60793" y="50323"/>
                  </a:lnTo>
                  <a:lnTo>
                    <a:pt x="52107" y="49103"/>
                  </a:lnTo>
                  <a:lnTo>
                    <a:pt x="42811" y="49458"/>
                  </a:lnTo>
                  <a:lnTo>
                    <a:pt x="34276" y="52032"/>
                  </a:lnTo>
                  <a:lnTo>
                    <a:pt x="26249" y="56086"/>
                  </a:lnTo>
                  <a:lnTo>
                    <a:pt x="18560" y="61125"/>
                  </a:lnTo>
                  <a:lnTo>
                    <a:pt x="12266" y="67991"/>
                  </a:lnTo>
                  <a:lnTo>
                    <a:pt x="6901" y="76073"/>
                  </a:lnTo>
                  <a:lnTo>
                    <a:pt x="2156" y="84968"/>
                  </a:lnTo>
                  <a:lnTo>
                    <a:pt x="161" y="95572"/>
                  </a:lnTo>
                  <a:lnTo>
                    <a:pt x="0" y="107316"/>
                  </a:lnTo>
                  <a:lnTo>
                    <a:pt x="1061" y="119820"/>
                  </a:lnTo>
                  <a:lnTo>
                    <a:pt x="5274" y="129324"/>
                  </a:lnTo>
                  <a:lnTo>
                    <a:pt x="11589" y="136829"/>
                  </a:lnTo>
                  <a:lnTo>
                    <a:pt x="19304" y="143001"/>
                  </a:lnTo>
                  <a:lnTo>
                    <a:pt x="26785" y="144778"/>
                  </a:lnTo>
                  <a:lnTo>
                    <a:pt x="34110" y="143626"/>
                  </a:lnTo>
                  <a:lnTo>
                    <a:pt x="41330" y="140521"/>
                  </a:lnTo>
                  <a:lnTo>
                    <a:pt x="47312" y="133776"/>
                  </a:lnTo>
                  <a:lnTo>
                    <a:pt x="52469" y="124605"/>
                  </a:lnTo>
                  <a:lnTo>
                    <a:pt x="57076" y="113816"/>
                  </a:lnTo>
                  <a:lnTo>
                    <a:pt x="61315" y="101949"/>
                  </a:lnTo>
                  <a:lnTo>
                    <a:pt x="65310" y="89364"/>
                  </a:lnTo>
                  <a:lnTo>
                    <a:pt x="72865" y="64083"/>
                  </a:lnTo>
                  <a:lnTo>
                    <a:pt x="80118" y="41161"/>
                  </a:lnTo>
                  <a:lnTo>
                    <a:pt x="82520" y="28972"/>
                  </a:lnTo>
                  <a:lnTo>
                    <a:pt x="84121" y="16171"/>
                  </a:lnTo>
                  <a:lnTo>
                    <a:pt x="85189" y="2962"/>
                  </a:lnTo>
                  <a:lnTo>
                    <a:pt x="85900" y="0"/>
                  </a:lnTo>
                  <a:lnTo>
                    <a:pt x="86375" y="3868"/>
                  </a:lnTo>
                  <a:lnTo>
                    <a:pt x="86691" y="12290"/>
                  </a:lnTo>
                  <a:lnTo>
                    <a:pt x="88070" y="22579"/>
                  </a:lnTo>
                  <a:lnTo>
                    <a:pt x="90159" y="34113"/>
                  </a:lnTo>
                  <a:lnTo>
                    <a:pt x="92720" y="46476"/>
                  </a:lnTo>
                  <a:lnTo>
                    <a:pt x="95595" y="58225"/>
                  </a:lnTo>
                  <a:lnTo>
                    <a:pt x="98681" y="69563"/>
                  </a:lnTo>
                  <a:lnTo>
                    <a:pt x="101907" y="80628"/>
                  </a:lnTo>
                  <a:lnTo>
                    <a:pt x="106395" y="91510"/>
                  </a:lnTo>
                  <a:lnTo>
                    <a:pt x="111724" y="102271"/>
                  </a:lnTo>
                  <a:lnTo>
                    <a:pt x="139912" y="1553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848612" y="3344596"/>
              <a:ext cx="10519" cy="126212"/>
            </a:xfrm>
            <a:custGeom>
              <a:avLst/>
              <a:gdLst/>
              <a:ahLst/>
              <a:cxnLst/>
              <a:rect l="0" t="0" r="0" b="0"/>
              <a:pathLst>
                <a:path w="10519" h="126212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7229" y="71759"/>
                  </a:lnTo>
                  <a:lnTo>
                    <a:pt x="8325" y="85235"/>
                  </a:lnTo>
                  <a:lnTo>
                    <a:pt x="10518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914078" y="3396296"/>
              <a:ext cx="113335" cy="106065"/>
            </a:xfrm>
            <a:custGeom>
              <a:avLst/>
              <a:gdLst/>
              <a:ahLst/>
              <a:cxnLst/>
              <a:rect l="0" t="0" r="0" b="0"/>
              <a:pathLst>
                <a:path w="113335" h="106065">
                  <a:moveTo>
                    <a:pt x="92298" y="21923"/>
                  </a:moveTo>
                  <a:lnTo>
                    <a:pt x="81132" y="5173"/>
                  </a:lnTo>
                  <a:lnTo>
                    <a:pt x="74336" y="1407"/>
                  </a:lnTo>
                  <a:lnTo>
                    <a:pt x="66300" y="66"/>
                  </a:lnTo>
                  <a:lnTo>
                    <a:pt x="57437" y="340"/>
                  </a:lnTo>
                  <a:lnTo>
                    <a:pt x="48022" y="2860"/>
                  </a:lnTo>
                  <a:lnTo>
                    <a:pt x="38240" y="6877"/>
                  </a:lnTo>
                  <a:lnTo>
                    <a:pt x="28212" y="11892"/>
                  </a:lnTo>
                  <a:lnTo>
                    <a:pt x="19190" y="18742"/>
                  </a:lnTo>
                  <a:lnTo>
                    <a:pt x="10838" y="26814"/>
                  </a:lnTo>
                  <a:lnTo>
                    <a:pt x="2933" y="35701"/>
                  </a:lnTo>
                  <a:lnTo>
                    <a:pt x="0" y="45132"/>
                  </a:lnTo>
                  <a:lnTo>
                    <a:pt x="382" y="54925"/>
                  </a:lnTo>
                  <a:lnTo>
                    <a:pt x="2974" y="64960"/>
                  </a:lnTo>
                  <a:lnTo>
                    <a:pt x="8207" y="70481"/>
                  </a:lnTo>
                  <a:lnTo>
                    <a:pt x="15202" y="72993"/>
                  </a:lnTo>
                  <a:lnTo>
                    <a:pt x="23372" y="73499"/>
                  </a:lnTo>
                  <a:lnTo>
                    <a:pt x="32324" y="71499"/>
                  </a:lnTo>
                  <a:lnTo>
                    <a:pt x="41798" y="67828"/>
                  </a:lnTo>
                  <a:lnTo>
                    <a:pt x="51620" y="63044"/>
                  </a:lnTo>
                  <a:lnTo>
                    <a:pt x="59336" y="56349"/>
                  </a:lnTo>
                  <a:lnTo>
                    <a:pt x="65649" y="48380"/>
                  </a:lnTo>
                  <a:lnTo>
                    <a:pt x="71027" y="39561"/>
                  </a:lnTo>
                  <a:lnTo>
                    <a:pt x="74611" y="29007"/>
                  </a:lnTo>
                  <a:lnTo>
                    <a:pt x="77001" y="17297"/>
                  </a:lnTo>
                  <a:lnTo>
                    <a:pt x="78594" y="4815"/>
                  </a:lnTo>
                  <a:lnTo>
                    <a:pt x="78488" y="0"/>
                  </a:lnTo>
                  <a:lnTo>
                    <a:pt x="77249" y="296"/>
                  </a:lnTo>
                  <a:lnTo>
                    <a:pt x="75253" y="3999"/>
                  </a:lnTo>
                  <a:lnTo>
                    <a:pt x="73924" y="11142"/>
                  </a:lnTo>
                  <a:lnTo>
                    <a:pt x="73037" y="20579"/>
                  </a:lnTo>
                  <a:lnTo>
                    <a:pt x="72446" y="31545"/>
                  </a:lnTo>
                  <a:lnTo>
                    <a:pt x="74389" y="41193"/>
                  </a:lnTo>
                  <a:lnTo>
                    <a:pt x="78021" y="49961"/>
                  </a:lnTo>
                  <a:lnTo>
                    <a:pt x="82780" y="58145"/>
                  </a:lnTo>
                  <a:lnTo>
                    <a:pt x="87122" y="67106"/>
                  </a:lnTo>
                  <a:lnTo>
                    <a:pt x="91185" y="76586"/>
                  </a:lnTo>
                  <a:lnTo>
                    <a:pt x="113334" y="1060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069610" y="3376148"/>
              <a:ext cx="73496" cy="115695"/>
            </a:xfrm>
            <a:custGeom>
              <a:avLst/>
              <a:gdLst/>
              <a:ahLst/>
              <a:cxnLst/>
              <a:rect l="0" t="0" r="0" b="0"/>
              <a:pathLst>
                <a:path w="73496" h="115695">
                  <a:moveTo>
                    <a:pt x="10390" y="0"/>
                  </a:moveTo>
                  <a:lnTo>
                    <a:pt x="4806" y="22334"/>
                  </a:lnTo>
                  <a:lnTo>
                    <a:pt x="3161" y="33588"/>
                  </a:lnTo>
                  <a:lnTo>
                    <a:pt x="2065" y="45765"/>
                  </a:lnTo>
                  <a:lnTo>
                    <a:pt x="1334" y="58557"/>
                  </a:lnTo>
                  <a:lnTo>
                    <a:pt x="522" y="85236"/>
                  </a:lnTo>
                  <a:lnTo>
                    <a:pt x="305" y="98894"/>
                  </a:lnTo>
                  <a:lnTo>
                    <a:pt x="161" y="103326"/>
                  </a:lnTo>
                  <a:lnTo>
                    <a:pt x="65" y="101606"/>
                  </a:lnTo>
                  <a:lnTo>
                    <a:pt x="0" y="95784"/>
                  </a:lnTo>
                  <a:lnTo>
                    <a:pt x="1126" y="87229"/>
                  </a:lnTo>
                  <a:lnTo>
                    <a:pt x="3045" y="76851"/>
                  </a:lnTo>
                  <a:lnTo>
                    <a:pt x="8294" y="52854"/>
                  </a:lnTo>
                  <a:lnTo>
                    <a:pt x="14522" y="26607"/>
                  </a:lnTo>
                  <a:lnTo>
                    <a:pt x="18988" y="21244"/>
                  </a:lnTo>
                  <a:lnTo>
                    <a:pt x="24302" y="21175"/>
                  </a:lnTo>
                  <a:lnTo>
                    <a:pt x="30182" y="24635"/>
                  </a:lnTo>
                  <a:lnTo>
                    <a:pt x="36439" y="29278"/>
                  </a:lnTo>
                  <a:lnTo>
                    <a:pt x="42948" y="34711"/>
                  </a:lnTo>
                  <a:lnTo>
                    <a:pt x="49625" y="40670"/>
                  </a:lnTo>
                  <a:lnTo>
                    <a:pt x="55245" y="48149"/>
                  </a:lnTo>
                  <a:lnTo>
                    <a:pt x="60159" y="56640"/>
                  </a:lnTo>
                  <a:lnTo>
                    <a:pt x="73495" y="1156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279834" y="3385019"/>
              <a:ext cx="89950" cy="79670"/>
            </a:xfrm>
            <a:custGeom>
              <a:avLst/>
              <a:gdLst/>
              <a:ahLst/>
              <a:cxnLst/>
              <a:rect l="0" t="0" r="0" b="0"/>
              <a:pathLst>
                <a:path w="89950" h="79670">
                  <a:moveTo>
                    <a:pt x="42071" y="12165"/>
                  </a:moveTo>
                  <a:lnTo>
                    <a:pt x="30903" y="34499"/>
                  </a:lnTo>
                  <a:lnTo>
                    <a:pt x="28783" y="44584"/>
                  </a:lnTo>
                  <a:lnTo>
                    <a:pt x="28538" y="54812"/>
                  </a:lnTo>
                  <a:lnTo>
                    <a:pt x="29543" y="65138"/>
                  </a:lnTo>
                  <a:lnTo>
                    <a:pt x="34887" y="72021"/>
                  </a:lnTo>
                  <a:lnTo>
                    <a:pt x="43125" y="76610"/>
                  </a:lnTo>
                  <a:lnTo>
                    <a:pt x="53291" y="79669"/>
                  </a:lnTo>
                  <a:lnTo>
                    <a:pt x="62406" y="79372"/>
                  </a:lnTo>
                  <a:lnTo>
                    <a:pt x="70820" y="76836"/>
                  </a:lnTo>
                  <a:lnTo>
                    <a:pt x="78766" y="72808"/>
                  </a:lnTo>
                  <a:lnTo>
                    <a:pt x="84063" y="65449"/>
                  </a:lnTo>
                  <a:lnTo>
                    <a:pt x="87595" y="55868"/>
                  </a:lnTo>
                  <a:lnTo>
                    <a:pt x="89949" y="44806"/>
                  </a:lnTo>
                  <a:lnTo>
                    <a:pt x="89182" y="35094"/>
                  </a:lnTo>
                  <a:lnTo>
                    <a:pt x="86333" y="26282"/>
                  </a:lnTo>
                  <a:lnTo>
                    <a:pt x="82096" y="18070"/>
                  </a:lnTo>
                  <a:lnTo>
                    <a:pt x="75766" y="11427"/>
                  </a:lnTo>
                  <a:lnTo>
                    <a:pt x="68040" y="5830"/>
                  </a:lnTo>
                  <a:lnTo>
                    <a:pt x="59384" y="930"/>
                  </a:lnTo>
                  <a:lnTo>
                    <a:pt x="50107" y="0"/>
                  </a:lnTo>
                  <a:lnTo>
                    <a:pt x="40416" y="1718"/>
                  </a:lnTo>
                  <a:lnTo>
                    <a:pt x="0" y="121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444382" y="3264679"/>
              <a:ext cx="87875" cy="237682"/>
            </a:xfrm>
            <a:custGeom>
              <a:avLst/>
              <a:gdLst/>
              <a:ahLst/>
              <a:cxnLst/>
              <a:rect l="0" t="0" r="0" b="0"/>
              <a:pathLst>
                <a:path w="87875" h="237682">
                  <a:moveTo>
                    <a:pt x="87874" y="48364"/>
                  </a:moveTo>
                  <a:lnTo>
                    <a:pt x="82291" y="31614"/>
                  </a:lnTo>
                  <a:lnTo>
                    <a:pt x="78309" y="24342"/>
                  </a:lnTo>
                  <a:lnTo>
                    <a:pt x="73317" y="17157"/>
                  </a:lnTo>
                  <a:lnTo>
                    <a:pt x="67652" y="10030"/>
                  </a:lnTo>
                  <a:lnTo>
                    <a:pt x="59201" y="5279"/>
                  </a:lnTo>
                  <a:lnTo>
                    <a:pt x="48892" y="2111"/>
                  </a:lnTo>
                  <a:lnTo>
                    <a:pt x="37345" y="0"/>
                  </a:lnTo>
                  <a:lnTo>
                    <a:pt x="28478" y="3266"/>
                  </a:lnTo>
                  <a:lnTo>
                    <a:pt x="21399" y="10118"/>
                  </a:lnTo>
                  <a:lnTo>
                    <a:pt x="15510" y="19361"/>
                  </a:lnTo>
                  <a:lnTo>
                    <a:pt x="10416" y="30197"/>
                  </a:lnTo>
                  <a:lnTo>
                    <a:pt x="5851" y="42096"/>
                  </a:lnTo>
                  <a:lnTo>
                    <a:pt x="1639" y="54703"/>
                  </a:lnTo>
                  <a:lnTo>
                    <a:pt x="0" y="70119"/>
                  </a:lnTo>
                  <a:lnTo>
                    <a:pt x="76" y="87409"/>
                  </a:lnTo>
                  <a:lnTo>
                    <a:pt x="1295" y="105947"/>
                  </a:lnTo>
                  <a:lnTo>
                    <a:pt x="2108" y="124149"/>
                  </a:lnTo>
                  <a:lnTo>
                    <a:pt x="3011" y="159954"/>
                  </a:lnTo>
                  <a:lnTo>
                    <a:pt x="4421" y="175345"/>
                  </a:lnTo>
                  <a:lnTo>
                    <a:pt x="14251" y="2376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353457" y="3397184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27917" y="0"/>
                  </a:lnTo>
                  <a:lnTo>
                    <a:pt x="41984" y="1169"/>
                  </a:lnTo>
                  <a:lnTo>
                    <a:pt x="57205" y="3116"/>
                  </a:lnTo>
                  <a:lnTo>
                    <a:pt x="73195" y="5583"/>
                  </a:lnTo>
                  <a:lnTo>
                    <a:pt x="88530" y="7228"/>
                  </a:lnTo>
                  <a:lnTo>
                    <a:pt x="103428" y="8325"/>
                  </a:lnTo>
                  <a:lnTo>
                    <a:pt x="157764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700538" y="3386666"/>
              <a:ext cx="10519" cy="147247"/>
            </a:xfrm>
            <a:custGeom>
              <a:avLst/>
              <a:gdLst/>
              <a:ahLst/>
              <a:cxnLst/>
              <a:rect l="0" t="0" r="0" b="0"/>
              <a:pathLst>
                <a:path w="10519" h="147247">
                  <a:moveTo>
                    <a:pt x="0" y="0"/>
                  </a:moveTo>
                  <a:lnTo>
                    <a:pt x="5583" y="16751"/>
                  </a:lnTo>
                  <a:lnTo>
                    <a:pt x="7228" y="27528"/>
                  </a:lnTo>
                  <a:lnTo>
                    <a:pt x="8325" y="40556"/>
                  </a:lnTo>
                  <a:lnTo>
                    <a:pt x="9056" y="55084"/>
                  </a:lnTo>
                  <a:lnTo>
                    <a:pt x="9868" y="83692"/>
                  </a:lnTo>
                  <a:lnTo>
                    <a:pt x="10518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637432" y="3449772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0"/>
                  </a:moveTo>
                  <a:lnTo>
                    <a:pt x="27917" y="0"/>
                  </a:lnTo>
                  <a:lnTo>
                    <a:pt x="39647" y="1169"/>
                  </a:lnTo>
                  <a:lnTo>
                    <a:pt x="50972" y="3116"/>
                  </a:lnTo>
                  <a:lnTo>
                    <a:pt x="74074" y="8397"/>
                  </a:lnTo>
                  <a:lnTo>
                    <a:pt x="86779" y="11441"/>
                  </a:lnTo>
                  <a:lnTo>
                    <a:pt x="157764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826749" y="3292008"/>
              <a:ext cx="105177" cy="262941"/>
            </a:xfrm>
            <a:custGeom>
              <a:avLst/>
              <a:gdLst/>
              <a:ahLst/>
              <a:cxnLst/>
              <a:rect l="0" t="0" r="0" b="0"/>
              <a:pathLst>
                <a:path w="105177" h="262941">
                  <a:moveTo>
                    <a:pt x="0" y="0"/>
                  </a:moveTo>
                  <a:lnTo>
                    <a:pt x="5584" y="33501"/>
                  </a:lnTo>
                  <a:lnTo>
                    <a:pt x="7229" y="49212"/>
                  </a:lnTo>
                  <a:lnTo>
                    <a:pt x="8325" y="65529"/>
                  </a:lnTo>
                  <a:lnTo>
                    <a:pt x="9543" y="98073"/>
                  </a:lnTo>
                  <a:lnTo>
                    <a:pt x="10229" y="143843"/>
                  </a:lnTo>
                  <a:lnTo>
                    <a:pt x="10479" y="222773"/>
                  </a:lnTo>
                  <a:lnTo>
                    <a:pt x="11661" y="226813"/>
                  </a:lnTo>
                  <a:lnTo>
                    <a:pt x="13617" y="223663"/>
                  </a:lnTo>
                  <a:lnTo>
                    <a:pt x="16090" y="215720"/>
                  </a:lnTo>
                  <a:lnTo>
                    <a:pt x="21953" y="194429"/>
                  </a:lnTo>
                  <a:lnTo>
                    <a:pt x="25153" y="182208"/>
                  </a:lnTo>
                  <a:lnTo>
                    <a:pt x="29624" y="171723"/>
                  </a:lnTo>
                  <a:lnTo>
                    <a:pt x="34941" y="162395"/>
                  </a:lnTo>
                  <a:lnTo>
                    <a:pt x="40824" y="153840"/>
                  </a:lnTo>
                  <a:lnTo>
                    <a:pt x="47083" y="150473"/>
                  </a:lnTo>
                  <a:lnTo>
                    <a:pt x="53592" y="150566"/>
                  </a:lnTo>
                  <a:lnTo>
                    <a:pt x="60269" y="152965"/>
                  </a:lnTo>
                  <a:lnTo>
                    <a:pt x="67058" y="159239"/>
                  </a:lnTo>
                  <a:lnTo>
                    <a:pt x="73921" y="168097"/>
                  </a:lnTo>
                  <a:lnTo>
                    <a:pt x="80834" y="178676"/>
                  </a:lnTo>
                  <a:lnTo>
                    <a:pt x="86610" y="190403"/>
                  </a:lnTo>
                  <a:lnTo>
                    <a:pt x="91630" y="202896"/>
                  </a:lnTo>
                  <a:lnTo>
                    <a:pt x="105176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991725" y="3429821"/>
              <a:ext cx="66412" cy="135645"/>
            </a:xfrm>
            <a:custGeom>
              <a:avLst/>
              <a:gdLst/>
              <a:ahLst/>
              <a:cxnLst/>
              <a:rect l="0" t="0" r="0" b="0"/>
              <a:pathLst>
                <a:path w="66412" h="135645">
                  <a:moveTo>
                    <a:pt x="3305" y="93574"/>
                  </a:moveTo>
                  <a:lnTo>
                    <a:pt x="20056" y="82407"/>
                  </a:lnTo>
                  <a:lnTo>
                    <a:pt x="27328" y="76780"/>
                  </a:lnTo>
                  <a:lnTo>
                    <a:pt x="34512" y="70692"/>
                  </a:lnTo>
                  <a:lnTo>
                    <a:pt x="41639" y="64296"/>
                  </a:lnTo>
                  <a:lnTo>
                    <a:pt x="47559" y="56526"/>
                  </a:lnTo>
                  <a:lnTo>
                    <a:pt x="52675" y="47840"/>
                  </a:lnTo>
                  <a:lnTo>
                    <a:pt x="57254" y="38544"/>
                  </a:lnTo>
                  <a:lnTo>
                    <a:pt x="59138" y="28840"/>
                  </a:lnTo>
                  <a:lnTo>
                    <a:pt x="59225" y="18866"/>
                  </a:lnTo>
                  <a:lnTo>
                    <a:pt x="58115" y="8710"/>
                  </a:lnTo>
                  <a:lnTo>
                    <a:pt x="53868" y="3108"/>
                  </a:lnTo>
                  <a:lnTo>
                    <a:pt x="47532" y="542"/>
                  </a:lnTo>
                  <a:lnTo>
                    <a:pt x="39801" y="0"/>
                  </a:lnTo>
                  <a:lnTo>
                    <a:pt x="32311" y="1976"/>
                  </a:lnTo>
                  <a:lnTo>
                    <a:pt x="24979" y="5630"/>
                  </a:lnTo>
                  <a:lnTo>
                    <a:pt x="17755" y="10404"/>
                  </a:lnTo>
                  <a:lnTo>
                    <a:pt x="11770" y="17092"/>
                  </a:lnTo>
                  <a:lnTo>
                    <a:pt x="6611" y="25057"/>
                  </a:lnTo>
                  <a:lnTo>
                    <a:pt x="2003" y="33873"/>
                  </a:lnTo>
                  <a:lnTo>
                    <a:pt x="100" y="43255"/>
                  </a:lnTo>
                  <a:lnTo>
                    <a:pt x="0" y="53016"/>
                  </a:lnTo>
                  <a:lnTo>
                    <a:pt x="1102" y="63030"/>
                  </a:lnTo>
                  <a:lnTo>
                    <a:pt x="3005" y="73211"/>
                  </a:lnTo>
                  <a:lnTo>
                    <a:pt x="5442" y="83504"/>
                  </a:lnTo>
                  <a:lnTo>
                    <a:pt x="8236" y="93873"/>
                  </a:lnTo>
                  <a:lnTo>
                    <a:pt x="13604" y="101954"/>
                  </a:lnTo>
                  <a:lnTo>
                    <a:pt x="20689" y="108509"/>
                  </a:lnTo>
                  <a:lnTo>
                    <a:pt x="66411" y="1356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269951" y="3460289"/>
              <a:ext cx="177337" cy="126213"/>
            </a:xfrm>
            <a:custGeom>
              <a:avLst/>
              <a:gdLst/>
              <a:ahLst/>
              <a:cxnLst/>
              <a:rect l="0" t="0" r="0" b="0"/>
              <a:pathLst>
                <a:path w="177337" h="126213">
                  <a:moveTo>
                    <a:pt x="9055" y="0"/>
                  </a:moveTo>
                  <a:lnTo>
                    <a:pt x="3471" y="16751"/>
                  </a:lnTo>
                  <a:lnTo>
                    <a:pt x="1827" y="27528"/>
                  </a:lnTo>
                  <a:lnTo>
                    <a:pt x="731" y="40556"/>
                  </a:lnTo>
                  <a:lnTo>
                    <a:pt x="0" y="55084"/>
                  </a:lnTo>
                  <a:lnTo>
                    <a:pt x="1849" y="68276"/>
                  </a:lnTo>
                  <a:lnTo>
                    <a:pt x="5420" y="80576"/>
                  </a:lnTo>
                  <a:lnTo>
                    <a:pt x="10138" y="92282"/>
                  </a:lnTo>
                  <a:lnTo>
                    <a:pt x="15620" y="102423"/>
                  </a:lnTo>
                  <a:lnTo>
                    <a:pt x="21612" y="111522"/>
                  </a:lnTo>
                  <a:lnTo>
                    <a:pt x="27944" y="119924"/>
                  </a:lnTo>
                  <a:lnTo>
                    <a:pt x="35671" y="124357"/>
                  </a:lnTo>
                  <a:lnTo>
                    <a:pt x="44328" y="126144"/>
                  </a:lnTo>
                  <a:lnTo>
                    <a:pt x="53606" y="126166"/>
                  </a:lnTo>
                  <a:lnTo>
                    <a:pt x="63296" y="123844"/>
                  </a:lnTo>
                  <a:lnTo>
                    <a:pt x="73263" y="119959"/>
                  </a:lnTo>
                  <a:lnTo>
                    <a:pt x="83413" y="115031"/>
                  </a:lnTo>
                  <a:lnTo>
                    <a:pt x="91349" y="108240"/>
                  </a:lnTo>
                  <a:lnTo>
                    <a:pt x="97807" y="100208"/>
                  </a:lnTo>
                  <a:lnTo>
                    <a:pt x="103282" y="91346"/>
                  </a:lnTo>
                  <a:lnTo>
                    <a:pt x="108100" y="81933"/>
                  </a:lnTo>
                  <a:lnTo>
                    <a:pt x="112481" y="72151"/>
                  </a:lnTo>
                  <a:lnTo>
                    <a:pt x="116570" y="62125"/>
                  </a:lnTo>
                  <a:lnTo>
                    <a:pt x="118128" y="51934"/>
                  </a:lnTo>
                  <a:lnTo>
                    <a:pt x="117997" y="41635"/>
                  </a:lnTo>
                  <a:lnTo>
                    <a:pt x="116742" y="31262"/>
                  </a:lnTo>
                  <a:lnTo>
                    <a:pt x="117073" y="29022"/>
                  </a:lnTo>
                  <a:lnTo>
                    <a:pt x="118463" y="32203"/>
                  </a:lnTo>
                  <a:lnTo>
                    <a:pt x="123124" y="47034"/>
                  </a:lnTo>
                  <a:lnTo>
                    <a:pt x="129090" y="65312"/>
                  </a:lnTo>
                  <a:lnTo>
                    <a:pt x="133486" y="75094"/>
                  </a:lnTo>
                  <a:lnTo>
                    <a:pt x="138753" y="85122"/>
                  </a:lnTo>
                  <a:lnTo>
                    <a:pt x="177336" y="1262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489358" y="3481325"/>
              <a:ext cx="31554" cy="210352"/>
            </a:xfrm>
            <a:custGeom>
              <a:avLst/>
              <a:gdLst/>
              <a:ahLst/>
              <a:cxnLst/>
              <a:rect l="0" t="0" r="0" b="0"/>
              <a:pathLst>
                <a:path w="31554" h="210352">
                  <a:moveTo>
                    <a:pt x="0" y="0"/>
                  </a:moveTo>
                  <a:lnTo>
                    <a:pt x="0" y="64139"/>
                  </a:lnTo>
                  <a:lnTo>
                    <a:pt x="1168" y="77818"/>
                  </a:lnTo>
                  <a:lnTo>
                    <a:pt x="3116" y="90443"/>
                  </a:lnTo>
                  <a:lnTo>
                    <a:pt x="5583" y="102366"/>
                  </a:lnTo>
                  <a:lnTo>
                    <a:pt x="7228" y="116157"/>
                  </a:lnTo>
                  <a:lnTo>
                    <a:pt x="8324" y="131195"/>
                  </a:lnTo>
                  <a:lnTo>
                    <a:pt x="9055" y="147063"/>
                  </a:lnTo>
                  <a:lnTo>
                    <a:pt x="10711" y="161147"/>
                  </a:lnTo>
                  <a:lnTo>
                    <a:pt x="12984" y="174043"/>
                  </a:lnTo>
                  <a:lnTo>
                    <a:pt x="31553" y="2103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478840" y="3467792"/>
              <a:ext cx="106945" cy="105736"/>
            </a:xfrm>
            <a:custGeom>
              <a:avLst/>
              <a:gdLst/>
              <a:ahLst/>
              <a:cxnLst/>
              <a:rect l="0" t="0" r="0" b="0"/>
              <a:pathLst>
                <a:path w="106945" h="105736">
                  <a:moveTo>
                    <a:pt x="0" y="13533"/>
                  </a:moveTo>
                  <a:lnTo>
                    <a:pt x="11167" y="2366"/>
                  </a:lnTo>
                  <a:lnTo>
                    <a:pt x="17962" y="245"/>
                  </a:lnTo>
                  <a:lnTo>
                    <a:pt x="25998" y="0"/>
                  </a:lnTo>
                  <a:lnTo>
                    <a:pt x="34861" y="1005"/>
                  </a:lnTo>
                  <a:lnTo>
                    <a:pt x="44276" y="5181"/>
                  </a:lnTo>
                  <a:lnTo>
                    <a:pt x="54058" y="11471"/>
                  </a:lnTo>
                  <a:lnTo>
                    <a:pt x="64086" y="19170"/>
                  </a:lnTo>
                  <a:lnTo>
                    <a:pt x="73108" y="27808"/>
                  </a:lnTo>
                  <a:lnTo>
                    <a:pt x="81461" y="37073"/>
                  </a:lnTo>
                  <a:lnTo>
                    <a:pt x="89366" y="46755"/>
                  </a:lnTo>
                  <a:lnTo>
                    <a:pt x="95805" y="56716"/>
                  </a:lnTo>
                  <a:lnTo>
                    <a:pt x="101266" y="66863"/>
                  </a:lnTo>
                  <a:lnTo>
                    <a:pt x="106075" y="77133"/>
                  </a:lnTo>
                  <a:lnTo>
                    <a:pt x="106944" y="86317"/>
                  </a:lnTo>
                  <a:lnTo>
                    <a:pt x="105186" y="94777"/>
                  </a:lnTo>
                  <a:lnTo>
                    <a:pt x="101676" y="102754"/>
                  </a:lnTo>
                  <a:lnTo>
                    <a:pt x="95831" y="105735"/>
                  </a:lnTo>
                  <a:lnTo>
                    <a:pt x="88428" y="105385"/>
                  </a:lnTo>
                  <a:lnTo>
                    <a:pt x="42071" y="871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636604" y="3512877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10518" y="0"/>
                  </a:moveTo>
                  <a:lnTo>
                    <a:pt x="10518" y="27917"/>
                  </a:lnTo>
                  <a:lnTo>
                    <a:pt x="9350" y="40815"/>
                  </a:lnTo>
                  <a:lnTo>
                    <a:pt x="7402" y="54089"/>
                  </a:lnTo>
                  <a:lnTo>
                    <a:pt x="4934" y="67612"/>
                  </a:lnTo>
                  <a:lnTo>
                    <a:pt x="3289" y="81302"/>
                  </a:lnTo>
                  <a:lnTo>
                    <a:pt x="2193" y="95103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615569" y="3465224"/>
              <a:ext cx="95503" cy="77161"/>
            </a:xfrm>
            <a:custGeom>
              <a:avLst/>
              <a:gdLst/>
              <a:ahLst/>
              <a:cxnLst/>
              <a:rect l="0" t="0" r="0" b="0"/>
              <a:pathLst>
                <a:path w="95503" h="77161">
                  <a:moveTo>
                    <a:pt x="0" y="5583"/>
                  </a:moveTo>
                  <a:lnTo>
                    <a:pt x="16750" y="0"/>
                  </a:lnTo>
                  <a:lnTo>
                    <a:pt x="25190" y="692"/>
                  </a:lnTo>
                  <a:lnTo>
                    <a:pt x="34322" y="3491"/>
                  </a:lnTo>
                  <a:lnTo>
                    <a:pt x="43917" y="7695"/>
                  </a:lnTo>
                  <a:lnTo>
                    <a:pt x="53819" y="12834"/>
                  </a:lnTo>
                  <a:lnTo>
                    <a:pt x="63927" y="18597"/>
                  </a:lnTo>
                  <a:lnTo>
                    <a:pt x="74170" y="24777"/>
                  </a:lnTo>
                  <a:lnTo>
                    <a:pt x="82168" y="32402"/>
                  </a:lnTo>
                  <a:lnTo>
                    <a:pt x="88669" y="40992"/>
                  </a:lnTo>
                  <a:lnTo>
                    <a:pt x="94171" y="50224"/>
                  </a:lnTo>
                  <a:lnTo>
                    <a:pt x="95502" y="58716"/>
                  </a:lnTo>
                  <a:lnTo>
                    <a:pt x="94052" y="66715"/>
                  </a:lnTo>
                  <a:lnTo>
                    <a:pt x="90748" y="74384"/>
                  </a:lnTo>
                  <a:lnTo>
                    <a:pt x="85040" y="77160"/>
                  </a:lnTo>
                  <a:lnTo>
                    <a:pt x="77729" y="76673"/>
                  </a:lnTo>
                  <a:lnTo>
                    <a:pt x="31553" y="581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699710" y="3448718"/>
              <a:ext cx="147247" cy="99636"/>
            </a:xfrm>
            <a:custGeom>
              <a:avLst/>
              <a:gdLst/>
              <a:ahLst/>
              <a:cxnLst/>
              <a:rect l="0" t="0" r="0" b="0"/>
              <a:pathLst>
                <a:path w="147247" h="99636">
                  <a:moveTo>
                    <a:pt x="0" y="95712"/>
                  </a:moveTo>
                  <a:lnTo>
                    <a:pt x="27917" y="90129"/>
                  </a:lnTo>
                  <a:lnTo>
                    <a:pt x="39646" y="87315"/>
                  </a:lnTo>
                  <a:lnTo>
                    <a:pt x="50971" y="84271"/>
                  </a:lnTo>
                  <a:lnTo>
                    <a:pt x="62028" y="81073"/>
                  </a:lnTo>
                  <a:lnTo>
                    <a:pt x="71736" y="76604"/>
                  </a:lnTo>
                  <a:lnTo>
                    <a:pt x="80545" y="71287"/>
                  </a:lnTo>
                  <a:lnTo>
                    <a:pt x="88756" y="65405"/>
                  </a:lnTo>
                  <a:lnTo>
                    <a:pt x="95397" y="57978"/>
                  </a:lnTo>
                  <a:lnTo>
                    <a:pt x="100994" y="49521"/>
                  </a:lnTo>
                  <a:lnTo>
                    <a:pt x="105894" y="40377"/>
                  </a:lnTo>
                  <a:lnTo>
                    <a:pt x="106824" y="31944"/>
                  </a:lnTo>
                  <a:lnTo>
                    <a:pt x="105105" y="23985"/>
                  </a:lnTo>
                  <a:lnTo>
                    <a:pt x="101623" y="16341"/>
                  </a:lnTo>
                  <a:lnTo>
                    <a:pt x="95796" y="10077"/>
                  </a:lnTo>
                  <a:lnTo>
                    <a:pt x="88405" y="4732"/>
                  </a:lnTo>
                  <a:lnTo>
                    <a:pt x="79972" y="0"/>
                  </a:lnTo>
                  <a:lnTo>
                    <a:pt x="72013" y="351"/>
                  </a:lnTo>
                  <a:lnTo>
                    <a:pt x="64369" y="4091"/>
                  </a:lnTo>
                  <a:lnTo>
                    <a:pt x="56936" y="10091"/>
                  </a:lnTo>
                  <a:lnTo>
                    <a:pt x="51980" y="18764"/>
                  </a:lnTo>
                  <a:lnTo>
                    <a:pt x="48677" y="29222"/>
                  </a:lnTo>
                  <a:lnTo>
                    <a:pt x="46475" y="40867"/>
                  </a:lnTo>
                  <a:lnTo>
                    <a:pt x="47344" y="50969"/>
                  </a:lnTo>
                  <a:lnTo>
                    <a:pt x="50260" y="60040"/>
                  </a:lnTo>
                  <a:lnTo>
                    <a:pt x="54542" y="68425"/>
                  </a:lnTo>
                  <a:lnTo>
                    <a:pt x="60902" y="76352"/>
                  </a:lnTo>
                  <a:lnTo>
                    <a:pt x="68648" y="83974"/>
                  </a:lnTo>
                  <a:lnTo>
                    <a:pt x="77318" y="91393"/>
                  </a:lnTo>
                  <a:lnTo>
                    <a:pt x="87773" y="96338"/>
                  </a:lnTo>
                  <a:lnTo>
                    <a:pt x="99417" y="99635"/>
                  </a:lnTo>
                  <a:lnTo>
                    <a:pt x="147246" y="851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893570" y="3470807"/>
              <a:ext cx="69081" cy="93097"/>
            </a:xfrm>
            <a:custGeom>
              <a:avLst/>
              <a:gdLst/>
              <a:ahLst/>
              <a:cxnLst/>
              <a:rect l="0" t="0" r="0" b="0"/>
              <a:pathLst>
                <a:path w="69081" h="93097">
                  <a:moveTo>
                    <a:pt x="16491" y="0"/>
                  </a:moveTo>
                  <a:lnTo>
                    <a:pt x="10908" y="16750"/>
                  </a:lnTo>
                  <a:lnTo>
                    <a:pt x="9264" y="26359"/>
                  </a:lnTo>
                  <a:lnTo>
                    <a:pt x="8168" y="37439"/>
                  </a:lnTo>
                  <a:lnTo>
                    <a:pt x="7437" y="49500"/>
                  </a:lnTo>
                  <a:lnTo>
                    <a:pt x="6625" y="75368"/>
                  </a:lnTo>
                  <a:lnTo>
                    <a:pt x="6408" y="88809"/>
                  </a:lnTo>
                  <a:lnTo>
                    <a:pt x="5094" y="93096"/>
                  </a:lnTo>
                  <a:lnTo>
                    <a:pt x="3050" y="91280"/>
                  </a:lnTo>
                  <a:lnTo>
                    <a:pt x="519" y="85394"/>
                  </a:lnTo>
                  <a:lnTo>
                    <a:pt x="0" y="77965"/>
                  </a:lnTo>
                  <a:lnTo>
                    <a:pt x="823" y="69506"/>
                  </a:lnTo>
                  <a:lnTo>
                    <a:pt x="2540" y="60361"/>
                  </a:lnTo>
                  <a:lnTo>
                    <a:pt x="6022" y="51927"/>
                  </a:lnTo>
                  <a:lnTo>
                    <a:pt x="10681" y="43967"/>
                  </a:lnTo>
                  <a:lnTo>
                    <a:pt x="16123" y="36323"/>
                  </a:lnTo>
                  <a:lnTo>
                    <a:pt x="23258" y="32396"/>
                  </a:lnTo>
                  <a:lnTo>
                    <a:pt x="31520" y="30946"/>
                  </a:lnTo>
                  <a:lnTo>
                    <a:pt x="69080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606707" y="3565465"/>
              <a:ext cx="168283" cy="241906"/>
            </a:xfrm>
            <a:custGeom>
              <a:avLst/>
              <a:gdLst/>
              <a:ahLst/>
              <a:cxnLst/>
              <a:rect l="0" t="0" r="0" b="0"/>
              <a:pathLst>
                <a:path w="168283" h="241906">
                  <a:moveTo>
                    <a:pt x="0" y="0"/>
                  </a:moveTo>
                  <a:lnTo>
                    <a:pt x="5584" y="22334"/>
                  </a:lnTo>
                  <a:lnTo>
                    <a:pt x="11442" y="48881"/>
                  </a:lnTo>
                  <a:lnTo>
                    <a:pt x="28169" y="129445"/>
                  </a:lnTo>
                  <a:lnTo>
                    <a:pt x="35113" y="159591"/>
                  </a:lnTo>
                  <a:lnTo>
                    <a:pt x="37433" y="174174"/>
                  </a:lnTo>
                  <a:lnTo>
                    <a:pt x="38979" y="188571"/>
                  </a:lnTo>
                  <a:lnTo>
                    <a:pt x="40010" y="202843"/>
                  </a:lnTo>
                  <a:lnTo>
                    <a:pt x="40697" y="206515"/>
                  </a:lnTo>
                  <a:lnTo>
                    <a:pt x="41155" y="203120"/>
                  </a:lnTo>
                  <a:lnTo>
                    <a:pt x="41460" y="195013"/>
                  </a:lnTo>
                  <a:lnTo>
                    <a:pt x="42833" y="184934"/>
                  </a:lnTo>
                  <a:lnTo>
                    <a:pt x="44916" y="173540"/>
                  </a:lnTo>
                  <a:lnTo>
                    <a:pt x="47474" y="161270"/>
                  </a:lnTo>
                  <a:lnTo>
                    <a:pt x="50347" y="149584"/>
                  </a:lnTo>
                  <a:lnTo>
                    <a:pt x="53432" y="138287"/>
                  </a:lnTo>
                  <a:lnTo>
                    <a:pt x="56657" y="127250"/>
                  </a:lnTo>
                  <a:lnTo>
                    <a:pt x="61144" y="117555"/>
                  </a:lnTo>
                  <a:lnTo>
                    <a:pt x="66472" y="108754"/>
                  </a:lnTo>
                  <a:lnTo>
                    <a:pt x="72362" y="100550"/>
                  </a:lnTo>
                  <a:lnTo>
                    <a:pt x="79794" y="96249"/>
                  </a:lnTo>
                  <a:lnTo>
                    <a:pt x="88255" y="94550"/>
                  </a:lnTo>
                  <a:lnTo>
                    <a:pt x="97401" y="94586"/>
                  </a:lnTo>
                  <a:lnTo>
                    <a:pt x="105836" y="98116"/>
                  </a:lnTo>
                  <a:lnTo>
                    <a:pt x="113797" y="103976"/>
                  </a:lnTo>
                  <a:lnTo>
                    <a:pt x="121441" y="111388"/>
                  </a:lnTo>
                  <a:lnTo>
                    <a:pt x="127706" y="121003"/>
                  </a:lnTo>
                  <a:lnTo>
                    <a:pt x="133051" y="132088"/>
                  </a:lnTo>
                  <a:lnTo>
                    <a:pt x="137783" y="144153"/>
                  </a:lnTo>
                  <a:lnTo>
                    <a:pt x="142106" y="156870"/>
                  </a:lnTo>
                  <a:lnTo>
                    <a:pt x="146157" y="170023"/>
                  </a:lnTo>
                  <a:lnTo>
                    <a:pt x="153774" y="195934"/>
                  </a:lnTo>
                  <a:lnTo>
                    <a:pt x="168282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806190" y="3720214"/>
              <a:ext cx="137082" cy="118710"/>
            </a:xfrm>
            <a:custGeom>
              <a:avLst/>
              <a:gdLst/>
              <a:ahLst/>
              <a:cxnLst/>
              <a:rect l="0" t="0" r="0" b="0"/>
              <a:pathLst>
                <a:path w="137082" h="118710">
                  <a:moveTo>
                    <a:pt x="105528" y="13533"/>
                  </a:moveTo>
                  <a:lnTo>
                    <a:pt x="94361" y="2366"/>
                  </a:lnTo>
                  <a:lnTo>
                    <a:pt x="85229" y="245"/>
                  </a:lnTo>
                  <a:lnTo>
                    <a:pt x="73297" y="0"/>
                  </a:lnTo>
                  <a:lnTo>
                    <a:pt x="59500" y="1005"/>
                  </a:lnTo>
                  <a:lnTo>
                    <a:pt x="46796" y="2844"/>
                  </a:lnTo>
                  <a:lnTo>
                    <a:pt x="34821" y="5238"/>
                  </a:lnTo>
                  <a:lnTo>
                    <a:pt x="23331" y="8003"/>
                  </a:lnTo>
                  <a:lnTo>
                    <a:pt x="14503" y="13352"/>
                  </a:lnTo>
                  <a:lnTo>
                    <a:pt x="7449" y="20424"/>
                  </a:lnTo>
                  <a:lnTo>
                    <a:pt x="1577" y="28645"/>
                  </a:lnTo>
                  <a:lnTo>
                    <a:pt x="0" y="36462"/>
                  </a:lnTo>
                  <a:lnTo>
                    <a:pt x="1286" y="44012"/>
                  </a:lnTo>
                  <a:lnTo>
                    <a:pt x="4481" y="51381"/>
                  </a:lnTo>
                  <a:lnTo>
                    <a:pt x="10116" y="55126"/>
                  </a:lnTo>
                  <a:lnTo>
                    <a:pt x="17379" y="56454"/>
                  </a:lnTo>
                  <a:lnTo>
                    <a:pt x="25727" y="56170"/>
                  </a:lnTo>
                  <a:lnTo>
                    <a:pt x="33629" y="53644"/>
                  </a:lnTo>
                  <a:lnTo>
                    <a:pt x="41235" y="49623"/>
                  </a:lnTo>
                  <a:lnTo>
                    <a:pt x="75818" y="26375"/>
                  </a:lnTo>
                  <a:lnTo>
                    <a:pt x="83384" y="26769"/>
                  </a:lnTo>
                  <a:lnTo>
                    <a:pt x="89597" y="31706"/>
                  </a:lnTo>
                  <a:lnTo>
                    <a:pt x="94907" y="39672"/>
                  </a:lnTo>
                  <a:lnTo>
                    <a:pt x="99616" y="48488"/>
                  </a:lnTo>
                  <a:lnTo>
                    <a:pt x="103924" y="57872"/>
                  </a:lnTo>
                  <a:lnTo>
                    <a:pt x="107965" y="67633"/>
                  </a:lnTo>
                  <a:lnTo>
                    <a:pt x="112995" y="77647"/>
                  </a:lnTo>
                  <a:lnTo>
                    <a:pt x="118686" y="87828"/>
                  </a:lnTo>
                  <a:lnTo>
                    <a:pt x="137081" y="1187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995859" y="3639089"/>
              <a:ext cx="21036" cy="210353"/>
            </a:xfrm>
            <a:custGeom>
              <a:avLst/>
              <a:gdLst/>
              <a:ahLst/>
              <a:cxnLst/>
              <a:rect l="0" t="0" r="0" b="0"/>
              <a:pathLst>
                <a:path w="21036" h="210353">
                  <a:moveTo>
                    <a:pt x="0" y="0"/>
                  </a:moveTo>
                  <a:lnTo>
                    <a:pt x="0" y="33500"/>
                  </a:lnTo>
                  <a:lnTo>
                    <a:pt x="1168" y="49212"/>
                  </a:lnTo>
                  <a:lnTo>
                    <a:pt x="3116" y="65529"/>
                  </a:lnTo>
                  <a:lnTo>
                    <a:pt x="5583" y="82250"/>
                  </a:lnTo>
                  <a:lnTo>
                    <a:pt x="8397" y="98073"/>
                  </a:lnTo>
                  <a:lnTo>
                    <a:pt x="11441" y="113295"/>
                  </a:lnTo>
                  <a:lnTo>
                    <a:pt x="14639" y="128118"/>
                  </a:lnTo>
                  <a:lnTo>
                    <a:pt x="16771" y="142674"/>
                  </a:lnTo>
                  <a:lnTo>
                    <a:pt x="18192" y="157053"/>
                  </a:lnTo>
                  <a:lnTo>
                    <a:pt x="21035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124783" y="3665058"/>
              <a:ext cx="60394" cy="205419"/>
            </a:xfrm>
            <a:custGeom>
              <a:avLst/>
              <a:gdLst/>
              <a:ahLst/>
              <a:cxnLst/>
              <a:rect l="0" t="0" r="0" b="0"/>
              <a:pathLst>
                <a:path w="60394" h="205419">
                  <a:moveTo>
                    <a:pt x="60393" y="5583"/>
                  </a:moveTo>
                  <a:lnTo>
                    <a:pt x="43642" y="0"/>
                  </a:lnTo>
                  <a:lnTo>
                    <a:pt x="36371" y="692"/>
                  </a:lnTo>
                  <a:lnTo>
                    <a:pt x="29186" y="3491"/>
                  </a:lnTo>
                  <a:lnTo>
                    <a:pt x="22059" y="7694"/>
                  </a:lnTo>
                  <a:lnTo>
                    <a:pt x="16139" y="15171"/>
                  </a:lnTo>
                  <a:lnTo>
                    <a:pt x="11024" y="24830"/>
                  </a:lnTo>
                  <a:lnTo>
                    <a:pt x="6445" y="35944"/>
                  </a:lnTo>
                  <a:lnTo>
                    <a:pt x="3392" y="50365"/>
                  </a:lnTo>
                  <a:lnTo>
                    <a:pt x="1357" y="66990"/>
                  </a:lnTo>
                  <a:lnTo>
                    <a:pt x="0" y="85086"/>
                  </a:lnTo>
                  <a:lnTo>
                    <a:pt x="265" y="101824"/>
                  </a:lnTo>
                  <a:lnTo>
                    <a:pt x="1609" y="117658"/>
                  </a:lnTo>
                  <a:lnTo>
                    <a:pt x="3674" y="132887"/>
                  </a:lnTo>
                  <a:lnTo>
                    <a:pt x="6220" y="146546"/>
                  </a:lnTo>
                  <a:lnTo>
                    <a:pt x="9085" y="159158"/>
                  </a:lnTo>
                  <a:lnTo>
                    <a:pt x="18322" y="2054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090517" y="3744265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0"/>
                  </a:moveTo>
                  <a:lnTo>
                    <a:pt x="22334" y="5583"/>
                  </a:lnTo>
                  <a:lnTo>
                    <a:pt x="33587" y="7228"/>
                  </a:lnTo>
                  <a:lnTo>
                    <a:pt x="45764" y="8324"/>
                  </a:lnTo>
                  <a:lnTo>
                    <a:pt x="105176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359854" y="3765300"/>
              <a:ext cx="80791" cy="116183"/>
            </a:xfrm>
            <a:custGeom>
              <a:avLst/>
              <a:gdLst/>
              <a:ahLst/>
              <a:cxnLst/>
              <a:rect l="0" t="0" r="0" b="0"/>
              <a:pathLst>
                <a:path w="80791" h="116183">
                  <a:moveTo>
                    <a:pt x="14638" y="42070"/>
                  </a:moveTo>
                  <a:lnTo>
                    <a:pt x="0" y="85987"/>
                  </a:lnTo>
                  <a:lnTo>
                    <a:pt x="205" y="94720"/>
                  </a:lnTo>
                  <a:lnTo>
                    <a:pt x="2679" y="102880"/>
                  </a:lnTo>
                  <a:lnTo>
                    <a:pt x="6665" y="110657"/>
                  </a:lnTo>
                  <a:lnTo>
                    <a:pt x="13997" y="114673"/>
                  </a:lnTo>
                  <a:lnTo>
                    <a:pt x="23560" y="116182"/>
                  </a:lnTo>
                  <a:lnTo>
                    <a:pt x="34610" y="116019"/>
                  </a:lnTo>
                  <a:lnTo>
                    <a:pt x="44313" y="113573"/>
                  </a:lnTo>
                  <a:lnTo>
                    <a:pt x="53119" y="109606"/>
                  </a:lnTo>
                  <a:lnTo>
                    <a:pt x="61327" y="104623"/>
                  </a:lnTo>
                  <a:lnTo>
                    <a:pt x="67968" y="96627"/>
                  </a:lnTo>
                  <a:lnTo>
                    <a:pt x="73564" y="86622"/>
                  </a:lnTo>
                  <a:lnTo>
                    <a:pt x="78463" y="75277"/>
                  </a:lnTo>
                  <a:lnTo>
                    <a:pt x="80561" y="64208"/>
                  </a:lnTo>
                  <a:lnTo>
                    <a:pt x="80790" y="53323"/>
                  </a:lnTo>
                  <a:lnTo>
                    <a:pt x="79775" y="42560"/>
                  </a:lnTo>
                  <a:lnTo>
                    <a:pt x="76761" y="33048"/>
                  </a:lnTo>
                  <a:lnTo>
                    <a:pt x="72414" y="24369"/>
                  </a:lnTo>
                  <a:lnTo>
                    <a:pt x="67179" y="16246"/>
                  </a:lnTo>
                  <a:lnTo>
                    <a:pt x="59014" y="10831"/>
                  </a:lnTo>
                  <a:lnTo>
                    <a:pt x="48897" y="7221"/>
                  </a:lnTo>
                  <a:lnTo>
                    <a:pt x="1463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521739" y="3669992"/>
              <a:ext cx="73624" cy="221520"/>
            </a:xfrm>
            <a:custGeom>
              <a:avLst/>
              <a:gdLst/>
              <a:ahLst/>
              <a:cxnLst/>
              <a:rect l="0" t="0" r="0" b="0"/>
              <a:pathLst>
                <a:path w="73624" h="221520">
                  <a:moveTo>
                    <a:pt x="73623" y="11167"/>
                  </a:moveTo>
                  <a:lnTo>
                    <a:pt x="62456" y="0"/>
                  </a:lnTo>
                  <a:lnTo>
                    <a:pt x="55661" y="216"/>
                  </a:lnTo>
                  <a:lnTo>
                    <a:pt x="47624" y="3867"/>
                  </a:lnTo>
                  <a:lnTo>
                    <a:pt x="38761" y="9806"/>
                  </a:lnTo>
                  <a:lnTo>
                    <a:pt x="31684" y="19609"/>
                  </a:lnTo>
                  <a:lnTo>
                    <a:pt x="25797" y="31987"/>
                  </a:lnTo>
                  <a:lnTo>
                    <a:pt x="20704" y="46082"/>
                  </a:lnTo>
                  <a:lnTo>
                    <a:pt x="16140" y="61322"/>
                  </a:lnTo>
                  <a:lnTo>
                    <a:pt x="11929" y="77325"/>
                  </a:lnTo>
                  <a:lnTo>
                    <a:pt x="7952" y="93837"/>
                  </a:lnTo>
                  <a:lnTo>
                    <a:pt x="5301" y="110688"/>
                  </a:lnTo>
                  <a:lnTo>
                    <a:pt x="3534" y="127765"/>
                  </a:lnTo>
                  <a:lnTo>
                    <a:pt x="2356" y="144993"/>
                  </a:lnTo>
                  <a:lnTo>
                    <a:pt x="1571" y="161152"/>
                  </a:lnTo>
                  <a:lnTo>
                    <a:pt x="0" y="22151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511221" y="3775817"/>
              <a:ext cx="63107" cy="1"/>
            </a:xfrm>
            <a:custGeom>
              <a:avLst/>
              <a:gdLst/>
              <a:ahLst/>
              <a:cxnLst/>
              <a:rect l="0" t="0" r="0" b="0"/>
              <a:pathLst>
                <a:path w="63107" h="1">
                  <a:moveTo>
                    <a:pt x="0" y="0"/>
                  </a:moveTo>
                  <a:lnTo>
                    <a:pt x="6310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742608" y="3754782"/>
              <a:ext cx="126213" cy="105177"/>
            </a:xfrm>
            <a:custGeom>
              <a:avLst/>
              <a:gdLst/>
              <a:ahLst/>
              <a:cxnLst/>
              <a:rect l="0" t="0" r="0" b="0"/>
              <a:pathLst>
                <a:path w="126213" h="105177">
                  <a:moveTo>
                    <a:pt x="0" y="0"/>
                  </a:moveTo>
                  <a:lnTo>
                    <a:pt x="11167" y="16750"/>
                  </a:lnTo>
                  <a:lnTo>
                    <a:pt x="16794" y="24022"/>
                  </a:lnTo>
                  <a:lnTo>
                    <a:pt x="22882" y="31207"/>
                  </a:lnTo>
                  <a:lnTo>
                    <a:pt x="29278" y="38334"/>
                  </a:lnTo>
                  <a:lnTo>
                    <a:pt x="45734" y="55602"/>
                  </a:lnTo>
                  <a:lnTo>
                    <a:pt x="55031" y="65115"/>
                  </a:lnTo>
                  <a:lnTo>
                    <a:pt x="64734" y="73794"/>
                  </a:lnTo>
                  <a:lnTo>
                    <a:pt x="74709" y="81918"/>
                  </a:lnTo>
                  <a:lnTo>
                    <a:pt x="126212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837267" y="3775817"/>
              <a:ext cx="31554" cy="210353"/>
            </a:xfrm>
            <a:custGeom>
              <a:avLst/>
              <a:gdLst/>
              <a:ahLst/>
              <a:cxnLst/>
              <a:rect l="0" t="0" r="0" b="0"/>
              <a:pathLst>
                <a:path w="31554" h="210353">
                  <a:moveTo>
                    <a:pt x="31553" y="0"/>
                  </a:moveTo>
                  <a:lnTo>
                    <a:pt x="25969" y="16751"/>
                  </a:lnTo>
                  <a:lnTo>
                    <a:pt x="23156" y="26359"/>
                  </a:lnTo>
                  <a:lnTo>
                    <a:pt x="13613" y="61048"/>
                  </a:lnTo>
                  <a:lnTo>
                    <a:pt x="6829" y="83226"/>
                  </a:lnTo>
                  <a:lnTo>
                    <a:pt x="4553" y="95218"/>
                  </a:lnTo>
                  <a:lnTo>
                    <a:pt x="3035" y="107886"/>
                  </a:lnTo>
                  <a:lnTo>
                    <a:pt x="2023" y="121007"/>
                  </a:lnTo>
                  <a:lnTo>
                    <a:pt x="1349" y="134428"/>
                  </a:lnTo>
                  <a:lnTo>
                    <a:pt x="899" y="148050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912352" y="3775817"/>
              <a:ext cx="79894" cy="126754"/>
            </a:xfrm>
            <a:custGeom>
              <a:avLst/>
              <a:gdLst/>
              <a:ahLst/>
              <a:cxnLst/>
              <a:rect l="0" t="0" r="0" b="0"/>
              <a:pathLst>
                <a:path w="79894" h="126754">
                  <a:moveTo>
                    <a:pt x="9055" y="31553"/>
                  </a:moveTo>
                  <a:lnTo>
                    <a:pt x="3472" y="48303"/>
                  </a:lnTo>
                  <a:lnTo>
                    <a:pt x="1827" y="57912"/>
                  </a:lnTo>
                  <a:lnTo>
                    <a:pt x="731" y="68992"/>
                  </a:lnTo>
                  <a:lnTo>
                    <a:pt x="0" y="81054"/>
                  </a:lnTo>
                  <a:lnTo>
                    <a:pt x="1850" y="91432"/>
                  </a:lnTo>
                  <a:lnTo>
                    <a:pt x="5420" y="100688"/>
                  </a:lnTo>
                  <a:lnTo>
                    <a:pt x="10138" y="109195"/>
                  </a:lnTo>
                  <a:lnTo>
                    <a:pt x="16789" y="116036"/>
                  </a:lnTo>
                  <a:lnTo>
                    <a:pt x="24729" y="121765"/>
                  </a:lnTo>
                  <a:lnTo>
                    <a:pt x="33528" y="126753"/>
                  </a:lnTo>
                  <a:lnTo>
                    <a:pt x="41731" y="126573"/>
                  </a:lnTo>
                  <a:lnTo>
                    <a:pt x="49537" y="122946"/>
                  </a:lnTo>
                  <a:lnTo>
                    <a:pt x="57078" y="117023"/>
                  </a:lnTo>
                  <a:lnTo>
                    <a:pt x="63274" y="109568"/>
                  </a:lnTo>
                  <a:lnTo>
                    <a:pt x="68574" y="101092"/>
                  </a:lnTo>
                  <a:lnTo>
                    <a:pt x="73276" y="91936"/>
                  </a:lnTo>
                  <a:lnTo>
                    <a:pt x="76410" y="81158"/>
                  </a:lnTo>
                  <a:lnTo>
                    <a:pt x="78500" y="69297"/>
                  </a:lnTo>
                  <a:lnTo>
                    <a:pt x="79893" y="56716"/>
                  </a:lnTo>
                  <a:lnTo>
                    <a:pt x="78484" y="44823"/>
                  </a:lnTo>
                  <a:lnTo>
                    <a:pt x="75208" y="33388"/>
                  </a:lnTo>
                  <a:lnTo>
                    <a:pt x="70686" y="22259"/>
                  </a:lnTo>
                  <a:lnTo>
                    <a:pt x="64166" y="13671"/>
                  </a:lnTo>
                  <a:lnTo>
                    <a:pt x="56313" y="6777"/>
                  </a:lnTo>
                  <a:lnTo>
                    <a:pt x="905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041559" y="3796853"/>
              <a:ext cx="111236" cy="126212"/>
            </a:xfrm>
            <a:custGeom>
              <a:avLst/>
              <a:gdLst/>
              <a:ahLst/>
              <a:cxnLst/>
              <a:rect l="0" t="0" r="0" b="0"/>
              <a:pathLst>
                <a:path w="111236" h="126212">
                  <a:moveTo>
                    <a:pt x="6060" y="0"/>
                  </a:moveTo>
                  <a:lnTo>
                    <a:pt x="476" y="22333"/>
                  </a:lnTo>
                  <a:lnTo>
                    <a:pt x="0" y="32418"/>
                  </a:lnTo>
                  <a:lnTo>
                    <a:pt x="852" y="42647"/>
                  </a:lnTo>
                  <a:lnTo>
                    <a:pt x="2587" y="52972"/>
                  </a:lnTo>
                  <a:lnTo>
                    <a:pt x="6082" y="63362"/>
                  </a:lnTo>
                  <a:lnTo>
                    <a:pt x="10749" y="73794"/>
                  </a:lnTo>
                  <a:lnTo>
                    <a:pt x="16197" y="84254"/>
                  </a:lnTo>
                  <a:lnTo>
                    <a:pt x="23336" y="90059"/>
                  </a:lnTo>
                  <a:lnTo>
                    <a:pt x="31601" y="92761"/>
                  </a:lnTo>
                  <a:lnTo>
                    <a:pt x="40617" y="93393"/>
                  </a:lnTo>
                  <a:lnTo>
                    <a:pt x="47796" y="89140"/>
                  </a:lnTo>
                  <a:lnTo>
                    <a:pt x="53750" y="81630"/>
                  </a:lnTo>
                  <a:lnTo>
                    <a:pt x="58888" y="71949"/>
                  </a:lnTo>
                  <a:lnTo>
                    <a:pt x="63483" y="61989"/>
                  </a:lnTo>
                  <a:lnTo>
                    <a:pt x="67714" y="51843"/>
                  </a:lnTo>
                  <a:lnTo>
                    <a:pt x="71703" y="41574"/>
                  </a:lnTo>
                  <a:lnTo>
                    <a:pt x="79253" y="20814"/>
                  </a:lnTo>
                  <a:lnTo>
                    <a:pt x="82902" y="10370"/>
                  </a:lnTo>
                  <a:lnTo>
                    <a:pt x="84166" y="8082"/>
                  </a:lnTo>
                  <a:lnTo>
                    <a:pt x="83840" y="11231"/>
                  </a:lnTo>
                  <a:lnTo>
                    <a:pt x="82454" y="18005"/>
                  </a:lnTo>
                  <a:lnTo>
                    <a:pt x="82699" y="28364"/>
                  </a:lnTo>
                  <a:lnTo>
                    <a:pt x="84031" y="41113"/>
                  </a:lnTo>
                  <a:lnTo>
                    <a:pt x="86088" y="55455"/>
                  </a:lnTo>
                  <a:lnTo>
                    <a:pt x="88627" y="68523"/>
                  </a:lnTo>
                  <a:lnTo>
                    <a:pt x="91489" y="80740"/>
                  </a:lnTo>
                  <a:lnTo>
                    <a:pt x="111235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206845" y="3807370"/>
              <a:ext cx="114232" cy="62411"/>
            </a:xfrm>
            <a:custGeom>
              <a:avLst/>
              <a:gdLst/>
              <a:ahLst/>
              <a:cxnLst/>
              <a:rect l="0" t="0" r="0" b="0"/>
              <a:pathLst>
                <a:path w="114232" h="62411">
                  <a:moveTo>
                    <a:pt x="9055" y="0"/>
                  </a:moveTo>
                  <a:lnTo>
                    <a:pt x="3472" y="22334"/>
                  </a:lnTo>
                  <a:lnTo>
                    <a:pt x="1827" y="33587"/>
                  </a:lnTo>
                  <a:lnTo>
                    <a:pt x="731" y="45764"/>
                  </a:lnTo>
                  <a:lnTo>
                    <a:pt x="0" y="58556"/>
                  </a:lnTo>
                  <a:lnTo>
                    <a:pt x="681" y="62410"/>
                  </a:lnTo>
                  <a:lnTo>
                    <a:pt x="2304" y="60305"/>
                  </a:lnTo>
                  <a:lnTo>
                    <a:pt x="4554" y="54226"/>
                  </a:lnTo>
                  <a:lnTo>
                    <a:pt x="8392" y="46669"/>
                  </a:lnTo>
                  <a:lnTo>
                    <a:pt x="13288" y="38124"/>
                  </a:lnTo>
                  <a:lnTo>
                    <a:pt x="18888" y="28922"/>
                  </a:lnTo>
                  <a:lnTo>
                    <a:pt x="26128" y="21619"/>
                  </a:lnTo>
                  <a:lnTo>
                    <a:pt x="34461" y="15581"/>
                  </a:lnTo>
                  <a:lnTo>
                    <a:pt x="43522" y="10388"/>
                  </a:lnTo>
                  <a:lnTo>
                    <a:pt x="51900" y="9262"/>
                  </a:lnTo>
                  <a:lnTo>
                    <a:pt x="59822" y="10850"/>
                  </a:lnTo>
                  <a:lnTo>
                    <a:pt x="67441" y="14245"/>
                  </a:lnTo>
                  <a:lnTo>
                    <a:pt x="76026" y="17677"/>
                  </a:lnTo>
                  <a:lnTo>
                    <a:pt x="114231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435995" y="3784184"/>
              <a:ext cx="158539" cy="180951"/>
            </a:xfrm>
            <a:custGeom>
              <a:avLst/>
              <a:gdLst/>
              <a:ahLst/>
              <a:cxnLst/>
              <a:rect l="0" t="0" r="0" b="0"/>
              <a:pathLst>
                <a:path w="158539" h="180951">
                  <a:moveTo>
                    <a:pt x="105951" y="75774"/>
                  </a:moveTo>
                  <a:lnTo>
                    <a:pt x="89200" y="64607"/>
                  </a:lnTo>
                  <a:lnTo>
                    <a:pt x="79591" y="62486"/>
                  </a:lnTo>
                  <a:lnTo>
                    <a:pt x="68511" y="62241"/>
                  </a:lnTo>
                  <a:lnTo>
                    <a:pt x="56450" y="63246"/>
                  </a:lnTo>
                  <a:lnTo>
                    <a:pt x="46072" y="67422"/>
                  </a:lnTo>
                  <a:lnTo>
                    <a:pt x="36816" y="73712"/>
                  </a:lnTo>
                  <a:lnTo>
                    <a:pt x="28308" y="81411"/>
                  </a:lnTo>
                  <a:lnTo>
                    <a:pt x="20299" y="90050"/>
                  </a:lnTo>
                  <a:lnTo>
                    <a:pt x="12623" y="99315"/>
                  </a:lnTo>
                  <a:lnTo>
                    <a:pt x="5167" y="108997"/>
                  </a:lnTo>
                  <a:lnTo>
                    <a:pt x="1366" y="121295"/>
                  </a:lnTo>
                  <a:lnTo>
                    <a:pt x="0" y="135337"/>
                  </a:lnTo>
                  <a:lnTo>
                    <a:pt x="259" y="150542"/>
                  </a:lnTo>
                  <a:lnTo>
                    <a:pt x="5105" y="161846"/>
                  </a:lnTo>
                  <a:lnTo>
                    <a:pt x="13010" y="170552"/>
                  </a:lnTo>
                  <a:lnTo>
                    <a:pt x="22955" y="177524"/>
                  </a:lnTo>
                  <a:lnTo>
                    <a:pt x="33091" y="178666"/>
                  </a:lnTo>
                  <a:lnTo>
                    <a:pt x="43354" y="175921"/>
                  </a:lnTo>
                  <a:lnTo>
                    <a:pt x="53702" y="170586"/>
                  </a:lnTo>
                  <a:lnTo>
                    <a:pt x="62938" y="162354"/>
                  </a:lnTo>
                  <a:lnTo>
                    <a:pt x="71432" y="152192"/>
                  </a:lnTo>
                  <a:lnTo>
                    <a:pt x="79432" y="140743"/>
                  </a:lnTo>
                  <a:lnTo>
                    <a:pt x="85934" y="129604"/>
                  </a:lnTo>
                  <a:lnTo>
                    <a:pt x="91438" y="118673"/>
                  </a:lnTo>
                  <a:lnTo>
                    <a:pt x="96276" y="107879"/>
                  </a:lnTo>
                  <a:lnTo>
                    <a:pt x="100669" y="93671"/>
                  </a:lnTo>
                  <a:lnTo>
                    <a:pt x="104767" y="77188"/>
                  </a:lnTo>
                  <a:lnTo>
                    <a:pt x="108667" y="59187"/>
                  </a:lnTo>
                  <a:lnTo>
                    <a:pt x="111268" y="41344"/>
                  </a:lnTo>
                  <a:lnTo>
                    <a:pt x="113001" y="23605"/>
                  </a:lnTo>
                  <a:lnTo>
                    <a:pt x="114157" y="5936"/>
                  </a:lnTo>
                  <a:lnTo>
                    <a:pt x="114927" y="0"/>
                  </a:lnTo>
                  <a:lnTo>
                    <a:pt x="115440" y="1886"/>
                  </a:lnTo>
                  <a:lnTo>
                    <a:pt x="115783" y="8986"/>
                  </a:lnTo>
                  <a:lnTo>
                    <a:pt x="117180" y="17225"/>
                  </a:lnTo>
                  <a:lnTo>
                    <a:pt x="119280" y="26224"/>
                  </a:lnTo>
                  <a:lnTo>
                    <a:pt x="121848" y="35729"/>
                  </a:lnTo>
                  <a:lnTo>
                    <a:pt x="124730" y="47909"/>
                  </a:lnTo>
                  <a:lnTo>
                    <a:pt x="137751" y="106324"/>
                  </a:lnTo>
                  <a:lnTo>
                    <a:pt x="141174" y="120682"/>
                  </a:lnTo>
                  <a:lnTo>
                    <a:pt x="144625" y="133760"/>
                  </a:lnTo>
                  <a:lnTo>
                    <a:pt x="158538" y="18095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630823" y="3838923"/>
              <a:ext cx="131993" cy="126212"/>
            </a:xfrm>
            <a:custGeom>
              <a:avLst/>
              <a:gdLst/>
              <a:ahLst/>
              <a:cxnLst/>
              <a:rect l="0" t="0" r="0" b="0"/>
              <a:pathLst>
                <a:path w="131993" h="126212">
                  <a:moveTo>
                    <a:pt x="89922" y="0"/>
                  </a:moveTo>
                  <a:lnTo>
                    <a:pt x="67589" y="5583"/>
                  </a:lnTo>
                  <a:lnTo>
                    <a:pt x="57504" y="9565"/>
                  </a:lnTo>
                  <a:lnTo>
                    <a:pt x="47274" y="14557"/>
                  </a:lnTo>
                  <a:lnTo>
                    <a:pt x="36949" y="20222"/>
                  </a:lnTo>
                  <a:lnTo>
                    <a:pt x="27728" y="26336"/>
                  </a:lnTo>
                  <a:lnTo>
                    <a:pt x="19244" y="32749"/>
                  </a:lnTo>
                  <a:lnTo>
                    <a:pt x="11251" y="39362"/>
                  </a:lnTo>
                  <a:lnTo>
                    <a:pt x="5922" y="48445"/>
                  </a:lnTo>
                  <a:lnTo>
                    <a:pt x="2369" y="59175"/>
                  </a:lnTo>
                  <a:lnTo>
                    <a:pt x="0" y="71003"/>
                  </a:lnTo>
                  <a:lnTo>
                    <a:pt x="3096" y="77720"/>
                  </a:lnTo>
                  <a:lnTo>
                    <a:pt x="9835" y="81029"/>
                  </a:lnTo>
                  <a:lnTo>
                    <a:pt x="19001" y="82066"/>
                  </a:lnTo>
                  <a:lnTo>
                    <a:pt x="27449" y="79252"/>
                  </a:lnTo>
                  <a:lnTo>
                    <a:pt x="35418" y="73870"/>
                  </a:lnTo>
                  <a:lnTo>
                    <a:pt x="43068" y="66776"/>
                  </a:lnTo>
                  <a:lnTo>
                    <a:pt x="50506" y="58541"/>
                  </a:lnTo>
                  <a:lnTo>
                    <a:pt x="57801" y="49545"/>
                  </a:lnTo>
                  <a:lnTo>
                    <a:pt x="65002" y="40042"/>
                  </a:lnTo>
                  <a:lnTo>
                    <a:pt x="70971" y="30200"/>
                  </a:lnTo>
                  <a:lnTo>
                    <a:pt x="76119" y="20134"/>
                  </a:lnTo>
                  <a:lnTo>
                    <a:pt x="80720" y="9916"/>
                  </a:lnTo>
                  <a:lnTo>
                    <a:pt x="82619" y="6611"/>
                  </a:lnTo>
                  <a:lnTo>
                    <a:pt x="82716" y="7913"/>
                  </a:lnTo>
                  <a:lnTo>
                    <a:pt x="81612" y="12287"/>
                  </a:lnTo>
                  <a:lnTo>
                    <a:pt x="82044" y="21046"/>
                  </a:lnTo>
                  <a:lnTo>
                    <a:pt x="83502" y="32729"/>
                  </a:lnTo>
                  <a:lnTo>
                    <a:pt x="85642" y="46360"/>
                  </a:lnTo>
                  <a:lnTo>
                    <a:pt x="88237" y="58954"/>
                  </a:lnTo>
                  <a:lnTo>
                    <a:pt x="91136" y="70855"/>
                  </a:lnTo>
                  <a:lnTo>
                    <a:pt x="94237" y="82296"/>
                  </a:lnTo>
                  <a:lnTo>
                    <a:pt x="99811" y="92260"/>
                  </a:lnTo>
                  <a:lnTo>
                    <a:pt x="107032" y="101240"/>
                  </a:lnTo>
                  <a:lnTo>
                    <a:pt x="131992" y="12621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809344" y="3807370"/>
              <a:ext cx="27096" cy="157765"/>
            </a:xfrm>
            <a:custGeom>
              <a:avLst/>
              <a:gdLst/>
              <a:ahLst/>
              <a:cxnLst/>
              <a:rect l="0" t="0" r="0" b="0"/>
              <a:pathLst>
                <a:path w="27096" h="157765">
                  <a:moveTo>
                    <a:pt x="6060" y="0"/>
                  </a:moveTo>
                  <a:lnTo>
                    <a:pt x="476" y="16750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8" y="49501"/>
                  </a:lnTo>
                  <a:lnTo>
                    <a:pt x="4913" y="62216"/>
                  </a:lnTo>
                  <a:lnTo>
                    <a:pt x="7632" y="75368"/>
                  </a:lnTo>
                  <a:lnTo>
                    <a:pt x="13770" y="102446"/>
                  </a:lnTo>
                  <a:lnTo>
                    <a:pt x="27095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762815" y="3828405"/>
              <a:ext cx="126212" cy="52589"/>
            </a:xfrm>
            <a:custGeom>
              <a:avLst/>
              <a:gdLst/>
              <a:ahLst/>
              <a:cxnLst/>
              <a:rect l="0" t="0" r="0" b="0"/>
              <a:pathLst>
                <a:path w="126212" h="52589">
                  <a:moveTo>
                    <a:pt x="0" y="52588"/>
                  </a:moveTo>
                  <a:lnTo>
                    <a:pt x="11168" y="41421"/>
                  </a:lnTo>
                  <a:lnTo>
                    <a:pt x="19132" y="36964"/>
                  </a:lnTo>
                  <a:lnTo>
                    <a:pt x="29115" y="32823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888599" y="3801787"/>
              <a:ext cx="179227" cy="142313"/>
            </a:xfrm>
            <a:custGeom>
              <a:avLst/>
              <a:gdLst/>
              <a:ahLst/>
              <a:cxnLst/>
              <a:rect l="0" t="0" r="0" b="0"/>
              <a:pathLst>
                <a:path w="179227" h="142313">
                  <a:moveTo>
                    <a:pt x="126639" y="5583"/>
                  </a:moveTo>
                  <a:lnTo>
                    <a:pt x="109888" y="0"/>
                  </a:lnTo>
                  <a:lnTo>
                    <a:pt x="101448" y="692"/>
                  </a:lnTo>
                  <a:lnTo>
                    <a:pt x="92316" y="3491"/>
                  </a:lnTo>
                  <a:lnTo>
                    <a:pt x="82721" y="7694"/>
                  </a:lnTo>
                  <a:lnTo>
                    <a:pt x="59596" y="18598"/>
                  </a:lnTo>
                  <a:lnTo>
                    <a:pt x="46885" y="24777"/>
                  </a:lnTo>
                  <a:lnTo>
                    <a:pt x="36073" y="32402"/>
                  </a:lnTo>
                  <a:lnTo>
                    <a:pt x="26529" y="40992"/>
                  </a:lnTo>
                  <a:lnTo>
                    <a:pt x="17828" y="50224"/>
                  </a:lnTo>
                  <a:lnTo>
                    <a:pt x="10859" y="59885"/>
                  </a:lnTo>
                  <a:lnTo>
                    <a:pt x="5045" y="69831"/>
                  </a:lnTo>
                  <a:lnTo>
                    <a:pt x="0" y="79968"/>
                  </a:lnTo>
                  <a:lnTo>
                    <a:pt x="2480" y="85557"/>
                  </a:lnTo>
                  <a:lnTo>
                    <a:pt x="9976" y="88115"/>
                  </a:lnTo>
                  <a:lnTo>
                    <a:pt x="20817" y="88651"/>
                  </a:lnTo>
                  <a:lnTo>
                    <a:pt x="30381" y="84334"/>
                  </a:lnTo>
                  <a:lnTo>
                    <a:pt x="39094" y="76782"/>
                  </a:lnTo>
                  <a:lnTo>
                    <a:pt x="47241" y="67072"/>
                  </a:lnTo>
                  <a:lnTo>
                    <a:pt x="55008" y="57093"/>
                  </a:lnTo>
                  <a:lnTo>
                    <a:pt x="62525" y="46935"/>
                  </a:lnTo>
                  <a:lnTo>
                    <a:pt x="69873" y="36657"/>
                  </a:lnTo>
                  <a:lnTo>
                    <a:pt x="77109" y="27468"/>
                  </a:lnTo>
                  <a:lnTo>
                    <a:pt x="84269" y="19004"/>
                  </a:lnTo>
                  <a:lnTo>
                    <a:pt x="91381" y="11025"/>
                  </a:lnTo>
                  <a:lnTo>
                    <a:pt x="96122" y="11548"/>
                  </a:lnTo>
                  <a:lnTo>
                    <a:pt x="99282" y="17740"/>
                  </a:lnTo>
                  <a:lnTo>
                    <a:pt x="101389" y="27711"/>
                  </a:lnTo>
                  <a:lnTo>
                    <a:pt x="103963" y="37865"/>
                  </a:lnTo>
                  <a:lnTo>
                    <a:pt x="106846" y="48139"/>
                  </a:lnTo>
                  <a:lnTo>
                    <a:pt x="109938" y="58495"/>
                  </a:lnTo>
                  <a:lnTo>
                    <a:pt x="114337" y="70073"/>
                  </a:lnTo>
                  <a:lnTo>
                    <a:pt x="119605" y="82467"/>
                  </a:lnTo>
                  <a:lnTo>
                    <a:pt x="125455" y="95404"/>
                  </a:lnTo>
                  <a:lnTo>
                    <a:pt x="131693" y="106365"/>
                  </a:lnTo>
                  <a:lnTo>
                    <a:pt x="138188" y="116010"/>
                  </a:lnTo>
                  <a:lnTo>
                    <a:pt x="179226" y="1423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099379" y="3923064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3944099" y="4007205"/>
            <a:ext cx="1451430" cy="544785"/>
            <a:chOff x="3944099" y="4007205"/>
            <a:chExt cx="1451430" cy="544785"/>
          </a:xfrm>
        </p:grpSpPr>
        <p:sp>
          <p:nvSpPr>
            <p:cNvPr id="199" name="Freeform 198"/>
            <p:cNvSpPr/>
            <p:nvPr/>
          </p:nvSpPr>
          <p:spPr>
            <a:xfrm>
              <a:off x="3944099" y="4059792"/>
              <a:ext cx="42071" cy="336565"/>
            </a:xfrm>
            <a:custGeom>
              <a:avLst/>
              <a:gdLst/>
              <a:ahLst/>
              <a:cxnLst/>
              <a:rect l="0" t="0" r="0" b="0"/>
              <a:pathLst>
                <a:path w="42071" h="336565">
                  <a:moveTo>
                    <a:pt x="0" y="0"/>
                  </a:moveTo>
                  <a:lnTo>
                    <a:pt x="5583" y="16751"/>
                  </a:lnTo>
                  <a:lnTo>
                    <a:pt x="7228" y="28697"/>
                  </a:lnTo>
                  <a:lnTo>
                    <a:pt x="8325" y="43673"/>
                  </a:lnTo>
                  <a:lnTo>
                    <a:pt x="9056" y="60668"/>
                  </a:lnTo>
                  <a:lnTo>
                    <a:pt x="10712" y="75504"/>
                  </a:lnTo>
                  <a:lnTo>
                    <a:pt x="12985" y="88901"/>
                  </a:lnTo>
                  <a:lnTo>
                    <a:pt x="15668" y="101338"/>
                  </a:lnTo>
                  <a:lnTo>
                    <a:pt x="17457" y="114303"/>
                  </a:lnTo>
                  <a:lnTo>
                    <a:pt x="18650" y="127622"/>
                  </a:lnTo>
                  <a:lnTo>
                    <a:pt x="19445" y="141175"/>
                  </a:lnTo>
                  <a:lnTo>
                    <a:pt x="21144" y="153717"/>
                  </a:lnTo>
                  <a:lnTo>
                    <a:pt x="23445" y="165583"/>
                  </a:lnTo>
                  <a:lnTo>
                    <a:pt x="26147" y="177000"/>
                  </a:lnTo>
                  <a:lnTo>
                    <a:pt x="27949" y="189287"/>
                  </a:lnTo>
                  <a:lnTo>
                    <a:pt x="29151" y="202152"/>
                  </a:lnTo>
                  <a:lnTo>
                    <a:pt x="29951" y="215403"/>
                  </a:lnTo>
                  <a:lnTo>
                    <a:pt x="31654" y="231249"/>
                  </a:lnTo>
                  <a:lnTo>
                    <a:pt x="33957" y="248824"/>
                  </a:lnTo>
                  <a:lnTo>
                    <a:pt x="42070" y="3365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975652" y="4196521"/>
              <a:ext cx="105177" cy="10519"/>
            </a:xfrm>
            <a:custGeom>
              <a:avLst/>
              <a:gdLst/>
              <a:ahLst/>
              <a:cxnLst/>
              <a:rect l="0" t="0" r="0" b="0"/>
              <a:pathLst>
                <a:path w="105177" h="10519">
                  <a:moveTo>
                    <a:pt x="0" y="10518"/>
                  </a:moveTo>
                  <a:lnTo>
                    <a:pt x="45764" y="10518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106321" y="4038757"/>
              <a:ext cx="16578" cy="294494"/>
            </a:xfrm>
            <a:custGeom>
              <a:avLst/>
              <a:gdLst/>
              <a:ahLst/>
              <a:cxnLst/>
              <a:rect l="0" t="0" r="0" b="0"/>
              <a:pathLst>
                <a:path w="16578" h="294494">
                  <a:moveTo>
                    <a:pt x="6060" y="0"/>
                  </a:moveTo>
                  <a:lnTo>
                    <a:pt x="476" y="16750"/>
                  </a:lnTo>
                  <a:lnTo>
                    <a:pt x="0" y="27528"/>
                  </a:lnTo>
                  <a:lnTo>
                    <a:pt x="851" y="40556"/>
                  </a:lnTo>
                  <a:lnTo>
                    <a:pt x="2587" y="55084"/>
                  </a:lnTo>
                  <a:lnTo>
                    <a:pt x="3745" y="70613"/>
                  </a:lnTo>
                  <a:lnTo>
                    <a:pt x="4517" y="86809"/>
                  </a:lnTo>
                  <a:lnTo>
                    <a:pt x="5374" y="121554"/>
                  </a:lnTo>
                  <a:lnTo>
                    <a:pt x="5755" y="160369"/>
                  </a:lnTo>
                  <a:lnTo>
                    <a:pt x="7025" y="177030"/>
                  </a:lnTo>
                  <a:lnTo>
                    <a:pt x="9040" y="191643"/>
                  </a:lnTo>
                  <a:lnTo>
                    <a:pt x="11553" y="204892"/>
                  </a:lnTo>
                  <a:lnTo>
                    <a:pt x="13227" y="218398"/>
                  </a:lnTo>
                  <a:lnTo>
                    <a:pt x="14344" y="232077"/>
                  </a:lnTo>
                  <a:lnTo>
                    <a:pt x="16577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175486" y="4175486"/>
              <a:ext cx="31554" cy="189318"/>
            </a:xfrm>
            <a:custGeom>
              <a:avLst/>
              <a:gdLst/>
              <a:ahLst/>
              <a:cxnLst/>
              <a:rect l="0" t="0" r="0" b="0"/>
              <a:pathLst>
                <a:path w="31554" h="189318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11441" y="85235"/>
                  </a:lnTo>
                  <a:lnTo>
                    <a:pt x="14639" y="98894"/>
                  </a:lnTo>
                  <a:lnTo>
                    <a:pt x="16771" y="112674"/>
                  </a:lnTo>
                  <a:lnTo>
                    <a:pt x="18192" y="126535"/>
                  </a:lnTo>
                  <a:lnTo>
                    <a:pt x="31553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249006" y="4247154"/>
              <a:ext cx="124256" cy="304836"/>
            </a:xfrm>
            <a:custGeom>
              <a:avLst/>
              <a:gdLst/>
              <a:ahLst/>
              <a:cxnLst/>
              <a:rect l="0" t="0" r="0" b="0"/>
              <a:pathLst>
                <a:path w="124256" h="304836">
                  <a:moveTo>
                    <a:pt x="94762" y="1955"/>
                  </a:moveTo>
                  <a:lnTo>
                    <a:pt x="66845" y="1955"/>
                  </a:lnTo>
                  <a:lnTo>
                    <a:pt x="55115" y="4293"/>
                  </a:lnTo>
                  <a:lnTo>
                    <a:pt x="43790" y="8188"/>
                  </a:lnTo>
                  <a:lnTo>
                    <a:pt x="32733" y="13122"/>
                  </a:lnTo>
                  <a:lnTo>
                    <a:pt x="23025" y="21086"/>
                  </a:lnTo>
                  <a:lnTo>
                    <a:pt x="14216" y="31070"/>
                  </a:lnTo>
                  <a:lnTo>
                    <a:pt x="6005" y="42400"/>
                  </a:lnTo>
                  <a:lnTo>
                    <a:pt x="1701" y="54628"/>
                  </a:lnTo>
                  <a:lnTo>
                    <a:pt x="0" y="67455"/>
                  </a:lnTo>
                  <a:lnTo>
                    <a:pt x="34" y="80680"/>
                  </a:lnTo>
                  <a:lnTo>
                    <a:pt x="2394" y="91835"/>
                  </a:lnTo>
                  <a:lnTo>
                    <a:pt x="6305" y="101608"/>
                  </a:lnTo>
                  <a:lnTo>
                    <a:pt x="11250" y="110461"/>
                  </a:lnTo>
                  <a:lnTo>
                    <a:pt x="18052" y="115194"/>
                  </a:lnTo>
                  <a:lnTo>
                    <a:pt x="26092" y="117181"/>
                  </a:lnTo>
                  <a:lnTo>
                    <a:pt x="34959" y="117337"/>
                  </a:lnTo>
                  <a:lnTo>
                    <a:pt x="43207" y="115104"/>
                  </a:lnTo>
                  <a:lnTo>
                    <a:pt x="51043" y="111278"/>
                  </a:lnTo>
                  <a:lnTo>
                    <a:pt x="58604" y="106389"/>
                  </a:lnTo>
                  <a:lnTo>
                    <a:pt x="64814" y="97288"/>
                  </a:lnTo>
                  <a:lnTo>
                    <a:pt x="70122" y="85377"/>
                  </a:lnTo>
                  <a:lnTo>
                    <a:pt x="87038" y="35443"/>
                  </a:lnTo>
                  <a:lnTo>
                    <a:pt x="88444" y="24281"/>
                  </a:lnTo>
                  <a:lnTo>
                    <a:pt x="88212" y="13333"/>
                  </a:lnTo>
                  <a:lnTo>
                    <a:pt x="86890" y="2529"/>
                  </a:lnTo>
                  <a:lnTo>
                    <a:pt x="86008" y="0"/>
                  </a:lnTo>
                  <a:lnTo>
                    <a:pt x="85420" y="2989"/>
                  </a:lnTo>
                  <a:lnTo>
                    <a:pt x="85028" y="9656"/>
                  </a:lnTo>
                  <a:lnTo>
                    <a:pt x="85935" y="19944"/>
                  </a:lnTo>
                  <a:lnTo>
                    <a:pt x="87709" y="32646"/>
                  </a:lnTo>
                  <a:lnTo>
                    <a:pt x="92796" y="62341"/>
                  </a:lnTo>
                  <a:lnTo>
                    <a:pt x="119363" y="207507"/>
                  </a:lnTo>
                  <a:lnTo>
                    <a:pt x="121680" y="224299"/>
                  </a:lnTo>
                  <a:lnTo>
                    <a:pt x="123225" y="240168"/>
                  </a:lnTo>
                  <a:lnTo>
                    <a:pt x="124255" y="255423"/>
                  </a:lnTo>
                  <a:lnTo>
                    <a:pt x="122604" y="269098"/>
                  </a:lnTo>
                  <a:lnTo>
                    <a:pt x="119166" y="281721"/>
                  </a:lnTo>
                  <a:lnTo>
                    <a:pt x="114538" y="293642"/>
                  </a:lnTo>
                  <a:lnTo>
                    <a:pt x="106777" y="300420"/>
                  </a:lnTo>
                  <a:lnTo>
                    <a:pt x="96929" y="303770"/>
                  </a:lnTo>
                  <a:lnTo>
                    <a:pt x="85689" y="304835"/>
                  </a:lnTo>
                  <a:lnTo>
                    <a:pt x="74690" y="303208"/>
                  </a:lnTo>
                  <a:lnTo>
                    <a:pt x="63851" y="299786"/>
                  </a:lnTo>
                  <a:lnTo>
                    <a:pt x="53119" y="295167"/>
                  </a:lnTo>
                  <a:lnTo>
                    <a:pt x="43628" y="287414"/>
                  </a:lnTo>
                  <a:lnTo>
                    <a:pt x="34963" y="277570"/>
                  </a:lnTo>
                  <a:lnTo>
                    <a:pt x="26849" y="266334"/>
                  </a:lnTo>
                  <a:lnTo>
                    <a:pt x="20271" y="255337"/>
                  </a:lnTo>
                  <a:lnTo>
                    <a:pt x="14717" y="244499"/>
                  </a:lnTo>
                  <a:lnTo>
                    <a:pt x="103" y="21230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406873" y="4091346"/>
              <a:ext cx="126212" cy="305304"/>
            </a:xfrm>
            <a:custGeom>
              <a:avLst/>
              <a:gdLst/>
              <a:ahLst/>
              <a:cxnLst/>
              <a:rect l="0" t="0" r="0" b="0"/>
              <a:pathLst>
                <a:path w="126212" h="305304">
                  <a:moveTo>
                    <a:pt x="0" y="0"/>
                  </a:moveTo>
                  <a:lnTo>
                    <a:pt x="0" y="33500"/>
                  </a:lnTo>
                  <a:lnTo>
                    <a:pt x="1169" y="46874"/>
                  </a:lnTo>
                  <a:lnTo>
                    <a:pt x="3117" y="59296"/>
                  </a:lnTo>
                  <a:lnTo>
                    <a:pt x="5584" y="71084"/>
                  </a:lnTo>
                  <a:lnTo>
                    <a:pt x="7228" y="83616"/>
                  </a:lnTo>
                  <a:lnTo>
                    <a:pt x="8325" y="96646"/>
                  </a:lnTo>
                  <a:lnTo>
                    <a:pt x="9056" y="110006"/>
                  </a:lnTo>
                  <a:lnTo>
                    <a:pt x="10712" y="122420"/>
                  </a:lnTo>
                  <a:lnTo>
                    <a:pt x="12985" y="134201"/>
                  </a:lnTo>
                  <a:lnTo>
                    <a:pt x="15668" y="145561"/>
                  </a:lnTo>
                  <a:lnTo>
                    <a:pt x="17457" y="157808"/>
                  </a:lnTo>
                  <a:lnTo>
                    <a:pt x="18650" y="170648"/>
                  </a:lnTo>
                  <a:lnTo>
                    <a:pt x="19445" y="183882"/>
                  </a:lnTo>
                  <a:lnTo>
                    <a:pt x="21144" y="196212"/>
                  </a:lnTo>
                  <a:lnTo>
                    <a:pt x="23445" y="207937"/>
                  </a:lnTo>
                  <a:lnTo>
                    <a:pt x="26148" y="219259"/>
                  </a:lnTo>
                  <a:lnTo>
                    <a:pt x="27950" y="232650"/>
                  </a:lnTo>
                  <a:lnTo>
                    <a:pt x="29151" y="247421"/>
                  </a:lnTo>
                  <a:lnTo>
                    <a:pt x="29951" y="263111"/>
                  </a:lnTo>
                  <a:lnTo>
                    <a:pt x="31654" y="277078"/>
                  </a:lnTo>
                  <a:lnTo>
                    <a:pt x="33958" y="289894"/>
                  </a:lnTo>
                  <a:lnTo>
                    <a:pt x="36662" y="301944"/>
                  </a:lnTo>
                  <a:lnTo>
                    <a:pt x="38465" y="305303"/>
                  </a:lnTo>
                  <a:lnTo>
                    <a:pt x="39667" y="302868"/>
                  </a:lnTo>
                  <a:lnTo>
                    <a:pt x="40468" y="296570"/>
                  </a:lnTo>
                  <a:lnTo>
                    <a:pt x="41002" y="286529"/>
                  </a:lnTo>
                  <a:lnTo>
                    <a:pt x="41596" y="259789"/>
                  </a:lnTo>
                  <a:lnTo>
                    <a:pt x="42923" y="245647"/>
                  </a:lnTo>
                  <a:lnTo>
                    <a:pt x="44976" y="231545"/>
                  </a:lnTo>
                  <a:lnTo>
                    <a:pt x="47514" y="217469"/>
                  </a:lnTo>
                  <a:lnTo>
                    <a:pt x="51542" y="205747"/>
                  </a:lnTo>
                  <a:lnTo>
                    <a:pt x="56565" y="195596"/>
                  </a:lnTo>
                  <a:lnTo>
                    <a:pt x="62251" y="186491"/>
                  </a:lnTo>
                  <a:lnTo>
                    <a:pt x="68379" y="182758"/>
                  </a:lnTo>
                  <a:lnTo>
                    <a:pt x="74802" y="182607"/>
                  </a:lnTo>
                  <a:lnTo>
                    <a:pt x="81421" y="184843"/>
                  </a:lnTo>
                  <a:lnTo>
                    <a:pt x="87002" y="191009"/>
                  </a:lnTo>
                  <a:lnTo>
                    <a:pt x="91892" y="199794"/>
                  </a:lnTo>
                  <a:lnTo>
                    <a:pt x="96320" y="210324"/>
                  </a:lnTo>
                  <a:lnTo>
                    <a:pt x="100441" y="222020"/>
                  </a:lnTo>
                  <a:lnTo>
                    <a:pt x="104357" y="234491"/>
                  </a:lnTo>
                  <a:lnTo>
                    <a:pt x="111824" y="259645"/>
                  </a:lnTo>
                  <a:lnTo>
                    <a:pt x="126211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593145" y="4274887"/>
              <a:ext cx="78745" cy="142505"/>
            </a:xfrm>
            <a:custGeom>
              <a:avLst/>
              <a:gdLst/>
              <a:ahLst/>
              <a:cxnLst/>
              <a:rect l="0" t="0" r="0" b="0"/>
              <a:pathLst>
                <a:path w="78745" h="142505">
                  <a:moveTo>
                    <a:pt x="24080" y="89916"/>
                  </a:moveTo>
                  <a:lnTo>
                    <a:pt x="40831" y="78749"/>
                  </a:lnTo>
                  <a:lnTo>
                    <a:pt x="48102" y="73122"/>
                  </a:lnTo>
                  <a:lnTo>
                    <a:pt x="55287" y="67034"/>
                  </a:lnTo>
                  <a:lnTo>
                    <a:pt x="62414" y="60638"/>
                  </a:lnTo>
                  <a:lnTo>
                    <a:pt x="68334" y="52868"/>
                  </a:lnTo>
                  <a:lnTo>
                    <a:pt x="73450" y="44182"/>
                  </a:lnTo>
                  <a:lnTo>
                    <a:pt x="78028" y="34885"/>
                  </a:lnTo>
                  <a:lnTo>
                    <a:pt x="78744" y="25182"/>
                  </a:lnTo>
                  <a:lnTo>
                    <a:pt x="76883" y="15207"/>
                  </a:lnTo>
                  <a:lnTo>
                    <a:pt x="73306" y="5051"/>
                  </a:lnTo>
                  <a:lnTo>
                    <a:pt x="67415" y="618"/>
                  </a:lnTo>
                  <a:lnTo>
                    <a:pt x="59982" y="0"/>
                  </a:lnTo>
                  <a:lnTo>
                    <a:pt x="51520" y="1925"/>
                  </a:lnTo>
                  <a:lnTo>
                    <a:pt x="43542" y="5546"/>
                  </a:lnTo>
                  <a:lnTo>
                    <a:pt x="35886" y="10297"/>
                  </a:lnTo>
                  <a:lnTo>
                    <a:pt x="28445" y="15801"/>
                  </a:lnTo>
                  <a:lnTo>
                    <a:pt x="22315" y="22977"/>
                  </a:lnTo>
                  <a:lnTo>
                    <a:pt x="17061" y="31267"/>
                  </a:lnTo>
                  <a:lnTo>
                    <a:pt x="12389" y="40299"/>
                  </a:lnTo>
                  <a:lnTo>
                    <a:pt x="8105" y="49826"/>
                  </a:lnTo>
                  <a:lnTo>
                    <a:pt x="4082" y="59684"/>
                  </a:lnTo>
                  <a:lnTo>
                    <a:pt x="230" y="69761"/>
                  </a:lnTo>
                  <a:lnTo>
                    <a:pt x="0" y="79985"/>
                  </a:lnTo>
                  <a:lnTo>
                    <a:pt x="2183" y="90307"/>
                  </a:lnTo>
                  <a:lnTo>
                    <a:pt x="5976" y="100694"/>
                  </a:lnTo>
                  <a:lnTo>
                    <a:pt x="10842" y="109956"/>
                  </a:lnTo>
                  <a:lnTo>
                    <a:pt x="16424" y="118468"/>
                  </a:lnTo>
                  <a:lnTo>
                    <a:pt x="22482" y="126480"/>
                  </a:lnTo>
                  <a:lnTo>
                    <a:pt x="31195" y="131821"/>
                  </a:lnTo>
                  <a:lnTo>
                    <a:pt x="41678" y="135382"/>
                  </a:lnTo>
                  <a:lnTo>
                    <a:pt x="76668" y="1425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722401" y="4277721"/>
              <a:ext cx="84142" cy="147656"/>
            </a:xfrm>
            <a:custGeom>
              <a:avLst/>
              <a:gdLst/>
              <a:ahLst/>
              <a:cxnLst/>
              <a:rect l="0" t="0" r="0" b="0"/>
              <a:pathLst>
                <a:path w="84142" h="147656">
                  <a:moveTo>
                    <a:pt x="84141" y="23976"/>
                  </a:moveTo>
                  <a:lnTo>
                    <a:pt x="72974" y="12810"/>
                  </a:lnTo>
                  <a:lnTo>
                    <a:pt x="65010" y="8351"/>
                  </a:lnTo>
                  <a:lnTo>
                    <a:pt x="55026" y="4211"/>
                  </a:lnTo>
                  <a:lnTo>
                    <a:pt x="43696" y="282"/>
                  </a:lnTo>
                  <a:lnTo>
                    <a:pt x="33805" y="0"/>
                  </a:lnTo>
                  <a:lnTo>
                    <a:pt x="24874" y="2149"/>
                  </a:lnTo>
                  <a:lnTo>
                    <a:pt x="16583" y="5919"/>
                  </a:lnTo>
                  <a:lnTo>
                    <a:pt x="12224" y="11938"/>
                  </a:lnTo>
                  <a:lnTo>
                    <a:pt x="10487" y="19457"/>
                  </a:lnTo>
                  <a:lnTo>
                    <a:pt x="10497" y="27975"/>
                  </a:lnTo>
                  <a:lnTo>
                    <a:pt x="14010" y="37160"/>
                  </a:lnTo>
                  <a:lnTo>
                    <a:pt x="19857" y="46789"/>
                  </a:lnTo>
                  <a:lnTo>
                    <a:pt x="27262" y="56714"/>
                  </a:lnTo>
                  <a:lnTo>
                    <a:pt x="41722" y="77091"/>
                  </a:lnTo>
                  <a:lnTo>
                    <a:pt x="48850" y="87433"/>
                  </a:lnTo>
                  <a:lnTo>
                    <a:pt x="54770" y="97834"/>
                  </a:lnTo>
                  <a:lnTo>
                    <a:pt x="59886" y="108273"/>
                  </a:lnTo>
                  <a:lnTo>
                    <a:pt x="64465" y="118738"/>
                  </a:lnTo>
                  <a:lnTo>
                    <a:pt x="65181" y="128053"/>
                  </a:lnTo>
                  <a:lnTo>
                    <a:pt x="63320" y="136600"/>
                  </a:lnTo>
                  <a:lnTo>
                    <a:pt x="59743" y="144635"/>
                  </a:lnTo>
                  <a:lnTo>
                    <a:pt x="53852" y="147655"/>
                  </a:lnTo>
                  <a:lnTo>
                    <a:pt x="46419" y="147330"/>
                  </a:lnTo>
                  <a:lnTo>
                    <a:pt x="37958" y="144777"/>
                  </a:lnTo>
                  <a:lnTo>
                    <a:pt x="29980" y="140737"/>
                  </a:lnTo>
                  <a:lnTo>
                    <a:pt x="22324" y="135707"/>
                  </a:lnTo>
                  <a:lnTo>
                    <a:pt x="0" y="1186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869648" y="4238592"/>
              <a:ext cx="9056" cy="199835"/>
            </a:xfrm>
            <a:custGeom>
              <a:avLst/>
              <a:gdLst/>
              <a:ahLst/>
              <a:cxnLst/>
              <a:rect l="0" t="0" r="0" b="0"/>
              <a:pathLst>
                <a:path w="9056" h="199835">
                  <a:moveTo>
                    <a:pt x="0" y="0"/>
                  </a:moveTo>
                  <a:lnTo>
                    <a:pt x="0" y="27917"/>
                  </a:lnTo>
                  <a:lnTo>
                    <a:pt x="1168" y="40815"/>
                  </a:lnTo>
                  <a:lnTo>
                    <a:pt x="3116" y="54088"/>
                  </a:lnTo>
                  <a:lnTo>
                    <a:pt x="5583" y="67611"/>
                  </a:lnTo>
                  <a:lnTo>
                    <a:pt x="7228" y="82470"/>
                  </a:lnTo>
                  <a:lnTo>
                    <a:pt x="8324" y="98219"/>
                  </a:lnTo>
                  <a:lnTo>
                    <a:pt x="9055" y="114562"/>
                  </a:lnTo>
                  <a:lnTo>
                    <a:pt x="8374" y="128962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817060" y="4322733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0"/>
                  </a:moveTo>
                  <a:lnTo>
                    <a:pt x="22334" y="0"/>
                  </a:lnTo>
                  <a:lnTo>
                    <a:pt x="33587" y="1168"/>
                  </a:lnTo>
                  <a:lnTo>
                    <a:pt x="45764" y="3116"/>
                  </a:lnTo>
                  <a:lnTo>
                    <a:pt x="58556" y="5583"/>
                  </a:lnTo>
                  <a:lnTo>
                    <a:pt x="70590" y="8396"/>
                  </a:lnTo>
                  <a:lnTo>
                    <a:pt x="82118" y="11441"/>
                  </a:lnTo>
                  <a:lnTo>
                    <a:pt x="126211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185176" y="4196521"/>
              <a:ext cx="10518" cy="262941"/>
            </a:xfrm>
            <a:custGeom>
              <a:avLst/>
              <a:gdLst/>
              <a:ahLst/>
              <a:cxnLst/>
              <a:rect l="0" t="0" r="0" b="0"/>
              <a:pathLst>
                <a:path w="10518" h="262941">
                  <a:moveTo>
                    <a:pt x="0" y="0"/>
                  </a:moveTo>
                  <a:lnTo>
                    <a:pt x="0" y="22334"/>
                  </a:lnTo>
                  <a:lnTo>
                    <a:pt x="1168" y="34756"/>
                  </a:lnTo>
                  <a:lnTo>
                    <a:pt x="3116" y="48880"/>
                  </a:lnTo>
                  <a:lnTo>
                    <a:pt x="5583" y="64140"/>
                  </a:lnTo>
                  <a:lnTo>
                    <a:pt x="7228" y="80156"/>
                  </a:lnTo>
                  <a:lnTo>
                    <a:pt x="8324" y="96677"/>
                  </a:lnTo>
                  <a:lnTo>
                    <a:pt x="9055" y="113533"/>
                  </a:lnTo>
                  <a:lnTo>
                    <a:pt x="9868" y="147844"/>
                  </a:lnTo>
                  <a:lnTo>
                    <a:pt x="10517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290351" y="4217556"/>
              <a:ext cx="21037" cy="273459"/>
            </a:xfrm>
            <a:custGeom>
              <a:avLst/>
              <a:gdLst/>
              <a:ahLst/>
              <a:cxnLst/>
              <a:rect l="0" t="0" r="0" b="0"/>
              <a:pathLst>
                <a:path w="21037" h="273459">
                  <a:moveTo>
                    <a:pt x="0" y="0"/>
                  </a:moveTo>
                  <a:lnTo>
                    <a:pt x="0" y="64140"/>
                  </a:lnTo>
                  <a:lnTo>
                    <a:pt x="1169" y="80156"/>
                  </a:lnTo>
                  <a:lnTo>
                    <a:pt x="3117" y="96677"/>
                  </a:lnTo>
                  <a:lnTo>
                    <a:pt x="5584" y="113533"/>
                  </a:lnTo>
                  <a:lnTo>
                    <a:pt x="7229" y="130614"/>
                  </a:lnTo>
                  <a:lnTo>
                    <a:pt x="8325" y="147844"/>
                  </a:lnTo>
                  <a:lnTo>
                    <a:pt x="9056" y="165175"/>
                  </a:lnTo>
                  <a:lnTo>
                    <a:pt x="10712" y="182571"/>
                  </a:lnTo>
                  <a:lnTo>
                    <a:pt x="12985" y="200012"/>
                  </a:lnTo>
                  <a:lnTo>
                    <a:pt x="21036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090517" y="4280662"/>
              <a:ext cx="305012" cy="42072"/>
            </a:xfrm>
            <a:custGeom>
              <a:avLst/>
              <a:gdLst/>
              <a:ahLst/>
              <a:cxnLst/>
              <a:rect l="0" t="0" r="0" b="0"/>
              <a:pathLst>
                <a:path w="305012" h="42072">
                  <a:moveTo>
                    <a:pt x="0" y="0"/>
                  </a:moveTo>
                  <a:lnTo>
                    <a:pt x="33501" y="0"/>
                  </a:lnTo>
                  <a:lnTo>
                    <a:pt x="46875" y="1169"/>
                  </a:lnTo>
                  <a:lnTo>
                    <a:pt x="59297" y="3117"/>
                  </a:lnTo>
                  <a:lnTo>
                    <a:pt x="71084" y="5584"/>
                  </a:lnTo>
                  <a:lnTo>
                    <a:pt x="105995" y="11441"/>
                  </a:lnTo>
                  <a:lnTo>
                    <a:pt x="189479" y="24724"/>
                  </a:lnTo>
                  <a:lnTo>
                    <a:pt x="228343" y="31634"/>
                  </a:lnTo>
                  <a:lnTo>
                    <a:pt x="305011" y="420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111552" y="4322733"/>
              <a:ext cx="262941" cy="63106"/>
            </a:xfrm>
            <a:custGeom>
              <a:avLst/>
              <a:gdLst/>
              <a:ahLst/>
              <a:cxnLst/>
              <a:rect l="0" t="0" r="0" b="0"/>
              <a:pathLst>
                <a:path w="262941" h="63106">
                  <a:moveTo>
                    <a:pt x="0" y="0"/>
                  </a:moveTo>
                  <a:lnTo>
                    <a:pt x="22334" y="5583"/>
                  </a:lnTo>
                  <a:lnTo>
                    <a:pt x="34756" y="9565"/>
                  </a:lnTo>
                  <a:lnTo>
                    <a:pt x="48881" y="14557"/>
                  </a:lnTo>
                  <a:lnTo>
                    <a:pt x="64140" y="20222"/>
                  </a:lnTo>
                  <a:lnTo>
                    <a:pt x="78987" y="23999"/>
                  </a:lnTo>
                  <a:lnTo>
                    <a:pt x="93560" y="26517"/>
                  </a:lnTo>
                  <a:lnTo>
                    <a:pt x="107950" y="28195"/>
                  </a:lnTo>
                  <a:lnTo>
                    <a:pt x="121049" y="30483"/>
                  </a:lnTo>
                  <a:lnTo>
                    <a:pt x="133287" y="33177"/>
                  </a:lnTo>
                  <a:lnTo>
                    <a:pt x="144952" y="36141"/>
                  </a:lnTo>
                  <a:lnTo>
                    <a:pt x="173495" y="42551"/>
                  </a:lnTo>
                  <a:lnTo>
                    <a:pt x="204489" y="49295"/>
                  </a:lnTo>
                  <a:lnTo>
                    <a:pt x="262940" y="631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175486" y="400720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15362" y="4543602"/>
            <a:ext cx="2776647" cy="556702"/>
            <a:chOff x="515362" y="4543602"/>
            <a:chExt cx="2776647" cy="556702"/>
          </a:xfrm>
        </p:grpSpPr>
        <p:sp>
          <p:nvSpPr>
            <p:cNvPr id="215" name="Freeform 214"/>
            <p:cNvSpPr/>
            <p:nvPr/>
          </p:nvSpPr>
          <p:spPr>
            <a:xfrm>
              <a:off x="515362" y="4543602"/>
              <a:ext cx="84142" cy="368117"/>
            </a:xfrm>
            <a:custGeom>
              <a:avLst/>
              <a:gdLst/>
              <a:ahLst/>
              <a:cxnLst/>
              <a:rect l="0" t="0" r="0" b="0"/>
              <a:pathLst>
                <a:path w="84142" h="368117">
                  <a:moveTo>
                    <a:pt x="0" y="0"/>
                  </a:moveTo>
                  <a:lnTo>
                    <a:pt x="16750" y="11167"/>
                  </a:lnTo>
                  <a:lnTo>
                    <a:pt x="22853" y="19131"/>
                  </a:lnTo>
                  <a:lnTo>
                    <a:pt x="28090" y="29115"/>
                  </a:lnTo>
                  <a:lnTo>
                    <a:pt x="32750" y="40445"/>
                  </a:lnTo>
                  <a:lnTo>
                    <a:pt x="37025" y="51504"/>
                  </a:lnTo>
                  <a:lnTo>
                    <a:pt x="44892" y="73142"/>
                  </a:lnTo>
                  <a:lnTo>
                    <a:pt x="55891" y="105034"/>
                  </a:lnTo>
                  <a:lnTo>
                    <a:pt x="59464" y="119104"/>
                  </a:lnTo>
                  <a:lnTo>
                    <a:pt x="63015" y="135497"/>
                  </a:lnTo>
                  <a:lnTo>
                    <a:pt x="66551" y="153437"/>
                  </a:lnTo>
                  <a:lnTo>
                    <a:pt x="68908" y="172408"/>
                  </a:lnTo>
                  <a:lnTo>
                    <a:pt x="70480" y="192068"/>
                  </a:lnTo>
                  <a:lnTo>
                    <a:pt x="71528" y="212186"/>
                  </a:lnTo>
                  <a:lnTo>
                    <a:pt x="72692" y="250122"/>
                  </a:lnTo>
                  <a:lnTo>
                    <a:pt x="73347" y="301212"/>
                  </a:lnTo>
                  <a:lnTo>
                    <a:pt x="84141" y="3681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57523" y="4698844"/>
              <a:ext cx="99745" cy="127858"/>
            </a:xfrm>
            <a:custGeom>
              <a:avLst/>
              <a:gdLst/>
              <a:ahLst/>
              <a:cxnLst/>
              <a:rect l="0" t="0" r="0" b="0"/>
              <a:pathLst>
                <a:path w="99745" h="127858">
                  <a:moveTo>
                    <a:pt x="15603" y="34075"/>
                  </a:moveTo>
                  <a:lnTo>
                    <a:pt x="15603" y="56409"/>
                  </a:lnTo>
                  <a:lnTo>
                    <a:pt x="14434" y="66493"/>
                  </a:lnTo>
                  <a:lnTo>
                    <a:pt x="12486" y="76723"/>
                  </a:lnTo>
                  <a:lnTo>
                    <a:pt x="0" y="127857"/>
                  </a:lnTo>
                  <a:lnTo>
                    <a:pt x="19457" y="50202"/>
                  </a:lnTo>
                  <a:lnTo>
                    <a:pt x="21678" y="36646"/>
                  </a:lnTo>
                  <a:lnTo>
                    <a:pt x="23159" y="22934"/>
                  </a:lnTo>
                  <a:lnTo>
                    <a:pt x="24146" y="9119"/>
                  </a:lnTo>
                  <a:lnTo>
                    <a:pt x="28310" y="2245"/>
                  </a:lnTo>
                  <a:lnTo>
                    <a:pt x="34592" y="0"/>
                  </a:lnTo>
                  <a:lnTo>
                    <a:pt x="42286" y="841"/>
                  </a:lnTo>
                  <a:lnTo>
                    <a:pt x="48583" y="6076"/>
                  </a:lnTo>
                  <a:lnTo>
                    <a:pt x="53951" y="14240"/>
                  </a:lnTo>
                  <a:lnTo>
                    <a:pt x="58697" y="24358"/>
                  </a:lnTo>
                  <a:lnTo>
                    <a:pt x="63030" y="34608"/>
                  </a:lnTo>
                  <a:lnTo>
                    <a:pt x="67088" y="44948"/>
                  </a:lnTo>
                  <a:lnTo>
                    <a:pt x="70961" y="55347"/>
                  </a:lnTo>
                  <a:lnTo>
                    <a:pt x="75881" y="65786"/>
                  </a:lnTo>
                  <a:lnTo>
                    <a:pt x="81498" y="76250"/>
                  </a:lnTo>
                  <a:lnTo>
                    <a:pt x="99744" y="1076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93277" y="4669813"/>
              <a:ext cx="27096" cy="168283"/>
            </a:xfrm>
            <a:custGeom>
              <a:avLst/>
              <a:gdLst/>
              <a:ahLst/>
              <a:cxnLst/>
              <a:rect l="0" t="0" r="0" b="0"/>
              <a:pathLst>
                <a:path w="27096" h="168283">
                  <a:moveTo>
                    <a:pt x="6060" y="0"/>
                  </a:moveTo>
                  <a:lnTo>
                    <a:pt x="477" y="16750"/>
                  </a:lnTo>
                  <a:lnTo>
                    <a:pt x="0" y="25191"/>
                  </a:lnTo>
                  <a:lnTo>
                    <a:pt x="852" y="34323"/>
                  </a:lnTo>
                  <a:lnTo>
                    <a:pt x="2588" y="43917"/>
                  </a:lnTo>
                  <a:lnTo>
                    <a:pt x="4914" y="54988"/>
                  </a:lnTo>
                  <a:lnTo>
                    <a:pt x="10615" y="79754"/>
                  </a:lnTo>
                  <a:lnTo>
                    <a:pt x="12602" y="94071"/>
                  </a:lnTo>
                  <a:lnTo>
                    <a:pt x="13927" y="109459"/>
                  </a:lnTo>
                  <a:lnTo>
                    <a:pt x="27095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57267" y="4712623"/>
              <a:ext cx="220870" cy="126350"/>
            </a:xfrm>
            <a:custGeom>
              <a:avLst/>
              <a:gdLst/>
              <a:ahLst/>
              <a:cxnLst/>
              <a:rect l="0" t="0" r="0" b="0"/>
              <a:pathLst>
                <a:path w="220870" h="126350">
                  <a:moveTo>
                    <a:pt x="0" y="41331"/>
                  </a:moveTo>
                  <a:lnTo>
                    <a:pt x="27917" y="46914"/>
                  </a:lnTo>
                  <a:lnTo>
                    <a:pt x="41983" y="48559"/>
                  </a:lnTo>
                  <a:lnTo>
                    <a:pt x="57204" y="49656"/>
                  </a:lnTo>
                  <a:lnTo>
                    <a:pt x="88530" y="50874"/>
                  </a:lnTo>
                  <a:lnTo>
                    <a:pt x="118034" y="51415"/>
                  </a:lnTo>
                  <a:lnTo>
                    <a:pt x="130108" y="48054"/>
                  </a:lnTo>
                  <a:lnTo>
                    <a:pt x="140495" y="42307"/>
                  </a:lnTo>
                  <a:lnTo>
                    <a:pt x="149757" y="34970"/>
                  </a:lnTo>
                  <a:lnTo>
                    <a:pt x="153595" y="26572"/>
                  </a:lnTo>
                  <a:lnTo>
                    <a:pt x="153816" y="17468"/>
                  </a:lnTo>
                  <a:lnTo>
                    <a:pt x="151626" y="7893"/>
                  </a:lnTo>
                  <a:lnTo>
                    <a:pt x="145491" y="2679"/>
                  </a:lnTo>
                  <a:lnTo>
                    <a:pt x="136727" y="371"/>
                  </a:lnTo>
                  <a:lnTo>
                    <a:pt x="126210" y="0"/>
                  </a:lnTo>
                  <a:lnTo>
                    <a:pt x="116861" y="2091"/>
                  </a:lnTo>
                  <a:lnTo>
                    <a:pt x="108292" y="5822"/>
                  </a:lnTo>
                  <a:lnTo>
                    <a:pt x="100241" y="10647"/>
                  </a:lnTo>
                  <a:lnTo>
                    <a:pt x="94874" y="18537"/>
                  </a:lnTo>
                  <a:lnTo>
                    <a:pt x="91296" y="28472"/>
                  </a:lnTo>
                  <a:lnTo>
                    <a:pt x="88911" y="39770"/>
                  </a:lnTo>
                  <a:lnTo>
                    <a:pt x="88489" y="50808"/>
                  </a:lnTo>
                  <a:lnTo>
                    <a:pt x="89377" y="61673"/>
                  </a:lnTo>
                  <a:lnTo>
                    <a:pt x="91137" y="72421"/>
                  </a:lnTo>
                  <a:lnTo>
                    <a:pt x="94648" y="81925"/>
                  </a:lnTo>
                  <a:lnTo>
                    <a:pt x="99326" y="90597"/>
                  </a:lnTo>
                  <a:lnTo>
                    <a:pt x="104782" y="98716"/>
                  </a:lnTo>
                  <a:lnTo>
                    <a:pt x="111925" y="106466"/>
                  </a:lnTo>
                  <a:lnTo>
                    <a:pt x="120193" y="113970"/>
                  </a:lnTo>
                  <a:lnTo>
                    <a:pt x="129210" y="121310"/>
                  </a:lnTo>
                  <a:lnTo>
                    <a:pt x="139897" y="125034"/>
                  </a:lnTo>
                  <a:lnTo>
                    <a:pt x="151695" y="126349"/>
                  </a:lnTo>
                  <a:lnTo>
                    <a:pt x="164236" y="126057"/>
                  </a:lnTo>
                  <a:lnTo>
                    <a:pt x="176102" y="124693"/>
                  </a:lnTo>
                  <a:lnTo>
                    <a:pt x="187518" y="122615"/>
                  </a:lnTo>
                  <a:lnTo>
                    <a:pt x="220869" y="10443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992582" y="4723844"/>
              <a:ext cx="90731" cy="113532"/>
            </a:xfrm>
            <a:custGeom>
              <a:avLst/>
              <a:gdLst/>
              <a:ahLst/>
              <a:cxnLst/>
              <a:rect l="0" t="0" r="0" b="0"/>
              <a:pathLst>
                <a:path w="90731" h="113532">
                  <a:moveTo>
                    <a:pt x="27625" y="19592"/>
                  </a:moveTo>
                  <a:lnTo>
                    <a:pt x="16458" y="30759"/>
                  </a:lnTo>
                  <a:lnTo>
                    <a:pt x="13168" y="39892"/>
                  </a:lnTo>
                  <a:lnTo>
                    <a:pt x="10975" y="51823"/>
                  </a:lnTo>
                  <a:lnTo>
                    <a:pt x="9513" y="65621"/>
                  </a:lnTo>
                  <a:lnTo>
                    <a:pt x="8539" y="79494"/>
                  </a:lnTo>
                  <a:lnTo>
                    <a:pt x="7889" y="93416"/>
                  </a:lnTo>
                  <a:lnTo>
                    <a:pt x="7456" y="107373"/>
                  </a:lnTo>
                  <a:lnTo>
                    <a:pt x="5998" y="113171"/>
                  </a:lnTo>
                  <a:lnTo>
                    <a:pt x="3858" y="113531"/>
                  </a:lnTo>
                  <a:lnTo>
                    <a:pt x="1263" y="110265"/>
                  </a:lnTo>
                  <a:lnTo>
                    <a:pt x="701" y="102245"/>
                  </a:lnTo>
                  <a:lnTo>
                    <a:pt x="1495" y="91055"/>
                  </a:lnTo>
                  <a:lnTo>
                    <a:pt x="3193" y="77752"/>
                  </a:lnTo>
                  <a:lnTo>
                    <a:pt x="3157" y="65377"/>
                  </a:lnTo>
                  <a:lnTo>
                    <a:pt x="1964" y="53621"/>
                  </a:lnTo>
                  <a:lnTo>
                    <a:pt x="0" y="42279"/>
                  </a:lnTo>
                  <a:lnTo>
                    <a:pt x="1028" y="31211"/>
                  </a:lnTo>
                  <a:lnTo>
                    <a:pt x="4050" y="20326"/>
                  </a:lnTo>
                  <a:lnTo>
                    <a:pt x="8402" y="9564"/>
                  </a:lnTo>
                  <a:lnTo>
                    <a:pt x="15978" y="3558"/>
                  </a:lnTo>
                  <a:lnTo>
                    <a:pt x="25704" y="722"/>
                  </a:lnTo>
                  <a:lnTo>
                    <a:pt x="36862" y="0"/>
                  </a:lnTo>
                  <a:lnTo>
                    <a:pt x="47806" y="688"/>
                  </a:lnTo>
                  <a:lnTo>
                    <a:pt x="58608" y="2315"/>
                  </a:lnTo>
                  <a:lnTo>
                    <a:pt x="90730" y="195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125383" y="4753954"/>
              <a:ext cx="94659" cy="10518"/>
            </a:xfrm>
            <a:custGeom>
              <a:avLst/>
              <a:gdLst/>
              <a:ahLst/>
              <a:cxnLst/>
              <a:rect l="0" t="0" r="0" b="0"/>
              <a:pathLst>
                <a:path w="94659" h="10518">
                  <a:moveTo>
                    <a:pt x="0" y="10517"/>
                  </a:moveTo>
                  <a:lnTo>
                    <a:pt x="22333" y="10517"/>
                  </a:lnTo>
                  <a:lnTo>
                    <a:pt x="32418" y="9349"/>
                  </a:lnTo>
                  <a:lnTo>
                    <a:pt x="42647" y="7401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256445" y="4692466"/>
              <a:ext cx="136071" cy="313369"/>
            </a:xfrm>
            <a:custGeom>
              <a:avLst/>
              <a:gdLst/>
              <a:ahLst/>
              <a:cxnLst/>
              <a:rect l="0" t="0" r="0" b="0"/>
              <a:pathLst>
                <a:path w="136071" h="313369">
                  <a:moveTo>
                    <a:pt x="121360" y="19418"/>
                  </a:moveTo>
                  <a:lnTo>
                    <a:pt x="104610" y="8251"/>
                  </a:lnTo>
                  <a:lnTo>
                    <a:pt x="95001" y="6130"/>
                  </a:lnTo>
                  <a:lnTo>
                    <a:pt x="83921" y="5885"/>
                  </a:lnTo>
                  <a:lnTo>
                    <a:pt x="71859" y="6890"/>
                  </a:lnTo>
                  <a:lnTo>
                    <a:pt x="60313" y="9897"/>
                  </a:lnTo>
                  <a:lnTo>
                    <a:pt x="49109" y="14239"/>
                  </a:lnTo>
                  <a:lnTo>
                    <a:pt x="38134" y="19471"/>
                  </a:lnTo>
                  <a:lnTo>
                    <a:pt x="28480" y="26465"/>
                  </a:lnTo>
                  <a:lnTo>
                    <a:pt x="19707" y="34633"/>
                  </a:lnTo>
                  <a:lnTo>
                    <a:pt x="11521" y="43585"/>
                  </a:lnTo>
                  <a:lnTo>
                    <a:pt x="6063" y="54227"/>
                  </a:lnTo>
                  <a:lnTo>
                    <a:pt x="2425" y="65997"/>
                  </a:lnTo>
                  <a:lnTo>
                    <a:pt x="0" y="78517"/>
                  </a:lnTo>
                  <a:lnTo>
                    <a:pt x="1889" y="88033"/>
                  </a:lnTo>
                  <a:lnTo>
                    <a:pt x="6654" y="95546"/>
                  </a:lnTo>
                  <a:lnTo>
                    <a:pt x="13336" y="101722"/>
                  </a:lnTo>
                  <a:lnTo>
                    <a:pt x="20129" y="103503"/>
                  </a:lnTo>
                  <a:lnTo>
                    <a:pt x="26994" y="102353"/>
                  </a:lnTo>
                  <a:lnTo>
                    <a:pt x="33908" y="99249"/>
                  </a:lnTo>
                  <a:lnTo>
                    <a:pt x="40855" y="93674"/>
                  </a:lnTo>
                  <a:lnTo>
                    <a:pt x="47823" y="86451"/>
                  </a:lnTo>
                  <a:lnTo>
                    <a:pt x="54806" y="78130"/>
                  </a:lnTo>
                  <a:lnTo>
                    <a:pt x="60630" y="67908"/>
                  </a:lnTo>
                  <a:lnTo>
                    <a:pt x="65681" y="56419"/>
                  </a:lnTo>
                  <a:lnTo>
                    <a:pt x="74410" y="32357"/>
                  </a:lnTo>
                  <a:lnTo>
                    <a:pt x="82185" y="9976"/>
                  </a:lnTo>
                  <a:lnTo>
                    <a:pt x="81220" y="3774"/>
                  </a:lnTo>
                  <a:lnTo>
                    <a:pt x="77070" y="808"/>
                  </a:lnTo>
                  <a:lnTo>
                    <a:pt x="70798" y="0"/>
                  </a:lnTo>
                  <a:lnTo>
                    <a:pt x="66617" y="5304"/>
                  </a:lnTo>
                  <a:lnTo>
                    <a:pt x="63829" y="14683"/>
                  </a:lnTo>
                  <a:lnTo>
                    <a:pt x="61971" y="26779"/>
                  </a:lnTo>
                  <a:lnTo>
                    <a:pt x="56790" y="55800"/>
                  </a:lnTo>
                  <a:lnTo>
                    <a:pt x="43942" y="122042"/>
                  </a:lnTo>
                  <a:lnTo>
                    <a:pt x="41701" y="140422"/>
                  </a:lnTo>
                  <a:lnTo>
                    <a:pt x="40207" y="159687"/>
                  </a:lnTo>
                  <a:lnTo>
                    <a:pt x="38547" y="197453"/>
                  </a:lnTo>
                  <a:lnTo>
                    <a:pt x="37809" y="229819"/>
                  </a:lnTo>
                  <a:lnTo>
                    <a:pt x="38781" y="244995"/>
                  </a:lnTo>
                  <a:lnTo>
                    <a:pt x="40598" y="259786"/>
                  </a:lnTo>
                  <a:lnTo>
                    <a:pt x="42977" y="274322"/>
                  </a:lnTo>
                  <a:lnTo>
                    <a:pt x="46901" y="286349"/>
                  </a:lnTo>
                  <a:lnTo>
                    <a:pt x="51854" y="296705"/>
                  </a:lnTo>
                  <a:lnTo>
                    <a:pt x="57493" y="305946"/>
                  </a:lnTo>
                  <a:lnTo>
                    <a:pt x="64759" y="310938"/>
                  </a:lnTo>
                  <a:lnTo>
                    <a:pt x="73108" y="313097"/>
                  </a:lnTo>
                  <a:lnTo>
                    <a:pt x="82180" y="313368"/>
                  </a:lnTo>
                  <a:lnTo>
                    <a:pt x="90566" y="311212"/>
                  </a:lnTo>
                  <a:lnTo>
                    <a:pt x="98493" y="307437"/>
                  </a:lnTo>
                  <a:lnTo>
                    <a:pt x="106116" y="302583"/>
                  </a:lnTo>
                  <a:lnTo>
                    <a:pt x="112366" y="293504"/>
                  </a:lnTo>
                  <a:lnTo>
                    <a:pt x="117701" y="281608"/>
                  </a:lnTo>
                  <a:lnTo>
                    <a:pt x="134661" y="231699"/>
                  </a:lnTo>
                  <a:lnTo>
                    <a:pt x="136070" y="218201"/>
                  </a:lnTo>
                  <a:lnTo>
                    <a:pt x="135841" y="203359"/>
                  </a:lnTo>
                  <a:lnTo>
                    <a:pt x="134520" y="187622"/>
                  </a:lnTo>
                  <a:lnTo>
                    <a:pt x="132470" y="173624"/>
                  </a:lnTo>
                  <a:lnTo>
                    <a:pt x="129936" y="160786"/>
                  </a:lnTo>
                  <a:lnTo>
                    <a:pt x="127077" y="148722"/>
                  </a:lnTo>
                  <a:lnTo>
                    <a:pt x="122834" y="137174"/>
                  </a:lnTo>
                  <a:lnTo>
                    <a:pt x="117668" y="125969"/>
                  </a:lnTo>
                  <a:lnTo>
                    <a:pt x="111887" y="114993"/>
                  </a:lnTo>
                  <a:lnTo>
                    <a:pt x="105696" y="105338"/>
                  </a:lnTo>
                  <a:lnTo>
                    <a:pt x="99231" y="96564"/>
                  </a:lnTo>
                  <a:lnTo>
                    <a:pt x="58254" y="614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1424333" y="4690848"/>
              <a:ext cx="132272" cy="126213"/>
            </a:xfrm>
            <a:custGeom>
              <a:avLst/>
              <a:gdLst/>
              <a:ahLst/>
              <a:cxnLst/>
              <a:rect l="0" t="0" r="0" b="0"/>
              <a:pathLst>
                <a:path w="132272" h="126213">
                  <a:moveTo>
                    <a:pt x="6060" y="0"/>
                  </a:moveTo>
                  <a:lnTo>
                    <a:pt x="477" y="16751"/>
                  </a:lnTo>
                  <a:lnTo>
                    <a:pt x="0" y="25191"/>
                  </a:lnTo>
                  <a:lnTo>
                    <a:pt x="852" y="34323"/>
                  </a:lnTo>
                  <a:lnTo>
                    <a:pt x="7633" y="70159"/>
                  </a:lnTo>
                  <a:lnTo>
                    <a:pt x="10614" y="85338"/>
                  </a:lnTo>
                  <a:lnTo>
                    <a:pt x="14939" y="97794"/>
                  </a:lnTo>
                  <a:lnTo>
                    <a:pt x="20160" y="108435"/>
                  </a:lnTo>
                  <a:lnTo>
                    <a:pt x="25978" y="117867"/>
                  </a:lnTo>
                  <a:lnTo>
                    <a:pt x="33362" y="122986"/>
                  </a:lnTo>
                  <a:lnTo>
                    <a:pt x="41790" y="125230"/>
                  </a:lnTo>
                  <a:lnTo>
                    <a:pt x="50916" y="125557"/>
                  </a:lnTo>
                  <a:lnTo>
                    <a:pt x="59336" y="121101"/>
                  </a:lnTo>
                  <a:lnTo>
                    <a:pt x="67287" y="113455"/>
                  </a:lnTo>
                  <a:lnTo>
                    <a:pt x="74925" y="103684"/>
                  </a:lnTo>
                  <a:lnTo>
                    <a:pt x="81186" y="92495"/>
                  </a:lnTo>
                  <a:lnTo>
                    <a:pt x="86528" y="80361"/>
                  </a:lnTo>
                  <a:lnTo>
                    <a:pt x="91258" y="67598"/>
                  </a:lnTo>
                  <a:lnTo>
                    <a:pt x="93243" y="55583"/>
                  </a:lnTo>
                  <a:lnTo>
                    <a:pt x="93398" y="44067"/>
                  </a:lnTo>
                  <a:lnTo>
                    <a:pt x="92332" y="32884"/>
                  </a:lnTo>
                  <a:lnTo>
                    <a:pt x="92790" y="30103"/>
                  </a:lnTo>
                  <a:lnTo>
                    <a:pt x="94264" y="32924"/>
                  </a:lnTo>
                  <a:lnTo>
                    <a:pt x="96416" y="39479"/>
                  </a:lnTo>
                  <a:lnTo>
                    <a:pt x="99018" y="48523"/>
                  </a:lnTo>
                  <a:lnTo>
                    <a:pt x="105027" y="71038"/>
                  </a:lnTo>
                  <a:lnTo>
                    <a:pt x="109434" y="82417"/>
                  </a:lnTo>
                  <a:lnTo>
                    <a:pt x="114709" y="93509"/>
                  </a:lnTo>
                  <a:lnTo>
                    <a:pt x="132271" y="1262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595458" y="4707008"/>
              <a:ext cx="118911" cy="120570"/>
            </a:xfrm>
            <a:custGeom>
              <a:avLst/>
              <a:gdLst/>
              <a:ahLst/>
              <a:cxnLst/>
              <a:rect l="0" t="0" r="0" b="0"/>
              <a:pathLst>
                <a:path w="118911" h="120570">
                  <a:moveTo>
                    <a:pt x="76840" y="25911"/>
                  </a:moveTo>
                  <a:lnTo>
                    <a:pt x="65673" y="9161"/>
                  </a:lnTo>
                  <a:lnTo>
                    <a:pt x="58878" y="5395"/>
                  </a:lnTo>
                  <a:lnTo>
                    <a:pt x="50841" y="4053"/>
                  </a:lnTo>
                  <a:lnTo>
                    <a:pt x="41978" y="4327"/>
                  </a:lnTo>
                  <a:lnTo>
                    <a:pt x="33732" y="6847"/>
                  </a:lnTo>
                  <a:lnTo>
                    <a:pt x="25897" y="10864"/>
                  </a:lnTo>
                  <a:lnTo>
                    <a:pt x="18337" y="15880"/>
                  </a:lnTo>
                  <a:lnTo>
                    <a:pt x="12128" y="22730"/>
                  </a:lnTo>
                  <a:lnTo>
                    <a:pt x="6820" y="30802"/>
                  </a:lnTo>
                  <a:lnTo>
                    <a:pt x="2113" y="39689"/>
                  </a:lnTo>
                  <a:lnTo>
                    <a:pt x="144" y="49120"/>
                  </a:lnTo>
                  <a:lnTo>
                    <a:pt x="0" y="58913"/>
                  </a:lnTo>
                  <a:lnTo>
                    <a:pt x="1072" y="68947"/>
                  </a:lnTo>
                  <a:lnTo>
                    <a:pt x="5293" y="76806"/>
                  </a:lnTo>
                  <a:lnTo>
                    <a:pt x="11612" y="83213"/>
                  </a:lnTo>
                  <a:lnTo>
                    <a:pt x="19331" y="88653"/>
                  </a:lnTo>
                  <a:lnTo>
                    <a:pt x="26814" y="89943"/>
                  </a:lnTo>
                  <a:lnTo>
                    <a:pt x="34140" y="88465"/>
                  </a:lnTo>
                  <a:lnTo>
                    <a:pt x="41362" y="85143"/>
                  </a:lnTo>
                  <a:lnTo>
                    <a:pt x="47345" y="78254"/>
                  </a:lnTo>
                  <a:lnTo>
                    <a:pt x="52502" y="68987"/>
                  </a:lnTo>
                  <a:lnTo>
                    <a:pt x="57109" y="58134"/>
                  </a:lnTo>
                  <a:lnTo>
                    <a:pt x="61348" y="47393"/>
                  </a:lnTo>
                  <a:lnTo>
                    <a:pt x="69176" y="26110"/>
                  </a:lnTo>
                  <a:lnTo>
                    <a:pt x="69393" y="16694"/>
                  </a:lnTo>
                  <a:lnTo>
                    <a:pt x="67201" y="8080"/>
                  </a:lnTo>
                  <a:lnTo>
                    <a:pt x="63402" y="0"/>
                  </a:lnTo>
                  <a:lnTo>
                    <a:pt x="60869" y="457"/>
                  </a:lnTo>
                  <a:lnTo>
                    <a:pt x="59181" y="6604"/>
                  </a:lnTo>
                  <a:lnTo>
                    <a:pt x="58056" y="16545"/>
                  </a:lnTo>
                  <a:lnTo>
                    <a:pt x="58474" y="26679"/>
                  </a:lnTo>
                  <a:lnTo>
                    <a:pt x="59921" y="36941"/>
                  </a:lnTo>
                  <a:lnTo>
                    <a:pt x="62055" y="47287"/>
                  </a:lnTo>
                  <a:lnTo>
                    <a:pt x="65815" y="57691"/>
                  </a:lnTo>
                  <a:lnTo>
                    <a:pt x="70658" y="68133"/>
                  </a:lnTo>
                  <a:lnTo>
                    <a:pt x="76225" y="78600"/>
                  </a:lnTo>
                  <a:lnTo>
                    <a:pt x="82273" y="87915"/>
                  </a:lnTo>
                  <a:lnTo>
                    <a:pt x="88642" y="96463"/>
                  </a:lnTo>
                  <a:lnTo>
                    <a:pt x="118910" y="1205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750319" y="4671333"/>
              <a:ext cx="90261" cy="131902"/>
            </a:xfrm>
            <a:custGeom>
              <a:avLst/>
              <a:gdLst/>
              <a:ahLst/>
              <a:cxnLst/>
              <a:rect l="0" t="0" r="0" b="0"/>
              <a:pathLst>
                <a:path w="90261" h="131902">
                  <a:moveTo>
                    <a:pt x="6119" y="19515"/>
                  </a:moveTo>
                  <a:lnTo>
                    <a:pt x="6119" y="47432"/>
                  </a:lnTo>
                  <a:lnTo>
                    <a:pt x="4951" y="60330"/>
                  </a:lnTo>
                  <a:lnTo>
                    <a:pt x="3003" y="73604"/>
                  </a:lnTo>
                  <a:lnTo>
                    <a:pt x="536" y="87127"/>
                  </a:lnTo>
                  <a:lnTo>
                    <a:pt x="60" y="100817"/>
                  </a:lnTo>
                  <a:lnTo>
                    <a:pt x="911" y="114618"/>
                  </a:lnTo>
                  <a:lnTo>
                    <a:pt x="2647" y="128494"/>
                  </a:lnTo>
                  <a:lnTo>
                    <a:pt x="3805" y="131901"/>
                  </a:lnTo>
                  <a:lnTo>
                    <a:pt x="4576" y="128329"/>
                  </a:lnTo>
                  <a:lnTo>
                    <a:pt x="5091" y="120105"/>
                  </a:lnTo>
                  <a:lnTo>
                    <a:pt x="5662" y="95385"/>
                  </a:lnTo>
                  <a:lnTo>
                    <a:pt x="5814" y="80613"/>
                  </a:lnTo>
                  <a:lnTo>
                    <a:pt x="4747" y="67259"/>
                  </a:lnTo>
                  <a:lnTo>
                    <a:pt x="2867" y="54850"/>
                  </a:lnTo>
                  <a:lnTo>
                    <a:pt x="446" y="43072"/>
                  </a:lnTo>
                  <a:lnTo>
                    <a:pt x="0" y="31714"/>
                  </a:lnTo>
                  <a:lnTo>
                    <a:pt x="871" y="20636"/>
                  </a:lnTo>
                  <a:lnTo>
                    <a:pt x="2620" y="9745"/>
                  </a:lnTo>
                  <a:lnTo>
                    <a:pt x="9630" y="3653"/>
                  </a:lnTo>
                  <a:lnTo>
                    <a:pt x="20146" y="760"/>
                  </a:lnTo>
                  <a:lnTo>
                    <a:pt x="33000" y="0"/>
                  </a:lnTo>
                  <a:lnTo>
                    <a:pt x="45075" y="662"/>
                  </a:lnTo>
                  <a:lnTo>
                    <a:pt x="56631" y="2272"/>
                  </a:lnTo>
                  <a:lnTo>
                    <a:pt x="90260" y="89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914202" y="4638261"/>
              <a:ext cx="10519" cy="199835"/>
            </a:xfrm>
            <a:custGeom>
              <a:avLst/>
              <a:gdLst/>
              <a:ahLst/>
              <a:cxnLst/>
              <a:rect l="0" t="0" r="0" b="0"/>
              <a:pathLst>
                <a:path w="10519" h="199835">
                  <a:moveTo>
                    <a:pt x="0" y="0"/>
                  </a:moveTo>
                  <a:lnTo>
                    <a:pt x="0" y="22333"/>
                  </a:lnTo>
                  <a:lnTo>
                    <a:pt x="1169" y="34755"/>
                  </a:lnTo>
                  <a:lnTo>
                    <a:pt x="3117" y="48880"/>
                  </a:lnTo>
                  <a:lnTo>
                    <a:pt x="5584" y="64139"/>
                  </a:lnTo>
                  <a:lnTo>
                    <a:pt x="7228" y="80155"/>
                  </a:lnTo>
                  <a:lnTo>
                    <a:pt x="8325" y="96676"/>
                  </a:lnTo>
                  <a:lnTo>
                    <a:pt x="9543" y="129445"/>
                  </a:lnTo>
                  <a:lnTo>
                    <a:pt x="10518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851097" y="4701366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22334" y="15452"/>
                  </a:lnTo>
                  <a:lnTo>
                    <a:pt x="33587" y="13807"/>
                  </a:lnTo>
                  <a:lnTo>
                    <a:pt x="45764" y="12710"/>
                  </a:lnTo>
                  <a:lnTo>
                    <a:pt x="58556" y="11980"/>
                  </a:lnTo>
                  <a:lnTo>
                    <a:pt x="88351" y="11167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2029896" y="4648778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0" y="0"/>
                  </a:moveTo>
                  <a:lnTo>
                    <a:pt x="0" y="27917"/>
                  </a:lnTo>
                  <a:lnTo>
                    <a:pt x="1168" y="39647"/>
                  </a:lnTo>
                  <a:lnTo>
                    <a:pt x="3116" y="50972"/>
                  </a:lnTo>
                  <a:lnTo>
                    <a:pt x="5583" y="62029"/>
                  </a:lnTo>
                  <a:lnTo>
                    <a:pt x="7228" y="74074"/>
                  </a:lnTo>
                  <a:lnTo>
                    <a:pt x="8324" y="86779"/>
                  </a:lnTo>
                  <a:lnTo>
                    <a:pt x="9055" y="99923"/>
                  </a:lnTo>
                  <a:lnTo>
                    <a:pt x="9868" y="126993"/>
                  </a:lnTo>
                  <a:lnTo>
                    <a:pt x="10518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103519" y="4554120"/>
              <a:ext cx="10519" cy="210352"/>
            </a:xfrm>
            <a:custGeom>
              <a:avLst/>
              <a:gdLst/>
              <a:ahLst/>
              <a:cxnLst/>
              <a:rect l="0" t="0" r="0" b="0"/>
              <a:pathLst>
                <a:path w="10519" h="210352">
                  <a:moveTo>
                    <a:pt x="0" y="0"/>
                  </a:moveTo>
                  <a:lnTo>
                    <a:pt x="0" y="87834"/>
                  </a:lnTo>
                  <a:lnTo>
                    <a:pt x="1169" y="106469"/>
                  </a:lnTo>
                  <a:lnTo>
                    <a:pt x="3116" y="124736"/>
                  </a:lnTo>
                  <a:lnTo>
                    <a:pt x="10518" y="2103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156107" y="4670871"/>
              <a:ext cx="115695" cy="146190"/>
            </a:xfrm>
            <a:custGeom>
              <a:avLst/>
              <a:gdLst/>
              <a:ahLst/>
              <a:cxnLst/>
              <a:rect l="0" t="0" r="0" b="0"/>
              <a:pathLst>
                <a:path w="115695" h="146190">
                  <a:moveTo>
                    <a:pt x="0" y="93600"/>
                  </a:moveTo>
                  <a:lnTo>
                    <a:pt x="22334" y="88017"/>
                  </a:lnTo>
                  <a:lnTo>
                    <a:pt x="32419" y="85204"/>
                  </a:lnTo>
                  <a:lnTo>
                    <a:pt x="52973" y="78961"/>
                  </a:lnTo>
                  <a:lnTo>
                    <a:pt x="63362" y="74492"/>
                  </a:lnTo>
                  <a:lnTo>
                    <a:pt x="73794" y="69176"/>
                  </a:lnTo>
                  <a:lnTo>
                    <a:pt x="84255" y="63294"/>
                  </a:lnTo>
                  <a:lnTo>
                    <a:pt x="92397" y="55867"/>
                  </a:lnTo>
                  <a:lnTo>
                    <a:pt x="98994" y="47409"/>
                  </a:lnTo>
                  <a:lnTo>
                    <a:pt x="104561" y="38265"/>
                  </a:lnTo>
                  <a:lnTo>
                    <a:pt x="107103" y="28664"/>
                  </a:lnTo>
                  <a:lnTo>
                    <a:pt x="107630" y="18757"/>
                  </a:lnTo>
                  <a:lnTo>
                    <a:pt x="106812" y="8646"/>
                  </a:lnTo>
                  <a:lnTo>
                    <a:pt x="100423" y="3074"/>
                  </a:lnTo>
                  <a:lnTo>
                    <a:pt x="90321" y="528"/>
                  </a:lnTo>
                  <a:lnTo>
                    <a:pt x="77744" y="0"/>
                  </a:lnTo>
                  <a:lnTo>
                    <a:pt x="67021" y="1984"/>
                  </a:lnTo>
                  <a:lnTo>
                    <a:pt x="57536" y="5645"/>
                  </a:lnTo>
                  <a:lnTo>
                    <a:pt x="48875" y="10422"/>
                  </a:lnTo>
                  <a:lnTo>
                    <a:pt x="43101" y="18282"/>
                  </a:lnTo>
                  <a:lnTo>
                    <a:pt x="39252" y="28196"/>
                  </a:lnTo>
                  <a:lnTo>
                    <a:pt x="36685" y="39480"/>
                  </a:lnTo>
                  <a:lnTo>
                    <a:pt x="37312" y="50509"/>
                  </a:lnTo>
                  <a:lnTo>
                    <a:pt x="40067" y="61367"/>
                  </a:lnTo>
                  <a:lnTo>
                    <a:pt x="44241" y="72111"/>
                  </a:lnTo>
                  <a:lnTo>
                    <a:pt x="50529" y="82780"/>
                  </a:lnTo>
                  <a:lnTo>
                    <a:pt x="58227" y="93399"/>
                  </a:lnTo>
                  <a:lnTo>
                    <a:pt x="66865" y="103984"/>
                  </a:lnTo>
                  <a:lnTo>
                    <a:pt x="76130" y="112209"/>
                  </a:lnTo>
                  <a:lnTo>
                    <a:pt x="85812" y="118861"/>
                  </a:lnTo>
                  <a:lnTo>
                    <a:pt x="115694" y="1461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2482153" y="4617225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0" y="0"/>
                  </a:moveTo>
                  <a:lnTo>
                    <a:pt x="5583" y="27917"/>
                  </a:lnTo>
                  <a:lnTo>
                    <a:pt x="7228" y="41984"/>
                  </a:lnTo>
                  <a:lnTo>
                    <a:pt x="8325" y="57205"/>
                  </a:lnTo>
                  <a:lnTo>
                    <a:pt x="9055" y="73196"/>
                  </a:lnTo>
                  <a:lnTo>
                    <a:pt x="9868" y="109660"/>
                  </a:lnTo>
                  <a:lnTo>
                    <a:pt x="10389" y="184619"/>
                  </a:lnTo>
                  <a:lnTo>
                    <a:pt x="11600" y="200209"/>
                  </a:lnTo>
                  <a:lnTo>
                    <a:pt x="21035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2461117" y="4593175"/>
              <a:ext cx="210354" cy="286991"/>
            </a:xfrm>
            <a:custGeom>
              <a:avLst/>
              <a:gdLst/>
              <a:ahLst/>
              <a:cxnLst/>
              <a:rect l="0" t="0" r="0" b="0"/>
              <a:pathLst>
                <a:path w="210354" h="286991">
                  <a:moveTo>
                    <a:pt x="0" y="13532"/>
                  </a:moveTo>
                  <a:lnTo>
                    <a:pt x="11167" y="2366"/>
                  </a:lnTo>
                  <a:lnTo>
                    <a:pt x="20300" y="245"/>
                  </a:lnTo>
                  <a:lnTo>
                    <a:pt x="32231" y="0"/>
                  </a:lnTo>
                  <a:lnTo>
                    <a:pt x="46029" y="1005"/>
                  </a:lnTo>
                  <a:lnTo>
                    <a:pt x="59902" y="4012"/>
                  </a:lnTo>
                  <a:lnTo>
                    <a:pt x="73825" y="8354"/>
                  </a:lnTo>
                  <a:lnTo>
                    <a:pt x="87781" y="13586"/>
                  </a:lnTo>
                  <a:lnTo>
                    <a:pt x="99423" y="19412"/>
                  </a:lnTo>
                  <a:lnTo>
                    <a:pt x="109521" y="25632"/>
                  </a:lnTo>
                  <a:lnTo>
                    <a:pt x="118591" y="32117"/>
                  </a:lnTo>
                  <a:lnTo>
                    <a:pt x="126974" y="39946"/>
                  </a:lnTo>
                  <a:lnTo>
                    <a:pt x="134900" y="48671"/>
                  </a:lnTo>
                  <a:lnTo>
                    <a:pt x="142522" y="57993"/>
                  </a:lnTo>
                  <a:lnTo>
                    <a:pt x="145265" y="68883"/>
                  </a:lnTo>
                  <a:lnTo>
                    <a:pt x="144757" y="80817"/>
                  </a:lnTo>
                  <a:lnTo>
                    <a:pt x="142081" y="93447"/>
                  </a:lnTo>
                  <a:lnTo>
                    <a:pt x="136792" y="103036"/>
                  </a:lnTo>
                  <a:lnTo>
                    <a:pt x="129759" y="110598"/>
                  </a:lnTo>
                  <a:lnTo>
                    <a:pt x="121565" y="116807"/>
                  </a:lnTo>
                  <a:lnTo>
                    <a:pt x="110259" y="119778"/>
                  </a:lnTo>
                  <a:lnTo>
                    <a:pt x="96879" y="120590"/>
                  </a:lnTo>
                  <a:lnTo>
                    <a:pt x="82115" y="119963"/>
                  </a:lnTo>
                  <a:lnTo>
                    <a:pt x="68767" y="118376"/>
                  </a:lnTo>
                  <a:lnTo>
                    <a:pt x="56363" y="116150"/>
                  </a:lnTo>
                  <a:lnTo>
                    <a:pt x="44587" y="113497"/>
                  </a:lnTo>
                  <a:lnTo>
                    <a:pt x="40242" y="114065"/>
                  </a:lnTo>
                  <a:lnTo>
                    <a:pt x="40852" y="116782"/>
                  </a:lnTo>
                  <a:lnTo>
                    <a:pt x="49709" y="126033"/>
                  </a:lnTo>
                  <a:lnTo>
                    <a:pt x="61437" y="137935"/>
                  </a:lnTo>
                  <a:lnTo>
                    <a:pt x="69005" y="146718"/>
                  </a:lnTo>
                  <a:lnTo>
                    <a:pt x="77556" y="157248"/>
                  </a:lnTo>
                  <a:lnTo>
                    <a:pt x="86763" y="168943"/>
                  </a:lnTo>
                  <a:lnTo>
                    <a:pt x="95238" y="179077"/>
                  </a:lnTo>
                  <a:lnTo>
                    <a:pt x="103226" y="188169"/>
                  </a:lnTo>
                  <a:lnTo>
                    <a:pt x="118333" y="204506"/>
                  </a:lnTo>
                  <a:lnTo>
                    <a:pt x="141147" y="228011"/>
                  </a:lnTo>
                  <a:lnTo>
                    <a:pt x="176556" y="263654"/>
                  </a:lnTo>
                  <a:lnTo>
                    <a:pt x="210353" y="28699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686901" y="4753538"/>
              <a:ext cx="131816" cy="137146"/>
            </a:xfrm>
            <a:custGeom>
              <a:avLst/>
              <a:gdLst/>
              <a:ahLst/>
              <a:cxnLst/>
              <a:rect l="0" t="0" r="0" b="0"/>
              <a:pathLst>
                <a:path w="131816" h="137146">
                  <a:moveTo>
                    <a:pt x="79227" y="53004"/>
                  </a:moveTo>
                  <a:lnTo>
                    <a:pt x="79227" y="30670"/>
                  </a:lnTo>
                  <a:lnTo>
                    <a:pt x="76890" y="21754"/>
                  </a:lnTo>
                  <a:lnTo>
                    <a:pt x="72994" y="13473"/>
                  </a:lnTo>
                  <a:lnTo>
                    <a:pt x="68060" y="5615"/>
                  </a:lnTo>
                  <a:lnTo>
                    <a:pt x="60096" y="1545"/>
                  </a:lnTo>
                  <a:lnTo>
                    <a:pt x="50112" y="0"/>
                  </a:lnTo>
                  <a:lnTo>
                    <a:pt x="38782" y="138"/>
                  </a:lnTo>
                  <a:lnTo>
                    <a:pt x="28891" y="3737"/>
                  </a:lnTo>
                  <a:lnTo>
                    <a:pt x="19960" y="9642"/>
                  </a:lnTo>
                  <a:lnTo>
                    <a:pt x="11669" y="17084"/>
                  </a:lnTo>
                  <a:lnTo>
                    <a:pt x="6141" y="26720"/>
                  </a:lnTo>
                  <a:lnTo>
                    <a:pt x="2456" y="37819"/>
                  </a:lnTo>
                  <a:lnTo>
                    <a:pt x="0" y="49892"/>
                  </a:lnTo>
                  <a:lnTo>
                    <a:pt x="699" y="60279"/>
                  </a:lnTo>
                  <a:lnTo>
                    <a:pt x="3502" y="69540"/>
                  </a:lnTo>
                  <a:lnTo>
                    <a:pt x="7709" y="78051"/>
                  </a:lnTo>
                  <a:lnTo>
                    <a:pt x="15187" y="82557"/>
                  </a:lnTo>
                  <a:lnTo>
                    <a:pt x="24848" y="84392"/>
                  </a:lnTo>
                  <a:lnTo>
                    <a:pt x="35962" y="84447"/>
                  </a:lnTo>
                  <a:lnTo>
                    <a:pt x="45709" y="82147"/>
                  </a:lnTo>
                  <a:lnTo>
                    <a:pt x="54545" y="78275"/>
                  </a:lnTo>
                  <a:lnTo>
                    <a:pt x="62772" y="73358"/>
                  </a:lnTo>
                  <a:lnTo>
                    <a:pt x="69426" y="66573"/>
                  </a:lnTo>
                  <a:lnTo>
                    <a:pt x="75030" y="58545"/>
                  </a:lnTo>
                  <a:lnTo>
                    <a:pt x="79935" y="49686"/>
                  </a:lnTo>
                  <a:lnTo>
                    <a:pt x="84373" y="47286"/>
                  </a:lnTo>
                  <a:lnTo>
                    <a:pt x="88501" y="49192"/>
                  </a:lnTo>
                  <a:lnTo>
                    <a:pt x="92421" y="53968"/>
                  </a:lnTo>
                  <a:lnTo>
                    <a:pt x="96204" y="62996"/>
                  </a:lnTo>
                  <a:lnTo>
                    <a:pt x="99894" y="74857"/>
                  </a:lnTo>
                  <a:lnTo>
                    <a:pt x="103522" y="88608"/>
                  </a:lnTo>
                  <a:lnTo>
                    <a:pt x="108279" y="100113"/>
                  </a:lnTo>
                  <a:lnTo>
                    <a:pt x="113787" y="110120"/>
                  </a:lnTo>
                  <a:lnTo>
                    <a:pt x="131815" y="1371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854727" y="4790682"/>
              <a:ext cx="111236" cy="142072"/>
            </a:xfrm>
            <a:custGeom>
              <a:avLst/>
              <a:gdLst/>
              <a:ahLst/>
              <a:cxnLst/>
              <a:rect l="0" t="0" r="0" b="0"/>
              <a:pathLst>
                <a:path w="111236" h="142072">
                  <a:moveTo>
                    <a:pt x="6059" y="5343"/>
                  </a:moveTo>
                  <a:lnTo>
                    <a:pt x="6059" y="63899"/>
                  </a:lnTo>
                  <a:lnTo>
                    <a:pt x="4891" y="68921"/>
                  </a:lnTo>
                  <a:lnTo>
                    <a:pt x="2943" y="68764"/>
                  </a:lnTo>
                  <a:lnTo>
                    <a:pt x="476" y="65153"/>
                  </a:lnTo>
                  <a:lnTo>
                    <a:pt x="0" y="58071"/>
                  </a:lnTo>
                  <a:lnTo>
                    <a:pt x="851" y="48675"/>
                  </a:lnTo>
                  <a:lnTo>
                    <a:pt x="2587" y="37737"/>
                  </a:lnTo>
                  <a:lnTo>
                    <a:pt x="4913" y="26939"/>
                  </a:lnTo>
                  <a:lnTo>
                    <a:pt x="7632" y="16234"/>
                  </a:lnTo>
                  <a:lnTo>
                    <a:pt x="10614" y="5592"/>
                  </a:lnTo>
                  <a:lnTo>
                    <a:pt x="16107" y="834"/>
                  </a:lnTo>
                  <a:lnTo>
                    <a:pt x="23276" y="0"/>
                  </a:lnTo>
                  <a:lnTo>
                    <a:pt x="31560" y="1781"/>
                  </a:lnTo>
                  <a:lnTo>
                    <a:pt x="39421" y="6474"/>
                  </a:lnTo>
                  <a:lnTo>
                    <a:pt x="46998" y="13108"/>
                  </a:lnTo>
                  <a:lnTo>
                    <a:pt x="54387" y="21037"/>
                  </a:lnTo>
                  <a:lnTo>
                    <a:pt x="61650" y="30998"/>
                  </a:lnTo>
                  <a:lnTo>
                    <a:pt x="68830" y="42312"/>
                  </a:lnTo>
                  <a:lnTo>
                    <a:pt x="75953" y="54530"/>
                  </a:lnTo>
                  <a:lnTo>
                    <a:pt x="83039" y="67350"/>
                  </a:lnTo>
                  <a:lnTo>
                    <a:pt x="90101" y="80571"/>
                  </a:lnTo>
                  <a:lnTo>
                    <a:pt x="111235" y="1420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990806" y="4836493"/>
              <a:ext cx="111341" cy="263811"/>
            </a:xfrm>
            <a:custGeom>
              <a:avLst/>
              <a:gdLst/>
              <a:ahLst/>
              <a:cxnLst/>
              <a:rect l="0" t="0" r="0" b="0"/>
              <a:pathLst>
                <a:path w="111341" h="263811">
                  <a:moveTo>
                    <a:pt x="90850" y="12119"/>
                  </a:moveTo>
                  <a:lnTo>
                    <a:pt x="74099" y="953"/>
                  </a:lnTo>
                  <a:lnTo>
                    <a:pt x="65659" y="0"/>
                  </a:lnTo>
                  <a:lnTo>
                    <a:pt x="56527" y="1703"/>
                  </a:lnTo>
                  <a:lnTo>
                    <a:pt x="46933" y="5175"/>
                  </a:lnTo>
                  <a:lnTo>
                    <a:pt x="38199" y="9827"/>
                  </a:lnTo>
                  <a:lnTo>
                    <a:pt x="30040" y="15265"/>
                  </a:lnTo>
                  <a:lnTo>
                    <a:pt x="22263" y="21229"/>
                  </a:lnTo>
                  <a:lnTo>
                    <a:pt x="14741" y="28710"/>
                  </a:lnTo>
                  <a:lnTo>
                    <a:pt x="7390" y="37203"/>
                  </a:lnTo>
                  <a:lnTo>
                    <a:pt x="151" y="46371"/>
                  </a:lnTo>
                  <a:lnTo>
                    <a:pt x="0" y="53652"/>
                  </a:lnTo>
                  <a:lnTo>
                    <a:pt x="4573" y="59674"/>
                  </a:lnTo>
                  <a:lnTo>
                    <a:pt x="12297" y="64858"/>
                  </a:lnTo>
                  <a:lnTo>
                    <a:pt x="20952" y="65976"/>
                  </a:lnTo>
                  <a:lnTo>
                    <a:pt x="30228" y="64385"/>
                  </a:lnTo>
                  <a:lnTo>
                    <a:pt x="39918" y="60987"/>
                  </a:lnTo>
                  <a:lnTo>
                    <a:pt x="48715" y="56384"/>
                  </a:lnTo>
                  <a:lnTo>
                    <a:pt x="56917" y="50978"/>
                  </a:lnTo>
                  <a:lnTo>
                    <a:pt x="64722" y="45037"/>
                  </a:lnTo>
                  <a:lnTo>
                    <a:pt x="72263" y="43413"/>
                  </a:lnTo>
                  <a:lnTo>
                    <a:pt x="79627" y="44668"/>
                  </a:lnTo>
                  <a:lnTo>
                    <a:pt x="86874" y="47842"/>
                  </a:lnTo>
                  <a:lnTo>
                    <a:pt x="91705" y="54632"/>
                  </a:lnTo>
                  <a:lnTo>
                    <a:pt x="94926" y="63834"/>
                  </a:lnTo>
                  <a:lnTo>
                    <a:pt x="105678" y="117772"/>
                  </a:lnTo>
                  <a:lnTo>
                    <a:pt x="107747" y="135143"/>
                  </a:lnTo>
                  <a:lnTo>
                    <a:pt x="109127" y="153734"/>
                  </a:lnTo>
                  <a:lnTo>
                    <a:pt x="110659" y="190753"/>
                  </a:lnTo>
                  <a:lnTo>
                    <a:pt x="111340" y="222787"/>
                  </a:lnTo>
                  <a:lnTo>
                    <a:pt x="109185" y="235537"/>
                  </a:lnTo>
                  <a:lnTo>
                    <a:pt x="105410" y="246373"/>
                  </a:lnTo>
                  <a:lnTo>
                    <a:pt x="100557" y="255935"/>
                  </a:lnTo>
                  <a:lnTo>
                    <a:pt x="92647" y="261141"/>
                  </a:lnTo>
                  <a:lnTo>
                    <a:pt x="82699" y="263443"/>
                  </a:lnTo>
                  <a:lnTo>
                    <a:pt x="71392" y="263810"/>
                  </a:lnTo>
                  <a:lnTo>
                    <a:pt x="61517" y="260548"/>
                  </a:lnTo>
                  <a:lnTo>
                    <a:pt x="52597" y="254867"/>
                  </a:lnTo>
                  <a:lnTo>
                    <a:pt x="44313" y="247574"/>
                  </a:lnTo>
                  <a:lnTo>
                    <a:pt x="36453" y="239207"/>
                  </a:lnTo>
                  <a:lnTo>
                    <a:pt x="28875" y="230123"/>
                  </a:lnTo>
                  <a:lnTo>
                    <a:pt x="6709" y="20143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144761" y="4807177"/>
              <a:ext cx="147248" cy="167648"/>
            </a:xfrm>
            <a:custGeom>
              <a:avLst/>
              <a:gdLst/>
              <a:ahLst/>
              <a:cxnLst/>
              <a:rect l="0" t="0" r="0" b="0"/>
              <a:pathLst>
                <a:path w="147248" h="167648">
                  <a:moveTo>
                    <a:pt x="0" y="94023"/>
                  </a:moveTo>
                  <a:lnTo>
                    <a:pt x="11167" y="82857"/>
                  </a:lnTo>
                  <a:lnTo>
                    <a:pt x="17963" y="78399"/>
                  </a:lnTo>
                  <a:lnTo>
                    <a:pt x="25999" y="74258"/>
                  </a:lnTo>
                  <a:lnTo>
                    <a:pt x="34862" y="70329"/>
                  </a:lnTo>
                  <a:lnTo>
                    <a:pt x="43108" y="65372"/>
                  </a:lnTo>
                  <a:lnTo>
                    <a:pt x="50943" y="59730"/>
                  </a:lnTo>
                  <a:lnTo>
                    <a:pt x="58503" y="53632"/>
                  </a:lnTo>
                  <a:lnTo>
                    <a:pt x="65881" y="47229"/>
                  </a:lnTo>
                  <a:lnTo>
                    <a:pt x="73136" y="40624"/>
                  </a:lnTo>
                  <a:lnTo>
                    <a:pt x="80310" y="33882"/>
                  </a:lnTo>
                  <a:lnTo>
                    <a:pt x="82756" y="25883"/>
                  </a:lnTo>
                  <a:lnTo>
                    <a:pt x="82049" y="17044"/>
                  </a:lnTo>
                  <a:lnTo>
                    <a:pt x="79241" y="7645"/>
                  </a:lnTo>
                  <a:lnTo>
                    <a:pt x="73862" y="2548"/>
                  </a:lnTo>
                  <a:lnTo>
                    <a:pt x="66771" y="318"/>
                  </a:lnTo>
                  <a:lnTo>
                    <a:pt x="58538" y="0"/>
                  </a:lnTo>
                  <a:lnTo>
                    <a:pt x="50711" y="2126"/>
                  </a:lnTo>
                  <a:lnTo>
                    <a:pt x="43157" y="5880"/>
                  </a:lnTo>
                  <a:lnTo>
                    <a:pt x="35783" y="10720"/>
                  </a:lnTo>
                  <a:lnTo>
                    <a:pt x="29699" y="17453"/>
                  </a:lnTo>
                  <a:lnTo>
                    <a:pt x="24474" y="25447"/>
                  </a:lnTo>
                  <a:lnTo>
                    <a:pt x="19822" y="34282"/>
                  </a:lnTo>
                  <a:lnTo>
                    <a:pt x="17889" y="44847"/>
                  </a:lnTo>
                  <a:lnTo>
                    <a:pt x="17769" y="56564"/>
                  </a:lnTo>
                  <a:lnTo>
                    <a:pt x="18858" y="69051"/>
                  </a:lnTo>
                  <a:lnTo>
                    <a:pt x="21921" y="82050"/>
                  </a:lnTo>
                  <a:lnTo>
                    <a:pt x="26300" y="95390"/>
                  </a:lnTo>
                  <a:lnTo>
                    <a:pt x="31557" y="108958"/>
                  </a:lnTo>
                  <a:lnTo>
                    <a:pt x="38568" y="120340"/>
                  </a:lnTo>
                  <a:lnTo>
                    <a:pt x="46747" y="130266"/>
                  </a:lnTo>
                  <a:lnTo>
                    <a:pt x="55706" y="139220"/>
                  </a:lnTo>
                  <a:lnTo>
                    <a:pt x="66353" y="146359"/>
                  </a:lnTo>
                  <a:lnTo>
                    <a:pt x="78126" y="152286"/>
                  </a:lnTo>
                  <a:lnTo>
                    <a:pt x="147247" y="1676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422531" y="4627743"/>
            <a:ext cx="950532" cy="410187"/>
            <a:chOff x="3422531" y="4627743"/>
            <a:chExt cx="950532" cy="410187"/>
          </a:xfrm>
        </p:grpSpPr>
        <p:sp>
          <p:nvSpPr>
            <p:cNvPr id="237" name="Freeform 236"/>
            <p:cNvSpPr/>
            <p:nvPr/>
          </p:nvSpPr>
          <p:spPr>
            <a:xfrm>
              <a:off x="3422531" y="4627743"/>
              <a:ext cx="163971" cy="378634"/>
            </a:xfrm>
            <a:custGeom>
              <a:avLst/>
              <a:gdLst/>
              <a:ahLst/>
              <a:cxnLst/>
              <a:rect l="0" t="0" r="0" b="0"/>
              <a:pathLst>
                <a:path w="163971" h="378634">
                  <a:moveTo>
                    <a:pt x="121899" y="0"/>
                  </a:moveTo>
                  <a:lnTo>
                    <a:pt x="87038" y="34861"/>
                  </a:lnTo>
                  <a:lnTo>
                    <a:pt x="77623" y="43107"/>
                  </a:lnTo>
                  <a:lnTo>
                    <a:pt x="67841" y="50942"/>
                  </a:lnTo>
                  <a:lnTo>
                    <a:pt x="57813" y="58502"/>
                  </a:lnTo>
                  <a:lnTo>
                    <a:pt x="48791" y="65880"/>
                  </a:lnTo>
                  <a:lnTo>
                    <a:pt x="40439" y="73135"/>
                  </a:lnTo>
                  <a:lnTo>
                    <a:pt x="32534" y="80310"/>
                  </a:lnTo>
                  <a:lnTo>
                    <a:pt x="24926" y="88598"/>
                  </a:lnTo>
                  <a:lnTo>
                    <a:pt x="17517" y="97630"/>
                  </a:lnTo>
                  <a:lnTo>
                    <a:pt x="10241" y="107157"/>
                  </a:lnTo>
                  <a:lnTo>
                    <a:pt x="5390" y="118183"/>
                  </a:lnTo>
                  <a:lnTo>
                    <a:pt x="2156" y="130208"/>
                  </a:lnTo>
                  <a:lnTo>
                    <a:pt x="0" y="142899"/>
                  </a:lnTo>
                  <a:lnTo>
                    <a:pt x="900" y="158372"/>
                  </a:lnTo>
                  <a:lnTo>
                    <a:pt x="3837" y="175698"/>
                  </a:lnTo>
                  <a:lnTo>
                    <a:pt x="8132" y="194261"/>
                  </a:lnTo>
                  <a:lnTo>
                    <a:pt x="13333" y="208974"/>
                  </a:lnTo>
                  <a:lnTo>
                    <a:pt x="19138" y="221119"/>
                  </a:lnTo>
                  <a:lnTo>
                    <a:pt x="25345" y="231554"/>
                  </a:lnTo>
                  <a:lnTo>
                    <a:pt x="38474" y="252497"/>
                  </a:lnTo>
                  <a:lnTo>
                    <a:pt x="65947" y="294507"/>
                  </a:lnTo>
                  <a:lnTo>
                    <a:pt x="72911" y="303851"/>
                  </a:lnTo>
                  <a:lnTo>
                    <a:pt x="79892" y="312418"/>
                  </a:lnTo>
                  <a:lnTo>
                    <a:pt x="86882" y="320466"/>
                  </a:lnTo>
                  <a:lnTo>
                    <a:pt x="93880" y="328169"/>
                  </a:lnTo>
                  <a:lnTo>
                    <a:pt x="107888" y="342960"/>
                  </a:lnTo>
                  <a:lnTo>
                    <a:pt x="117233" y="350177"/>
                  </a:lnTo>
                  <a:lnTo>
                    <a:pt x="128137" y="357325"/>
                  </a:lnTo>
                  <a:lnTo>
                    <a:pt x="163970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660124" y="4701366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0" y="0"/>
                  </a:moveTo>
                  <a:lnTo>
                    <a:pt x="0" y="22334"/>
                  </a:lnTo>
                  <a:lnTo>
                    <a:pt x="1168" y="33587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7228" y="72928"/>
                  </a:lnTo>
                  <a:lnTo>
                    <a:pt x="8324" y="88352"/>
                  </a:lnTo>
                  <a:lnTo>
                    <a:pt x="9055" y="104477"/>
                  </a:lnTo>
                  <a:lnTo>
                    <a:pt x="9867" y="137976"/>
                  </a:lnTo>
                  <a:lnTo>
                    <a:pt x="10084" y="155090"/>
                  </a:lnTo>
                  <a:lnTo>
                    <a:pt x="11397" y="170005"/>
                  </a:lnTo>
                  <a:lnTo>
                    <a:pt x="13441" y="183454"/>
                  </a:lnTo>
                  <a:lnTo>
                    <a:pt x="21035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760793" y="4722401"/>
              <a:ext cx="201433" cy="259452"/>
            </a:xfrm>
            <a:custGeom>
              <a:avLst/>
              <a:gdLst/>
              <a:ahLst/>
              <a:cxnLst/>
              <a:rect l="0" t="0" r="0" b="0"/>
              <a:pathLst>
                <a:path w="201433" h="259452">
                  <a:moveTo>
                    <a:pt x="36060" y="0"/>
                  </a:moveTo>
                  <a:lnTo>
                    <a:pt x="24893" y="11167"/>
                  </a:lnTo>
                  <a:lnTo>
                    <a:pt x="20435" y="17962"/>
                  </a:lnTo>
                  <a:lnTo>
                    <a:pt x="16294" y="25999"/>
                  </a:lnTo>
                  <a:lnTo>
                    <a:pt x="12365" y="34862"/>
                  </a:lnTo>
                  <a:lnTo>
                    <a:pt x="8577" y="45445"/>
                  </a:lnTo>
                  <a:lnTo>
                    <a:pt x="4883" y="57175"/>
                  </a:lnTo>
                  <a:lnTo>
                    <a:pt x="1252" y="69670"/>
                  </a:lnTo>
                  <a:lnTo>
                    <a:pt x="0" y="82674"/>
                  </a:lnTo>
                  <a:lnTo>
                    <a:pt x="334" y="96018"/>
                  </a:lnTo>
                  <a:lnTo>
                    <a:pt x="1725" y="109588"/>
                  </a:lnTo>
                  <a:lnTo>
                    <a:pt x="3821" y="123310"/>
                  </a:lnTo>
                  <a:lnTo>
                    <a:pt x="6387" y="137132"/>
                  </a:lnTo>
                  <a:lnTo>
                    <a:pt x="9266" y="151021"/>
                  </a:lnTo>
                  <a:lnTo>
                    <a:pt x="14692" y="164955"/>
                  </a:lnTo>
                  <a:lnTo>
                    <a:pt x="21814" y="178919"/>
                  </a:lnTo>
                  <a:lnTo>
                    <a:pt x="30069" y="192902"/>
                  </a:lnTo>
                  <a:lnTo>
                    <a:pt x="45473" y="217788"/>
                  </a:lnTo>
                  <a:lnTo>
                    <a:pt x="52852" y="229333"/>
                  </a:lnTo>
                  <a:lnTo>
                    <a:pt x="61278" y="238198"/>
                  </a:lnTo>
                  <a:lnTo>
                    <a:pt x="70401" y="245277"/>
                  </a:lnTo>
                  <a:lnTo>
                    <a:pt x="79990" y="251165"/>
                  </a:lnTo>
                  <a:lnTo>
                    <a:pt x="91056" y="255090"/>
                  </a:lnTo>
                  <a:lnTo>
                    <a:pt x="103108" y="257707"/>
                  </a:lnTo>
                  <a:lnTo>
                    <a:pt x="115817" y="259451"/>
                  </a:lnTo>
                  <a:lnTo>
                    <a:pt x="127796" y="258277"/>
                  </a:lnTo>
                  <a:lnTo>
                    <a:pt x="139287" y="255157"/>
                  </a:lnTo>
                  <a:lnTo>
                    <a:pt x="150455" y="250740"/>
                  </a:lnTo>
                  <a:lnTo>
                    <a:pt x="160237" y="244289"/>
                  </a:lnTo>
                  <a:lnTo>
                    <a:pt x="169095" y="236483"/>
                  </a:lnTo>
                  <a:lnTo>
                    <a:pt x="177338" y="227772"/>
                  </a:lnTo>
                  <a:lnTo>
                    <a:pt x="184002" y="217291"/>
                  </a:lnTo>
                  <a:lnTo>
                    <a:pt x="189613" y="205629"/>
                  </a:lnTo>
                  <a:lnTo>
                    <a:pt x="194522" y="193180"/>
                  </a:lnTo>
                  <a:lnTo>
                    <a:pt x="197795" y="179038"/>
                  </a:lnTo>
                  <a:lnTo>
                    <a:pt x="199977" y="163766"/>
                  </a:lnTo>
                  <a:lnTo>
                    <a:pt x="201432" y="147742"/>
                  </a:lnTo>
                  <a:lnTo>
                    <a:pt x="200064" y="131216"/>
                  </a:lnTo>
                  <a:lnTo>
                    <a:pt x="196816" y="114356"/>
                  </a:lnTo>
                  <a:lnTo>
                    <a:pt x="192312" y="97273"/>
                  </a:lnTo>
                  <a:lnTo>
                    <a:pt x="185804" y="82378"/>
                  </a:lnTo>
                  <a:lnTo>
                    <a:pt x="177960" y="68942"/>
                  </a:lnTo>
                  <a:lnTo>
                    <a:pt x="169224" y="56479"/>
                  </a:lnTo>
                  <a:lnTo>
                    <a:pt x="159894" y="45833"/>
                  </a:lnTo>
                  <a:lnTo>
                    <a:pt x="150169" y="36398"/>
                  </a:lnTo>
                  <a:lnTo>
                    <a:pt x="140179" y="27772"/>
                  </a:lnTo>
                  <a:lnTo>
                    <a:pt x="130014" y="20852"/>
                  </a:lnTo>
                  <a:lnTo>
                    <a:pt x="119731" y="15070"/>
                  </a:lnTo>
                  <a:lnTo>
                    <a:pt x="7813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838923" y="4806542"/>
              <a:ext cx="210353" cy="147247"/>
            </a:xfrm>
            <a:custGeom>
              <a:avLst/>
              <a:gdLst/>
              <a:ahLst/>
              <a:cxnLst/>
              <a:rect l="0" t="0" r="0" b="0"/>
              <a:pathLst>
                <a:path w="210353" h="147247">
                  <a:moveTo>
                    <a:pt x="0" y="0"/>
                  </a:moveTo>
                  <a:lnTo>
                    <a:pt x="11167" y="11167"/>
                  </a:lnTo>
                  <a:lnTo>
                    <a:pt x="17962" y="16794"/>
                  </a:lnTo>
                  <a:lnTo>
                    <a:pt x="25998" y="22882"/>
                  </a:lnTo>
                  <a:lnTo>
                    <a:pt x="34861" y="29278"/>
                  </a:lnTo>
                  <a:lnTo>
                    <a:pt x="43107" y="35879"/>
                  </a:lnTo>
                  <a:lnTo>
                    <a:pt x="50942" y="42617"/>
                  </a:lnTo>
                  <a:lnTo>
                    <a:pt x="58502" y="49447"/>
                  </a:lnTo>
                  <a:lnTo>
                    <a:pt x="68217" y="57506"/>
                  </a:lnTo>
                  <a:lnTo>
                    <a:pt x="91477" y="75809"/>
                  </a:lnTo>
                  <a:lnTo>
                    <a:pt x="101886" y="84429"/>
                  </a:lnTo>
                  <a:lnTo>
                    <a:pt x="111163" y="92514"/>
                  </a:lnTo>
                  <a:lnTo>
                    <a:pt x="119685" y="100240"/>
                  </a:lnTo>
                  <a:lnTo>
                    <a:pt x="128872" y="106560"/>
                  </a:lnTo>
                  <a:lnTo>
                    <a:pt x="138503" y="111942"/>
                  </a:lnTo>
                  <a:lnTo>
                    <a:pt x="148429" y="116698"/>
                  </a:lnTo>
                  <a:lnTo>
                    <a:pt x="158552" y="122206"/>
                  </a:lnTo>
                  <a:lnTo>
                    <a:pt x="168807" y="128216"/>
                  </a:lnTo>
                  <a:lnTo>
                    <a:pt x="210352" y="1472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4049275" y="4764471"/>
              <a:ext cx="73624" cy="252424"/>
            </a:xfrm>
            <a:custGeom>
              <a:avLst/>
              <a:gdLst/>
              <a:ahLst/>
              <a:cxnLst/>
              <a:rect l="0" t="0" r="0" b="0"/>
              <a:pathLst>
                <a:path w="73624" h="252424">
                  <a:moveTo>
                    <a:pt x="0" y="0"/>
                  </a:moveTo>
                  <a:lnTo>
                    <a:pt x="5583" y="16751"/>
                  </a:lnTo>
                  <a:lnTo>
                    <a:pt x="8397" y="26359"/>
                  </a:lnTo>
                  <a:lnTo>
                    <a:pt x="17939" y="61048"/>
                  </a:lnTo>
                  <a:lnTo>
                    <a:pt x="24723" y="83227"/>
                  </a:lnTo>
                  <a:lnTo>
                    <a:pt x="35113" y="115423"/>
                  </a:lnTo>
                  <a:lnTo>
                    <a:pt x="38601" y="128368"/>
                  </a:lnTo>
                  <a:lnTo>
                    <a:pt x="42095" y="142841"/>
                  </a:lnTo>
                  <a:lnTo>
                    <a:pt x="45592" y="158333"/>
                  </a:lnTo>
                  <a:lnTo>
                    <a:pt x="50261" y="173336"/>
                  </a:lnTo>
                  <a:lnTo>
                    <a:pt x="55712" y="188012"/>
                  </a:lnTo>
                  <a:lnTo>
                    <a:pt x="73623" y="25242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059792" y="4700717"/>
              <a:ext cx="220871" cy="326696"/>
            </a:xfrm>
            <a:custGeom>
              <a:avLst/>
              <a:gdLst/>
              <a:ahLst/>
              <a:cxnLst/>
              <a:rect l="0" t="0" r="0" b="0"/>
              <a:pathLst>
                <a:path w="220871" h="326696">
                  <a:moveTo>
                    <a:pt x="0" y="11167"/>
                  </a:moveTo>
                  <a:lnTo>
                    <a:pt x="11167" y="0"/>
                  </a:lnTo>
                  <a:lnTo>
                    <a:pt x="19131" y="216"/>
                  </a:lnTo>
                  <a:lnTo>
                    <a:pt x="29115" y="3866"/>
                  </a:lnTo>
                  <a:lnTo>
                    <a:pt x="40445" y="9806"/>
                  </a:lnTo>
                  <a:lnTo>
                    <a:pt x="52674" y="17271"/>
                  </a:lnTo>
                  <a:lnTo>
                    <a:pt x="65500" y="25754"/>
                  </a:lnTo>
                  <a:lnTo>
                    <a:pt x="78725" y="34915"/>
                  </a:lnTo>
                  <a:lnTo>
                    <a:pt x="89880" y="43359"/>
                  </a:lnTo>
                  <a:lnTo>
                    <a:pt x="99653" y="51326"/>
                  </a:lnTo>
                  <a:lnTo>
                    <a:pt x="108506" y="58975"/>
                  </a:lnTo>
                  <a:lnTo>
                    <a:pt x="116745" y="67580"/>
                  </a:lnTo>
                  <a:lnTo>
                    <a:pt x="124575" y="76822"/>
                  </a:lnTo>
                  <a:lnTo>
                    <a:pt x="132132" y="86490"/>
                  </a:lnTo>
                  <a:lnTo>
                    <a:pt x="138339" y="96441"/>
                  </a:lnTo>
                  <a:lnTo>
                    <a:pt x="143646" y="106581"/>
                  </a:lnTo>
                  <a:lnTo>
                    <a:pt x="148352" y="116847"/>
                  </a:lnTo>
                  <a:lnTo>
                    <a:pt x="149152" y="126027"/>
                  </a:lnTo>
                  <a:lnTo>
                    <a:pt x="147348" y="134485"/>
                  </a:lnTo>
                  <a:lnTo>
                    <a:pt x="143809" y="142461"/>
                  </a:lnTo>
                  <a:lnTo>
                    <a:pt x="135606" y="147778"/>
                  </a:lnTo>
                  <a:lnTo>
                    <a:pt x="124294" y="151323"/>
                  </a:lnTo>
                  <a:lnTo>
                    <a:pt x="110910" y="153687"/>
                  </a:lnTo>
                  <a:lnTo>
                    <a:pt x="98481" y="154094"/>
                  </a:lnTo>
                  <a:lnTo>
                    <a:pt x="86690" y="153196"/>
                  </a:lnTo>
                  <a:lnTo>
                    <a:pt x="75323" y="151429"/>
                  </a:lnTo>
                  <a:lnTo>
                    <a:pt x="64239" y="149083"/>
                  </a:lnTo>
                  <a:lnTo>
                    <a:pt x="53344" y="146349"/>
                  </a:lnTo>
                  <a:lnTo>
                    <a:pt x="42574" y="143359"/>
                  </a:lnTo>
                  <a:lnTo>
                    <a:pt x="38900" y="142534"/>
                  </a:lnTo>
                  <a:lnTo>
                    <a:pt x="39957" y="143153"/>
                  </a:lnTo>
                  <a:lnTo>
                    <a:pt x="44168" y="144734"/>
                  </a:lnTo>
                  <a:lnTo>
                    <a:pt x="66844" y="152542"/>
                  </a:lnTo>
                  <a:lnTo>
                    <a:pt x="74947" y="156836"/>
                  </a:lnTo>
                  <a:lnTo>
                    <a:pt x="82686" y="162036"/>
                  </a:lnTo>
                  <a:lnTo>
                    <a:pt x="90183" y="167840"/>
                  </a:lnTo>
                  <a:lnTo>
                    <a:pt x="97518" y="175215"/>
                  </a:lnTo>
                  <a:lnTo>
                    <a:pt x="104746" y="183638"/>
                  </a:lnTo>
                  <a:lnTo>
                    <a:pt x="111901" y="192759"/>
                  </a:lnTo>
                  <a:lnTo>
                    <a:pt x="120177" y="202346"/>
                  </a:lnTo>
                  <a:lnTo>
                    <a:pt x="129200" y="212243"/>
                  </a:lnTo>
                  <a:lnTo>
                    <a:pt x="155534" y="239805"/>
                  </a:lnTo>
                  <a:lnTo>
                    <a:pt x="163289" y="247734"/>
                  </a:lnTo>
                  <a:lnTo>
                    <a:pt x="170796" y="256524"/>
                  </a:lnTo>
                  <a:lnTo>
                    <a:pt x="178139" y="265891"/>
                  </a:lnTo>
                  <a:lnTo>
                    <a:pt x="185371" y="275641"/>
                  </a:lnTo>
                  <a:lnTo>
                    <a:pt x="192529" y="284479"/>
                  </a:lnTo>
                  <a:lnTo>
                    <a:pt x="199639" y="292708"/>
                  </a:lnTo>
                  <a:lnTo>
                    <a:pt x="220870" y="32669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217556" y="4648778"/>
              <a:ext cx="155507" cy="389152"/>
            </a:xfrm>
            <a:custGeom>
              <a:avLst/>
              <a:gdLst/>
              <a:ahLst/>
              <a:cxnLst/>
              <a:rect l="0" t="0" r="0" b="0"/>
              <a:pathLst>
                <a:path w="155507" h="389152">
                  <a:moveTo>
                    <a:pt x="0" y="0"/>
                  </a:moveTo>
                  <a:lnTo>
                    <a:pt x="11167" y="16750"/>
                  </a:lnTo>
                  <a:lnTo>
                    <a:pt x="16794" y="24022"/>
                  </a:lnTo>
                  <a:lnTo>
                    <a:pt x="22882" y="31207"/>
                  </a:lnTo>
                  <a:lnTo>
                    <a:pt x="29278" y="38334"/>
                  </a:lnTo>
                  <a:lnTo>
                    <a:pt x="34711" y="46591"/>
                  </a:lnTo>
                  <a:lnTo>
                    <a:pt x="39502" y="55602"/>
                  </a:lnTo>
                  <a:lnTo>
                    <a:pt x="43864" y="65115"/>
                  </a:lnTo>
                  <a:lnTo>
                    <a:pt x="49109" y="74963"/>
                  </a:lnTo>
                  <a:lnTo>
                    <a:pt x="54944" y="85034"/>
                  </a:lnTo>
                  <a:lnTo>
                    <a:pt x="61170" y="95254"/>
                  </a:lnTo>
                  <a:lnTo>
                    <a:pt x="67659" y="106742"/>
                  </a:lnTo>
                  <a:lnTo>
                    <a:pt x="81100" y="131971"/>
                  </a:lnTo>
                  <a:lnTo>
                    <a:pt x="122746" y="214056"/>
                  </a:lnTo>
                  <a:lnTo>
                    <a:pt x="128576" y="226845"/>
                  </a:lnTo>
                  <a:lnTo>
                    <a:pt x="133631" y="238876"/>
                  </a:lnTo>
                  <a:lnTo>
                    <a:pt x="138170" y="250403"/>
                  </a:lnTo>
                  <a:lnTo>
                    <a:pt x="146329" y="272560"/>
                  </a:lnTo>
                  <a:lnTo>
                    <a:pt x="150140" y="283377"/>
                  </a:lnTo>
                  <a:lnTo>
                    <a:pt x="152682" y="295262"/>
                  </a:lnTo>
                  <a:lnTo>
                    <a:pt x="154376" y="307860"/>
                  </a:lnTo>
                  <a:lnTo>
                    <a:pt x="155506" y="320934"/>
                  </a:lnTo>
                  <a:lnTo>
                    <a:pt x="153921" y="333155"/>
                  </a:lnTo>
                  <a:lnTo>
                    <a:pt x="150528" y="344809"/>
                  </a:lnTo>
                  <a:lnTo>
                    <a:pt x="115694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4564637" y="4585672"/>
            <a:ext cx="4585674" cy="596860"/>
            <a:chOff x="4564637" y="4585672"/>
            <a:chExt cx="4585674" cy="596860"/>
          </a:xfrm>
        </p:grpSpPr>
        <p:sp>
          <p:nvSpPr>
            <p:cNvPr id="245" name="Freeform 244"/>
            <p:cNvSpPr/>
            <p:nvPr/>
          </p:nvSpPr>
          <p:spPr>
            <a:xfrm>
              <a:off x="4564637" y="4901200"/>
              <a:ext cx="126212" cy="21036"/>
            </a:xfrm>
            <a:custGeom>
              <a:avLst/>
              <a:gdLst/>
              <a:ahLst/>
              <a:cxnLst/>
              <a:rect l="0" t="0" r="0" b="0"/>
              <a:pathLst>
                <a:path w="126212" h="21036">
                  <a:moveTo>
                    <a:pt x="0" y="0"/>
                  </a:moveTo>
                  <a:lnTo>
                    <a:pt x="22334" y="5584"/>
                  </a:lnTo>
                  <a:lnTo>
                    <a:pt x="33587" y="7229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70590" y="10712"/>
                  </a:lnTo>
                  <a:lnTo>
                    <a:pt x="126211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4953788" y="4774989"/>
              <a:ext cx="84142" cy="204889"/>
            </a:xfrm>
            <a:custGeom>
              <a:avLst/>
              <a:gdLst/>
              <a:ahLst/>
              <a:cxnLst/>
              <a:rect l="0" t="0" r="0" b="0"/>
              <a:pathLst>
                <a:path w="84142" h="204889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7" y="57205"/>
                  </a:lnTo>
                  <a:lnTo>
                    <a:pt x="5584" y="73196"/>
                  </a:lnTo>
                  <a:lnTo>
                    <a:pt x="7228" y="89699"/>
                  </a:lnTo>
                  <a:lnTo>
                    <a:pt x="8325" y="106544"/>
                  </a:lnTo>
                  <a:lnTo>
                    <a:pt x="9056" y="123617"/>
                  </a:lnTo>
                  <a:lnTo>
                    <a:pt x="10712" y="139674"/>
                  </a:lnTo>
                  <a:lnTo>
                    <a:pt x="12985" y="155053"/>
                  </a:lnTo>
                  <a:lnTo>
                    <a:pt x="15668" y="169980"/>
                  </a:lnTo>
                  <a:lnTo>
                    <a:pt x="19795" y="182269"/>
                  </a:lnTo>
                  <a:lnTo>
                    <a:pt x="24883" y="192799"/>
                  </a:lnTo>
                  <a:lnTo>
                    <a:pt x="30612" y="202156"/>
                  </a:lnTo>
                  <a:lnTo>
                    <a:pt x="36769" y="204888"/>
                  </a:lnTo>
                  <a:lnTo>
                    <a:pt x="43211" y="203204"/>
                  </a:lnTo>
                  <a:lnTo>
                    <a:pt x="49843" y="198575"/>
                  </a:lnTo>
                  <a:lnTo>
                    <a:pt x="54264" y="190814"/>
                  </a:lnTo>
                  <a:lnTo>
                    <a:pt x="57211" y="180967"/>
                  </a:lnTo>
                  <a:lnTo>
                    <a:pt x="59176" y="169727"/>
                  </a:lnTo>
                  <a:lnTo>
                    <a:pt x="61655" y="157559"/>
                  </a:lnTo>
                  <a:lnTo>
                    <a:pt x="67525" y="131573"/>
                  </a:lnTo>
                  <a:lnTo>
                    <a:pt x="69558" y="118100"/>
                  </a:lnTo>
                  <a:lnTo>
                    <a:pt x="70913" y="104443"/>
                  </a:lnTo>
                  <a:lnTo>
                    <a:pt x="71816" y="90664"/>
                  </a:lnTo>
                  <a:lnTo>
                    <a:pt x="73588" y="84984"/>
                  </a:lnTo>
                  <a:lnTo>
                    <a:pt x="75937" y="84703"/>
                  </a:lnTo>
                  <a:lnTo>
                    <a:pt x="78672" y="88021"/>
                  </a:lnTo>
                  <a:lnTo>
                    <a:pt x="80495" y="94908"/>
                  </a:lnTo>
                  <a:lnTo>
                    <a:pt x="81710" y="104174"/>
                  </a:lnTo>
                  <a:lnTo>
                    <a:pt x="82521" y="115026"/>
                  </a:lnTo>
                  <a:lnTo>
                    <a:pt x="83061" y="126935"/>
                  </a:lnTo>
                  <a:lnTo>
                    <a:pt x="84141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5048447" y="49643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105493" y="4838095"/>
              <a:ext cx="6060" cy="273458"/>
            </a:xfrm>
            <a:custGeom>
              <a:avLst/>
              <a:gdLst/>
              <a:ahLst/>
              <a:cxnLst/>
              <a:rect l="0" t="0" r="0" b="0"/>
              <a:pathLst>
                <a:path w="6060" h="273458">
                  <a:moveTo>
                    <a:pt x="6059" y="0"/>
                  </a:moveTo>
                  <a:lnTo>
                    <a:pt x="475" y="16750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7" y="49500"/>
                  </a:lnTo>
                  <a:lnTo>
                    <a:pt x="3744" y="64553"/>
                  </a:lnTo>
                  <a:lnTo>
                    <a:pt x="4516" y="81600"/>
                  </a:lnTo>
                  <a:lnTo>
                    <a:pt x="5373" y="119239"/>
                  </a:lnTo>
                  <a:lnTo>
                    <a:pt x="6059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5090517" y="4795608"/>
              <a:ext cx="76841" cy="147664"/>
            </a:xfrm>
            <a:custGeom>
              <a:avLst/>
              <a:gdLst/>
              <a:ahLst/>
              <a:cxnLst/>
              <a:rect l="0" t="0" r="0" b="0"/>
              <a:pathLst>
                <a:path w="76841" h="147664">
                  <a:moveTo>
                    <a:pt x="0" y="53004"/>
                  </a:moveTo>
                  <a:lnTo>
                    <a:pt x="0" y="30671"/>
                  </a:lnTo>
                  <a:lnTo>
                    <a:pt x="2337" y="21755"/>
                  </a:lnTo>
                  <a:lnTo>
                    <a:pt x="6233" y="13473"/>
                  </a:lnTo>
                  <a:lnTo>
                    <a:pt x="11167" y="5615"/>
                  </a:lnTo>
                  <a:lnTo>
                    <a:pt x="17962" y="1545"/>
                  </a:lnTo>
                  <a:lnTo>
                    <a:pt x="25998" y="0"/>
                  </a:lnTo>
                  <a:lnTo>
                    <a:pt x="34862" y="139"/>
                  </a:lnTo>
                  <a:lnTo>
                    <a:pt x="43108" y="2569"/>
                  </a:lnTo>
                  <a:lnTo>
                    <a:pt x="50943" y="6526"/>
                  </a:lnTo>
                  <a:lnTo>
                    <a:pt x="58503" y="11501"/>
                  </a:lnTo>
                  <a:lnTo>
                    <a:pt x="64712" y="18324"/>
                  </a:lnTo>
                  <a:lnTo>
                    <a:pt x="70019" y="26378"/>
                  </a:lnTo>
                  <a:lnTo>
                    <a:pt x="74727" y="35254"/>
                  </a:lnTo>
                  <a:lnTo>
                    <a:pt x="76696" y="45845"/>
                  </a:lnTo>
                  <a:lnTo>
                    <a:pt x="76840" y="57581"/>
                  </a:lnTo>
                  <a:lnTo>
                    <a:pt x="75768" y="70079"/>
                  </a:lnTo>
                  <a:lnTo>
                    <a:pt x="72716" y="81917"/>
                  </a:lnTo>
                  <a:lnTo>
                    <a:pt x="68344" y="93314"/>
                  </a:lnTo>
                  <a:lnTo>
                    <a:pt x="63092" y="104419"/>
                  </a:lnTo>
                  <a:lnTo>
                    <a:pt x="57254" y="114159"/>
                  </a:lnTo>
                  <a:lnTo>
                    <a:pt x="51024" y="122989"/>
                  </a:lnTo>
                  <a:lnTo>
                    <a:pt x="10518" y="1476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206211" y="4817060"/>
              <a:ext cx="21036" cy="294493"/>
            </a:xfrm>
            <a:custGeom>
              <a:avLst/>
              <a:gdLst/>
              <a:ahLst/>
              <a:cxnLst/>
              <a:rect l="0" t="0" r="0" b="0"/>
              <a:pathLst>
                <a:path w="21036" h="294493">
                  <a:moveTo>
                    <a:pt x="21035" y="0"/>
                  </a:moveTo>
                  <a:lnTo>
                    <a:pt x="21035" y="189897"/>
                  </a:lnTo>
                  <a:lnTo>
                    <a:pt x="19866" y="208402"/>
                  </a:lnTo>
                  <a:lnTo>
                    <a:pt x="17918" y="225412"/>
                  </a:lnTo>
                  <a:lnTo>
                    <a:pt x="0" y="2944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195693" y="4777913"/>
              <a:ext cx="91742" cy="154841"/>
            </a:xfrm>
            <a:custGeom>
              <a:avLst/>
              <a:gdLst/>
              <a:ahLst/>
              <a:cxnLst/>
              <a:rect l="0" t="0" r="0" b="0"/>
              <a:pathLst>
                <a:path w="91742" h="154841">
                  <a:moveTo>
                    <a:pt x="0" y="18112"/>
                  </a:moveTo>
                  <a:lnTo>
                    <a:pt x="11167" y="6944"/>
                  </a:lnTo>
                  <a:lnTo>
                    <a:pt x="19131" y="3655"/>
                  </a:lnTo>
                  <a:lnTo>
                    <a:pt x="29115" y="1462"/>
                  </a:lnTo>
                  <a:lnTo>
                    <a:pt x="40445" y="0"/>
                  </a:lnTo>
                  <a:lnTo>
                    <a:pt x="50336" y="1363"/>
                  </a:lnTo>
                  <a:lnTo>
                    <a:pt x="59267" y="4609"/>
                  </a:lnTo>
                  <a:lnTo>
                    <a:pt x="67558" y="9109"/>
                  </a:lnTo>
                  <a:lnTo>
                    <a:pt x="74254" y="16785"/>
                  </a:lnTo>
                  <a:lnTo>
                    <a:pt x="79887" y="26576"/>
                  </a:lnTo>
                  <a:lnTo>
                    <a:pt x="84811" y="37778"/>
                  </a:lnTo>
                  <a:lnTo>
                    <a:pt x="88093" y="49920"/>
                  </a:lnTo>
                  <a:lnTo>
                    <a:pt x="90282" y="62690"/>
                  </a:lnTo>
                  <a:lnTo>
                    <a:pt x="91741" y="75877"/>
                  </a:lnTo>
                  <a:lnTo>
                    <a:pt x="90376" y="88175"/>
                  </a:lnTo>
                  <a:lnTo>
                    <a:pt x="87129" y="99879"/>
                  </a:lnTo>
                  <a:lnTo>
                    <a:pt x="82627" y="111188"/>
                  </a:lnTo>
                  <a:lnTo>
                    <a:pt x="77289" y="121064"/>
                  </a:lnTo>
                  <a:lnTo>
                    <a:pt x="71392" y="129985"/>
                  </a:lnTo>
                  <a:lnTo>
                    <a:pt x="42071" y="1548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290351" y="4813306"/>
              <a:ext cx="70478" cy="162507"/>
            </a:xfrm>
            <a:custGeom>
              <a:avLst/>
              <a:gdLst/>
              <a:ahLst/>
              <a:cxnLst/>
              <a:rect l="0" t="0" r="0" b="0"/>
              <a:pathLst>
                <a:path w="70478" h="162507">
                  <a:moveTo>
                    <a:pt x="0" y="66859"/>
                  </a:moveTo>
                  <a:lnTo>
                    <a:pt x="16751" y="72443"/>
                  </a:lnTo>
                  <a:lnTo>
                    <a:pt x="25191" y="71750"/>
                  </a:lnTo>
                  <a:lnTo>
                    <a:pt x="34323" y="68951"/>
                  </a:lnTo>
                  <a:lnTo>
                    <a:pt x="43918" y="64748"/>
                  </a:lnTo>
                  <a:lnTo>
                    <a:pt x="51483" y="58440"/>
                  </a:lnTo>
                  <a:lnTo>
                    <a:pt x="57695" y="50729"/>
                  </a:lnTo>
                  <a:lnTo>
                    <a:pt x="63004" y="42082"/>
                  </a:lnTo>
                  <a:lnTo>
                    <a:pt x="66544" y="31643"/>
                  </a:lnTo>
                  <a:lnTo>
                    <a:pt x="68904" y="20009"/>
                  </a:lnTo>
                  <a:lnTo>
                    <a:pt x="70477" y="7579"/>
                  </a:lnTo>
                  <a:lnTo>
                    <a:pt x="68020" y="1629"/>
                  </a:lnTo>
                  <a:lnTo>
                    <a:pt x="62877" y="0"/>
                  </a:lnTo>
                  <a:lnTo>
                    <a:pt x="55942" y="1252"/>
                  </a:lnTo>
                  <a:lnTo>
                    <a:pt x="48981" y="6760"/>
                  </a:lnTo>
                  <a:lnTo>
                    <a:pt x="42003" y="15107"/>
                  </a:lnTo>
                  <a:lnTo>
                    <a:pt x="35014" y="25346"/>
                  </a:lnTo>
                  <a:lnTo>
                    <a:pt x="29186" y="38015"/>
                  </a:lnTo>
                  <a:lnTo>
                    <a:pt x="24132" y="52304"/>
                  </a:lnTo>
                  <a:lnTo>
                    <a:pt x="19594" y="67673"/>
                  </a:lnTo>
                  <a:lnTo>
                    <a:pt x="16569" y="83763"/>
                  </a:lnTo>
                  <a:lnTo>
                    <a:pt x="14552" y="100332"/>
                  </a:lnTo>
                  <a:lnTo>
                    <a:pt x="13207" y="117222"/>
                  </a:lnTo>
                  <a:lnTo>
                    <a:pt x="13479" y="131987"/>
                  </a:lnTo>
                  <a:lnTo>
                    <a:pt x="14830" y="145337"/>
                  </a:lnTo>
                  <a:lnTo>
                    <a:pt x="16898" y="157742"/>
                  </a:lnTo>
                  <a:lnTo>
                    <a:pt x="21784" y="162506"/>
                  </a:lnTo>
                  <a:lnTo>
                    <a:pt x="28546" y="162177"/>
                  </a:lnTo>
                  <a:lnTo>
                    <a:pt x="63106" y="1299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398885" y="4806502"/>
              <a:ext cx="91302" cy="139377"/>
            </a:xfrm>
            <a:custGeom>
              <a:avLst/>
              <a:gdLst/>
              <a:ahLst/>
              <a:cxnLst/>
              <a:rect l="0" t="0" r="0" b="0"/>
              <a:pathLst>
                <a:path w="91302" h="139377">
                  <a:moveTo>
                    <a:pt x="28195" y="42110"/>
                  </a:moveTo>
                  <a:lnTo>
                    <a:pt x="28195" y="100667"/>
                  </a:lnTo>
                  <a:lnTo>
                    <a:pt x="27026" y="112701"/>
                  </a:lnTo>
                  <a:lnTo>
                    <a:pt x="25079" y="124229"/>
                  </a:lnTo>
                  <a:lnTo>
                    <a:pt x="22611" y="135421"/>
                  </a:lnTo>
                  <a:lnTo>
                    <a:pt x="18630" y="139376"/>
                  </a:lnTo>
                  <a:lnTo>
                    <a:pt x="13638" y="138507"/>
                  </a:lnTo>
                  <a:lnTo>
                    <a:pt x="7973" y="134421"/>
                  </a:lnTo>
                  <a:lnTo>
                    <a:pt x="4196" y="127023"/>
                  </a:lnTo>
                  <a:lnTo>
                    <a:pt x="1678" y="117417"/>
                  </a:lnTo>
                  <a:lnTo>
                    <a:pt x="0" y="106338"/>
                  </a:lnTo>
                  <a:lnTo>
                    <a:pt x="49" y="94278"/>
                  </a:lnTo>
                  <a:lnTo>
                    <a:pt x="1251" y="81563"/>
                  </a:lnTo>
                  <a:lnTo>
                    <a:pt x="3221" y="68412"/>
                  </a:lnTo>
                  <a:lnTo>
                    <a:pt x="6871" y="56139"/>
                  </a:lnTo>
                  <a:lnTo>
                    <a:pt x="11642" y="44451"/>
                  </a:lnTo>
                  <a:lnTo>
                    <a:pt x="17159" y="33154"/>
                  </a:lnTo>
                  <a:lnTo>
                    <a:pt x="23175" y="23284"/>
                  </a:lnTo>
                  <a:lnTo>
                    <a:pt x="29523" y="14368"/>
                  </a:lnTo>
                  <a:lnTo>
                    <a:pt x="36092" y="6086"/>
                  </a:lnTo>
                  <a:lnTo>
                    <a:pt x="45146" y="1733"/>
                  </a:lnTo>
                  <a:lnTo>
                    <a:pt x="55856" y="0"/>
                  </a:lnTo>
                  <a:lnTo>
                    <a:pt x="91301" y="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587144" y="4824562"/>
              <a:ext cx="184726" cy="357970"/>
            </a:xfrm>
            <a:custGeom>
              <a:avLst/>
              <a:gdLst/>
              <a:ahLst/>
              <a:cxnLst/>
              <a:rect l="0" t="0" r="0" b="0"/>
              <a:pathLst>
                <a:path w="184726" h="357970">
                  <a:moveTo>
                    <a:pt x="102876" y="13533"/>
                  </a:moveTo>
                  <a:lnTo>
                    <a:pt x="86126" y="2366"/>
                  </a:lnTo>
                  <a:lnTo>
                    <a:pt x="77686" y="245"/>
                  </a:lnTo>
                  <a:lnTo>
                    <a:pt x="68553" y="0"/>
                  </a:lnTo>
                  <a:lnTo>
                    <a:pt x="58959" y="1005"/>
                  </a:lnTo>
                  <a:lnTo>
                    <a:pt x="50226" y="5181"/>
                  </a:lnTo>
                  <a:lnTo>
                    <a:pt x="42066" y="11471"/>
                  </a:lnTo>
                  <a:lnTo>
                    <a:pt x="34289" y="19170"/>
                  </a:lnTo>
                  <a:lnTo>
                    <a:pt x="27936" y="27808"/>
                  </a:lnTo>
                  <a:lnTo>
                    <a:pt x="22532" y="37074"/>
                  </a:lnTo>
                  <a:lnTo>
                    <a:pt x="17761" y="46756"/>
                  </a:lnTo>
                  <a:lnTo>
                    <a:pt x="13411" y="59054"/>
                  </a:lnTo>
                  <a:lnTo>
                    <a:pt x="9343" y="73096"/>
                  </a:lnTo>
                  <a:lnTo>
                    <a:pt x="5462" y="88300"/>
                  </a:lnTo>
                  <a:lnTo>
                    <a:pt x="2874" y="103111"/>
                  </a:lnTo>
                  <a:lnTo>
                    <a:pt x="1150" y="117659"/>
                  </a:lnTo>
                  <a:lnTo>
                    <a:pt x="0" y="132033"/>
                  </a:lnTo>
                  <a:lnTo>
                    <a:pt x="1571" y="139278"/>
                  </a:lnTo>
                  <a:lnTo>
                    <a:pt x="4955" y="141770"/>
                  </a:lnTo>
                  <a:lnTo>
                    <a:pt x="9548" y="141095"/>
                  </a:lnTo>
                  <a:lnTo>
                    <a:pt x="14948" y="135970"/>
                  </a:lnTo>
                  <a:lnTo>
                    <a:pt x="20885" y="127879"/>
                  </a:lnTo>
                  <a:lnTo>
                    <a:pt x="27180" y="117811"/>
                  </a:lnTo>
                  <a:lnTo>
                    <a:pt x="32545" y="107592"/>
                  </a:lnTo>
                  <a:lnTo>
                    <a:pt x="37291" y="97274"/>
                  </a:lnTo>
                  <a:lnTo>
                    <a:pt x="58888" y="44357"/>
                  </a:lnTo>
                  <a:lnTo>
                    <a:pt x="65370" y="30577"/>
                  </a:lnTo>
                  <a:lnTo>
                    <a:pt x="72029" y="17884"/>
                  </a:lnTo>
                  <a:lnTo>
                    <a:pt x="78806" y="5916"/>
                  </a:lnTo>
                  <a:lnTo>
                    <a:pt x="84492" y="1443"/>
                  </a:lnTo>
                  <a:lnTo>
                    <a:pt x="89452" y="1967"/>
                  </a:lnTo>
                  <a:lnTo>
                    <a:pt x="93927" y="5823"/>
                  </a:lnTo>
                  <a:lnTo>
                    <a:pt x="98079" y="14236"/>
                  </a:lnTo>
                  <a:lnTo>
                    <a:pt x="102015" y="25688"/>
                  </a:lnTo>
                  <a:lnTo>
                    <a:pt x="105808" y="39165"/>
                  </a:lnTo>
                  <a:lnTo>
                    <a:pt x="108337" y="52825"/>
                  </a:lnTo>
                  <a:lnTo>
                    <a:pt x="110022" y="66606"/>
                  </a:lnTo>
                  <a:lnTo>
                    <a:pt x="111146" y="80468"/>
                  </a:lnTo>
                  <a:lnTo>
                    <a:pt x="113064" y="93215"/>
                  </a:lnTo>
                  <a:lnTo>
                    <a:pt x="115511" y="105219"/>
                  </a:lnTo>
                  <a:lnTo>
                    <a:pt x="118312" y="116727"/>
                  </a:lnTo>
                  <a:lnTo>
                    <a:pt x="120178" y="129074"/>
                  </a:lnTo>
                  <a:lnTo>
                    <a:pt x="121423" y="141980"/>
                  </a:lnTo>
                  <a:lnTo>
                    <a:pt x="122252" y="155258"/>
                  </a:lnTo>
                  <a:lnTo>
                    <a:pt x="123174" y="191826"/>
                  </a:lnTo>
                  <a:lnTo>
                    <a:pt x="123420" y="213030"/>
                  </a:lnTo>
                  <a:lnTo>
                    <a:pt x="124752" y="234178"/>
                  </a:lnTo>
                  <a:lnTo>
                    <a:pt x="126809" y="255288"/>
                  </a:lnTo>
                  <a:lnTo>
                    <a:pt x="129349" y="276373"/>
                  </a:lnTo>
                  <a:lnTo>
                    <a:pt x="131043" y="295104"/>
                  </a:lnTo>
                  <a:lnTo>
                    <a:pt x="132172" y="312266"/>
                  </a:lnTo>
                  <a:lnTo>
                    <a:pt x="132924" y="328382"/>
                  </a:lnTo>
                  <a:lnTo>
                    <a:pt x="136932" y="340294"/>
                  </a:lnTo>
                  <a:lnTo>
                    <a:pt x="143109" y="349405"/>
                  </a:lnTo>
                  <a:lnTo>
                    <a:pt x="150733" y="356647"/>
                  </a:lnTo>
                  <a:lnTo>
                    <a:pt x="156985" y="357969"/>
                  </a:lnTo>
                  <a:lnTo>
                    <a:pt x="162321" y="355345"/>
                  </a:lnTo>
                  <a:lnTo>
                    <a:pt x="167047" y="350089"/>
                  </a:lnTo>
                  <a:lnTo>
                    <a:pt x="171366" y="340743"/>
                  </a:lnTo>
                  <a:lnTo>
                    <a:pt x="175415" y="328668"/>
                  </a:lnTo>
                  <a:lnTo>
                    <a:pt x="179282" y="314775"/>
                  </a:lnTo>
                  <a:lnTo>
                    <a:pt x="181860" y="299670"/>
                  </a:lnTo>
                  <a:lnTo>
                    <a:pt x="183579" y="283757"/>
                  </a:lnTo>
                  <a:lnTo>
                    <a:pt x="184725" y="267306"/>
                  </a:lnTo>
                  <a:lnTo>
                    <a:pt x="184321" y="252832"/>
                  </a:lnTo>
                  <a:lnTo>
                    <a:pt x="182882" y="239677"/>
                  </a:lnTo>
                  <a:lnTo>
                    <a:pt x="180755" y="227401"/>
                  </a:lnTo>
                  <a:lnTo>
                    <a:pt x="179336" y="214543"/>
                  </a:lnTo>
                  <a:lnTo>
                    <a:pt x="178390" y="201296"/>
                  </a:lnTo>
                  <a:lnTo>
                    <a:pt x="177760" y="187790"/>
                  </a:lnTo>
                  <a:lnTo>
                    <a:pt x="175003" y="175281"/>
                  </a:lnTo>
                  <a:lnTo>
                    <a:pt x="170827" y="163435"/>
                  </a:lnTo>
                  <a:lnTo>
                    <a:pt x="165706" y="152032"/>
                  </a:lnTo>
                  <a:lnTo>
                    <a:pt x="159955" y="142093"/>
                  </a:lnTo>
                  <a:lnTo>
                    <a:pt x="153784" y="133129"/>
                  </a:lnTo>
                  <a:lnTo>
                    <a:pt x="147332" y="124816"/>
                  </a:lnTo>
                  <a:lnTo>
                    <a:pt x="139525" y="120443"/>
                  </a:lnTo>
                  <a:lnTo>
                    <a:pt x="130815" y="118697"/>
                  </a:lnTo>
                  <a:lnTo>
                    <a:pt x="121502" y="118700"/>
                  </a:lnTo>
                  <a:lnTo>
                    <a:pt x="112956" y="121041"/>
                  </a:lnTo>
                  <a:lnTo>
                    <a:pt x="104922" y="124938"/>
                  </a:lnTo>
                  <a:lnTo>
                    <a:pt x="97228" y="129873"/>
                  </a:lnTo>
                  <a:lnTo>
                    <a:pt x="89762" y="135501"/>
                  </a:lnTo>
                  <a:lnTo>
                    <a:pt x="82447" y="141590"/>
                  </a:lnTo>
                  <a:lnTo>
                    <a:pt x="60806" y="1607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805714" y="4814149"/>
              <a:ext cx="78251" cy="152134"/>
            </a:xfrm>
            <a:custGeom>
              <a:avLst/>
              <a:gdLst/>
              <a:ahLst/>
              <a:cxnLst/>
              <a:rect l="0" t="0" r="0" b="0"/>
              <a:pathLst>
                <a:path w="78251" h="152134">
                  <a:moveTo>
                    <a:pt x="0" y="2911"/>
                  </a:moveTo>
                  <a:lnTo>
                    <a:pt x="0" y="110860"/>
                  </a:lnTo>
                  <a:lnTo>
                    <a:pt x="1168" y="123959"/>
                  </a:lnTo>
                  <a:lnTo>
                    <a:pt x="3116" y="136198"/>
                  </a:lnTo>
                  <a:lnTo>
                    <a:pt x="5583" y="147862"/>
                  </a:lnTo>
                  <a:lnTo>
                    <a:pt x="10734" y="152133"/>
                  </a:lnTo>
                  <a:lnTo>
                    <a:pt x="17674" y="151475"/>
                  </a:lnTo>
                  <a:lnTo>
                    <a:pt x="25806" y="147529"/>
                  </a:lnTo>
                  <a:lnTo>
                    <a:pt x="32396" y="140225"/>
                  </a:lnTo>
                  <a:lnTo>
                    <a:pt x="37958" y="130680"/>
                  </a:lnTo>
                  <a:lnTo>
                    <a:pt x="42834" y="119643"/>
                  </a:lnTo>
                  <a:lnTo>
                    <a:pt x="47254" y="106442"/>
                  </a:lnTo>
                  <a:lnTo>
                    <a:pt x="51369" y="91798"/>
                  </a:lnTo>
                  <a:lnTo>
                    <a:pt x="55282" y="76192"/>
                  </a:lnTo>
                  <a:lnTo>
                    <a:pt x="59058" y="62283"/>
                  </a:lnTo>
                  <a:lnTo>
                    <a:pt x="66371" y="37478"/>
                  </a:lnTo>
                  <a:lnTo>
                    <a:pt x="78250" y="0"/>
                  </a:lnTo>
                  <a:lnTo>
                    <a:pt x="77876" y="971"/>
                  </a:lnTo>
                  <a:lnTo>
                    <a:pt x="76459" y="5123"/>
                  </a:lnTo>
                  <a:lnTo>
                    <a:pt x="74345" y="13734"/>
                  </a:lnTo>
                  <a:lnTo>
                    <a:pt x="68880" y="38885"/>
                  </a:lnTo>
                  <a:lnTo>
                    <a:pt x="68124" y="52603"/>
                  </a:lnTo>
                  <a:lnTo>
                    <a:pt x="68789" y="66423"/>
                  </a:lnTo>
                  <a:lnTo>
                    <a:pt x="73623" y="1396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5944851" y="4817060"/>
              <a:ext cx="102769" cy="151399"/>
            </a:xfrm>
            <a:custGeom>
              <a:avLst/>
              <a:gdLst/>
              <a:ahLst/>
              <a:cxnLst/>
              <a:rect l="0" t="0" r="0" b="0"/>
              <a:pathLst>
                <a:path w="102769" h="151399">
                  <a:moveTo>
                    <a:pt x="60697" y="0"/>
                  </a:moveTo>
                  <a:lnTo>
                    <a:pt x="38364" y="5583"/>
                  </a:lnTo>
                  <a:lnTo>
                    <a:pt x="30616" y="11902"/>
                  </a:lnTo>
                  <a:lnTo>
                    <a:pt x="24282" y="20790"/>
                  </a:lnTo>
                  <a:lnTo>
                    <a:pt x="18891" y="31389"/>
                  </a:lnTo>
                  <a:lnTo>
                    <a:pt x="14129" y="41961"/>
                  </a:lnTo>
                  <a:lnTo>
                    <a:pt x="9785" y="52515"/>
                  </a:lnTo>
                  <a:lnTo>
                    <a:pt x="5721" y="63057"/>
                  </a:lnTo>
                  <a:lnTo>
                    <a:pt x="3011" y="75928"/>
                  </a:lnTo>
                  <a:lnTo>
                    <a:pt x="1205" y="90351"/>
                  </a:lnTo>
                  <a:lnTo>
                    <a:pt x="0" y="105810"/>
                  </a:lnTo>
                  <a:lnTo>
                    <a:pt x="366" y="119622"/>
                  </a:lnTo>
                  <a:lnTo>
                    <a:pt x="1779" y="132336"/>
                  </a:lnTo>
                  <a:lnTo>
                    <a:pt x="3889" y="144318"/>
                  </a:lnTo>
                  <a:lnTo>
                    <a:pt x="7633" y="149968"/>
                  </a:lnTo>
                  <a:lnTo>
                    <a:pt x="12466" y="151398"/>
                  </a:lnTo>
                  <a:lnTo>
                    <a:pt x="18026" y="150014"/>
                  </a:lnTo>
                  <a:lnTo>
                    <a:pt x="24069" y="144417"/>
                  </a:lnTo>
                  <a:lnTo>
                    <a:pt x="30435" y="136011"/>
                  </a:lnTo>
                  <a:lnTo>
                    <a:pt x="37017" y="125733"/>
                  </a:lnTo>
                  <a:lnTo>
                    <a:pt x="42573" y="111868"/>
                  </a:lnTo>
                  <a:lnTo>
                    <a:pt x="47446" y="95614"/>
                  </a:lnTo>
                  <a:lnTo>
                    <a:pt x="63663" y="30313"/>
                  </a:lnTo>
                  <a:lnTo>
                    <a:pt x="66180" y="24883"/>
                  </a:lnTo>
                  <a:lnTo>
                    <a:pt x="67859" y="25938"/>
                  </a:lnTo>
                  <a:lnTo>
                    <a:pt x="68977" y="31315"/>
                  </a:lnTo>
                  <a:lnTo>
                    <a:pt x="79170" y="73532"/>
                  </a:lnTo>
                  <a:lnTo>
                    <a:pt x="82362" y="86417"/>
                  </a:lnTo>
                  <a:lnTo>
                    <a:pt x="102768" y="1367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6100207" y="4764471"/>
              <a:ext cx="94659" cy="153632"/>
            </a:xfrm>
            <a:custGeom>
              <a:avLst/>
              <a:gdLst/>
              <a:ahLst/>
              <a:cxnLst/>
              <a:rect l="0" t="0" r="0" b="0"/>
              <a:pathLst>
                <a:path w="94659" h="153632">
                  <a:moveTo>
                    <a:pt x="0" y="0"/>
                  </a:moveTo>
                  <a:lnTo>
                    <a:pt x="0" y="27918"/>
                  </a:lnTo>
                  <a:lnTo>
                    <a:pt x="1168" y="39647"/>
                  </a:lnTo>
                  <a:lnTo>
                    <a:pt x="3116" y="50973"/>
                  </a:lnTo>
                  <a:lnTo>
                    <a:pt x="5583" y="62029"/>
                  </a:lnTo>
                  <a:lnTo>
                    <a:pt x="7227" y="75243"/>
                  </a:lnTo>
                  <a:lnTo>
                    <a:pt x="8324" y="89895"/>
                  </a:lnTo>
                  <a:lnTo>
                    <a:pt x="9055" y="105507"/>
                  </a:lnTo>
                  <a:lnTo>
                    <a:pt x="10711" y="120589"/>
                  </a:lnTo>
                  <a:lnTo>
                    <a:pt x="12984" y="135318"/>
                  </a:lnTo>
                  <a:lnTo>
                    <a:pt x="15667" y="149812"/>
                  </a:lnTo>
                  <a:lnTo>
                    <a:pt x="16288" y="153631"/>
                  </a:lnTo>
                  <a:lnTo>
                    <a:pt x="15533" y="150334"/>
                  </a:lnTo>
                  <a:lnTo>
                    <a:pt x="13861" y="142294"/>
                  </a:lnTo>
                  <a:lnTo>
                    <a:pt x="13915" y="132259"/>
                  </a:lnTo>
                  <a:lnTo>
                    <a:pt x="15120" y="120894"/>
                  </a:lnTo>
                  <a:lnTo>
                    <a:pt x="17091" y="108643"/>
                  </a:lnTo>
                  <a:lnTo>
                    <a:pt x="19574" y="95802"/>
                  </a:lnTo>
                  <a:lnTo>
                    <a:pt x="25450" y="69068"/>
                  </a:lnTo>
                  <a:lnTo>
                    <a:pt x="29821" y="56563"/>
                  </a:lnTo>
                  <a:lnTo>
                    <a:pt x="35073" y="44721"/>
                  </a:lnTo>
                  <a:lnTo>
                    <a:pt x="40911" y="33320"/>
                  </a:lnTo>
                  <a:lnTo>
                    <a:pt x="48309" y="24551"/>
                  </a:lnTo>
                  <a:lnTo>
                    <a:pt x="56747" y="17536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272946" y="4690848"/>
              <a:ext cx="16578" cy="220871"/>
            </a:xfrm>
            <a:custGeom>
              <a:avLst/>
              <a:gdLst/>
              <a:ahLst/>
              <a:cxnLst/>
              <a:rect l="0" t="0" r="0" b="0"/>
              <a:pathLst>
                <a:path w="16578" h="220871">
                  <a:moveTo>
                    <a:pt x="6060" y="0"/>
                  </a:moveTo>
                  <a:lnTo>
                    <a:pt x="6060" y="27917"/>
                  </a:lnTo>
                  <a:lnTo>
                    <a:pt x="4891" y="41984"/>
                  </a:lnTo>
                  <a:lnTo>
                    <a:pt x="2943" y="57205"/>
                  </a:lnTo>
                  <a:lnTo>
                    <a:pt x="476" y="73196"/>
                  </a:lnTo>
                  <a:lnTo>
                    <a:pt x="0" y="87362"/>
                  </a:lnTo>
                  <a:lnTo>
                    <a:pt x="852" y="100312"/>
                  </a:lnTo>
                  <a:lnTo>
                    <a:pt x="2588" y="112451"/>
                  </a:lnTo>
                  <a:lnTo>
                    <a:pt x="3745" y="125218"/>
                  </a:lnTo>
                  <a:lnTo>
                    <a:pt x="4516" y="138404"/>
                  </a:lnTo>
                  <a:lnTo>
                    <a:pt x="5031" y="151869"/>
                  </a:lnTo>
                  <a:lnTo>
                    <a:pt x="6542" y="165521"/>
                  </a:lnTo>
                  <a:lnTo>
                    <a:pt x="8719" y="179296"/>
                  </a:lnTo>
                  <a:lnTo>
                    <a:pt x="16577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205383" y="4806542"/>
              <a:ext cx="105176" cy="21036"/>
            </a:xfrm>
            <a:custGeom>
              <a:avLst/>
              <a:gdLst/>
              <a:ahLst/>
              <a:cxnLst/>
              <a:rect l="0" t="0" r="0" b="0"/>
              <a:pathLst>
                <a:path w="105176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3807"/>
                  </a:lnTo>
                  <a:lnTo>
                    <a:pt x="37439" y="12711"/>
                  </a:lnTo>
                  <a:lnTo>
                    <a:pt x="49500" y="11980"/>
                  </a:lnTo>
                  <a:lnTo>
                    <a:pt x="61047" y="10324"/>
                  </a:lnTo>
                  <a:lnTo>
                    <a:pt x="72251" y="8051"/>
                  </a:lnTo>
                  <a:lnTo>
                    <a:pt x="10517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409675" y="4711884"/>
              <a:ext cx="16578" cy="220870"/>
            </a:xfrm>
            <a:custGeom>
              <a:avLst/>
              <a:gdLst/>
              <a:ahLst/>
              <a:cxnLst/>
              <a:rect l="0" t="0" r="0" b="0"/>
              <a:pathLst>
                <a:path w="16578" h="220870">
                  <a:moveTo>
                    <a:pt x="6060" y="0"/>
                  </a:moveTo>
                  <a:lnTo>
                    <a:pt x="476" y="16750"/>
                  </a:lnTo>
                  <a:lnTo>
                    <a:pt x="0" y="26358"/>
                  </a:lnTo>
                  <a:lnTo>
                    <a:pt x="851" y="37439"/>
                  </a:lnTo>
                  <a:lnTo>
                    <a:pt x="2587" y="49500"/>
                  </a:lnTo>
                  <a:lnTo>
                    <a:pt x="3745" y="62216"/>
                  </a:lnTo>
                  <a:lnTo>
                    <a:pt x="4516" y="75367"/>
                  </a:lnTo>
                  <a:lnTo>
                    <a:pt x="5031" y="88809"/>
                  </a:lnTo>
                  <a:lnTo>
                    <a:pt x="5755" y="135645"/>
                  </a:lnTo>
                  <a:lnTo>
                    <a:pt x="7025" y="150030"/>
                  </a:lnTo>
                  <a:lnTo>
                    <a:pt x="9040" y="163125"/>
                  </a:lnTo>
                  <a:lnTo>
                    <a:pt x="16577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504333" y="4606707"/>
              <a:ext cx="16579" cy="283977"/>
            </a:xfrm>
            <a:custGeom>
              <a:avLst/>
              <a:gdLst/>
              <a:ahLst/>
              <a:cxnLst/>
              <a:rect l="0" t="0" r="0" b="0"/>
              <a:pathLst>
                <a:path w="16579" h="283977">
                  <a:moveTo>
                    <a:pt x="6060" y="0"/>
                  </a:moveTo>
                  <a:lnTo>
                    <a:pt x="476" y="22334"/>
                  </a:lnTo>
                  <a:lnTo>
                    <a:pt x="0" y="34756"/>
                  </a:lnTo>
                  <a:lnTo>
                    <a:pt x="852" y="48881"/>
                  </a:lnTo>
                  <a:lnTo>
                    <a:pt x="2588" y="64140"/>
                  </a:lnTo>
                  <a:lnTo>
                    <a:pt x="3745" y="78987"/>
                  </a:lnTo>
                  <a:lnTo>
                    <a:pt x="4516" y="93560"/>
                  </a:lnTo>
                  <a:lnTo>
                    <a:pt x="5374" y="122218"/>
                  </a:lnTo>
                  <a:lnTo>
                    <a:pt x="5969" y="192759"/>
                  </a:lnTo>
                  <a:lnTo>
                    <a:pt x="7168" y="209141"/>
                  </a:lnTo>
                  <a:lnTo>
                    <a:pt x="9136" y="227074"/>
                  </a:lnTo>
                  <a:lnTo>
                    <a:pt x="16578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562981" y="4722236"/>
              <a:ext cx="105177" cy="215376"/>
            </a:xfrm>
            <a:custGeom>
              <a:avLst/>
              <a:gdLst/>
              <a:ahLst/>
              <a:cxnLst/>
              <a:rect l="0" t="0" r="0" b="0"/>
              <a:pathLst>
                <a:path w="105177" h="215376">
                  <a:moveTo>
                    <a:pt x="0" y="73789"/>
                  </a:moveTo>
                  <a:lnTo>
                    <a:pt x="43917" y="59149"/>
                  </a:lnTo>
                  <a:lnTo>
                    <a:pt x="52650" y="54680"/>
                  </a:lnTo>
                  <a:lnTo>
                    <a:pt x="60810" y="49363"/>
                  </a:lnTo>
                  <a:lnTo>
                    <a:pt x="68587" y="43482"/>
                  </a:lnTo>
                  <a:lnTo>
                    <a:pt x="72603" y="36054"/>
                  </a:lnTo>
                  <a:lnTo>
                    <a:pt x="74111" y="27597"/>
                  </a:lnTo>
                  <a:lnTo>
                    <a:pt x="73949" y="18453"/>
                  </a:lnTo>
                  <a:lnTo>
                    <a:pt x="70335" y="11189"/>
                  </a:lnTo>
                  <a:lnTo>
                    <a:pt x="64419" y="5177"/>
                  </a:lnTo>
                  <a:lnTo>
                    <a:pt x="56969" y="0"/>
                  </a:lnTo>
                  <a:lnTo>
                    <a:pt x="50835" y="55"/>
                  </a:lnTo>
                  <a:lnTo>
                    <a:pt x="45576" y="3598"/>
                  </a:lnTo>
                  <a:lnTo>
                    <a:pt x="40901" y="9465"/>
                  </a:lnTo>
                  <a:lnTo>
                    <a:pt x="36616" y="18051"/>
                  </a:lnTo>
                  <a:lnTo>
                    <a:pt x="32592" y="28450"/>
                  </a:lnTo>
                  <a:lnTo>
                    <a:pt x="28739" y="40057"/>
                  </a:lnTo>
                  <a:lnTo>
                    <a:pt x="26171" y="52470"/>
                  </a:lnTo>
                  <a:lnTo>
                    <a:pt x="24459" y="65419"/>
                  </a:lnTo>
                  <a:lnTo>
                    <a:pt x="23318" y="78726"/>
                  </a:lnTo>
                  <a:lnTo>
                    <a:pt x="22558" y="94610"/>
                  </a:lnTo>
                  <a:lnTo>
                    <a:pt x="21712" y="130956"/>
                  </a:lnTo>
                  <a:lnTo>
                    <a:pt x="22655" y="148127"/>
                  </a:lnTo>
                  <a:lnTo>
                    <a:pt x="24452" y="164249"/>
                  </a:lnTo>
                  <a:lnTo>
                    <a:pt x="26819" y="179672"/>
                  </a:lnTo>
                  <a:lnTo>
                    <a:pt x="30735" y="192291"/>
                  </a:lnTo>
                  <a:lnTo>
                    <a:pt x="35682" y="203041"/>
                  </a:lnTo>
                  <a:lnTo>
                    <a:pt x="41318" y="212544"/>
                  </a:lnTo>
                  <a:lnTo>
                    <a:pt x="48580" y="215375"/>
                  </a:lnTo>
                  <a:lnTo>
                    <a:pt x="56928" y="213755"/>
                  </a:lnTo>
                  <a:lnTo>
                    <a:pt x="65999" y="209170"/>
                  </a:lnTo>
                  <a:lnTo>
                    <a:pt x="74383" y="202607"/>
                  </a:lnTo>
                  <a:lnTo>
                    <a:pt x="82310" y="194727"/>
                  </a:lnTo>
                  <a:lnTo>
                    <a:pt x="105176" y="1684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6846956" y="4785507"/>
              <a:ext cx="168283" cy="10519"/>
            </a:xfrm>
            <a:custGeom>
              <a:avLst/>
              <a:gdLst/>
              <a:ahLst/>
              <a:cxnLst/>
              <a:rect l="0" t="0" r="0" b="0"/>
              <a:pathLst>
                <a:path w="168283" h="10519">
                  <a:moveTo>
                    <a:pt x="0" y="10518"/>
                  </a:moveTo>
                  <a:lnTo>
                    <a:pt x="67612" y="10518"/>
                  </a:lnTo>
                  <a:lnTo>
                    <a:pt x="82471" y="9349"/>
                  </a:lnTo>
                  <a:lnTo>
                    <a:pt x="98220" y="7401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215072" y="4585672"/>
              <a:ext cx="31554" cy="326047"/>
            </a:xfrm>
            <a:custGeom>
              <a:avLst/>
              <a:gdLst/>
              <a:ahLst/>
              <a:cxnLst/>
              <a:rect l="0" t="0" r="0" b="0"/>
              <a:pathLst>
                <a:path w="31554" h="326047">
                  <a:moveTo>
                    <a:pt x="0" y="0"/>
                  </a:moveTo>
                  <a:lnTo>
                    <a:pt x="0" y="58557"/>
                  </a:lnTo>
                  <a:lnTo>
                    <a:pt x="1169" y="70591"/>
                  </a:lnTo>
                  <a:lnTo>
                    <a:pt x="3117" y="82119"/>
                  </a:lnTo>
                  <a:lnTo>
                    <a:pt x="5584" y="93311"/>
                  </a:lnTo>
                  <a:lnTo>
                    <a:pt x="7229" y="105447"/>
                  </a:lnTo>
                  <a:lnTo>
                    <a:pt x="8325" y="118211"/>
                  </a:lnTo>
                  <a:lnTo>
                    <a:pt x="9056" y="131396"/>
                  </a:lnTo>
                  <a:lnTo>
                    <a:pt x="9868" y="158510"/>
                  </a:lnTo>
                  <a:lnTo>
                    <a:pt x="10390" y="225173"/>
                  </a:lnTo>
                  <a:lnTo>
                    <a:pt x="11601" y="242436"/>
                  </a:lnTo>
                  <a:lnTo>
                    <a:pt x="13577" y="258620"/>
                  </a:lnTo>
                  <a:lnTo>
                    <a:pt x="31553" y="3260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7330766" y="4732631"/>
              <a:ext cx="98799" cy="164978"/>
            </a:xfrm>
            <a:custGeom>
              <a:avLst/>
              <a:gdLst/>
              <a:ahLst/>
              <a:cxnLst/>
              <a:rect l="0" t="0" r="0" b="0"/>
              <a:pathLst>
                <a:path w="98799" h="164978">
                  <a:moveTo>
                    <a:pt x="10517" y="42358"/>
                  </a:moveTo>
                  <a:lnTo>
                    <a:pt x="10517" y="106498"/>
                  </a:lnTo>
                  <a:lnTo>
                    <a:pt x="11685" y="121345"/>
                  </a:lnTo>
                  <a:lnTo>
                    <a:pt x="13633" y="135918"/>
                  </a:lnTo>
                  <a:lnTo>
                    <a:pt x="16101" y="150308"/>
                  </a:lnTo>
                  <a:lnTo>
                    <a:pt x="22420" y="158732"/>
                  </a:lnTo>
                  <a:lnTo>
                    <a:pt x="31307" y="163180"/>
                  </a:lnTo>
                  <a:lnTo>
                    <a:pt x="41907" y="164977"/>
                  </a:lnTo>
                  <a:lnTo>
                    <a:pt x="51310" y="161500"/>
                  </a:lnTo>
                  <a:lnTo>
                    <a:pt x="59917" y="154507"/>
                  </a:lnTo>
                  <a:lnTo>
                    <a:pt x="67991" y="145171"/>
                  </a:lnTo>
                  <a:lnTo>
                    <a:pt x="74544" y="133104"/>
                  </a:lnTo>
                  <a:lnTo>
                    <a:pt x="80080" y="119216"/>
                  </a:lnTo>
                  <a:lnTo>
                    <a:pt x="84939" y="104114"/>
                  </a:lnTo>
                  <a:lnTo>
                    <a:pt x="89347" y="89372"/>
                  </a:lnTo>
                  <a:lnTo>
                    <a:pt x="97362" y="60526"/>
                  </a:lnTo>
                  <a:lnTo>
                    <a:pt x="98798" y="47459"/>
                  </a:lnTo>
                  <a:lnTo>
                    <a:pt x="98587" y="35241"/>
                  </a:lnTo>
                  <a:lnTo>
                    <a:pt x="97277" y="23590"/>
                  </a:lnTo>
                  <a:lnTo>
                    <a:pt x="92898" y="14654"/>
                  </a:lnTo>
                  <a:lnTo>
                    <a:pt x="86473" y="7528"/>
                  </a:lnTo>
                  <a:lnTo>
                    <a:pt x="78684" y="1609"/>
                  </a:lnTo>
                  <a:lnTo>
                    <a:pt x="69985" y="0"/>
                  </a:lnTo>
                  <a:lnTo>
                    <a:pt x="60680" y="1264"/>
                  </a:lnTo>
                  <a:lnTo>
                    <a:pt x="50971" y="4445"/>
                  </a:lnTo>
                  <a:lnTo>
                    <a:pt x="42161" y="8902"/>
                  </a:lnTo>
                  <a:lnTo>
                    <a:pt x="33950" y="14211"/>
                  </a:lnTo>
                  <a:lnTo>
                    <a:pt x="0" y="423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488530" y="4753954"/>
              <a:ext cx="168282" cy="172587"/>
            </a:xfrm>
            <a:custGeom>
              <a:avLst/>
              <a:gdLst/>
              <a:ahLst/>
              <a:cxnLst/>
              <a:rect l="0" t="0" r="0" b="0"/>
              <a:pathLst>
                <a:path w="168282" h="172587">
                  <a:moveTo>
                    <a:pt x="0" y="10517"/>
                  </a:moveTo>
                  <a:lnTo>
                    <a:pt x="0" y="32851"/>
                  </a:lnTo>
                  <a:lnTo>
                    <a:pt x="1168" y="42936"/>
                  </a:lnTo>
                  <a:lnTo>
                    <a:pt x="3116" y="53165"/>
                  </a:lnTo>
                  <a:lnTo>
                    <a:pt x="5583" y="63491"/>
                  </a:lnTo>
                  <a:lnTo>
                    <a:pt x="14639" y="105940"/>
                  </a:lnTo>
                  <a:lnTo>
                    <a:pt x="16770" y="120877"/>
                  </a:lnTo>
                  <a:lnTo>
                    <a:pt x="18192" y="135510"/>
                  </a:lnTo>
                  <a:lnTo>
                    <a:pt x="19140" y="149940"/>
                  </a:lnTo>
                  <a:lnTo>
                    <a:pt x="23278" y="158391"/>
                  </a:lnTo>
                  <a:lnTo>
                    <a:pt x="29542" y="162857"/>
                  </a:lnTo>
                  <a:lnTo>
                    <a:pt x="37223" y="164665"/>
                  </a:lnTo>
                  <a:lnTo>
                    <a:pt x="43514" y="161196"/>
                  </a:lnTo>
                  <a:lnTo>
                    <a:pt x="48875" y="154209"/>
                  </a:lnTo>
                  <a:lnTo>
                    <a:pt x="53619" y="144876"/>
                  </a:lnTo>
                  <a:lnTo>
                    <a:pt x="57950" y="132812"/>
                  </a:lnTo>
                  <a:lnTo>
                    <a:pt x="62006" y="118925"/>
                  </a:lnTo>
                  <a:lnTo>
                    <a:pt x="65878" y="103825"/>
                  </a:lnTo>
                  <a:lnTo>
                    <a:pt x="69628" y="90252"/>
                  </a:lnTo>
                  <a:lnTo>
                    <a:pt x="76912" y="65821"/>
                  </a:lnTo>
                  <a:lnTo>
                    <a:pt x="81659" y="61410"/>
                  </a:lnTo>
                  <a:lnTo>
                    <a:pt x="87161" y="61976"/>
                  </a:lnTo>
                  <a:lnTo>
                    <a:pt x="93166" y="65858"/>
                  </a:lnTo>
                  <a:lnTo>
                    <a:pt x="99506" y="74290"/>
                  </a:lnTo>
                  <a:lnTo>
                    <a:pt x="106071" y="85754"/>
                  </a:lnTo>
                  <a:lnTo>
                    <a:pt x="112785" y="99240"/>
                  </a:lnTo>
                  <a:lnTo>
                    <a:pt x="118428" y="112905"/>
                  </a:lnTo>
                  <a:lnTo>
                    <a:pt x="123360" y="126689"/>
                  </a:lnTo>
                  <a:lnTo>
                    <a:pt x="127816" y="140553"/>
                  </a:lnTo>
                  <a:lnTo>
                    <a:pt x="133124" y="152133"/>
                  </a:lnTo>
                  <a:lnTo>
                    <a:pt x="139000" y="162190"/>
                  </a:lnTo>
                  <a:lnTo>
                    <a:pt x="145254" y="171232"/>
                  </a:lnTo>
                  <a:lnTo>
                    <a:pt x="149424" y="172586"/>
                  </a:lnTo>
                  <a:lnTo>
                    <a:pt x="152203" y="168814"/>
                  </a:lnTo>
                  <a:lnTo>
                    <a:pt x="154056" y="161625"/>
                  </a:lnTo>
                  <a:lnTo>
                    <a:pt x="155292" y="152158"/>
                  </a:lnTo>
                  <a:lnTo>
                    <a:pt x="156116" y="141172"/>
                  </a:lnTo>
                  <a:lnTo>
                    <a:pt x="156665" y="129173"/>
                  </a:lnTo>
                  <a:lnTo>
                    <a:pt x="157276" y="103376"/>
                  </a:lnTo>
                  <a:lnTo>
                    <a:pt x="157618" y="62572"/>
                  </a:lnTo>
                  <a:lnTo>
                    <a:pt x="16828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709399" y="4782801"/>
              <a:ext cx="73624" cy="181506"/>
            </a:xfrm>
            <a:custGeom>
              <a:avLst/>
              <a:gdLst/>
              <a:ahLst/>
              <a:cxnLst/>
              <a:rect l="0" t="0" r="0" b="0"/>
              <a:pathLst>
                <a:path w="73624" h="181506">
                  <a:moveTo>
                    <a:pt x="0" y="139434"/>
                  </a:moveTo>
                  <a:lnTo>
                    <a:pt x="11168" y="128268"/>
                  </a:lnTo>
                  <a:lnTo>
                    <a:pt x="17963" y="122641"/>
                  </a:lnTo>
                  <a:lnTo>
                    <a:pt x="25999" y="116553"/>
                  </a:lnTo>
                  <a:lnTo>
                    <a:pt x="34862" y="110157"/>
                  </a:lnTo>
                  <a:lnTo>
                    <a:pt x="41939" y="102387"/>
                  </a:lnTo>
                  <a:lnTo>
                    <a:pt x="47826" y="93701"/>
                  </a:lnTo>
                  <a:lnTo>
                    <a:pt x="52920" y="84405"/>
                  </a:lnTo>
                  <a:lnTo>
                    <a:pt x="57484" y="73532"/>
                  </a:lnTo>
                  <a:lnTo>
                    <a:pt x="61695" y="61610"/>
                  </a:lnTo>
                  <a:lnTo>
                    <a:pt x="65671" y="48987"/>
                  </a:lnTo>
                  <a:lnTo>
                    <a:pt x="68322" y="35897"/>
                  </a:lnTo>
                  <a:lnTo>
                    <a:pt x="70089" y="22496"/>
                  </a:lnTo>
                  <a:lnTo>
                    <a:pt x="71267" y="8888"/>
                  </a:lnTo>
                  <a:lnTo>
                    <a:pt x="68547" y="2153"/>
                  </a:lnTo>
                  <a:lnTo>
                    <a:pt x="63227" y="0"/>
                  </a:lnTo>
                  <a:lnTo>
                    <a:pt x="56175" y="902"/>
                  </a:lnTo>
                  <a:lnTo>
                    <a:pt x="50305" y="7346"/>
                  </a:lnTo>
                  <a:lnTo>
                    <a:pt x="45223" y="17486"/>
                  </a:lnTo>
                  <a:lnTo>
                    <a:pt x="40666" y="30088"/>
                  </a:lnTo>
                  <a:lnTo>
                    <a:pt x="36460" y="44333"/>
                  </a:lnTo>
                  <a:lnTo>
                    <a:pt x="32488" y="59673"/>
                  </a:lnTo>
                  <a:lnTo>
                    <a:pt x="28670" y="75743"/>
                  </a:lnTo>
                  <a:lnTo>
                    <a:pt x="27294" y="92299"/>
                  </a:lnTo>
                  <a:lnTo>
                    <a:pt x="27545" y="109179"/>
                  </a:lnTo>
                  <a:lnTo>
                    <a:pt x="28881" y="126276"/>
                  </a:lnTo>
                  <a:lnTo>
                    <a:pt x="32109" y="141180"/>
                  </a:lnTo>
                  <a:lnTo>
                    <a:pt x="36598" y="154622"/>
                  </a:lnTo>
                  <a:lnTo>
                    <a:pt x="73623" y="1815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856646" y="4796025"/>
              <a:ext cx="84141" cy="130989"/>
            </a:xfrm>
            <a:custGeom>
              <a:avLst/>
              <a:gdLst/>
              <a:ahLst/>
              <a:cxnLst/>
              <a:rect l="0" t="0" r="0" b="0"/>
              <a:pathLst>
                <a:path w="84141" h="130989">
                  <a:moveTo>
                    <a:pt x="0" y="0"/>
                  </a:moveTo>
                  <a:lnTo>
                    <a:pt x="0" y="33500"/>
                  </a:lnTo>
                  <a:lnTo>
                    <a:pt x="1168" y="49211"/>
                  </a:lnTo>
                  <a:lnTo>
                    <a:pt x="3116" y="65529"/>
                  </a:lnTo>
                  <a:lnTo>
                    <a:pt x="5584" y="82250"/>
                  </a:lnTo>
                  <a:lnTo>
                    <a:pt x="8397" y="98072"/>
                  </a:lnTo>
                  <a:lnTo>
                    <a:pt x="11441" y="113295"/>
                  </a:lnTo>
                  <a:lnTo>
                    <a:pt x="14639" y="128118"/>
                  </a:lnTo>
                  <a:lnTo>
                    <a:pt x="16771" y="130988"/>
                  </a:lnTo>
                  <a:lnTo>
                    <a:pt x="18192" y="125890"/>
                  </a:lnTo>
                  <a:lnTo>
                    <a:pt x="19139" y="115479"/>
                  </a:lnTo>
                  <a:lnTo>
                    <a:pt x="22109" y="102696"/>
                  </a:lnTo>
                  <a:lnTo>
                    <a:pt x="26425" y="88330"/>
                  </a:lnTo>
                  <a:lnTo>
                    <a:pt x="44563" y="34458"/>
                  </a:lnTo>
                  <a:lnTo>
                    <a:pt x="50744" y="27646"/>
                  </a:lnTo>
                  <a:lnTo>
                    <a:pt x="58370" y="24274"/>
                  </a:lnTo>
                  <a:lnTo>
                    <a:pt x="8414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8083867" y="4774989"/>
              <a:ext cx="180633" cy="376899"/>
            </a:xfrm>
            <a:custGeom>
              <a:avLst/>
              <a:gdLst/>
              <a:ahLst/>
              <a:cxnLst/>
              <a:rect l="0" t="0" r="0" b="0"/>
              <a:pathLst>
                <a:path w="180633" h="376899">
                  <a:moveTo>
                    <a:pt x="77789" y="0"/>
                  </a:moveTo>
                  <a:lnTo>
                    <a:pt x="55455" y="5583"/>
                  </a:lnTo>
                  <a:lnTo>
                    <a:pt x="46539" y="11903"/>
                  </a:lnTo>
                  <a:lnTo>
                    <a:pt x="38257" y="20790"/>
                  </a:lnTo>
                  <a:lnTo>
                    <a:pt x="30399" y="31390"/>
                  </a:lnTo>
                  <a:lnTo>
                    <a:pt x="23992" y="44299"/>
                  </a:lnTo>
                  <a:lnTo>
                    <a:pt x="18552" y="58748"/>
                  </a:lnTo>
                  <a:lnTo>
                    <a:pt x="13757" y="74224"/>
                  </a:lnTo>
                  <a:lnTo>
                    <a:pt x="9391" y="90385"/>
                  </a:lnTo>
                  <a:lnTo>
                    <a:pt x="5312" y="107001"/>
                  </a:lnTo>
                  <a:lnTo>
                    <a:pt x="1424" y="123922"/>
                  </a:lnTo>
                  <a:lnTo>
                    <a:pt x="0" y="138709"/>
                  </a:lnTo>
                  <a:lnTo>
                    <a:pt x="220" y="152073"/>
                  </a:lnTo>
                  <a:lnTo>
                    <a:pt x="1536" y="164487"/>
                  </a:lnTo>
                  <a:lnTo>
                    <a:pt x="4750" y="170427"/>
                  </a:lnTo>
                  <a:lnTo>
                    <a:pt x="9229" y="172049"/>
                  </a:lnTo>
                  <a:lnTo>
                    <a:pt x="14554" y="170793"/>
                  </a:lnTo>
                  <a:lnTo>
                    <a:pt x="19271" y="165281"/>
                  </a:lnTo>
                  <a:lnTo>
                    <a:pt x="23585" y="156933"/>
                  </a:lnTo>
                  <a:lnTo>
                    <a:pt x="44488" y="104363"/>
                  </a:lnTo>
                  <a:lnTo>
                    <a:pt x="50913" y="89442"/>
                  </a:lnTo>
                  <a:lnTo>
                    <a:pt x="64286" y="60398"/>
                  </a:lnTo>
                  <a:lnTo>
                    <a:pt x="69956" y="47277"/>
                  </a:lnTo>
                  <a:lnTo>
                    <a:pt x="74904" y="35024"/>
                  </a:lnTo>
                  <a:lnTo>
                    <a:pt x="79371" y="23349"/>
                  </a:lnTo>
                  <a:lnTo>
                    <a:pt x="83518" y="19072"/>
                  </a:lnTo>
                  <a:lnTo>
                    <a:pt x="87452" y="19727"/>
                  </a:lnTo>
                  <a:lnTo>
                    <a:pt x="91243" y="23669"/>
                  </a:lnTo>
                  <a:lnTo>
                    <a:pt x="93770" y="33309"/>
                  </a:lnTo>
                  <a:lnTo>
                    <a:pt x="95455" y="46747"/>
                  </a:lnTo>
                  <a:lnTo>
                    <a:pt x="96578" y="62718"/>
                  </a:lnTo>
                  <a:lnTo>
                    <a:pt x="97327" y="78039"/>
                  </a:lnTo>
                  <a:lnTo>
                    <a:pt x="98159" y="107528"/>
                  </a:lnTo>
                  <a:lnTo>
                    <a:pt x="98766" y="198305"/>
                  </a:lnTo>
                  <a:lnTo>
                    <a:pt x="99955" y="214007"/>
                  </a:lnTo>
                  <a:lnTo>
                    <a:pt x="101915" y="229150"/>
                  </a:lnTo>
                  <a:lnTo>
                    <a:pt x="107210" y="261946"/>
                  </a:lnTo>
                  <a:lnTo>
                    <a:pt x="113459" y="303789"/>
                  </a:lnTo>
                  <a:lnTo>
                    <a:pt x="116761" y="321726"/>
                  </a:lnTo>
                  <a:lnTo>
                    <a:pt x="120131" y="337189"/>
                  </a:lnTo>
                  <a:lnTo>
                    <a:pt x="123546" y="351004"/>
                  </a:lnTo>
                  <a:lnTo>
                    <a:pt x="129329" y="361383"/>
                  </a:lnTo>
                  <a:lnTo>
                    <a:pt x="136690" y="369470"/>
                  </a:lnTo>
                  <a:lnTo>
                    <a:pt x="145103" y="376031"/>
                  </a:lnTo>
                  <a:lnTo>
                    <a:pt x="151881" y="376898"/>
                  </a:lnTo>
                  <a:lnTo>
                    <a:pt x="157567" y="373971"/>
                  </a:lnTo>
                  <a:lnTo>
                    <a:pt x="162528" y="368514"/>
                  </a:lnTo>
                  <a:lnTo>
                    <a:pt x="167003" y="359032"/>
                  </a:lnTo>
                  <a:lnTo>
                    <a:pt x="171154" y="346868"/>
                  </a:lnTo>
                  <a:lnTo>
                    <a:pt x="175091" y="332915"/>
                  </a:lnTo>
                  <a:lnTo>
                    <a:pt x="177716" y="316602"/>
                  </a:lnTo>
                  <a:lnTo>
                    <a:pt x="179465" y="298715"/>
                  </a:lnTo>
                  <a:lnTo>
                    <a:pt x="180632" y="279778"/>
                  </a:lnTo>
                  <a:lnTo>
                    <a:pt x="180241" y="263648"/>
                  </a:lnTo>
                  <a:lnTo>
                    <a:pt x="178812" y="249389"/>
                  </a:lnTo>
                  <a:lnTo>
                    <a:pt x="176690" y="236377"/>
                  </a:lnTo>
                  <a:lnTo>
                    <a:pt x="172939" y="223028"/>
                  </a:lnTo>
                  <a:lnTo>
                    <a:pt x="168100" y="209453"/>
                  </a:lnTo>
                  <a:lnTo>
                    <a:pt x="162538" y="195729"/>
                  </a:lnTo>
                  <a:lnTo>
                    <a:pt x="156492" y="183074"/>
                  </a:lnTo>
                  <a:lnTo>
                    <a:pt x="150124" y="171132"/>
                  </a:lnTo>
                  <a:lnTo>
                    <a:pt x="143542" y="159664"/>
                  </a:lnTo>
                  <a:lnTo>
                    <a:pt x="135648" y="153188"/>
                  </a:lnTo>
                  <a:lnTo>
                    <a:pt x="126879" y="150039"/>
                  </a:lnTo>
                  <a:lnTo>
                    <a:pt x="77789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298384" y="4796025"/>
              <a:ext cx="105178" cy="189317"/>
            </a:xfrm>
            <a:custGeom>
              <a:avLst/>
              <a:gdLst/>
              <a:ahLst/>
              <a:cxnLst/>
              <a:rect l="0" t="0" r="0" b="0"/>
              <a:pathLst>
                <a:path w="105178" h="189317">
                  <a:moveTo>
                    <a:pt x="0" y="0"/>
                  </a:moveTo>
                  <a:lnTo>
                    <a:pt x="5584" y="16750"/>
                  </a:lnTo>
                  <a:lnTo>
                    <a:pt x="7229" y="27527"/>
                  </a:lnTo>
                  <a:lnTo>
                    <a:pt x="8325" y="40555"/>
                  </a:lnTo>
                  <a:lnTo>
                    <a:pt x="9056" y="55083"/>
                  </a:lnTo>
                  <a:lnTo>
                    <a:pt x="10712" y="68275"/>
                  </a:lnTo>
                  <a:lnTo>
                    <a:pt x="12985" y="80575"/>
                  </a:lnTo>
                  <a:lnTo>
                    <a:pt x="15668" y="92281"/>
                  </a:lnTo>
                  <a:lnTo>
                    <a:pt x="17458" y="105928"/>
                  </a:lnTo>
                  <a:lnTo>
                    <a:pt x="18650" y="120869"/>
                  </a:lnTo>
                  <a:lnTo>
                    <a:pt x="19445" y="136673"/>
                  </a:lnTo>
                  <a:lnTo>
                    <a:pt x="23481" y="144872"/>
                  </a:lnTo>
                  <a:lnTo>
                    <a:pt x="29678" y="148000"/>
                  </a:lnTo>
                  <a:lnTo>
                    <a:pt x="37314" y="147749"/>
                  </a:lnTo>
                  <a:lnTo>
                    <a:pt x="43575" y="140569"/>
                  </a:lnTo>
                  <a:lnTo>
                    <a:pt x="48917" y="128771"/>
                  </a:lnTo>
                  <a:lnTo>
                    <a:pt x="53647" y="113894"/>
                  </a:lnTo>
                  <a:lnTo>
                    <a:pt x="57969" y="98133"/>
                  </a:lnTo>
                  <a:lnTo>
                    <a:pt x="62019" y="81783"/>
                  </a:lnTo>
                  <a:lnTo>
                    <a:pt x="76915" y="19141"/>
                  </a:lnTo>
                  <a:lnTo>
                    <a:pt x="79324" y="15098"/>
                  </a:lnTo>
                  <a:lnTo>
                    <a:pt x="80930" y="18245"/>
                  </a:lnTo>
                  <a:lnTo>
                    <a:pt x="82000" y="26187"/>
                  </a:lnTo>
                  <a:lnTo>
                    <a:pt x="82714" y="38493"/>
                  </a:lnTo>
                  <a:lnTo>
                    <a:pt x="83508" y="70864"/>
                  </a:lnTo>
                  <a:lnTo>
                    <a:pt x="83954" y="117343"/>
                  </a:lnTo>
                  <a:lnTo>
                    <a:pt x="86354" y="131985"/>
                  </a:lnTo>
                  <a:lnTo>
                    <a:pt x="90291" y="146421"/>
                  </a:lnTo>
                  <a:lnTo>
                    <a:pt x="105177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458376" y="4785507"/>
              <a:ext cx="81915" cy="210353"/>
            </a:xfrm>
            <a:custGeom>
              <a:avLst/>
              <a:gdLst/>
              <a:ahLst/>
              <a:cxnLst/>
              <a:rect l="0" t="0" r="0" b="0"/>
              <a:pathLst>
                <a:path w="81915" h="210353">
                  <a:moveTo>
                    <a:pt x="60878" y="0"/>
                  </a:moveTo>
                  <a:lnTo>
                    <a:pt x="49711" y="11167"/>
                  </a:lnTo>
                  <a:lnTo>
                    <a:pt x="44084" y="17962"/>
                  </a:lnTo>
                  <a:lnTo>
                    <a:pt x="37996" y="25998"/>
                  </a:lnTo>
                  <a:lnTo>
                    <a:pt x="31600" y="34861"/>
                  </a:lnTo>
                  <a:lnTo>
                    <a:pt x="26167" y="46613"/>
                  </a:lnTo>
                  <a:lnTo>
                    <a:pt x="21376" y="60291"/>
                  </a:lnTo>
                  <a:lnTo>
                    <a:pt x="12937" y="88733"/>
                  </a:lnTo>
                  <a:lnTo>
                    <a:pt x="5292" y="113060"/>
                  </a:lnTo>
                  <a:lnTo>
                    <a:pt x="2785" y="126793"/>
                  </a:lnTo>
                  <a:lnTo>
                    <a:pt x="1114" y="141791"/>
                  </a:lnTo>
                  <a:lnTo>
                    <a:pt x="0" y="157633"/>
                  </a:lnTo>
                  <a:lnTo>
                    <a:pt x="3932" y="165857"/>
                  </a:lnTo>
                  <a:lnTo>
                    <a:pt x="11228" y="169002"/>
                  </a:lnTo>
                  <a:lnTo>
                    <a:pt x="20766" y="168762"/>
                  </a:lnTo>
                  <a:lnTo>
                    <a:pt x="28294" y="161590"/>
                  </a:lnTo>
                  <a:lnTo>
                    <a:pt x="34481" y="149797"/>
                  </a:lnTo>
                  <a:lnTo>
                    <a:pt x="39775" y="134923"/>
                  </a:lnTo>
                  <a:lnTo>
                    <a:pt x="44472" y="119164"/>
                  </a:lnTo>
                  <a:lnTo>
                    <a:pt x="48772" y="102815"/>
                  </a:lnTo>
                  <a:lnTo>
                    <a:pt x="64071" y="40175"/>
                  </a:lnTo>
                  <a:lnTo>
                    <a:pt x="66512" y="34964"/>
                  </a:lnTo>
                  <a:lnTo>
                    <a:pt x="68140" y="36164"/>
                  </a:lnTo>
                  <a:lnTo>
                    <a:pt x="69225" y="41639"/>
                  </a:lnTo>
                  <a:lnTo>
                    <a:pt x="69949" y="52300"/>
                  </a:lnTo>
                  <a:lnTo>
                    <a:pt x="70432" y="66420"/>
                  </a:lnTo>
                  <a:lnTo>
                    <a:pt x="71205" y="133877"/>
                  </a:lnTo>
                  <a:lnTo>
                    <a:pt x="72438" y="148851"/>
                  </a:lnTo>
                  <a:lnTo>
                    <a:pt x="81914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8613912" y="4827577"/>
              <a:ext cx="63107" cy="162006"/>
            </a:xfrm>
            <a:custGeom>
              <a:avLst/>
              <a:gdLst/>
              <a:ahLst/>
              <a:cxnLst/>
              <a:rect l="0" t="0" r="0" b="0"/>
              <a:pathLst>
                <a:path w="63107" h="162006">
                  <a:moveTo>
                    <a:pt x="0" y="0"/>
                  </a:moveTo>
                  <a:lnTo>
                    <a:pt x="0" y="27917"/>
                  </a:lnTo>
                  <a:lnTo>
                    <a:pt x="1169" y="39647"/>
                  </a:lnTo>
                  <a:lnTo>
                    <a:pt x="3117" y="50972"/>
                  </a:lnTo>
                  <a:lnTo>
                    <a:pt x="5584" y="62028"/>
                  </a:lnTo>
                  <a:lnTo>
                    <a:pt x="6060" y="76411"/>
                  </a:lnTo>
                  <a:lnTo>
                    <a:pt x="5209" y="93011"/>
                  </a:lnTo>
                  <a:lnTo>
                    <a:pt x="3472" y="111090"/>
                  </a:lnTo>
                  <a:lnTo>
                    <a:pt x="2315" y="127817"/>
                  </a:lnTo>
                  <a:lnTo>
                    <a:pt x="1544" y="143642"/>
                  </a:lnTo>
                  <a:lnTo>
                    <a:pt x="1029" y="158867"/>
                  </a:lnTo>
                  <a:lnTo>
                    <a:pt x="686" y="162005"/>
                  </a:lnTo>
                  <a:lnTo>
                    <a:pt x="458" y="157086"/>
                  </a:lnTo>
                  <a:lnTo>
                    <a:pt x="305" y="146794"/>
                  </a:lnTo>
                  <a:lnTo>
                    <a:pt x="1372" y="132921"/>
                  </a:lnTo>
                  <a:lnTo>
                    <a:pt x="3252" y="116661"/>
                  </a:lnTo>
                  <a:lnTo>
                    <a:pt x="5675" y="98809"/>
                  </a:lnTo>
                  <a:lnTo>
                    <a:pt x="8457" y="82234"/>
                  </a:lnTo>
                  <a:lnTo>
                    <a:pt x="11481" y="66509"/>
                  </a:lnTo>
                  <a:lnTo>
                    <a:pt x="14666" y="51351"/>
                  </a:lnTo>
                  <a:lnTo>
                    <a:pt x="19126" y="38909"/>
                  </a:lnTo>
                  <a:lnTo>
                    <a:pt x="24437" y="28276"/>
                  </a:lnTo>
                  <a:lnTo>
                    <a:pt x="6310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8771676" y="4785507"/>
              <a:ext cx="10519" cy="220870"/>
            </a:xfrm>
            <a:custGeom>
              <a:avLst/>
              <a:gdLst/>
              <a:ahLst/>
              <a:cxnLst/>
              <a:rect l="0" t="0" r="0" b="0"/>
              <a:pathLst>
                <a:path w="10519" h="220870">
                  <a:moveTo>
                    <a:pt x="10518" y="0"/>
                  </a:moveTo>
                  <a:lnTo>
                    <a:pt x="4934" y="27917"/>
                  </a:lnTo>
                  <a:lnTo>
                    <a:pt x="3290" y="41983"/>
                  </a:lnTo>
                  <a:lnTo>
                    <a:pt x="2193" y="57205"/>
                  </a:lnTo>
                  <a:lnTo>
                    <a:pt x="1462" y="73195"/>
                  </a:lnTo>
                  <a:lnTo>
                    <a:pt x="650" y="109660"/>
                  </a:lnTo>
                  <a:lnTo>
                    <a:pt x="0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8740124" y="4880165"/>
              <a:ext cx="63107" cy="42071"/>
            </a:xfrm>
            <a:custGeom>
              <a:avLst/>
              <a:gdLst/>
              <a:ahLst/>
              <a:cxnLst/>
              <a:rect l="0" t="0" r="0" b="0"/>
              <a:pathLst>
                <a:path w="63107" h="42071">
                  <a:moveTo>
                    <a:pt x="0" y="0"/>
                  </a:moveTo>
                  <a:lnTo>
                    <a:pt x="11167" y="11167"/>
                  </a:lnTo>
                  <a:lnTo>
                    <a:pt x="17962" y="15625"/>
                  </a:lnTo>
                  <a:lnTo>
                    <a:pt x="25998" y="19766"/>
                  </a:lnTo>
                  <a:lnTo>
                    <a:pt x="63106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8891828" y="4838095"/>
              <a:ext cx="16578" cy="220870"/>
            </a:xfrm>
            <a:custGeom>
              <a:avLst/>
              <a:gdLst/>
              <a:ahLst/>
              <a:cxnLst/>
              <a:rect l="0" t="0" r="0" b="0"/>
              <a:pathLst>
                <a:path w="16578" h="220870">
                  <a:moveTo>
                    <a:pt x="6060" y="0"/>
                  </a:moveTo>
                  <a:lnTo>
                    <a:pt x="477" y="27917"/>
                  </a:lnTo>
                  <a:lnTo>
                    <a:pt x="0" y="41984"/>
                  </a:lnTo>
                  <a:lnTo>
                    <a:pt x="852" y="57205"/>
                  </a:lnTo>
                  <a:lnTo>
                    <a:pt x="2588" y="73195"/>
                  </a:lnTo>
                  <a:lnTo>
                    <a:pt x="3746" y="89698"/>
                  </a:lnTo>
                  <a:lnTo>
                    <a:pt x="4517" y="106544"/>
                  </a:lnTo>
                  <a:lnTo>
                    <a:pt x="5031" y="123617"/>
                  </a:lnTo>
                  <a:lnTo>
                    <a:pt x="6543" y="139674"/>
                  </a:lnTo>
                  <a:lnTo>
                    <a:pt x="8719" y="155053"/>
                  </a:lnTo>
                  <a:lnTo>
                    <a:pt x="16577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8971549" y="4764471"/>
              <a:ext cx="10481" cy="273459"/>
            </a:xfrm>
            <a:custGeom>
              <a:avLst/>
              <a:gdLst/>
              <a:ahLst/>
              <a:cxnLst/>
              <a:rect l="0" t="0" r="0" b="0"/>
              <a:pathLst>
                <a:path w="10481" h="273459">
                  <a:moveTo>
                    <a:pt x="10480" y="0"/>
                  </a:moveTo>
                  <a:lnTo>
                    <a:pt x="4896" y="16751"/>
                  </a:lnTo>
                  <a:lnTo>
                    <a:pt x="3252" y="26359"/>
                  </a:lnTo>
                  <a:lnTo>
                    <a:pt x="2155" y="37440"/>
                  </a:lnTo>
                  <a:lnTo>
                    <a:pt x="1424" y="49501"/>
                  </a:lnTo>
                  <a:lnTo>
                    <a:pt x="611" y="75368"/>
                  </a:lnTo>
                  <a:lnTo>
                    <a:pt x="18" y="157918"/>
                  </a:lnTo>
                  <a:lnTo>
                    <a:pt x="0" y="171890"/>
                  </a:lnTo>
                  <a:lnTo>
                    <a:pt x="1156" y="184711"/>
                  </a:lnTo>
                  <a:lnTo>
                    <a:pt x="3095" y="196764"/>
                  </a:lnTo>
                  <a:lnTo>
                    <a:pt x="5557" y="208306"/>
                  </a:lnTo>
                  <a:lnTo>
                    <a:pt x="7198" y="220674"/>
                  </a:lnTo>
                  <a:lnTo>
                    <a:pt x="8292" y="233594"/>
                  </a:lnTo>
                  <a:lnTo>
                    <a:pt x="10480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9013581" y="4859615"/>
              <a:ext cx="136730" cy="184875"/>
            </a:xfrm>
            <a:custGeom>
              <a:avLst/>
              <a:gdLst/>
              <a:ahLst/>
              <a:cxnLst/>
              <a:rect l="0" t="0" r="0" b="0"/>
              <a:pathLst>
                <a:path w="136730" h="184875">
                  <a:moveTo>
                    <a:pt x="0" y="62620"/>
                  </a:moveTo>
                  <a:lnTo>
                    <a:pt x="43918" y="47981"/>
                  </a:lnTo>
                  <a:lnTo>
                    <a:pt x="53819" y="43512"/>
                  </a:lnTo>
                  <a:lnTo>
                    <a:pt x="63926" y="38196"/>
                  </a:lnTo>
                  <a:lnTo>
                    <a:pt x="74171" y="32314"/>
                  </a:lnTo>
                  <a:lnTo>
                    <a:pt x="79832" y="24887"/>
                  </a:lnTo>
                  <a:lnTo>
                    <a:pt x="82437" y="16430"/>
                  </a:lnTo>
                  <a:lnTo>
                    <a:pt x="83005" y="7285"/>
                  </a:lnTo>
                  <a:lnTo>
                    <a:pt x="79877" y="2358"/>
                  </a:lnTo>
                  <a:lnTo>
                    <a:pt x="74287" y="242"/>
                  </a:lnTo>
                  <a:lnTo>
                    <a:pt x="67054" y="0"/>
                  </a:lnTo>
                  <a:lnTo>
                    <a:pt x="61064" y="4512"/>
                  </a:lnTo>
                  <a:lnTo>
                    <a:pt x="55901" y="12196"/>
                  </a:lnTo>
                  <a:lnTo>
                    <a:pt x="51291" y="21992"/>
                  </a:lnTo>
                  <a:lnTo>
                    <a:pt x="48218" y="33198"/>
                  </a:lnTo>
                  <a:lnTo>
                    <a:pt x="46169" y="45342"/>
                  </a:lnTo>
                  <a:lnTo>
                    <a:pt x="44803" y="58114"/>
                  </a:lnTo>
                  <a:lnTo>
                    <a:pt x="43892" y="72471"/>
                  </a:lnTo>
                  <a:lnTo>
                    <a:pt x="43285" y="87886"/>
                  </a:lnTo>
                  <a:lnTo>
                    <a:pt x="42880" y="104005"/>
                  </a:lnTo>
                  <a:lnTo>
                    <a:pt x="44948" y="119426"/>
                  </a:lnTo>
                  <a:lnTo>
                    <a:pt x="48664" y="134381"/>
                  </a:lnTo>
                  <a:lnTo>
                    <a:pt x="53477" y="149025"/>
                  </a:lnTo>
                  <a:lnTo>
                    <a:pt x="59024" y="161126"/>
                  </a:lnTo>
                  <a:lnTo>
                    <a:pt x="65060" y="171530"/>
                  </a:lnTo>
                  <a:lnTo>
                    <a:pt x="71420" y="180803"/>
                  </a:lnTo>
                  <a:lnTo>
                    <a:pt x="79167" y="184648"/>
                  </a:lnTo>
                  <a:lnTo>
                    <a:pt x="87837" y="184874"/>
                  </a:lnTo>
                  <a:lnTo>
                    <a:pt x="97122" y="182687"/>
                  </a:lnTo>
                  <a:lnTo>
                    <a:pt x="105650" y="177724"/>
                  </a:lnTo>
                  <a:lnTo>
                    <a:pt x="113672" y="170909"/>
                  </a:lnTo>
                  <a:lnTo>
                    <a:pt x="136729" y="13624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8887370" y="4701366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0" name="Freeform 279"/>
          <p:cNvSpPr/>
          <p:nvPr/>
        </p:nvSpPr>
        <p:spPr>
          <a:xfrm>
            <a:off x="2871304" y="2408530"/>
            <a:ext cx="1693334" cy="94659"/>
          </a:xfrm>
          <a:custGeom>
            <a:avLst/>
            <a:gdLst/>
            <a:ahLst/>
            <a:cxnLst/>
            <a:rect l="0" t="0" r="0" b="0"/>
            <a:pathLst>
              <a:path w="1693334" h="94659">
                <a:moveTo>
                  <a:pt x="0" y="0"/>
                </a:moveTo>
                <a:lnTo>
                  <a:pt x="16750" y="5583"/>
                </a:lnTo>
                <a:lnTo>
                  <a:pt x="40555" y="8324"/>
                </a:lnTo>
                <a:lnTo>
                  <a:pt x="89925" y="9867"/>
                </a:lnTo>
                <a:lnTo>
                  <a:pt x="327070" y="10514"/>
                </a:lnTo>
                <a:lnTo>
                  <a:pt x="345426" y="11684"/>
                </a:lnTo>
                <a:lnTo>
                  <a:pt x="362339" y="13632"/>
                </a:lnTo>
                <a:lnTo>
                  <a:pt x="378288" y="16100"/>
                </a:lnTo>
                <a:lnTo>
                  <a:pt x="414707" y="18841"/>
                </a:lnTo>
                <a:lnTo>
                  <a:pt x="451929" y="20060"/>
                </a:lnTo>
                <a:lnTo>
                  <a:pt x="513913" y="20842"/>
                </a:lnTo>
                <a:lnTo>
                  <a:pt x="541596" y="22118"/>
                </a:lnTo>
                <a:lnTo>
                  <a:pt x="553887" y="24094"/>
                </a:lnTo>
                <a:lnTo>
                  <a:pt x="565586" y="26580"/>
                </a:lnTo>
                <a:lnTo>
                  <a:pt x="591051" y="29343"/>
                </a:lnTo>
                <a:lnTo>
                  <a:pt x="641017" y="30898"/>
                </a:lnTo>
                <a:lnTo>
                  <a:pt x="679891" y="32430"/>
                </a:lnTo>
                <a:lnTo>
                  <a:pt x="695165" y="34475"/>
                </a:lnTo>
                <a:lnTo>
                  <a:pt x="708854" y="37006"/>
                </a:lnTo>
                <a:lnTo>
                  <a:pt x="742762" y="39819"/>
                </a:lnTo>
                <a:lnTo>
                  <a:pt x="795040" y="41403"/>
                </a:lnTo>
                <a:lnTo>
                  <a:pt x="824306" y="42942"/>
                </a:lnTo>
                <a:lnTo>
                  <a:pt x="837018" y="44989"/>
                </a:lnTo>
                <a:lnTo>
                  <a:pt x="848999" y="47522"/>
                </a:lnTo>
                <a:lnTo>
                  <a:pt x="881009" y="50336"/>
                </a:lnTo>
                <a:lnTo>
                  <a:pt x="918608" y="51587"/>
                </a:lnTo>
                <a:lnTo>
                  <a:pt x="958691" y="52143"/>
                </a:lnTo>
                <a:lnTo>
                  <a:pt x="979197" y="53460"/>
                </a:lnTo>
                <a:lnTo>
                  <a:pt x="999878" y="55506"/>
                </a:lnTo>
                <a:lnTo>
                  <a:pt x="1020678" y="58039"/>
                </a:lnTo>
                <a:lnTo>
                  <a:pt x="1062487" y="60853"/>
                </a:lnTo>
                <a:lnTo>
                  <a:pt x="1104441" y="63273"/>
                </a:lnTo>
                <a:lnTo>
                  <a:pt x="1125445" y="65554"/>
                </a:lnTo>
                <a:lnTo>
                  <a:pt x="1146459" y="68244"/>
                </a:lnTo>
                <a:lnTo>
                  <a:pt x="1166312" y="70037"/>
                </a:lnTo>
                <a:lnTo>
                  <a:pt x="1203953" y="72029"/>
                </a:lnTo>
                <a:lnTo>
                  <a:pt x="1243275" y="72915"/>
                </a:lnTo>
                <a:lnTo>
                  <a:pt x="1280618" y="74477"/>
                </a:lnTo>
                <a:lnTo>
                  <a:pt x="1295485" y="76529"/>
                </a:lnTo>
                <a:lnTo>
                  <a:pt x="1308901" y="79066"/>
                </a:lnTo>
                <a:lnTo>
                  <a:pt x="1342507" y="81885"/>
                </a:lnTo>
                <a:lnTo>
                  <a:pt x="1394614" y="83472"/>
                </a:lnTo>
                <a:lnTo>
                  <a:pt x="1554670" y="84129"/>
                </a:lnTo>
                <a:lnTo>
                  <a:pt x="1600569" y="84137"/>
                </a:lnTo>
                <a:lnTo>
                  <a:pt x="1613961" y="85307"/>
                </a:lnTo>
                <a:lnTo>
                  <a:pt x="1626395" y="87255"/>
                </a:lnTo>
                <a:lnTo>
                  <a:pt x="1693333" y="94658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2797681" y="3681159"/>
            <a:ext cx="1388324" cy="73624"/>
          </a:xfrm>
          <a:custGeom>
            <a:avLst/>
            <a:gdLst/>
            <a:ahLst/>
            <a:cxnLst/>
            <a:rect l="0" t="0" r="0" b="0"/>
            <a:pathLst>
              <a:path w="1388324" h="73624">
                <a:moveTo>
                  <a:pt x="0" y="0"/>
                </a:moveTo>
                <a:lnTo>
                  <a:pt x="388194" y="0"/>
                </a:lnTo>
                <a:lnTo>
                  <a:pt x="407211" y="1168"/>
                </a:lnTo>
                <a:lnTo>
                  <a:pt x="424563" y="3116"/>
                </a:lnTo>
                <a:lnTo>
                  <a:pt x="440806" y="5583"/>
                </a:lnTo>
                <a:lnTo>
                  <a:pt x="458646" y="7228"/>
                </a:lnTo>
                <a:lnTo>
                  <a:pt x="497167" y="9056"/>
                </a:lnTo>
                <a:lnTo>
                  <a:pt x="563858" y="10084"/>
                </a:lnTo>
                <a:lnTo>
                  <a:pt x="629843" y="10389"/>
                </a:lnTo>
                <a:lnTo>
                  <a:pt x="648945" y="11600"/>
                </a:lnTo>
                <a:lnTo>
                  <a:pt x="666354" y="13577"/>
                </a:lnTo>
                <a:lnTo>
                  <a:pt x="682635" y="16063"/>
                </a:lnTo>
                <a:lnTo>
                  <a:pt x="701669" y="17720"/>
                </a:lnTo>
                <a:lnTo>
                  <a:pt x="744633" y="19562"/>
                </a:lnTo>
                <a:lnTo>
                  <a:pt x="762867" y="21221"/>
                </a:lnTo>
                <a:lnTo>
                  <a:pt x="778530" y="23497"/>
                </a:lnTo>
                <a:lnTo>
                  <a:pt x="792477" y="26182"/>
                </a:lnTo>
                <a:lnTo>
                  <a:pt x="806450" y="27972"/>
                </a:lnTo>
                <a:lnTo>
                  <a:pt x="834441" y="29961"/>
                </a:lnTo>
                <a:lnTo>
                  <a:pt x="850786" y="31660"/>
                </a:lnTo>
                <a:lnTo>
                  <a:pt x="887647" y="36665"/>
                </a:lnTo>
                <a:lnTo>
                  <a:pt x="907292" y="38467"/>
                </a:lnTo>
                <a:lnTo>
                  <a:pt x="947819" y="40468"/>
                </a:lnTo>
                <a:lnTo>
                  <a:pt x="968442" y="42171"/>
                </a:lnTo>
                <a:lnTo>
                  <a:pt x="989203" y="44475"/>
                </a:lnTo>
                <a:lnTo>
                  <a:pt x="1010055" y="47179"/>
                </a:lnTo>
                <a:lnTo>
                  <a:pt x="1030968" y="48982"/>
                </a:lnTo>
                <a:lnTo>
                  <a:pt x="1072903" y="50985"/>
                </a:lnTo>
                <a:lnTo>
                  <a:pt x="1135932" y="52113"/>
                </a:lnTo>
                <a:lnTo>
                  <a:pt x="1155788" y="53440"/>
                </a:lnTo>
                <a:lnTo>
                  <a:pt x="1174869" y="55493"/>
                </a:lnTo>
                <a:lnTo>
                  <a:pt x="1193432" y="58030"/>
                </a:lnTo>
                <a:lnTo>
                  <a:pt x="1229640" y="63966"/>
                </a:lnTo>
                <a:lnTo>
                  <a:pt x="1247475" y="67185"/>
                </a:lnTo>
                <a:lnTo>
                  <a:pt x="1265209" y="69331"/>
                </a:lnTo>
                <a:lnTo>
                  <a:pt x="1282874" y="70762"/>
                </a:lnTo>
                <a:lnTo>
                  <a:pt x="1316916" y="72352"/>
                </a:lnTo>
                <a:lnTo>
                  <a:pt x="1388323" y="73623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826218" y="247604"/>
            <a:ext cx="5642106" cy="664892"/>
          </a:xfrm>
          <a:custGeom>
            <a:avLst/>
            <a:gdLst/>
            <a:ahLst/>
            <a:cxnLst/>
            <a:rect l="0" t="0" r="0" b="0"/>
            <a:pathLst>
              <a:path w="5642106" h="664892">
                <a:moveTo>
                  <a:pt x="120365" y="225687"/>
                </a:moveTo>
                <a:lnTo>
                  <a:pt x="114782" y="253604"/>
                </a:lnTo>
                <a:lnTo>
                  <a:pt x="110800" y="268840"/>
                </a:lnTo>
                <a:lnTo>
                  <a:pt x="105808" y="286009"/>
                </a:lnTo>
                <a:lnTo>
                  <a:pt x="100143" y="304466"/>
                </a:lnTo>
                <a:lnTo>
                  <a:pt x="90732" y="337440"/>
                </a:lnTo>
                <a:lnTo>
                  <a:pt x="86586" y="352777"/>
                </a:lnTo>
                <a:lnTo>
                  <a:pt x="81485" y="368845"/>
                </a:lnTo>
                <a:lnTo>
                  <a:pt x="75747" y="385400"/>
                </a:lnTo>
                <a:lnTo>
                  <a:pt x="69585" y="402280"/>
                </a:lnTo>
                <a:lnTo>
                  <a:pt x="64308" y="418207"/>
                </a:lnTo>
                <a:lnTo>
                  <a:pt x="59621" y="433500"/>
                </a:lnTo>
                <a:lnTo>
                  <a:pt x="51298" y="462958"/>
                </a:lnTo>
                <a:lnTo>
                  <a:pt x="29305" y="546959"/>
                </a:lnTo>
                <a:lnTo>
                  <a:pt x="22242" y="570647"/>
                </a:lnTo>
                <a:lnTo>
                  <a:pt x="11696" y="603692"/>
                </a:lnTo>
                <a:lnTo>
                  <a:pt x="8186" y="606239"/>
                </a:lnTo>
                <a:lnTo>
                  <a:pt x="4677" y="603263"/>
                </a:lnTo>
                <a:lnTo>
                  <a:pt x="1170" y="596604"/>
                </a:lnTo>
                <a:lnTo>
                  <a:pt x="0" y="587490"/>
                </a:lnTo>
                <a:lnTo>
                  <a:pt x="388" y="576739"/>
                </a:lnTo>
                <a:lnTo>
                  <a:pt x="1816" y="564898"/>
                </a:lnTo>
                <a:lnTo>
                  <a:pt x="2768" y="552329"/>
                </a:lnTo>
                <a:lnTo>
                  <a:pt x="3403" y="539276"/>
                </a:lnTo>
                <a:lnTo>
                  <a:pt x="3826" y="525899"/>
                </a:lnTo>
                <a:lnTo>
                  <a:pt x="6445" y="509969"/>
                </a:lnTo>
                <a:lnTo>
                  <a:pt x="10528" y="492338"/>
                </a:lnTo>
                <a:lnTo>
                  <a:pt x="15588" y="473572"/>
                </a:lnTo>
                <a:lnTo>
                  <a:pt x="20130" y="454049"/>
                </a:lnTo>
                <a:lnTo>
                  <a:pt x="24326" y="434022"/>
                </a:lnTo>
                <a:lnTo>
                  <a:pt x="28292" y="413660"/>
                </a:lnTo>
                <a:lnTo>
                  <a:pt x="33274" y="393073"/>
                </a:lnTo>
                <a:lnTo>
                  <a:pt x="38932" y="372336"/>
                </a:lnTo>
                <a:lnTo>
                  <a:pt x="51451" y="330598"/>
                </a:lnTo>
                <a:lnTo>
                  <a:pt x="64806" y="288675"/>
                </a:lnTo>
                <a:lnTo>
                  <a:pt x="72808" y="267679"/>
                </a:lnTo>
                <a:lnTo>
                  <a:pt x="81649" y="246670"/>
                </a:lnTo>
                <a:lnTo>
                  <a:pt x="91049" y="225652"/>
                </a:lnTo>
                <a:lnTo>
                  <a:pt x="110842" y="183602"/>
                </a:lnTo>
                <a:lnTo>
                  <a:pt x="121028" y="162571"/>
                </a:lnTo>
                <a:lnTo>
                  <a:pt x="130156" y="142708"/>
                </a:lnTo>
                <a:lnTo>
                  <a:pt x="146531" y="105057"/>
                </a:lnTo>
                <a:lnTo>
                  <a:pt x="155338" y="89173"/>
                </a:lnTo>
                <a:lnTo>
                  <a:pt x="164716" y="75078"/>
                </a:lnTo>
                <a:lnTo>
                  <a:pt x="174473" y="62176"/>
                </a:lnTo>
                <a:lnTo>
                  <a:pt x="191548" y="38491"/>
                </a:lnTo>
                <a:lnTo>
                  <a:pt x="199373" y="27266"/>
                </a:lnTo>
                <a:lnTo>
                  <a:pt x="209265" y="22121"/>
                </a:lnTo>
                <a:lnTo>
                  <a:pt x="220533" y="21028"/>
                </a:lnTo>
                <a:lnTo>
                  <a:pt x="232720" y="22636"/>
                </a:lnTo>
                <a:lnTo>
                  <a:pt x="239676" y="33057"/>
                </a:lnTo>
                <a:lnTo>
                  <a:pt x="243145" y="49354"/>
                </a:lnTo>
                <a:lnTo>
                  <a:pt x="244289" y="69567"/>
                </a:lnTo>
                <a:lnTo>
                  <a:pt x="243883" y="90054"/>
                </a:lnTo>
                <a:lnTo>
                  <a:pt x="242443" y="110724"/>
                </a:lnTo>
                <a:lnTo>
                  <a:pt x="240315" y="131516"/>
                </a:lnTo>
                <a:lnTo>
                  <a:pt x="236559" y="153558"/>
                </a:lnTo>
                <a:lnTo>
                  <a:pt x="231718" y="176432"/>
                </a:lnTo>
                <a:lnTo>
                  <a:pt x="226153" y="199862"/>
                </a:lnTo>
                <a:lnTo>
                  <a:pt x="221275" y="223663"/>
                </a:lnTo>
                <a:lnTo>
                  <a:pt x="212738" y="271922"/>
                </a:lnTo>
                <a:lnTo>
                  <a:pt x="207657" y="295075"/>
                </a:lnTo>
                <a:lnTo>
                  <a:pt x="201932" y="317522"/>
                </a:lnTo>
                <a:lnTo>
                  <a:pt x="195778" y="339499"/>
                </a:lnTo>
                <a:lnTo>
                  <a:pt x="190507" y="361161"/>
                </a:lnTo>
                <a:lnTo>
                  <a:pt x="185825" y="382615"/>
                </a:lnTo>
                <a:lnTo>
                  <a:pt x="166252" y="478952"/>
                </a:lnTo>
                <a:lnTo>
                  <a:pt x="159068" y="510426"/>
                </a:lnTo>
                <a:lnTo>
                  <a:pt x="157853" y="524195"/>
                </a:lnTo>
                <a:lnTo>
                  <a:pt x="158212" y="536880"/>
                </a:lnTo>
                <a:lnTo>
                  <a:pt x="159620" y="548843"/>
                </a:lnTo>
                <a:lnTo>
                  <a:pt x="162896" y="554481"/>
                </a:lnTo>
                <a:lnTo>
                  <a:pt x="167417" y="555902"/>
                </a:lnTo>
                <a:lnTo>
                  <a:pt x="172768" y="554512"/>
                </a:lnTo>
                <a:lnTo>
                  <a:pt x="177504" y="550080"/>
                </a:lnTo>
                <a:lnTo>
                  <a:pt x="185883" y="535806"/>
                </a:lnTo>
                <a:lnTo>
                  <a:pt x="190922" y="524754"/>
                </a:lnTo>
                <a:lnTo>
                  <a:pt x="202754" y="496893"/>
                </a:lnTo>
                <a:lnTo>
                  <a:pt x="209181" y="478946"/>
                </a:lnTo>
                <a:lnTo>
                  <a:pt x="215803" y="458801"/>
                </a:lnTo>
                <a:lnTo>
                  <a:pt x="222555" y="437190"/>
                </a:lnTo>
                <a:lnTo>
                  <a:pt x="230562" y="414603"/>
                </a:lnTo>
                <a:lnTo>
                  <a:pt x="239406" y="391364"/>
                </a:lnTo>
                <a:lnTo>
                  <a:pt x="258582" y="343729"/>
                </a:lnTo>
                <a:lnTo>
                  <a:pt x="289088" y="269752"/>
                </a:lnTo>
                <a:lnTo>
                  <a:pt x="309878" y="216446"/>
                </a:lnTo>
                <a:lnTo>
                  <a:pt x="321499" y="191479"/>
                </a:lnTo>
                <a:lnTo>
                  <a:pt x="333921" y="167823"/>
                </a:lnTo>
                <a:lnTo>
                  <a:pt x="346876" y="145041"/>
                </a:lnTo>
                <a:lnTo>
                  <a:pt x="360188" y="124010"/>
                </a:lnTo>
                <a:lnTo>
                  <a:pt x="373737" y="104146"/>
                </a:lnTo>
                <a:lnTo>
                  <a:pt x="387444" y="85060"/>
                </a:lnTo>
                <a:lnTo>
                  <a:pt x="401257" y="67661"/>
                </a:lnTo>
                <a:lnTo>
                  <a:pt x="415139" y="51388"/>
                </a:lnTo>
                <a:lnTo>
                  <a:pt x="429069" y="35865"/>
                </a:lnTo>
                <a:lnTo>
                  <a:pt x="441861" y="23179"/>
                </a:lnTo>
                <a:lnTo>
                  <a:pt x="465424" y="2850"/>
                </a:lnTo>
                <a:lnTo>
                  <a:pt x="476616" y="0"/>
                </a:lnTo>
                <a:lnTo>
                  <a:pt x="487583" y="1606"/>
                </a:lnTo>
                <a:lnTo>
                  <a:pt x="498400" y="6183"/>
                </a:lnTo>
                <a:lnTo>
                  <a:pt x="505611" y="15077"/>
                </a:lnTo>
                <a:lnTo>
                  <a:pt x="510419" y="26849"/>
                </a:lnTo>
                <a:lnTo>
                  <a:pt x="513624" y="40541"/>
                </a:lnTo>
                <a:lnTo>
                  <a:pt x="514592" y="56680"/>
                </a:lnTo>
                <a:lnTo>
                  <a:pt x="514069" y="74451"/>
                </a:lnTo>
                <a:lnTo>
                  <a:pt x="512551" y="93311"/>
                </a:lnTo>
                <a:lnTo>
                  <a:pt x="508034" y="114064"/>
                </a:lnTo>
                <a:lnTo>
                  <a:pt x="501516" y="136080"/>
                </a:lnTo>
                <a:lnTo>
                  <a:pt x="493665" y="158937"/>
                </a:lnTo>
                <a:lnTo>
                  <a:pt x="486094" y="183524"/>
                </a:lnTo>
                <a:lnTo>
                  <a:pt x="450064" y="312168"/>
                </a:lnTo>
                <a:lnTo>
                  <a:pt x="444172" y="337098"/>
                </a:lnTo>
                <a:lnTo>
                  <a:pt x="439075" y="361898"/>
                </a:lnTo>
                <a:lnTo>
                  <a:pt x="422498" y="449311"/>
                </a:lnTo>
                <a:lnTo>
                  <a:pt x="419952" y="467091"/>
                </a:lnTo>
                <a:lnTo>
                  <a:pt x="418254" y="483619"/>
                </a:lnTo>
                <a:lnTo>
                  <a:pt x="417122" y="499312"/>
                </a:lnTo>
                <a:lnTo>
                  <a:pt x="422211" y="503931"/>
                </a:lnTo>
                <a:lnTo>
                  <a:pt x="431446" y="501167"/>
                </a:lnTo>
                <a:lnTo>
                  <a:pt x="443446" y="493481"/>
                </a:lnTo>
                <a:lnTo>
                  <a:pt x="453783" y="482514"/>
                </a:lnTo>
                <a:lnTo>
                  <a:pt x="463012" y="469360"/>
                </a:lnTo>
                <a:lnTo>
                  <a:pt x="471502" y="454747"/>
                </a:lnTo>
                <a:lnTo>
                  <a:pt x="480668" y="436825"/>
                </a:lnTo>
                <a:lnTo>
                  <a:pt x="490284" y="416697"/>
                </a:lnTo>
                <a:lnTo>
                  <a:pt x="500201" y="395097"/>
                </a:lnTo>
                <a:lnTo>
                  <a:pt x="511486" y="372517"/>
                </a:lnTo>
                <a:lnTo>
                  <a:pt x="536491" y="325614"/>
                </a:lnTo>
                <a:lnTo>
                  <a:pt x="576849" y="253218"/>
                </a:lnTo>
                <a:lnTo>
                  <a:pt x="591801" y="230018"/>
                </a:lnTo>
                <a:lnTo>
                  <a:pt x="607612" y="207539"/>
                </a:lnTo>
                <a:lnTo>
                  <a:pt x="623995" y="185542"/>
                </a:lnTo>
                <a:lnTo>
                  <a:pt x="639592" y="166202"/>
                </a:lnTo>
                <a:lnTo>
                  <a:pt x="654665" y="148635"/>
                </a:lnTo>
                <a:lnTo>
                  <a:pt x="669388" y="132249"/>
                </a:lnTo>
                <a:lnTo>
                  <a:pt x="698212" y="101576"/>
                </a:lnTo>
                <a:lnTo>
                  <a:pt x="712442" y="86853"/>
                </a:lnTo>
                <a:lnTo>
                  <a:pt x="737603" y="67377"/>
                </a:lnTo>
                <a:lnTo>
                  <a:pt x="749221" y="60547"/>
                </a:lnTo>
                <a:lnTo>
                  <a:pt x="761641" y="58332"/>
                </a:lnTo>
                <a:lnTo>
                  <a:pt x="774595" y="59192"/>
                </a:lnTo>
                <a:lnTo>
                  <a:pt x="787906" y="62102"/>
                </a:lnTo>
                <a:lnTo>
                  <a:pt x="795611" y="68717"/>
                </a:lnTo>
                <a:lnTo>
                  <a:pt x="799579" y="77802"/>
                </a:lnTo>
                <a:lnTo>
                  <a:pt x="801056" y="88532"/>
                </a:lnTo>
                <a:lnTo>
                  <a:pt x="800872" y="101529"/>
                </a:lnTo>
                <a:lnTo>
                  <a:pt x="799580" y="116037"/>
                </a:lnTo>
                <a:lnTo>
                  <a:pt x="797551" y="131552"/>
                </a:lnTo>
                <a:lnTo>
                  <a:pt x="792692" y="150076"/>
                </a:lnTo>
                <a:lnTo>
                  <a:pt x="785947" y="170605"/>
                </a:lnTo>
                <a:lnTo>
                  <a:pt x="777944" y="192472"/>
                </a:lnTo>
                <a:lnTo>
                  <a:pt x="770272" y="216398"/>
                </a:lnTo>
                <a:lnTo>
                  <a:pt x="762820" y="241699"/>
                </a:lnTo>
                <a:lnTo>
                  <a:pt x="734066" y="343894"/>
                </a:lnTo>
                <a:lnTo>
                  <a:pt x="719946" y="390412"/>
                </a:lnTo>
                <a:lnTo>
                  <a:pt x="712908" y="412633"/>
                </a:lnTo>
                <a:lnTo>
                  <a:pt x="707048" y="433290"/>
                </a:lnTo>
                <a:lnTo>
                  <a:pt x="701973" y="452904"/>
                </a:lnTo>
                <a:lnTo>
                  <a:pt x="697420" y="471824"/>
                </a:lnTo>
                <a:lnTo>
                  <a:pt x="693217" y="487943"/>
                </a:lnTo>
                <a:lnTo>
                  <a:pt x="685430" y="515201"/>
                </a:lnTo>
                <a:lnTo>
                  <a:pt x="686392" y="519198"/>
                </a:lnTo>
                <a:lnTo>
                  <a:pt x="690539" y="517188"/>
                </a:lnTo>
                <a:lnTo>
                  <a:pt x="696810" y="511174"/>
                </a:lnTo>
                <a:lnTo>
                  <a:pt x="703327" y="500153"/>
                </a:lnTo>
                <a:lnTo>
                  <a:pt x="710010" y="485793"/>
                </a:lnTo>
                <a:lnTo>
                  <a:pt x="743111" y="406783"/>
                </a:lnTo>
                <a:lnTo>
                  <a:pt x="754062" y="383814"/>
                </a:lnTo>
                <a:lnTo>
                  <a:pt x="766036" y="360321"/>
                </a:lnTo>
                <a:lnTo>
                  <a:pt x="791807" y="311234"/>
                </a:lnTo>
                <a:lnTo>
                  <a:pt x="818842" y="258255"/>
                </a:lnTo>
                <a:lnTo>
                  <a:pt x="834933" y="232207"/>
                </a:lnTo>
                <a:lnTo>
                  <a:pt x="852672" y="206661"/>
                </a:lnTo>
                <a:lnTo>
                  <a:pt x="888743" y="158800"/>
                </a:lnTo>
                <a:lnTo>
                  <a:pt x="920356" y="118052"/>
                </a:lnTo>
                <a:lnTo>
                  <a:pt x="936499" y="101342"/>
                </a:lnTo>
                <a:lnTo>
                  <a:pt x="953104" y="86697"/>
                </a:lnTo>
                <a:lnTo>
                  <a:pt x="970017" y="73427"/>
                </a:lnTo>
                <a:lnTo>
                  <a:pt x="984798" y="62244"/>
                </a:lnTo>
                <a:lnTo>
                  <a:pt x="1010571" y="43585"/>
                </a:lnTo>
                <a:lnTo>
                  <a:pt x="1023521" y="40011"/>
                </a:lnTo>
                <a:lnTo>
                  <a:pt x="1036828" y="39966"/>
                </a:lnTo>
                <a:lnTo>
                  <a:pt x="1050375" y="42274"/>
                </a:lnTo>
                <a:lnTo>
                  <a:pt x="1057068" y="53161"/>
                </a:lnTo>
                <a:lnTo>
                  <a:pt x="1059193" y="69768"/>
                </a:lnTo>
                <a:lnTo>
                  <a:pt x="1058273" y="90188"/>
                </a:lnTo>
                <a:lnTo>
                  <a:pt x="1055322" y="110814"/>
                </a:lnTo>
                <a:lnTo>
                  <a:pt x="1051017" y="131576"/>
                </a:lnTo>
                <a:lnTo>
                  <a:pt x="1040002" y="174511"/>
                </a:lnTo>
                <a:lnTo>
                  <a:pt x="980409" y="388254"/>
                </a:lnTo>
                <a:lnTo>
                  <a:pt x="958875" y="478324"/>
                </a:lnTo>
                <a:lnTo>
                  <a:pt x="955166" y="492276"/>
                </a:lnTo>
                <a:lnTo>
                  <a:pt x="947930" y="517127"/>
                </a:lnTo>
                <a:lnTo>
                  <a:pt x="947870" y="522819"/>
                </a:lnTo>
                <a:lnTo>
                  <a:pt x="950167" y="524277"/>
                </a:lnTo>
                <a:lnTo>
                  <a:pt x="954036" y="522911"/>
                </a:lnTo>
                <a:lnTo>
                  <a:pt x="964567" y="508929"/>
                </a:lnTo>
                <a:lnTo>
                  <a:pt x="970648" y="498656"/>
                </a:lnTo>
                <a:lnTo>
                  <a:pt x="977038" y="484795"/>
                </a:lnTo>
                <a:lnTo>
                  <a:pt x="983636" y="468543"/>
                </a:lnTo>
                <a:lnTo>
                  <a:pt x="990372" y="450697"/>
                </a:lnTo>
                <a:lnTo>
                  <a:pt x="998368" y="431788"/>
                </a:lnTo>
                <a:lnTo>
                  <a:pt x="1007205" y="412170"/>
                </a:lnTo>
                <a:lnTo>
                  <a:pt x="1027541" y="369337"/>
                </a:lnTo>
                <a:lnTo>
                  <a:pt x="1052161" y="319137"/>
                </a:lnTo>
                <a:lnTo>
                  <a:pt x="1066440" y="293830"/>
                </a:lnTo>
                <a:lnTo>
                  <a:pt x="1081802" y="268779"/>
                </a:lnTo>
                <a:lnTo>
                  <a:pt x="1097886" y="243897"/>
                </a:lnTo>
                <a:lnTo>
                  <a:pt x="1114452" y="220298"/>
                </a:lnTo>
                <a:lnTo>
                  <a:pt x="1131339" y="197553"/>
                </a:lnTo>
                <a:lnTo>
                  <a:pt x="1194842" y="116253"/>
                </a:lnTo>
                <a:lnTo>
                  <a:pt x="1209474" y="100143"/>
                </a:lnTo>
                <a:lnTo>
                  <a:pt x="1223903" y="85897"/>
                </a:lnTo>
                <a:lnTo>
                  <a:pt x="1238196" y="72894"/>
                </a:lnTo>
                <a:lnTo>
                  <a:pt x="1263427" y="55330"/>
                </a:lnTo>
                <a:lnTo>
                  <a:pt x="1275064" y="49010"/>
                </a:lnTo>
                <a:lnTo>
                  <a:pt x="1286327" y="47134"/>
                </a:lnTo>
                <a:lnTo>
                  <a:pt x="1297342" y="48221"/>
                </a:lnTo>
                <a:lnTo>
                  <a:pt x="1308191" y="51283"/>
                </a:lnTo>
                <a:lnTo>
                  <a:pt x="1315424" y="57998"/>
                </a:lnTo>
                <a:lnTo>
                  <a:pt x="1320245" y="67150"/>
                </a:lnTo>
                <a:lnTo>
                  <a:pt x="1323460" y="77925"/>
                </a:lnTo>
                <a:lnTo>
                  <a:pt x="1324435" y="90952"/>
                </a:lnTo>
                <a:lnTo>
                  <a:pt x="1323916" y="105480"/>
                </a:lnTo>
                <a:lnTo>
                  <a:pt x="1322401" y="121008"/>
                </a:lnTo>
                <a:lnTo>
                  <a:pt x="1319054" y="139540"/>
                </a:lnTo>
                <a:lnTo>
                  <a:pt x="1314485" y="160076"/>
                </a:lnTo>
                <a:lnTo>
                  <a:pt x="1309102" y="181946"/>
                </a:lnTo>
                <a:lnTo>
                  <a:pt x="1302008" y="204707"/>
                </a:lnTo>
                <a:lnTo>
                  <a:pt x="1293772" y="228061"/>
                </a:lnTo>
                <a:lnTo>
                  <a:pt x="1284776" y="251811"/>
                </a:lnTo>
                <a:lnTo>
                  <a:pt x="1276441" y="276993"/>
                </a:lnTo>
                <a:lnTo>
                  <a:pt x="1268548" y="303130"/>
                </a:lnTo>
                <a:lnTo>
                  <a:pt x="1239085" y="406669"/>
                </a:lnTo>
                <a:lnTo>
                  <a:pt x="1224868" y="453370"/>
                </a:lnTo>
                <a:lnTo>
                  <a:pt x="1217805" y="475640"/>
                </a:lnTo>
                <a:lnTo>
                  <a:pt x="1211927" y="496330"/>
                </a:lnTo>
                <a:lnTo>
                  <a:pt x="1206840" y="515966"/>
                </a:lnTo>
                <a:lnTo>
                  <a:pt x="1202280" y="534900"/>
                </a:lnTo>
                <a:lnTo>
                  <a:pt x="1198072" y="551029"/>
                </a:lnTo>
                <a:lnTo>
                  <a:pt x="1190279" y="578298"/>
                </a:lnTo>
                <a:lnTo>
                  <a:pt x="1191240" y="579961"/>
                </a:lnTo>
                <a:lnTo>
                  <a:pt x="1201656" y="563110"/>
                </a:lnTo>
                <a:lnTo>
                  <a:pt x="1209342" y="547632"/>
                </a:lnTo>
                <a:lnTo>
                  <a:pt x="1227230" y="508619"/>
                </a:lnTo>
                <a:lnTo>
                  <a:pt x="1236909" y="485594"/>
                </a:lnTo>
                <a:lnTo>
                  <a:pt x="1257012" y="435081"/>
                </a:lnTo>
                <a:lnTo>
                  <a:pt x="1269618" y="408522"/>
                </a:lnTo>
                <a:lnTo>
                  <a:pt x="1283865" y="381467"/>
                </a:lnTo>
                <a:lnTo>
                  <a:pt x="1343132" y="276455"/>
                </a:lnTo>
                <a:lnTo>
                  <a:pt x="1358584" y="252521"/>
                </a:lnTo>
                <a:lnTo>
                  <a:pt x="1374729" y="229553"/>
                </a:lnTo>
                <a:lnTo>
                  <a:pt x="1407080" y="186504"/>
                </a:lnTo>
                <a:lnTo>
                  <a:pt x="1437040" y="147894"/>
                </a:lnTo>
                <a:lnTo>
                  <a:pt x="1451574" y="132923"/>
                </a:lnTo>
                <a:lnTo>
                  <a:pt x="1465938" y="120606"/>
                </a:lnTo>
                <a:lnTo>
                  <a:pt x="1493194" y="100687"/>
                </a:lnTo>
                <a:lnTo>
                  <a:pt x="1516994" y="84043"/>
                </a:lnTo>
                <a:lnTo>
                  <a:pt x="1527080" y="82176"/>
                </a:lnTo>
                <a:lnTo>
                  <a:pt x="1536142" y="84437"/>
                </a:lnTo>
                <a:lnTo>
                  <a:pt x="1544520" y="89450"/>
                </a:lnTo>
                <a:lnTo>
                  <a:pt x="1548937" y="102141"/>
                </a:lnTo>
                <a:lnTo>
                  <a:pt x="1550713" y="119951"/>
                </a:lnTo>
                <a:lnTo>
                  <a:pt x="1550728" y="141173"/>
                </a:lnTo>
                <a:lnTo>
                  <a:pt x="1548401" y="163501"/>
                </a:lnTo>
                <a:lnTo>
                  <a:pt x="1544512" y="186567"/>
                </a:lnTo>
                <a:lnTo>
                  <a:pt x="1539583" y="210125"/>
                </a:lnTo>
                <a:lnTo>
                  <a:pt x="1533959" y="232842"/>
                </a:lnTo>
                <a:lnTo>
                  <a:pt x="1527873" y="254998"/>
                </a:lnTo>
                <a:lnTo>
                  <a:pt x="1494421" y="369349"/>
                </a:lnTo>
                <a:lnTo>
                  <a:pt x="1480533" y="413411"/>
                </a:lnTo>
                <a:lnTo>
                  <a:pt x="1474726" y="433809"/>
                </a:lnTo>
                <a:lnTo>
                  <a:pt x="1469686" y="453250"/>
                </a:lnTo>
                <a:lnTo>
                  <a:pt x="1465158" y="472054"/>
                </a:lnTo>
                <a:lnTo>
                  <a:pt x="1460970" y="488096"/>
                </a:lnTo>
                <a:lnTo>
                  <a:pt x="1453201" y="515270"/>
                </a:lnTo>
                <a:lnTo>
                  <a:pt x="1452999" y="519244"/>
                </a:lnTo>
                <a:lnTo>
                  <a:pt x="1455201" y="517219"/>
                </a:lnTo>
                <a:lnTo>
                  <a:pt x="1465050" y="501335"/>
                </a:lnTo>
                <a:lnTo>
                  <a:pt x="1481113" y="474798"/>
                </a:lnTo>
                <a:lnTo>
                  <a:pt x="1490305" y="457204"/>
                </a:lnTo>
                <a:lnTo>
                  <a:pt x="1499939" y="437294"/>
                </a:lnTo>
                <a:lnTo>
                  <a:pt x="1509867" y="415841"/>
                </a:lnTo>
                <a:lnTo>
                  <a:pt x="1522329" y="392190"/>
                </a:lnTo>
                <a:lnTo>
                  <a:pt x="1536480" y="367073"/>
                </a:lnTo>
                <a:lnTo>
                  <a:pt x="1551757" y="340980"/>
                </a:lnTo>
                <a:lnTo>
                  <a:pt x="1581197" y="293289"/>
                </a:lnTo>
                <a:lnTo>
                  <a:pt x="1595592" y="270755"/>
                </a:lnTo>
                <a:lnTo>
                  <a:pt x="1611032" y="248721"/>
                </a:lnTo>
                <a:lnTo>
                  <a:pt x="1627168" y="227020"/>
                </a:lnTo>
                <a:lnTo>
                  <a:pt x="1643769" y="205540"/>
                </a:lnTo>
                <a:lnTo>
                  <a:pt x="1660679" y="187715"/>
                </a:lnTo>
                <a:lnTo>
                  <a:pt x="1677795" y="172326"/>
                </a:lnTo>
                <a:lnTo>
                  <a:pt x="1695050" y="158560"/>
                </a:lnTo>
                <a:lnTo>
                  <a:pt x="1710058" y="145877"/>
                </a:lnTo>
                <a:lnTo>
                  <a:pt x="1723570" y="133916"/>
                </a:lnTo>
                <a:lnTo>
                  <a:pt x="1736083" y="122436"/>
                </a:lnTo>
                <a:lnTo>
                  <a:pt x="1749100" y="117120"/>
                </a:lnTo>
                <a:lnTo>
                  <a:pt x="1762453" y="115913"/>
                </a:lnTo>
                <a:lnTo>
                  <a:pt x="1776029" y="117446"/>
                </a:lnTo>
                <a:lnTo>
                  <a:pt x="1783911" y="127817"/>
                </a:lnTo>
                <a:lnTo>
                  <a:pt x="1787997" y="144080"/>
                </a:lnTo>
                <a:lnTo>
                  <a:pt x="1789553" y="164271"/>
                </a:lnTo>
                <a:lnTo>
                  <a:pt x="1789421" y="184743"/>
                </a:lnTo>
                <a:lnTo>
                  <a:pt x="1788165" y="205403"/>
                </a:lnTo>
                <a:lnTo>
                  <a:pt x="1786158" y="226188"/>
                </a:lnTo>
                <a:lnTo>
                  <a:pt x="1782484" y="248225"/>
                </a:lnTo>
                <a:lnTo>
                  <a:pt x="1777697" y="271097"/>
                </a:lnTo>
                <a:lnTo>
                  <a:pt x="1753220" y="372165"/>
                </a:lnTo>
                <a:lnTo>
                  <a:pt x="1746501" y="396962"/>
                </a:lnTo>
                <a:lnTo>
                  <a:pt x="1732803" y="443213"/>
                </a:lnTo>
                <a:lnTo>
                  <a:pt x="1727047" y="465363"/>
                </a:lnTo>
                <a:lnTo>
                  <a:pt x="1722041" y="487141"/>
                </a:lnTo>
                <a:lnTo>
                  <a:pt x="1713362" y="527700"/>
                </a:lnTo>
                <a:lnTo>
                  <a:pt x="1705610" y="561308"/>
                </a:lnTo>
                <a:lnTo>
                  <a:pt x="1706581" y="567465"/>
                </a:lnTo>
                <a:lnTo>
                  <a:pt x="1710734" y="566896"/>
                </a:lnTo>
                <a:lnTo>
                  <a:pt x="1717008" y="561841"/>
                </a:lnTo>
                <a:lnTo>
                  <a:pt x="1723529" y="552629"/>
                </a:lnTo>
                <a:lnTo>
                  <a:pt x="1730213" y="540644"/>
                </a:lnTo>
                <a:lnTo>
                  <a:pt x="1737006" y="526811"/>
                </a:lnTo>
                <a:lnTo>
                  <a:pt x="1757020" y="489627"/>
                </a:lnTo>
                <a:lnTo>
                  <a:pt x="1768901" y="468258"/>
                </a:lnTo>
                <a:lnTo>
                  <a:pt x="1780328" y="444664"/>
                </a:lnTo>
                <a:lnTo>
                  <a:pt x="1791451" y="419585"/>
                </a:lnTo>
                <a:lnTo>
                  <a:pt x="1802373" y="393517"/>
                </a:lnTo>
                <a:lnTo>
                  <a:pt x="1815497" y="367958"/>
                </a:lnTo>
                <a:lnTo>
                  <a:pt x="1830090" y="342738"/>
                </a:lnTo>
                <a:lnTo>
                  <a:pt x="1845661" y="317745"/>
                </a:lnTo>
                <a:lnTo>
                  <a:pt x="1861885" y="294071"/>
                </a:lnTo>
                <a:lnTo>
                  <a:pt x="1878545" y="271276"/>
                </a:lnTo>
                <a:lnTo>
                  <a:pt x="1912636" y="227251"/>
                </a:lnTo>
                <a:lnTo>
                  <a:pt x="1947266" y="184312"/>
                </a:lnTo>
                <a:lnTo>
                  <a:pt x="1963512" y="166551"/>
                </a:lnTo>
                <a:lnTo>
                  <a:pt x="1979017" y="151205"/>
                </a:lnTo>
                <a:lnTo>
                  <a:pt x="1994028" y="137468"/>
                </a:lnTo>
                <a:lnTo>
                  <a:pt x="2007541" y="125972"/>
                </a:lnTo>
                <a:lnTo>
                  <a:pt x="2031905" y="106967"/>
                </a:lnTo>
                <a:lnTo>
                  <a:pt x="2043311" y="102133"/>
                </a:lnTo>
                <a:lnTo>
                  <a:pt x="2054420" y="100079"/>
                </a:lnTo>
                <a:lnTo>
                  <a:pt x="2065332" y="99878"/>
                </a:lnTo>
                <a:lnTo>
                  <a:pt x="2072607" y="104419"/>
                </a:lnTo>
                <a:lnTo>
                  <a:pt x="2077457" y="112120"/>
                </a:lnTo>
                <a:lnTo>
                  <a:pt x="2080690" y="121929"/>
                </a:lnTo>
                <a:lnTo>
                  <a:pt x="2081677" y="134311"/>
                </a:lnTo>
                <a:lnTo>
                  <a:pt x="2081166" y="148409"/>
                </a:lnTo>
                <a:lnTo>
                  <a:pt x="2079657" y="163651"/>
                </a:lnTo>
                <a:lnTo>
                  <a:pt x="2076314" y="180824"/>
                </a:lnTo>
                <a:lnTo>
                  <a:pt x="2071748" y="199284"/>
                </a:lnTo>
                <a:lnTo>
                  <a:pt x="2066366" y="218603"/>
                </a:lnTo>
                <a:lnTo>
                  <a:pt x="2059273" y="239662"/>
                </a:lnTo>
                <a:lnTo>
                  <a:pt x="2051038" y="261882"/>
                </a:lnTo>
                <a:lnTo>
                  <a:pt x="2042042" y="284876"/>
                </a:lnTo>
                <a:lnTo>
                  <a:pt x="2033708" y="309554"/>
                </a:lnTo>
                <a:lnTo>
                  <a:pt x="2025814" y="335355"/>
                </a:lnTo>
                <a:lnTo>
                  <a:pt x="2010811" y="386616"/>
                </a:lnTo>
                <a:lnTo>
                  <a:pt x="1989224" y="454896"/>
                </a:lnTo>
                <a:lnTo>
                  <a:pt x="1975072" y="498177"/>
                </a:lnTo>
                <a:lnTo>
                  <a:pt x="1969194" y="517197"/>
                </a:lnTo>
                <a:lnTo>
                  <a:pt x="1959547" y="550797"/>
                </a:lnTo>
                <a:lnTo>
                  <a:pt x="1958845" y="559289"/>
                </a:lnTo>
                <a:lnTo>
                  <a:pt x="1960713" y="562614"/>
                </a:lnTo>
                <a:lnTo>
                  <a:pt x="1964296" y="562493"/>
                </a:lnTo>
                <a:lnTo>
                  <a:pt x="1969022" y="556569"/>
                </a:lnTo>
                <a:lnTo>
                  <a:pt x="1974510" y="546776"/>
                </a:lnTo>
                <a:lnTo>
                  <a:pt x="1980506" y="534405"/>
                </a:lnTo>
                <a:lnTo>
                  <a:pt x="1996517" y="498845"/>
                </a:lnTo>
                <a:lnTo>
                  <a:pt x="2005695" y="477910"/>
                </a:lnTo>
                <a:lnTo>
                  <a:pt x="2025242" y="429718"/>
                </a:lnTo>
                <a:lnTo>
                  <a:pt x="2035362" y="403778"/>
                </a:lnTo>
                <a:lnTo>
                  <a:pt x="2047952" y="378305"/>
                </a:lnTo>
                <a:lnTo>
                  <a:pt x="2062189" y="353142"/>
                </a:lnTo>
                <a:lnTo>
                  <a:pt x="2077523" y="328186"/>
                </a:lnTo>
                <a:lnTo>
                  <a:pt x="2093589" y="304538"/>
                </a:lnTo>
                <a:lnTo>
                  <a:pt x="2110143" y="281760"/>
                </a:lnTo>
                <a:lnTo>
                  <a:pt x="2158242" y="219319"/>
                </a:lnTo>
                <a:lnTo>
                  <a:pt x="2173111" y="200406"/>
                </a:lnTo>
                <a:lnTo>
                  <a:pt x="2187699" y="183124"/>
                </a:lnTo>
                <a:lnTo>
                  <a:pt x="2202098" y="166927"/>
                </a:lnTo>
                <a:lnTo>
                  <a:pt x="2216372" y="151455"/>
                </a:lnTo>
                <a:lnTo>
                  <a:pt x="2230563" y="138804"/>
                </a:lnTo>
                <a:lnTo>
                  <a:pt x="2258795" y="118513"/>
                </a:lnTo>
                <a:lnTo>
                  <a:pt x="2272868" y="113336"/>
                </a:lnTo>
                <a:lnTo>
                  <a:pt x="2300970" y="110700"/>
                </a:lnTo>
                <a:lnTo>
                  <a:pt x="2309165" y="118645"/>
                </a:lnTo>
                <a:lnTo>
                  <a:pt x="2313460" y="132122"/>
                </a:lnTo>
                <a:lnTo>
                  <a:pt x="2315154" y="149287"/>
                </a:lnTo>
                <a:lnTo>
                  <a:pt x="2315116" y="167742"/>
                </a:lnTo>
                <a:lnTo>
                  <a:pt x="2313921" y="187057"/>
                </a:lnTo>
                <a:lnTo>
                  <a:pt x="2311956" y="206946"/>
                </a:lnTo>
                <a:lnTo>
                  <a:pt x="2308309" y="228385"/>
                </a:lnTo>
                <a:lnTo>
                  <a:pt x="2303540" y="250858"/>
                </a:lnTo>
                <a:lnTo>
                  <a:pt x="2298023" y="274021"/>
                </a:lnTo>
                <a:lnTo>
                  <a:pt x="2285662" y="321571"/>
                </a:lnTo>
                <a:lnTo>
                  <a:pt x="2279093" y="345704"/>
                </a:lnTo>
                <a:lnTo>
                  <a:pt x="2273545" y="368804"/>
                </a:lnTo>
                <a:lnTo>
                  <a:pt x="2268678" y="391216"/>
                </a:lnTo>
                <a:lnTo>
                  <a:pt x="2264264" y="413169"/>
                </a:lnTo>
                <a:lnTo>
                  <a:pt x="2258985" y="433647"/>
                </a:lnTo>
                <a:lnTo>
                  <a:pt x="2253128" y="453143"/>
                </a:lnTo>
                <a:lnTo>
                  <a:pt x="2246886" y="471983"/>
                </a:lnTo>
                <a:lnTo>
                  <a:pt x="2241556" y="489217"/>
                </a:lnTo>
                <a:lnTo>
                  <a:pt x="2232518" y="520832"/>
                </a:lnTo>
                <a:lnTo>
                  <a:pt x="2233146" y="527626"/>
                </a:lnTo>
                <a:lnTo>
                  <a:pt x="2237071" y="528650"/>
                </a:lnTo>
                <a:lnTo>
                  <a:pt x="2243193" y="525827"/>
                </a:lnTo>
                <a:lnTo>
                  <a:pt x="2249612" y="516933"/>
                </a:lnTo>
                <a:lnTo>
                  <a:pt x="2256228" y="503992"/>
                </a:lnTo>
                <a:lnTo>
                  <a:pt x="2289224" y="427258"/>
                </a:lnTo>
                <a:lnTo>
                  <a:pt x="2300166" y="404476"/>
                </a:lnTo>
                <a:lnTo>
                  <a:pt x="2312135" y="381107"/>
                </a:lnTo>
                <a:lnTo>
                  <a:pt x="2324789" y="357347"/>
                </a:lnTo>
                <a:lnTo>
                  <a:pt x="2339068" y="333327"/>
                </a:lnTo>
                <a:lnTo>
                  <a:pt x="2354430" y="309134"/>
                </a:lnTo>
                <a:lnTo>
                  <a:pt x="2415486" y="217110"/>
                </a:lnTo>
                <a:lnTo>
                  <a:pt x="2429917" y="197765"/>
                </a:lnTo>
                <a:lnTo>
                  <a:pt x="2444212" y="180194"/>
                </a:lnTo>
                <a:lnTo>
                  <a:pt x="2458416" y="163806"/>
                </a:lnTo>
                <a:lnTo>
                  <a:pt x="2471391" y="149374"/>
                </a:lnTo>
                <a:lnTo>
                  <a:pt x="2495158" y="123990"/>
                </a:lnTo>
                <a:lnTo>
                  <a:pt x="2517406" y="107255"/>
                </a:lnTo>
                <a:lnTo>
                  <a:pt x="2528248" y="101156"/>
                </a:lnTo>
                <a:lnTo>
                  <a:pt x="2537813" y="100596"/>
                </a:lnTo>
                <a:lnTo>
                  <a:pt x="2546526" y="103729"/>
                </a:lnTo>
                <a:lnTo>
                  <a:pt x="2554673" y="109323"/>
                </a:lnTo>
                <a:lnTo>
                  <a:pt x="2560104" y="117727"/>
                </a:lnTo>
                <a:lnTo>
                  <a:pt x="2563725" y="128004"/>
                </a:lnTo>
                <a:lnTo>
                  <a:pt x="2566138" y="139530"/>
                </a:lnTo>
                <a:lnTo>
                  <a:pt x="2565411" y="154226"/>
                </a:lnTo>
                <a:lnTo>
                  <a:pt x="2562587" y="171035"/>
                </a:lnTo>
                <a:lnTo>
                  <a:pt x="2558368" y="189252"/>
                </a:lnTo>
                <a:lnTo>
                  <a:pt x="2554387" y="209578"/>
                </a:lnTo>
                <a:lnTo>
                  <a:pt x="2546847" y="253976"/>
                </a:lnTo>
                <a:lnTo>
                  <a:pt x="2540863" y="278436"/>
                </a:lnTo>
                <a:lnTo>
                  <a:pt x="2533368" y="304092"/>
                </a:lnTo>
                <a:lnTo>
                  <a:pt x="2516860" y="356361"/>
                </a:lnTo>
                <a:lnTo>
                  <a:pt x="2480075" y="481280"/>
                </a:lnTo>
                <a:lnTo>
                  <a:pt x="2474145" y="504764"/>
                </a:lnTo>
                <a:lnTo>
                  <a:pt x="2469023" y="527432"/>
                </a:lnTo>
                <a:lnTo>
                  <a:pt x="2464439" y="549556"/>
                </a:lnTo>
                <a:lnTo>
                  <a:pt x="2460215" y="567811"/>
                </a:lnTo>
                <a:lnTo>
                  <a:pt x="2456230" y="583487"/>
                </a:lnTo>
                <a:lnTo>
                  <a:pt x="2452405" y="597443"/>
                </a:lnTo>
                <a:lnTo>
                  <a:pt x="2452192" y="600904"/>
                </a:lnTo>
                <a:lnTo>
                  <a:pt x="2458188" y="589169"/>
                </a:lnTo>
                <a:lnTo>
                  <a:pt x="2463059" y="575521"/>
                </a:lnTo>
                <a:lnTo>
                  <a:pt x="2468644" y="558243"/>
                </a:lnTo>
                <a:lnTo>
                  <a:pt x="2474704" y="538544"/>
                </a:lnTo>
                <a:lnTo>
                  <a:pt x="2482250" y="517230"/>
                </a:lnTo>
                <a:lnTo>
                  <a:pt x="2490787" y="494841"/>
                </a:lnTo>
                <a:lnTo>
                  <a:pt x="2499984" y="471735"/>
                </a:lnTo>
                <a:lnTo>
                  <a:pt x="2535261" y="388964"/>
                </a:lnTo>
                <a:lnTo>
                  <a:pt x="2549500" y="361417"/>
                </a:lnTo>
                <a:lnTo>
                  <a:pt x="2564835" y="334872"/>
                </a:lnTo>
                <a:lnTo>
                  <a:pt x="2580902" y="308994"/>
                </a:lnTo>
                <a:lnTo>
                  <a:pt x="2597457" y="283563"/>
                </a:lnTo>
                <a:lnTo>
                  <a:pt x="2631432" y="233491"/>
                </a:lnTo>
                <a:lnTo>
                  <a:pt x="2647504" y="211023"/>
                </a:lnTo>
                <a:lnTo>
                  <a:pt x="2677827" y="170477"/>
                </a:lnTo>
                <a:lnTo>
                  <a:pt x="2691289" y="153822"/>
                </a:lnTo>
                <a:lnTo>
                  <a:pt x="2703769" y="139213"/>
                </a:lnTo>
                <a:lnTo>
                  <a:pt x="2715595" y="125967"/>
                </a:lnTo>
                <a:lnTo>
                  <a:pt x="2738084" y="108134"/>
                </a:lnTo>
                <a:lnTo>
                  <a:pt x="2748990" y="101742"/>
                </a:lnTo>
                <a:lnTo>
                  <a:pt x="2758597" y="102155"/>
                </a:lnTo>
                <a:lnTo>
                  <a:pt x="2767339" y="107105"/>
                </a:lnTo>
                <a:lnTo>
                  <a:pt x="2775505" y="115080"/>
                </a:lnTo>
                <a:lnTo>
                  <a:pt x="2779780" y="125071"/>
                </a:lnTo>
                <a:lnTo>
                  <a:pt x="2781461" y="136406"/>
                </a:lnTo>
                <a:lnTo>
                  <a:pt x="2781413" y="148637"/>
                </a:lnTo>
                <a:lnTo>
                  <a:pt x="2780213" y="164972"/>
                </a:lnTo>
                <a:lnTo>
                  <a:pt x="2778244" y="184042"/>
                </a:lnTo>
                <a:lnTo>
                  <a:pt x="2775763" y="204935"/>
                </a:lnTo>
                <a:lnTo>
                  <a:pt x="2770603" y="228213"/>
                </a:lnTo>
                <a:lnTo>
                  <a:pt x="2763657" y="253081"/>
                </a:lnTo>
                <a:lnTo>
                  <a:pt x="2755520" y="279009"/>
                </a:lnTo>
                <a:lnTo>
                  <a:pt x="2747759" y="306811"/>
                </a:lnTo>
                <a:lnTo>
                  <a:pt x="2732902" y="365750"/>
                </a:lnTo>
                <a:lnTo>
                  <a:pt x="2724500" y="395023"/>
                </a:lnTo>
                <a:lnTo>
                  <a:pt x="2715392" y="423887"/>
                </a:lnTo>
                <a:lnTo>
                  <a:pt x="2705814" y="452479"/>
                </a:lnTo>
                <a:lnTo>
                  <a:pt x="2697092" y="480889"/>
                </a:lnTo>
                <a:lnTo>
                  <a:pt x="2681168" y="537387"/>
                </a:lnTo>
                <a:lnTo>
                  <a:pt x="2674818" y="562035"/>
                </a:lnTo>
                <a:lnTo>
                  <a:pt x="2652350" y="656462"/>
                </a:lnTo>
                <a:lnTo>
                  <a:pt x="2650932" y="663623"/>
                </a:lnTo>
                <a:lnTo>
                  <a:pt x="2651155" y="664891"/>
                </a:lnTo>
                <a:lnTo>
                  <a:pt x="2652472" y="662230"/>
                </a:lnTo>
                <a:lnTo>
                  <a:pt x="2654519" y="653445"/>
                </a:lnTo>
                <a:lnTo>
                  <a:pt x="2659909" y="624985"/>
                </a:lnTo>
                <a:lnTo>
                  <a:pt x="2665320" y="605242"/>
                </a:lnTo>
                <a:lnTo>
                  <a:pt x="2672433" y="582731"/>
                </a:lnTo>
                <a:lnTo>
                  <a:pt x="2689685" y="532789"/>
                </a:lnTo>
                <a:lnTo>
                  <a:pt x="2729327" y="421433"/>
                </a:lnTo>
                <a:lnTo>
                  <a:pt x="2739646" y="391243"/>
                </a:lnTo>
                <a:lnTo>
                  <a:pt x="2752368" y="362936"/>
                </a:lnTo>
                <a:lnTo>
                  <a:pt x="2766692" y="335885"/>
                </a:lnTo>
                <a:lnTo>
                  <a:pt x="2826083" y="233691"/>
                </a:lnTo>
                <a:lnTo>
                  <a:pt x="2840376" y="212325"/>
                </a:lnTo>
                <a:lnTo>
                  <a:pt x="2854580" y="193407"/>
                </a:lnTo>
                <a:lnTo>
                  <a:pt x="2868724" y="176120"/>
                </a:lnTo>
                <a:lnTo>
                  <a:pt x="2882828" y="161090"/>
                </a:lnTo>
                <a:lnTo>
                  <a:pt x="2896905" y="147564"/>
                </a:lnTo>
                <a:lnTo>
                  <a:pt x="2910964" y="135040"/>
                </a:lnTo>
                <a:lnTo>
                  <a:pt x="2923842" y="127860"/>
                </a:lnTo>
                <a:lnTo>
                  <a:pt x="2935934" y="124242"/>
                </a:lnTo>
                <a:lnTo>
                  <a:pt x="2947501" y="122998"/>
                </a:lnTo>
                <a:lnTo>
                  <a:pt x="2954043" y="131518"/>
                </a:lnTo>
                <a:lnTo>
                  <a:pt x="2957237" y="146547"/>
                </a:lnTo>
                <a:lnTo>
                  <a:pt x="2958197" y="165916"/>
                </a:lnTo>
                <a:lnTo>
                  <a:pt x="2956500" y="185840"/>
                </a:lnTo>
                <a:lnTo>
                  <a:pt x="2953031" y="206134"/>
                </a:lnTo>
                <a:lnTo>
                  <a:pt x="2936982" y="274430"/>
                </a:lnTo>
                <a:lnTo>
                  <a:pt x="2930670" y="300253"/>
                </a:lnTo>
                <a:lnTo>
                  <a:pt x="2922957" y="325648"/>
                </a:lnTo>
                <a:lnTo>
                  <a:pt x="2914308" y="350759"/>
                </a:lnTo>
                <a:lnTo>
                  <a:pt x="2905037" y="375680"/>
                </a:lnTo>
                <a:lnTo>
                  <a:pt x="2896518" y="400474"/>
                </a:lnTo>
                <a:lnTo>
                  <a:pt x="2858843" y="518036"/>
                </a:lnTo>
                <a:lnTo>
                  <a:pt x="2847716" y="555065"/>
                </a:lnTo>
                <a:lnTo>
                  <a:pt x="2838875" y="585935"/>
                </a:lnTo>
                <a:lnTo>
                  <a:pt x="2831050" y="611342"/>
                </a:lnTo>
                <a:lnTo>
                  <a:pt x="2830833" y="613676"/>
                </a:lnTo>
                <a:lnTo>
                  <a:pt x="2836825" y="600688"/>
                </a:lnTo>
                <a:lnTo>
                  <a:pt x="2853339" y="560525"/>
                </a:lnTo>
                <a:lnTo>
                  <a:pt x="2878618" y="494868"/>
                </a:lnTo>
                <a:lnTo>
                  <a:pt x="2889423" y="470584"/>
                </a:lnTo>
                <a:lnTo>
                  <a:pt x="2901302" y="446214"/>
                </a:lnTo>
                <a:lnTo>
                  <a:pt x="2953953" y="342742"/>
                </a:lnTo>
                <a:lnTo>
                  <a:pt x="2968862" y="316578"/>
                </a:lnTo>
                <a:lnTo>
                  <a:pt x="2984645" y="290956"/>
                </a:lnTo>
                <a:lnTo>
                  <a:pt x="3001010" y="265694"/>
                </a:lnTo>
                <a:lnTo>
                  <a:pt x="3017763" y="243009"/>
                </a:lnTo>
                <a:lnTo>
                  <a:pt x="3034775" y="222043"/>
                </a:lnTo>
                <a:lnTo>
                  <a:pt x="3051960" y="202223"/>
                </a:lnTo>
                <a:lnTo>
                  <a:pt x="3068090" y="184335"/>
                </a:lnTo>
                <a:lnTo>
                  <a:pt x="3098478" y="151994"/>
                </a:lnTo>
                <a:lnTo>
                  <a:pt x="3111958" y="139162"/>
                </a:lnTo>
                <a:lnTo>
                  <a:pt x="3136283" y="118673"/>
                </a:lnTo>
                <a:lnTo>
                  <a:pt x="3148847" y="114611"/>
                </a:lnTo>
                <a:lnTo>
                  <a:pt x="3161897" y="114241"/>
                </a:lnTo>
                <a:lnTo>
                  <a:pt x="3175272" y="116331"/>
                </a:lnTo>
                <a:lnTo>
                  <a:pt x="3181852" y="127073"/>
                </a:lnTo>
                <a:lnTo>
                  <a:pt x="3183900" y="143584"/>
                </a:lnTo>
                <a:lnTo>
                  <a:pt x="3182929" y="163940"/>
                </a:lnTo>
                <a:lnTo>
                  <a:pt x="3179944" y="185691"/>
                </a:lnTo>
                <a:lnTo>
                  <a:pt x="3175617" y="208372"/>
                </a:lnTo>
                <a:lnTo>
                  <a:pt x="3170395" y="231673"/>
                </a:lnTo>
                <a:lnTo>
                  <a:pt x="3158360" y="279378"/>
                </a:lnTo>
                <a:lnTo>
                  <a:pt x="3151879" y="303551"/>
                </a:lnTo>
                <a:lnTo>
                  <a:pt x="3144052" y="329016"/>
                </a:lnTo>
                <a:lnTo>
                  <a:pt x="3117455" y="408354"/>
                </a:lnTo>
                <a:lnTo>
                  <a:pt x="3101720" y="459183"/>
                </a:lnTo>
                <a:lnTo>
                  <a:pt x="3095421" y="481853"/>
                </a:lnTo>
                <a:lnTo>
                  <a:pt x="3090053" y="502809"/>
                </a:lnTo>
                <a:lnTo>
                  <a:pt x="3085305" y="522623"/>
                </a:lnTo>
                <a:lnTo>
                  <a:pt x="3080972" y="539338"/>
                </a:lnTo>
                <a:lnTo>
                  <a:pt x="3073040" y="567259"/>
                </a:lnTo>
                <a:lnTo>
                  <a:pt x="3072795" y="572601"/>
                </a:lnTo>
                <a:lnTo>
                  <a:pt x="3074969" y="572657"/>
                </a:lnTo>
                <a:lnTo>
                  <a:pt x="3078755" y="569188"/>
                </a:lnTo>
                <a:lnTo>
                  <a:pt x="3083616" y="559864"/>
                </a:lnTo>
                <a:lnTo>
                  <a:pt x="3089195" y="546636"/>
                </a:lnTo>
                <a:lnTo>
                  <a:pt x="3095251" y="530806"/>
                </a:lnTo>
                <a:lnTo>
                  <a:pt x="3102794" y="513240"/>
                </a:lnTo>
                <a:lnTo>
                  <a:pt x="3120525" y="475025"/>
                </a:lnTo>
                <a:lnTo>
                  <a:pt x="3155800" y="402923"/>
                </a:lnTo>
                <a:lnTo>
                  <a:pt x="3182258" y="352762"/>
                </a:lnTo>
                <a:lnTo>
                  <a:pt x="3195858" y="327933"/>
                </a:lnTo>
                <a:lnTo>
                  <a:pt x="3209598" y="304369"/>
                </a:lnTo>
                <a:lnTo>
                  <a:pt x="3237332" y="259488"/>
                </a:lnTo>
                <a:lnTo>
                  <a:pt x="3252440" y="238872"/>
                </a:lnTo>
                <a:lnTo>
                  <a:pt x="3268355" y="219285"/>
                </a:lnTo>
                <a:lnTo>
                  <a:pt x="3284808" y="200384"/>
                </a:lnTo>
                <a:lnTo>
                  <a:pt x="3312439" y="170034"/>
                </a:lnTo>
                <a:lnTo>
                  <a:pt x="3324715" y="157032"/>
                </a:lnTo>
                <a:lnTo>
                  <a:pt x="3347705" y="139470"/>
                </a:lnTo>
                <a:lnTo>
                  <a:pt x="3358743" y="133150"/>
                </a:lnTo>
                <a:lnTo>
                  <a:pt x="3369608" y="131275"/>
                </a:lnTo>
                <a:lnTo>
                  <a:pt x="3380357" y="132361"/>
                </a:lnTo>
                <a:lnTo>
                  <a:pt x="3391030" y="135423"/>
                </a:lnTo>
                <a:lnTo>
                  <a:pt x="3396976" y="146813"/>
                </a:lnTo>
                <a:lnTo>
                  <a:pt x="3399771" y="163756"/>
                </a:lnTo>
                <a:lnTo>
                  <a:pt x="3400466" y="184400"/>
                </a:lnTo>
                <a:lnTo>
                  <a:pt x="3398592" y="205174"/>
                </a:lnTo>
                <a:lnTo>
                  <a:pt x="3395006" y="226035"/>
                </a:lnTo>
                <a:lnTo>
                  <a:pt x="3390277" y="246955"/>
                </a:lnTo>
                <a:lnTo>
                  <a:pt x="3378791" y="292012"/>
                </a:lnTo>
                <a:lnTo>
                  <a:pt x="3372456" y="315480"/>
                </a:lnTo>
                <a:lnTo>
                  <a:pt x="3364726" y="338137"/>
                </a:lnTo>
                <a:lnTo>
                  <a:pt x="3356068" y="360254"/>
                </a:lnTo>
                <a:lnTo>
                  <a:pt x="3346790" y="382010"/>
                </a:lnTo>
                <a:lnTo>
                  <a:pt x="3338267" y="404694"/>
                </a:lnTo>
                <a:lnTo>
                  <a:pt x="3330248" y="427997"/>
                </a:lnTo>
                <a:lnTo>
                  <a:pt x="3322564" y="451713"/>
                </a:lnTo>
                <a:lnTo>
                  <a:pt x="3316274" y="473367"/>
                </a:lnTo>
                <a:lnTo>
                  <a:pt x="3310911" y="493646"/>
                </a:lnTo>
                <a:lnTo>
                  <a:pt x="3306167" y="513008"/>
                </a:lnTo>
                <a:lnTo>
                  <a:pt x="3301837" y="529422"/>
                </a:lnTo>
                <a:lnTo>
                  <a:pt x="3293908" y="557009"/>
                </a:lnTo>
                <a:lnTo>
                  <a:pt x="3294832" y="562262"/>
                </a:lnTo>
                <a:lnTo>
                  <a:pt x="3298954" y="562258"/>
                </a:lnTo>
                <a:lnTo>
                  <a:pt x="3305208" y="558750"/>
                </a:lnTo>
                <a:lnTo>
                  <a:pt x="3321505" y="539270"/>
                </a:lnTo>
                <a:lnTo>
                  <a:pt x="3330760" y="525895"/>
                </a:lnTo>
                <a:lnTo>
                  <a:pt x="3340435" y="509967"/>
                </a:lnTo>
                <a:lnTo>
                  <a:pt x="3350391" y="492336"/>
                </a:lnTo>
                <a:lnTo>
                  <a:pt x="3371971" y="452880"/>
                </a:lnTo>
                <a:lnTo>
                  <a:pt x="3437596" y="336861"/>
                </a:lnTo>
                <a:lnTo>
                  <a:pt x="3452561" y="313827"/>
                </a:lnTo>
                <a:lnTo>
                  <a:pt x="3468381" y="291459"/>
                </a:lnTo>
                <a:lnTo>
                  <a:pt x="3484771" y="269535"/>
                </a:lnTo>
                <a:lnTo>
                  <a:pt x="3500371" y="250245"/>
                </a:lnTo>
                <a:lnTo>
                  <a:pt x="3515447" y="232710"/>
                </a:lnTo>
                <a:lnTo>
                  <a:pt x="3530171" y="216346"/>
                </a:lnTo>
                <a:lnTo>
                  <a:pt x="3558997" y="185698"/>
                </a:lnTo>
                <a:lnTo>
                  <a:pt x="3573228" y="170981"/>
                </a:lnTo>
                <a:lnTo>
                  <a:pt x="3598389" y="151512"/>
                </a:lnTo>
                <a:lnTo>
                  <a:pt x="3632265" y="133982"/>
                </a:lnTo>
                <a:lnTo>
                  <a:pt x="3643109" y="129492"/>
                </a:lnTo>
                <a:lnTo>
                  <a:pt x="3652675" y="131173"/>
                </a:lnTo>
                <a:lnTo>
                  <a:pt x="3661390" y="136968"/>
                </a:lnTo>
                <a:lnTo>
                  <a:pt x="3669537" y="145506"/>
                </a:lnTo>
                <a:lnTo>
                  <a:pt x="3673800" y="157041"/>
                </a:lnTo>
                <a:lnTo>
                  <a:pt x="3675473" y="170574"/>
                </a:lnTo>
                <a:lnTo>
                  <a:pt x="3675420" y="185439"/>
                </a:lnTo>
                <a:lnTo>
                  <a:pt x="3673048" y="202361"/>
                </a:lnTo>
                <a:lnTo>
                  <a:pt x="3669128" y="220654"/>
                </a:lnTo>
                <a:lnTo>
                  <a:pt x="3658541" y="260846"/>
                </a:lnTo>
                <a:lnTo>
                  <a:pt x="3625870" y="377376"/>
                </a:lnTo>
                <a:lnTo>
                  <a:pt x="3612047" y="422822"/>
                </a:lnTo>
                <a:lnTo>
                  <a:pt x="3605089" y="444757"/>
                </a:lnTo>
                <a:lnTo>
                  <a:pt x="3599282" y="465224"/>
                </a:lnTo>
                <a:lnTo>
                  <a:pt x="3594242" y="484711"/>
                </a:lnTo>
                <a:lnTo>
                  <a:pt x="3589713" y="503546"/>
                </a:lnTo>
                <a:lnTo>
                  <a:pt x="3586694" y="520777"/>
                </a:lnTo>
                <a:lnTo>
                  <a:pt x="3584681" y="536939"/>
                </a:lnTo>
                <a:lnTo>
                  <a:pt x="3583339" y="552388"/>
                </a:lnTo>
                <a:lnTo>
                  <a:pt x="3584782" y="558013"/>
                </a:lnTo>
                <a:lnTo>
                  <a:pt x="3588081" y="557088"/>
                </a:lnTo>
                <a:lnTo>
                  <a:pt x="3592617" y="551797"/>
                </a:lnTo>
                <a:lnTo>
                  <a:pt x="3597979" y="542427"/>
                </a:lnTo>
                <a:lnTo>
                  <a:pt x="3603891" y="530337"/>
                </a:lnTo>
                <a:lnTo>
                  <a:pt x="3610169" y="516434"/>
                </a:lnTo>
                <a:lnTo>
                  <a:pt x="3616692" y="500153"/>
                </a:lnTo>
                <a:lnTo>
                  <a:pt x="3630172" y="463366"/>
                </a:lnTo>
                <a:lnTo>
                  <a:pt x="3639376" y="441402"/>
                </a:lnTo>
                <a:lnTo>
                  <a:pt x="3650187" y="417411"/>
                </a:lnTo>
                <a:lnTo>
                  <a:pt x="3662068" y="392068"/>
                </a:lnTo>
                <a:lnTo>
                  <a:pt x="3674664" y="366992"/>
                </a:lnTo>
                <a:lnTo>
                  <a:pt x="3701124" y="317315"/>
                </a:lnTo>
                <a:lnTo>
                  <a:pt x="3715893" y="292616"/>
                </a:lnTo>
                <a:lnTo>
                  <a:pt x="3731582" y="267969"/>
                </a:lnTo>
                <a:lnTo>
                  <a:pt x="3747884" y="243358"/>
                </a:lnTo>
                <a:lnTo>
                  <a:pt x="3764596" y="219938"/>
                </a:lnTo>
                <a:lnTo>
                  <a:pt x="3781580" y="197314"/>
                </a:lnTo>
                <a:lnTo>
                  <a:pt x="3798746" y="175219"/>
                </a:lnTo>
                <a:lnTo>
                  <a:pt x="3816033" y="156983"/>
                </a:lnTo>
                <a:lnTo>
                  <a:pt x="3833401" y="141320"/>
                </a:lnTo>
                <a:lnTo>
                  <a:pt x="3850822" y="127372"/>
                </a:lnTo>
                <a:lnTo>
                  <a:pt x="3865942" y="115736"/>
                </a:lnTo>
                <a:lnTo>
                  <a:pt x="3892092" y="96575"/>
                </a:lnTo>
                <a:lnTo>
                  <a:pt x="3903973" y="92867"/>
                </a:lnTo>
                <a:lnTo>
                  <a:pt x="3915400" y="92733"/>
                </a:lnTo>
                <a:lnTo>
                  <a:pt x="3926524" y="94981"/>
                </a:lnTo>
                <a:lnTo>
                  <a:pt x="3933939" y="101154"/>
                </a:lnTo>
                <a:lnTo>
                  <a:pt x="3938883" y="109944"/>
                </a:lnTo>
                <a:lnTo>
                  <a:pt x="3942179" y="120478"/>
                </a:lnTo>
                <a:lnTo>
                  <a:pt x="3943208" y="133344"/>
                </a:lnTo>
                <a:lnTo>
                  <a:pt x="3942725" y="147764"/>
                </a:lnTo>
                <a:lnTo>
                  <a:pt x="3941234" y="163221"/>
                </a:lnTo>
                <a:lnTo>
                  <a:pt x="3937903" y="181706"/>
                </a:lnTo>
                <a:lnTo>
                  <a:pt x="3933346" y="202210"/>
                </a:lnTo>
                <a:lnTo>
                  <a:pt x="3909237" y="299477"/>
                </a:lnTo>
                <a:lnTo>
                  <a:pt x="3901380" y="325131"/>
                </a:lnTo>
                <a:lnTo>
                  <a:pt x="3892636" y="350415"/>
                </a:lnTo>
                <a:lnTo>
                  <a:pt x="3883301" y="375450"/>
                </a:lnTo>
                <a:lnTo>
                  <a:pt x="3874740" y="400321"/>
                </a:lnTo>
                <a:lnTo>
                  <a:pt x="3858996" y="449770"/>
                </a:lnTo>
                <a:lnTo>
                  <a:pt x="3852694" y="473240"/>
                </a:lnTo>
                <a:lnTo>
                  <a:pt x="3847324" y="495898"/>
                </a:lnTo>
                <a:lnTo>
                  <a:pt x="3842575" y="518016"/>
                </a:lnTo>
                <a:lnTo>
                  <a:pt x="3838241" y="536267"/>
                </a:lnTo>
                <a:lnTo>
                  <a:pt x="3834183" y="551940"/>
                </a:lnTo>
                <a:lnTo>
                  <a:pt x="3830309" y="565894"/>
                </a:lnTo>
                <a:lnTo>
                  <a:pt x="3832400" y="570523"/>
                </a:lnTo>
                <a:lnTo>
                  <a:pt x="3838469" y="568934"/>
                </a:lnTo>
                <a:lnTo>
                  <a:pt x="3847190" y="563200"/>
                </a:lnTo>
                <a:lnTo>
                  <a:pt x="3855340" y="552366"/>
                </a:lnTo>
                <a:lnTo>
                  <a:pt x="3863112" y="538132"/>
                </a:lnTo>
                <a:lnTo>
                  <a:pt x="3870629" y="521630"/>
                </a:lnTo>
                <a:lnTo>
                  <a:pt x="3880316" y="502449"/>
                </a:lnTo>
                <a:lnTo>
                  <a:pt x="3929449" y="409770"/>
                </a:lnTo>
                <a:lnTo>
                  <a:pt x="3942902" y="383468"/>
                </a:lnTo>
                <a:lnTo>
                  <a:pt x="3957713" y="357753"/>
                </a:lnTo>
                <a:lnTo>
                  <a:pt x="3973430" y="332429"/>
                </a:lnTo>
                <a:lnTo>
                  <a:pt x="3989751" y="307366"/>
                </a:lnTo>
                <a:lnTo>
                  <a:pt x="4006476" y="283646"/>
                </a:lnTo>
                <a:lnTo>
                  <a:pt x="4023468" y="260820"/>
                </a:lnTo>
                <a:lnTo>
                  <a:pt x="4040639" y="238592"/>
                </a:lnTo>
                <a:lnTo>
                  <a:pt x="4057930" y="217930"/>
                </a:lnTo>
                <a:lnTo>
                  <a:pt x="4075301" y="198312"/>
                </a:lnTo>
                <a:lnTo>
                  <a:pt x="4092724" y="179390"/>
                </a:lnTo>
                <a:lnTo>
                  <a:pt x="4109014" y="163270"/>
                </a:lnTo>
                <a:lnTo>
                  <a:pt x="4124548" y="149017"/>
                </a:lnTo>
                <a:lnTo>
                  <a:pt x="4139579" y="136009"/>
                </a:lnTo>
                <a:lnTo>
                  <a:pt x="4168746" y="115324"/>
                </a:lnTo>
                <a:lnTo>
                  <a:pt x="4183068" y="106535"/>
                </a:lnTo>
                <a:lnTo>
                  <a:pt x="4196121" y="104182"/>
                </a:lnTo>
                <a:lnTo>
                  <a:pt x="4208330" y="106119"/>
                </a:lnTo>
                <a:lnTo>
                  <a:pt x="4219974" y="110917"/>
                </a:lnTo>
                <a:lnTo>
                  <a:pt x="4226569" y="124633"/>
                </a:lnTo>
                <a:lnTo>
                  <a:pt x="4229797" y="144294"/>
                </a:lnTo>
                <a:lnTo>
                  <a:pt x="4230780" y="167919"/>
                </a:lnTo>
                <a:lnTo>
                  <a:pt x="4229098" y="190681"/>
                </a:lnTo>
                <a:lnTo>
                  <a:pt x="4225640" y="212868"/>
                </a:lnTo>
                <a:lnTo>
                  <a:pt x="4220997" y="234670"/>
                </a:lnTo>
                <a:lnTo>
                  <a:pt x="4216733" y="257386"/>
                </a:lnTo>
                <a:lnTo>
                  <a:pt x="4208879" y="304439"/>
                </a:lnTo>
                <a:lnTo>
                  <a:pt x="4203980" y="328439"/>
                </a:lnTo>
                <a:lnTo>
                  <a:pt x="4198377" y="352620"/>
                </a:lnTo>
                <a:lnTo>
                  <a:pt x="4192304" y="376921"/>
                </a:lnTo>
                <a:lnTo>
                  <a:pt x="4185918" y="400133"/>
                </a:lnTo>
                <a:lnTo>
                  <a:pt x="4161993" y="481535"/>
                </a:lnTo>
                <a:lnTo>
                  <a:pt x="4157530" y="497922"/>
                </a:lnTo>
                <a:lnTo>
                  <a:pt x="4154555" y="513522"/>
                </a:lnTo>
                <a:lnTo>
                  <a:pt x="4152572" y="528596"/>
                </a:lnTo>
                <a:lnTo>
                  <a:pt x="4151250" y="543320"/>
                </a:lnTo>
                <a:lnTo>
                  <a:pt x="4152706" y="549630"/>
                </a:lnTo>
                <a:lnTo>
                  <a:pt x="4156014" y="550331"/>
                </a:lnTo>
                <a:lnTo>
                  <a:pt x="4160556" y="547293"/>
                </a:lnTo>
                <a:lnTo>
                  <a:pt x="4171836" y="528335"/>
                </a:lnTo>
                <a:lnTo>
                  <a:pt x="4194443" y="481695"/>
                </a:lnTo>
                <a:lnTo>
                  <a:pt x="4203705" y="462970"/>
                </a:lnTo>
                <a:lnTo>
                  <a:pt x="4226461" y="420351"/>
                </a:lnTo>
                <a:lnTo>
                  <a:pt x="4239074" y="397534"/>
                </a:lnTo>
                <a:lnTo>
                  <a:pt x="4252157" y="375310"/>
                </a:lnTo>
                <a:lnTo>
                  <a:pt x="4279159" y="331920"/>
                </a:lnTo>
                <a:lnTo>
                  <a:pt x="4309858" y="286146"/>
                </a:lnTo>
                <a:lnTo>
                  <a:pt x="4326224" y="262487"/>
                </a:lnTo>
                <a:lnTo>
                  <a:pt x="4341810" y="240872"/>
                </a:lnTo>
                <a:lnTo>
                  <a:pt x="4371593" y="201273"/>
                </a:lnTo>
                <a:lnTo>
                  <a:pt x="4387247" y="184870"/>
                </a:lnTo>
                <a:lnTo>
                  <a:pt x="4403527" y="170429"/>
                </a:lnTo>
                <a:lnTo>
                  <a:pt x="4420223" y="157296"/>
                </a:lnTo>
                <a:lnTo>
                  <a:pt x="4434860" y="146203"/>
                </a:lnTo>
                <a:lnTo>
                  <a:pt x="4460472" y="127645"/>
                </a:lnTo>
                <a:lnTo>
                  <a:pt x="4472210" y="124098"/>
                </a:lnTo>
                <a:lnTo>
                  <a:pt x="4483542" y="124071"/>
                </a:lnTo>
                <a:lnTo>
                  <a:pt x="4494601" y="126391"/>
                </a:lnTo>
                <a:lnTo>
                  <a:pt x="4499637" y="138454"/>
                </a:lnTo>
                <a:lnTo>
                  <a:pt x="4500658" y="157014"/>
                </a:lnTo>
                <a:lnTo>
                  <a:pt x="4499001" y="179905"/>
                </a:lnTo>
                <a:lnTo>
                  <a:pt x="4495559" y="203346"/>
                </a:lnTo>
                <a:lnTo>
                  <a:pt x="4490927" y="227154"/>
                </a:lnTo>
                <a:lnTo>
                  <a:pt x="4485501" y="251206"/>
                </a:lnTo>
                <a:lnTo>
                  <a:pt x="4478379" y="276590"/>
                </a:lnTo>
                <a:lnTo>
                  <a:pt x="4470124" y="302862"/>
                </a:lnTo>
                <a:lnTo>
                  <a:pt x="4461116" y="329725"/>
                </a:lnTo>
                <a:lnTo>
                  <a:pt x="4451604" y="355814"/>
                </a:lnTo>
                <a:lnTo>
                  <a:pt x="4431687" y="406616"/>
                </a:lnTo>
                <a:lnTo>
                  <a:pt x="4374980" y="543951"/>
                </a:lnTo>
                <a:lnTo>
                  <a:pt x="4369639" y="562906"/>
                </a:lnTo>
                <a:lnTo>
                  <a:pt x="4366079" y="581385"/>
                </a:lnTo>
                <a:lnTo>
                  <a:pt x="4363705" y="599548"/>
                </a:lnTo>
                <a:lnTo>
                  <a:pt x="4364460" y="606982"/>
                </a:lnTo>
                <a:lnTo>
                  <a:pt x="4367300" y="607264"/>
                </a:lnTo>
                <a:lnTo>
                  <a:pt x="4371531" y="602777"/>
                </a:lnTo>
                <a:lnTo>
                  <a:pt x="4382465" y="585326"/>
                </a:lnTo>
                <a:lnTo>
                  <a:pt x="4388652" y="574129"/>
                </a:lnTo>
                <a:lnTo>
                  <a:pt x="4395115" y="558483"/>
                </a:lnTo>
                <a:lnTo>
                  <a:pt x="4401760" y="539872"/>
                </a:lnTo>
                <a:lnTo>
                  <a:pt x="4408528" y="519285"/>
                </a:lnTo>
                <a:lnTo>
                  <a:pt x="4417714" y="497379"/>
                </a:lnTo>
                <a:lnTo>
                  <a:pt x="4428513" y="474596"/>
                </a:lnTo>
                <a:lnTo>
                  <a:pt x="4440386" y="451226"/>
                </a:lnTo>
                <a:lnTo>
                  <a:pt x="4466045" y="403445"/>
                </a:lnTo>
                <a:lnTo>
                  <a:pt x="4479431" y="379251"/>
                </a:lnTo>
                <a:lnTo>
                  <a:pt x="4494199" y="354942"/>
                </a:lnTo>
                <a:lnTo>
                  <a:pt x="4509886" y="330555"/>
                </a:lnTo>
                <a:lnTo>
                  <a:pt x="4526188" y="306117"/>
                </a:lnTo>
                <a:lnTo>
                  <a:pt x="4542899" y="282813"/>
                </a:lnTo>
                <a:lnTo>
                  <a:pt x="4559883" y="260265"/>
                </a:lnTo>
                <a:lnTo>
                  <a:pt x="4577049" y="238222"/>
                </a:lnTo>
                <a:lnTo>
                  <a:pt x="4593167" y="218851"/>
                </a:lnTo>
                <a:lnTo>
                  <a:pt x="4608587" y="201264"/>
                </a:lnTo>
                <a:lnTo>
                  <a:pt x="4623541" y="184864"/>
                </a:lnTo>
                <a:lnTo>
                  <a:pt x="4638186" y="171593"/>
                </a:lnTo>
                <a:lnTo>
                  <a:pt x="4652623" y="160409"/>
                </a:lnTo>
                <a:lnTo>
                  <a:pt x="4666922" y="150616"/>
                </a:lnTo>
                <a:lnTo>
                  <a:pt x="4681129" y="145256"/>
                </a:lnTo>
                <a:lnTo>
                  <a:pt x="4709381" y="142416"/>
                </a:lnTo>
                <a:lnTo>
                  <a:pt x="4717616" y="150307"/>
                </a:lnTo>
                <a:lnTo>
                  <a:pt x="4721937" y="163747"/>
                </a:lnTo>
                <a:lnTo>
                  <a:pt x="4723649" y="180888"/>
                </a:lnTo>
                <a:lnTo>
                  <a:pt x="4722453" y="200496"/>
                </a:lnTo>
                <a:lnTo>
                  <a:pt x="4719319" y="221748"/>
                </a:lnTo>
                <a:lnTo>
                  <a:pt x="4714892" y="244096"/>
                </a:lnTo>
                <a:lnTo>
                  <a:pt x="4708435" y="267176"/>
                </a:lnTo>
                <a:lnTo>
                  <a:pt x="4700624" y="290742"/>
                </a:lnTo>
                <a:lnTo>
                  <a:pt x="4662898" y="392926"/>
                </a:lnTo>
                <a:lnTo>
                  <a:pt x="4653906" y="418983"/>
                </a:lnTo>
                <a:lnTo>
                  <a:pt x="4637682" y="469750"/>
                </a:lnTo>
                <a:lnTo>
                  <a:pt x="4628914" y="493572"/>
                </a:lnTo>
                <a:lnTo>
                  <a:pt x="4619563" y="516465"/>
                </a:lnTo>
                <a:lnTo>
                  <a:pt x="4609824" y="538738"/>
                </a:lnTo>
                <a:lnTo>
                  <a:pt x="4602162" y="558262"/>
                </a:lnTo>
                <a:lnTo>
                  <a:pt x="4595886" y="575952"/>
                </a:lnTo>
                <a:lnTo>
                  <a:pt x="4590533" y="592420"/>
                </a:lnTo>
                <a:lnTo>
                  <a:pt x="4589301" y="599893"/>
                </a:lnTo>
                <a:lnTo>
                  <a:pt x="4590818" y="601369"/>
                </a:lnTo>
                <a:lnTo>
                  <a:pt x="4594166" y="598847"/>
                </a:lnTo>
                <a:lnTo>
                  <a:pt x="4598735" y="590154"/>
                </a:lnTo>
                <a:lnTo>
                  <a:pt x="4604119" y="577347"/>
                </a:lnTo>
                <a:lnTo>
                  <a:pt x="4610045" y="561797"/>
                </a:lnTo>
                <a:lnTo>
                  <a:pt x="4618670" y="543250"/>
                </a:lnTo>
                <a:lnTo>
                  <a:pt x="4629095" y="522706"/>
                </a:lnTo>
                <a:lnTo>
                  <a:pt x="4653144" y="476895"/>
                </a:lnTo>
                <a:lnTo>
                  <a:pt x="4679413" y="425371"/>
                </a:lnTo>
                <a:lnTo>
                  <a:pt x="4694131" y="398543"/>
                </a:lnTo>
                <a:lnTo>
                  <a:pt x="4726066" y="343804"/>
                </a:lnTo>
                <a:lnTo>
                  <a:pt x="4742763" y="317286"/>
                </a:lnTo>
                <a:lnTo>
                  <a:pt x="4776896" y="266009"/>
                </a:lnTo>
                <a:lnTo>
                  <a:pt x="4794178" y="242051"/>
                </a:lnTo>
                <a:lnTo>
                  <a:pt x="4811544" y="219067"/>
                </a:lnTo>
                <a:lnTo>
                  <a:pt x="4828963" y="196733"/>
                </a:lnTo>
                <a:lnTo>
                  <a:pt x="4846419" y="178337"/>
                </a:lnTo>
                <a:lnTo>
                  <a:pt x="4863900" y="162568"/>
                </a:lnTo>
                <a:lnTo>
                  <a:pt x="4881397" y="148549"/>
                </a:lnTo>
                <a:lnTo>
                  <a:pt x="4896567" y="136866"/>
                </a:lnTo>
                <a:lnTo>
                  <a:pt x="4922772" y="117652"/>
                </a:lnTo>
                <a:lnTo>
                  <a:pt x="4934668" y="112762"/>
                </a:lnTo>
                <a:lnTo>
                  <a:pt x="4946105" y="110671"/>
                </a:lnTo>
                <a:lnTo>
                  <a:pt x="4957235" y="110445"/>
                </a:lnTo>
                <a:lnTo>
                  <a:pt x="4963487" y="119644"/>
                </a:lnTo>
                <a:lnTo>
                  <a:pt x="4966486" y="135125"/>
                </a:lnTo>
                <a:lnTo>
                  <a:pt x="4967316" y="154795"/>
                </a:lnTo>
                <a:lnTo>
                  <a:pt x="4965533" y="174920"/>
                </a:lnTo>
                <a:lnTo>
                  <a:pt x="4962007" y="195348"/>
                </a:lnTo>
                <a:lnTo>
                  <a:pt x="4957319" y="215979"/>
                </a:lnTo>
                <a:lnTo>
                  <a:pt x="4950688" y="239082"/>
                </a:lnTo>
                <a:lnTo>
                  <a:pt x="4942761" y="263832"/>
                </a:lnTo>
                <a:lnTo>
                  <a:pt x="4933971" y="289682"/>
                </a:lnTo>
                <a:lnTo>
                  <a:pt x="4923436" y="315095"/>
                </a:lnTo>
                <a:lnTo>
                  <a:pt x="4911739" y="340218"/>
                </a:lnTo>
                <a:lnTo>
                  <a:pt x="4899266" y="365147"/>
                </a:lnTo>
                <a:lnTo>
                  <a:pt x="4887445" y="391115"/>
                </a:lnTo>
                <a:lnTo>
                  <a:pt x="4876058" y="417776"/>
                </a:lnTo>
                <a:lnTo>
                  <a:pt x="4864961" y="444899"/>
                </a:lnTo>
                <a:lnTo>
                  <a:pt x="4854057" y="469993"/>
                </a:lnTo>
                <a:lnTo>
                  <a:pt x="4832593" y="516573"/>
                </a:lnTo>
                <a:lnTo>
                  <a:pt x="4806382" y="571050"/>
                </a:lnTo>
                <a:lnTo>
                  <a:pt x="4799812" y="585646"/>
                </a:lnTo>
                <a:lnTo>
                  <a:pt x="4794264" y="598883"/>
                </a:lnTo>
                <a:lnTo>
                  <a:pt x="4789396" y="611213"/>
                </a:lnTo>
                <a:lnTo>
                  <a:pt x="4789657" y="613590"/>
                </a:lnTo>
                <a:lnTo>
                  <a:pt x="4799296" y="600650"/>
                </a:lnTo>
                <a:lnTo>
                  <a:pt x="4805606" y="587850"/>
                </a:lnTo>
                <a:lnTo>
                  <a:pt x="4812150" y="572305"/>
                </a:lnTo>
                <a:lnTo>
                  <a:pt x="4818850" y="554930"/>
                </a:lnTo>
                <a:lnTo>
                  <a:pt x="4827991" y="535166"/>
                </a:lnTo>
                <a:lnTo>
                  <a:pt x="4838759" y="513810"/>
                </a:lnTo>
                <a:lnTo>
                  <a:pt x="4850613" y="491393"/>
                </a:lnTo>
                <a:lnTo>
                  <a:pt x="4863190" y="469436"/>
                </a:lnTo>
                <a:lnTo>
                  <a:pt x="4876249" y="447786"/>
                </a:lnTo>
                <a:lnTo>
                  <a:pt x="4889630" y="426341"/>
                </a:lnTo>
                <a:lnTo>
                  <a:pt x="4920078" y="380699"/>
                </a:lnTo>
                <a:lnTo>
                  <a:pt x="4936378" y="357076"/>
                </a:lnTo>
                <a:lnTo>
                  <a:pt x="4951919" y="335483"/>
                </a:lnTo>
                <a:lnTo>
                  <a:pt x="4981652" y="295910"/>
                </a:lnTo>
                <a:lnTo>
                  <a:pt x="4997294" y="279514"/>
                </a:lnTo>
                <a:lnTo>
                  <a:pt x="5013565" y="265078"/>
                </a:lnTo>
                <a:lnTo>
                  <a:pt x="5030255" y="251948"/>
                </a:lnTo>
                <a:lnTo>
                  <a:pt x="5044888" y="240857"/>
                </a:lnTo>
                <a:lnTo>
                  <a:pt x="5070496" y="222301"/>
                </a:lnTo>
                <a:lnTo>
                  <a:pt x="5082233" y="218756"/>
                </a:lnTo>
                <a:lnTo>
                  <a:pt x="5093564" y="218729"/>
                </a:lnTo>
                <a:lnTo>
                  <a:pt x="5104623" y="221048"/>
                </a:lnTo>
                <a:lnTo>
                  <a:pt x="5109659" y="230775"/>
                </a:lnTo>
                <a:lnTo>
                  <a:pt x="5110679" y="245440"/>
                </a:lnTo>
                <a:lnTo>
                  <a:pt x="5109022" y="263397"/>
                </a:lnTo>
                <a:lnTo>
                  <a:pt x="5105579" y="282380"/>
                </a:lnTo>
                <a:lnTo>
                  <a:pt x="5100947" y="302047"/>
                </a:lnTo>
                <a:lnTo>
                  <a:pt x="5095522" y="322170"/>
                </a:lnTo>
                <a:lnTo>
                  <a:pt x="5088400" y="344934"/>
                </a:lnTo>
                <a:lnTo>
                  <a:pt x="5071137" y="395159"/>
                </a:lnTo>
                <a:lnTo>
                  <a:pt x="5061625" y="420472"/>
                </a:lnTo>
                <a:lnTo>
                  <a:pt x="5041707" y="470412"/>
                </a:lnTo>
                <a:lnTo>
                  <a:pt x="5031488" y="494013"/>
                </a:lnTo>
                <a:lnTo>
                  <a:pt x="5001523" y="559561"/>
                </a:lnTo>
                <a:lnTo>
                  <a:pt x="4977323" y="615340"/>
                </a:lnTo>
                <a:lnTo>
                  <a:pt x="4962559" y="647004"/>
                </a:lnTo>
                <a:lnTo>
                  <a:pt x="4960024" y="653811"/>
                </a:lnTo>
                <a:lnTo>
                  <a:pt x="4960672" y="654844"/>
                </a:lnTo>
                <a:lnTo>
                  <a:pt x="4963441" y="652026"/>
                </a:lnTo>
                <a:lnTo>
                  <a:pt x="4975866" y="633314"/>
                </a:lnTo>
                <a:lnTo>
                  <a:pt x="4984088" y="620144"/>
                </a:lnTo>
                <a:lnTo>
                  <a:pt x="4993075" y="604352"/>
                </a:lnTo>
                <a:lnTo>
                  <a:pt x="5035805" y="525510"/>
                </a:lnTo>
                <a:lnTo>
                  <a:pt x="5048588" y="502698"/>
                </a:lnTo>
                <a:lnTo>
                  <a:pt x="5062953" y="480479"/>
                </a:lnTo>
                <a:lnTo>
                  <a:pt x="5078373" y="458654"/>
                </a:lnTo>
                <a:lnTo>
                  <a:pt x="5094496" y="437092"/>
                </a:lnTo>
                <a:lnTo>
                  <a:pt x="5127992" y="394437"/>
                </a:lnTo>
                <a:lnTo>
                  <a:pt x="5145105" y="373246"/>
                </a:lnTo>
                <a:lnTo>
                  <a:pt x="5161188" y="354444"/>
                </a:lnTo>
                <a:lnTo>
                  <a:pt x="5176585" y="337235"/>
                </a:lnTo>
                <a:lnTo>
                  <a:pt x="5206157" y="305648"/>
                </a:lnTo>
                <a:lnTo>
                  <a:pt x="5234882" y="276028"/>
                </a:lnTo>
                <a:lnTo>
                  <a:pt x="5263230" y="256631"/>
                </a:lnTo>
                <a:lnTo>
                  <a:pt x="5277334" y="249822"/>
                </a:lnTo>
                <a:lnTo>
                  <a:pt x="5291411" y="247620"/>
                </a:lnTo>
                <a:lnTo>
                  <a:pt x="5319517" y="251407"/>
                </a:lnTo>
                <a:lnTo>
                  <a:pt x="5327713" y="258026"/>
                </a:lnTo>
                <a:lnTo>
                  <a:pt x="5332009" y="267113"/>
                </a:lnTo>
                <a:lnTo>
                  <a:pt x="5333704" y="277845"/>
                </a:lnTo>
                <a:lnTo>
                  <a:pt x="5332497" y="290844"/>
                </a:lnTo>
                <a:lnTo>
                  <a:pt x="5329355" y="305352"/>
                </a:lnTo>
                <a:lnTo>
                  <a:pt x="5324923" y="320868"/>
                </a:lnTo>
                <a:lnTo>
                  <a:pt x="5318462" y="339392"/>
                </a:lnTo>
                <a:lnTo>
                  <a:pt x="5310649" y="359921"/>
                </a:lnTo>
                <a:lnTo>
                  <a:pt x="5301935" y="381788"/>
                </a:lnTo>
                <a:lnTo>
                  <a:pt x="5291451" y="403378"/>
                </a:lnTo>
                <a:lnTo>
                  <a:pt x="5279787" y="424783"/>
                </a:lnTo>
                <a:lnTo>
                  <a:pt x="5267336" y="446064"/>
                </a:lnTo>
                <a:lnTo>
                  <a:pt x="5255530" y="467264"/>
                </a:lnTo>
                <a:lnTo>
                  <a:pt x="5222165" y="529432"/>
                </a:lnTo>
                <a:lnTo>
                  <a:pt x="5191243" y="584209"/>
                </a:lnTo>
                <a:lnTo>
                  <a:pt x="5174497" y="615639"/>
                </a:lnTo>
                <a:lnTo>
                  <a:pt x="5167928" y="629395"/>
                </a:lnTo>
                <a:lnTo>
                  <a:pt x="5162379" y="642072"/>
                </a:lnTo>
                <a:lnTo>
                  <a:pt x="5157512" y="654030"/>
                </a:lnTo>
                <a:lnTo>
                  <a:pt x="5156604" y="658495"/>
                </a:lnTo>
                <a:lnTo>
                  <a:pt x="5158337" y="657967"/>
                </a:lnTo>
                <a:lnTo>
                  <a:pt x="5161829" y="654108"/>
                </a:lnTo>
                <a:lnTo>
                  <a:pt x="5171941" y="637356"/>
                </a:lnTo>
                <a:lnTo>
                  <a:pt x="5177910" y="626344"/>
                </a:lnTo>
                <a:lnTo>
                  <a:pt x="5193891" y="598527"/>
                </a:lnTo>
                <a:lnTo>
                  <a:pt x="5203061" y="582929"/>
                </a:lnTo>
                <a:lnTo>
                  <a:pt x="5225714" y="546900"/>
                </a:lnTo>
                <a:lnTo>
                  <a:pt x="5278346" y="466638"/>
                </a:lnTo>
                <a:lnTo>
                  <a:pt x="5293254" y="445921"/>
                </a:lnTo>
                <a:lnTo>
                  <a:pt x="5309036" y="425098"/>
                </a:lnTo>
                <a:lnTo>
                  <a:pt x="5325401" y="404204"/>
                </a:lnTo>
                <a:lnTo>
                  <a:pt x="5342153" y="385600"/>
                </a:lnTo>
                <a:lnTo>
                  <a:pt x="5359165" y="368523"/>
                </a:lnTo>
                <a:lnTo>
                  <a:pt x="5376349" y="352464"/>
                </a:lnTo>
                <a:lnTo>
                  <a:pt x="5392480" y="338252"/>
                </a:lnTo>
                <a:lnTo>
                  <a:pt x="5407908" y="325272"/>
                </a:lnTo>
                <a:lnTo>
                  <a:pt x="5422868" y="313112"/>
                </a:lnTo>
                <a:lnTo>
                  <a:pt x="5451955" y="293369"/>
                </a:lnTo>
                <a:lnTo>
                  <a:pt x="5466256" y="284832"/>
                </a:lnTo>
                <a:lnTo>
                  <a:pt x="5479296" y="280309"/>
                </a:lnTo>
                <a:lnTo>
                  <a:pt x="5503134" y="278400"/>
                </a:lnTo>
                <a:lnTo>
                  <a:pt x="5509725" y="286539"/>
                </a:lnTo>
                <a:lnTo>
                  <a:pt x="5512950" y="300145"/>
                </a:lnTo>
                <a:lnTo>
                  <a:pt x="5513931" y="317396"/>
                </a:lnTo>
                <a:lnTo>
                  <a:pt x="5511079" y="334740"/>
                </a:lnTo>
                <a:lnTo>
                  <a:pt x="5505672" y="352146"/>
                </a:lnTo>
                <a:lnTo>
                  <a:pt x="5477387" y="422065"/>
                </a:lnTo>
                <a:lnTo>
                  <a:pt x="5469188" y="440746"/>
                </a:lnTo>
                <a:lnTo>
                  <a:pt x="5450728" y="480202"/>
                </a:lnTo>
                <a:lnTo>
                  <a:pt x="5440897" y="498202"/>
                </a:lnTo>
                <a:lnTo>
                  <a:pt x="5430837" y="514877"/>
                </a:lnTo>
                <a:lnTo>
                  <a:pt x="5395085" y="569643"/>
                </a:lnTo>
                <a:lnTo>
                  <a:pt x="5394453" y="571853"/>
                </a:lnTo>
                <a:lnTo>
                  <a:pt x="5406215" y="558728"/>
                </a:lnTo>
                <a:lnTo>
                  <a:pt x="5423908" y="539650"/>
                </a:lnTo>
                <a:lnTo>
                  <a:pt x="5456696" y="506082"/>
                </a:lnTo>
                <a:lnTo>
                  <a:pt x="5509654" y="452862"/>
                </a:lnTo>
                <a:lnTo>
                  <a:pt x="5523420" y="441411"/>
                </a:lnTo>
                <a:lnTo>
                  <a:pt x="5551181" y="422456"/>
                </a:lnTo>
                <a:lnTo>
                  <a:pt x="5587507" y="404227"/>
                </a:lnTo>
                <a:lnTo>
                  <a:pt x="5599863" y="401977"/>
                </a:lnTo>
                <a:lnTo>
                  <a:pt x="5626057" y="402592"/>
                </a:lnTo>
                <a:lnTo>
                  <a:pt x="5633743" y="407898"/>
                </a:lnTo>
                <a:lnTo>
                  <a:pt x="5637699" y="416110"/>
                </a:lnTo>
                <a:lnTo>
                  <a:pt x="5642105" y="467592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586064" y="252422"/>
            <a:ext cx="121680" cy="73875"/>
          </a:xfrm>
          <a:custGeom>
            <a:avLst/>
            <a:gdLst/>
            <a:ahLst/>
            <a:cxnLst/>
            <a:rect l="0" t="0" r="0" b="0"/>
            <a:pathLst>
              <a:path w="121680" h="73875">
                <a:moveTo>
                  <a:pt x="121679" y="0"/>
                </a:moveTo>
                <a:lnTo>
                  <a:pt x="110512" y="11167"/>
                </a:lnTo>
                <a:lnTo>
                  <a:pt x="103716" y="16793"/>
                </a:lnTo>
                <a:lnTo>
                  <a:pt x="95680" y="22882"/>
                </a:lnTo>
                <a:lnTo>
                  <a:pt x="86817" y="29278"/>
                </a:lnTo>
                <a:lnTo>
                  <a:pt x="77403" y="34711"/>
                </a:lnTo>
                <a:lnTo>
                  <a:pt x="67620" y="39501"/>
                </a:lnTo>
                <a:lnTo>
                  <a:pt x="57593" y="43863"/>
                </a:lnTo>
                <a:lnTo>
                  <a:pt x="33986" y="54943"/>
                </a:lnTo>
                <a:lnTo>
                  <a:pt x="21146" y="61170"/>
                </a:lnTo>
                <a:lnTo>
                  <a:pt x="7912" y="68827"/>
                </a:lnTo>
                <a:lnTo>
                  <a:pt x="0" y="73874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189192" y="6102"/>
            <a:ext cx="5482" cy="5746"/>
          </a:xfrm>
          <a:custGeom>
            <a:avLst/>
            <a:gdLst/>
            <a:ahLst/>
            <a:cxnLst/>
            <a:rect l="0" t="0" r="0" b="0"/>
            <a:pathLst>
              <a:path w="5482" h="5746">
                <a:moveTo>
                  <a:pt x="5481" y="5542"/>
                </a:moveTo>
                <a:lnTo>
                  <a:pt x="4497" y="0"/>
                </a:lnTo>
                <a:lnTo>
                  <a:pt x="2552" y="303"/>
                </a:lnTo>
                <a:lnTo>
                  <a:pt x="87" y="5180"/>
                </a:lnTo>
                <a:lnTo>
                  <a:pt x="0" y="5745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31221" y="189316"/>
            <a:ext cx="4270146" cy="610022"/>
            <a:chOff x="431221" y="189316"/>
            <a:chExt cx="4270146" cy="610022"/>
          </a:xfrm>
        </p:grpSpPr>
        <p:sp>
          <p:nvSpPr>
            <p:cNvPr id="4" name="Freeform 3"/>
            <p:cNvSpPr/>
            <p:nvPr/>
          </p:nvSpPr>
          <p:spPr>
            <a:xfrm>
              <a:off x="546915" y="241904"/>
              <a:ext cx="245031" cy="339797"/>
            </a:xfrm>
            <a:custGeom>
              <a:avLst/>
              <a:gdLst/>
              <a:ahLst/>
              <a:cxnLst/>
              <a:rect l="0" t="0" r="0" b="0"/>
              <a:pathLst>
                <a:path w="245031" h="339797">
                  <a:moveTo>
                    <a:pt x="231387" y="0"/>
                  </a:moveTo>
                  <a:lnTo>
                    <a:pt x="209053" y="0"/>
                  </a:lnTo>
                  <a:lnTo>
                    <a:pt x="198968" y="1169"/>
                  </a:lnTo>
                  <a:lnTo>
                    <a:pt x="188739" y="3117"/>
                  </a:lnTo>
                  <a:lnTo>
                    <a:pt x="178414" y="5584"/>
                  </a:lnTo>
                  <a:lnTo>
                    <a:pt x="164519" y="8397"/>
                  </a:lnTo>
                  <a:lnTo>
                    <a:pt x="130382" y="14639"/>
                  </a:lnTo>
                  <a:lnTo>
                    <a:pt x="114968" y="17940"/>
                  </a:lnTo>
                  <a:lnTo>
                    <a:pt x="101186" y="21309"/>
                  </a:lnTo>
                  <a:lnTo>
                    <a:pt x="88493" y="24724"/>
                  </a:lnTo>
                  <a:lnTo>
                    <a:pt x="77693" y="29337"/>
                  </a:lnTo>
                  <a:lnTo>
                    <a:pt x="68156" y="34750"/>
                  </a:lnTo>
                  <a:lnTo>
                    <a:pt x="59461" y="40696"/>
                  </a:lnTo>
                  <a:lnTo>
                    <a:pt x="48989" y="46998"/>
                  </a:lnTo>
                  <a:lnTo>
                    <a:pt x="37334" y="53536"/>
                  </a:lnTo>
                  <a:lnTo>
                    <a:pt x="24889" y="60232"/>
                  </a:lnTo>
                  <a:lnTo>
                    <a:pt x="17761" y="69370"/>
                  </a:lnTo>
                  <a:lnTo>
                    <a:pt x="14178" y="80137"/>
                  </a:lnTo>
                  <a:lnTo>
                    <a:pt x="12958" y="91989"/>
                  </a:lnTo>
                  <a:lnTo>
                    <a:pt x="15650" y="101059"/>
                  </a:lnTo>
                  <a:lnTo>
                    <a:pt x="20951" y="108275"/>
                  </a:lnTo>
                  <a:lnTo>
                    <a:pt x="27991" y="114254"/>
                  </a:lnTo>
                  <a:lnTo>
                    <a:pt x="38527" y="120577"/>
                  </a:lnTo>
                  <a:lnTo>
                    <a:pt x="51394" y="127130"/>
                  </a:lnTo>
                  <a:lnTo>
                    <a:pt x="65815" y="133835"/>
                  </a:lnTo>
                  <a:lnTo>
                    <a:pt x="78935" y="139474"/>
                  </a:lnTo>
                  <a:lnTo>
                    <a:pt x="91188" y="144402"/>
                  </a:lnTo>
                  <a:lnTo>
                    <a:pt x="102862" y="148856"/>
                  </a:lnTo>
                  <a:lnTo>
                    <a:pt x="115320" y="152994"/>
                  </a:lnTo>
                  <a:lnTo>
                    <a:pt x="128299" y="156921"/>
                  </a:lnTo>
                  <a:lnTo>
                    <a:pt x="141626" y="160708"/>
                  </a:lnTo>
                  <a:lnTo>
                    <a:pt x="152849" y="165570"/>
                  </a:lnTo>
                  <a:lnTo>
                    <a:pt x="162667" y="171148"/>
                  </a:lnTo>
                  <a:lnTo>
                    <a:pt x="171550" y="177205"/>
                  </a:lnTo>
                  <a:lnTo>
                    <a:pt x="180978" y="182411"/>
                  </a:lnTo>
                  <a:lnTo>
                    <a:pt x="190769" y="187050"/>
                  </a:lnTo>
                  <a:lnTo>
                    <a:pt x="200803" y="191312"/>
                  </a:lnTo>
                  <a:lnTo>
                    <a:pt x="209829" y="196490"/>
                  </a:lnTo>
                  <a:lnTo>
                    <a:pt x="218183" y="202279"/>
                  </a:lnTo>
                  <a:lnTo>
                    <a:pt x="226090" y="208476"/>
                  </a:lnTo>
                  <a:lnTo>
                    <a:pt x="232530" y="216113"/>
                  </a:lnTo>
                  <a:lnTo>
                    <a:pt x="237992" y="224710"/>
                  </a:lnTo>
                  <a:lnTo>
                    <a:pt x="242802" y="233948"/>
                  </a:lnTo>
                  <a:lnTo>
                    <a:pt x="244840" y="244781"/>
                  </a:lnTo>
                  <a:lnTo>
                    <a:pt x="245030" y="256677"/>
                  </a:lnTo>
                  <a:lnTo>
                    <a:pt x="243988" y="269282"/>
                  </a:lnTo>
                  <a:lnTo>
                    <a:pt x="240956" y="280023"/>
                  </a:lnTo>
                  <a:lnTo>
                    <a:pt x="236598" y="289521"/>
                  </a:lnTo>
                  <a:lnTo>
                    <a:pt x="231355" y="298190"/>
                  </a:lnTo>
                  <a:lnTo>
                    <a:pt x="222017" y="306307"/>
                  </a:lnTo>
                  <a:lnTo>
                    <a:pt x="209948" y="314055"/>
                  </a:lnTo>
                  <a:lnTo>
                    <a:pt x="196059" y="321558"/>
                  </a:lnTo>
                  <a:lnTo>
                    <a:pt x="182125" y="327728"/>
                  </a:lnTo>
                  <a:lnTo>
                    <a:pt x="168162" y="333011"/>
                  </a:lnTo>
                  <a:lnTo>
                    <a:pt x="154178" y="337701"/>
                  </a:lnTo>
                  <a:lnTo>
                    <a:pt x="139012" y="339659"/>
                  </a:lnTo>
                  <a:lnTo>
                    <a:pt x="123059" y="339796"/>
                  </a:lnTo>
                  <a:lnTo>
                    <a:pt x="106580" y="338718"/>
                  </a:lnTo>
                  <a:lnTo>
                    <a:pt x="89751" y="336831"/>
                  </a:lnTo>
                  <a:lnTo>
                    <a:pt x="72689" y="334405"/>
                  </a:lnTo>
                  <a:lnTo>
                    <a:pt x="55471" y="331618"/>
                  </a:lnTo>
                  <a:lnTo>
                    <a:pt x="41655" y="327424"/>
                  </a:lnTo>
                  <a:lnTo>
                    <a:pt x="30107" y="322290"/>
                  </a:ln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93995" y="241904"/>
              <a:ext cx="178801" cy="336564"/>
            </a:xfrm>
            <a:custGeom>
              <a:avLst/>
              <a:gdLst/>
              <a:ahLst/>
              <a:cxnLst/>
              <a:rect l="0" t="0" r="0" b="0"/>
              <a:pathLst>
                <a:path w="178801" h="336564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7229" y="71759"/>
                  </a:lnTo>
                  <a:lnTo>
                    <a:pt x="8325" y="85235"/>
                  </a:lnTo>
                  <a:lnTo>
                    <a:pt x="9056" y="98894"/>
                  </a:lnTo>
                  <a:lnTo>
                    <a:pt x="8375" y="111506"/>
                  </a:lnTo>
                  <a:lnTo>
                    <a:pt x="6752" y="123419"/>
                  </a:lnTo>
                  <a:lnTo>
                    <a:pt x="4501" y="134868"/>
                  </a:lnTo>
                  <a:lnTo>
                    <a:pt x="3001" y="147174"/>
                  </a:lnTo>
                  <a:lnTo>
                    <a:pt x="2001" y="160053"/>
                  </a:lnTo>
                  <a:lnTo>
                    <a:pt x="1334" y="173314"/>
                  </a:lnTo>
                  <a:lnTo>
                    <a:pt x="593" y="206745"/>
                  </a:lnTo>
                  <a:lnTo>
                    <a:pt x="117" y="285341"/>
                  </a:lnTo>
                  <a:lnTo>
                    <a:pt x="1247" y="294234"/>
                  </a:lnTo>
                  <a:lnTo>
                    <a:pt x="3169" y="295489"/>
                  </a:lnTo>
                  <a:lnTo>
                    <a:pt x="8420" y="285587"/>
                  </a:lnTo>
                  <a:lnTo>
                    <a:pt x="11457" y="278038"/>
                  </a:lnTo>
                  <a:lnTo>
                    <a:pt x="14650" y="269500"/>
                  </a:lnTo>
                  <a:lnTo>
                    <a:pt x="20284" y="257964"/>
                  </a:lnTo>
                  <a:lnTo>
                    <a:pt x="27546" y="244431"/>
                  </a:lnTo>
                  <a:lnTo>
                    <a:pt x="35894" y="229565"/>
                  </a:lnTo>
                  <a:lnTo>
                    <a:pt x="43796" y="217318"/>
                  </a:lnTo>
                  <a:lnTo>
                    <a:pt x="51401" y="206816"/>
                  </a:lnTo>
                  <a:lnTo>
                    <a:pt x="58809" y="197477"/>
                  </a:lnTo>
                  <a:lnTo>
                    <a:pt x="67253" y="188914"/>
                  </a:lnTo>
                  <a:lnTo>
                    <a:pt x="76388" y="180868"/>
                  </a:lnTo>
                  <a:lnTo>
                    <a:pt x="85984" y="173167"/>
                  </a:lnTo>
                  <a:lnTo>
                    <a:pt x="95887" y="169201"/>
                  </a:lnTo>
                  <a:lnTo>
                    <a:pt x="105995" y="167726"/>
                  </a:lnTo>
                  <a:lnTo>
                    <a:pt x="116240" y="167911"/>
                  </a:lnTo>
                  <a:lnTo>
                    <a:pt x="125407" y="171541"/>
                  </a:lnTo>
                  <a:lnTo>
                    <a:pt x="133856" y="177466"/>
                  </a:lnTo>
                  <a:lnTo>
                    <a:pt x="141825" y="184922"/>
                  </a:lnTo>
                  <a:lnTo>
                    <a:pt x="148307" y="195736"/>
                  </a:lnTo>
                  <a:lnTo>
                    <a:pt x="153797" y="208789"/>
                  </a:lnTo>
                  <a:lnTo>
                    <a:pt x="158625" y="223333"/>
                  </a:lnTo>
                  <a:lnTo>
                    <a:pt x="161844" y="237704"/>
                  </a:lnTo>
                  <a:lnTo>
                    <a:pt x="163990" y="251959"/>
                  </a:lnTo>
                  <a:lnTo>
                    <a:pt x="165421" y="266137"/>
                  </a:lnTo>
                  <a:lnTo>
                    <a:pt x="167543" y="279095"/>
                  </a:lnTo>
                  <a:lnTo>
                    <a:pt x="170127" y="291239"/>
                  </a:lnTo>
                  <a:lnTo>
                    <a:pt x="178800" y="3365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59087" y="378633"/>
              <a:ext cx="125721" cy="185433"/>
            </a:xfrm>
            <a:custGeom>
              <a:avLst/>
              <a:gdLst/>
              <a:ahLst/>
              <a:cxnLst/>
              <a:rect l="0" t="0" r="0" b="0"/>
              <a:pathLst>
                <a:path w="125721" h="185433">
                  <a:moveTo>
                    <a:pt x="39919" y="21035"/>
                  </a:moveTo>
                  <a:lnTo>
                    <a:pt x="28752" y="37786"/>
                  </a:lnTo>
                  <a:lnTo>
                    <a:pt x="24294" y="46226"/>
                  </a:lnTo>
                  <a:lnTo>
                    <a:pt x="20153" y="55358"/>
                  </a:lnTo>
                  <a:lnTo>
                    <a:pt x="16224" y="64952"/>
                  </a:lnTo>
                  <a:lnTo>
                    <a:pt x="12436" y="77192"/>
                  </a:lnTo>
                  <a:lnTo>
                    <a:pt x="8742" y="91194"/>
                  </a:lnTo>
                  <a:lnTo>
                    <a:pt x="5111" y="106372"/>
                  </a:lnTo>
                  <a:lnTo>
                    <a:pt x="2690" y="121166"/>
                  </a:lnTo>
                  <a:lnTo>
                    <a:pt x="1076" y="135702"/>
                  </a:lnTo>
                  <a:lnTo>
                    <a:pt x="0" y="150068"/>
                  </a:lnTo>
                  <a:lnTo>
                    <a:pt x="2789" y="161982"/>
                  </a:lnTo>
                  <a:lnTo>
                    <a:pt x="8154" y="172262"/>
                  </a:lnTo>
                  <a:lnTo>
                    <a:pt x="15236" y="181453"/>
                  </a:lnTo>
                  <a:lnTo>
                    <a:pt x="24632" y="185243"/>
                  </a:lnTo>
                  <a:lnTo>
                    <a:pt x="35571" y="185432"/>
                  </a:lnTo>
                  <a:lnTo>
                    <a:pt x="47538" y="183221"/>
                  </a:lnTo>
                  <a:lnTo>
                    <a:pt x="59021" y="178241"/>
                  </a:lnTo>
                  <a:lnTo>
                    <a:pt x="70183" y="171416"/>
                  </a:lnTo>
                  <a:lnTo>
                    <a:pt x="81130" y="163359"/>
                  </a:lnTo>
                  <a:lnTo>
                    <a:pt x="90766" y="152145"/>
                  </a:lnTo>
                  <a:lnTo>
                    <a:pt x="99526" y="138826"/>
                  </a:lnTo>
                  <a:lnTo>
                    <a:pt x="107704" y="124103"/>
                  </a:lnTo>
                  <a:lnTo>
                    <a:pt x="114325" y="109614"/>
                  </a:lnTo>
                  <a:lnTo>
                    <a:pt x="119907" y="95280"/>
                  </a:lnTo>
                  <a:lnTo>
                    <a:pt x="124797" y="81049"/>
                  </a:lnTo>
                  <a:lnTo>
                    <a:pt x="125720" y="66888"/>
                  </a:lnTo>
                  <a:lnTo>
                    <a:pt x="123998" y="52772"/>
                  </a:lnTo>
                  <a:lnTo>
                    <a:pt x="120512" y="38687"/>
                  </a:lnTo>
                  <a:lnTo>
                    <a:pt x="113514" y="28129"/>
                  </a:lnTo>
                  <a:lnTo>
                    <a:pt x="104175" y="19921"/>
                  </a:lnTo>
                  <a:lnTo>
                    <a:pt x="6095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72033" y="410822"/>
              <a:ext cx="131984" cy="142860"/>
            </a:xfrm>
            <a:custGeom>
              <a:avLst/>
              <a:gdLst/>
              <a:ahLst/>
              <a:cxnLst/>
              <a:rect l="0" t="0" r="0" b="0"/>
              <a:pathLst>
                <a:path w="131984" h="142860">
                  <a:moveTo>
                    <a:pt x="16290" y="41434"/>
                  </a:moveTo>
                  <a:lnTo>
                    <a:pt x="33040" y="35851"/>
                  </a:lnTo>
                  <a:lnTo>
                    <a:pt x="41480" y="31869"/>
                  </a:lnTo>
                  <a:lnTo>
                    <a:pt x="50612" y="26877"/>
                  </a:lnTo>
                  <a:lnTo>
                    <a:pt x="60207" y="21212"/>
                  </a:lnTo>
                  <a:lnTo>
                    <a:pt x="68940" y="15098"/>
                  </a:lnTo>
                  <a:lnTo>
                    <a:pt x="77100" y="8685"/>
                  </a:lnTo>
                  <a:lnTo>
                    <a:pt x="84877" y="2072"/>
                  </a:lnTo>
                  <a:lnTo>
                    <a:pt x="84218" y="0"/>
                  </a:lnTo>
                  <a:lnTo>
                    <a:pt x="77936" y="957"/>
                  </a:lnTo>
                  <a:lnTo>
                    <a:pt x="67905" y="3932"/>
                  </a:lnTo>
                  <a:lnTo>
                    <a:pt x="57711" y="10589"/>
                  </a:lnTo>
                  <a:lnTo>
                    <a:pt x="47410" y="19702"/>
                  </a:lnTo>
                  <a:lnTo>
                    <a:pt x="37036" y="30452"/>
                  </a:lnTo>
                  <a:lnTo>
                    <a:pt x="27784" y="42293"/>
                  </a:lnTo>
                  <a:lnTo>
                    <a:pt x="19278" y="54862"/>
                  </a:lnTo>
                  <a:lnTo>
                    <a:pt x="11270" y="67915"/>
                  </a:lnTo>
                  <a:lnTo>
                    <a:pt x="5931" y="81292"/>
                  </a:lnTo>
                  <a:lnTo>
                    <a:pt x="2372" y="94884"/>
                  </a:lnTo>
                  <a:lnTo>
                    <a:pt x="0" y="108620"/>
                  </a:lnTo>
                  <a:lnTo>
                    <a:pt x="3092" y="118946"/>
                  </a:lnTo>
                  <a:lnTo>
                    <a:pt x="9829" y="126999"/>
                  </a:lnTo>
                  <a:lnTo>
                    <a:pt x="18994" y="133536"/>
                  </a:lnTo>
                  <a:lnTo>
                    <a:pt x="29779" y="137894"/>
                  </a:lnTo>
                  <a:lnTo>
                    <a:pt x="41643" y="140799"/>
                  </a:lnTo>
                  <a:lnTo>
                    <a:pt x="54227" y="142736"/>
                  </a:lnTo>
                  <a:lnTo>
                    <a:pt x="67291" y="142859"/>
                  </a:lnTo>
                  <a:lnTo>
                    <a:pt x="80675" y="141772"/>
                  </a:lnTo>
                  <a:lnTo>
                    <a:pt x="131983" y="1255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95561" y="347080"/>
              <a:ext cx="139678" cy="189318"/>
            </a:xfrm>
            <a:custGeom>
              <a:avLst/>
              <a:gdLst/>
              <a:ahLst/>
              <a:cxnLst/>
              <a:rect l="0" t="0" r="0" b="0"/>
              <a:pathLst>
                <a:path w="139678" h="189318">
                  <a:moveTo>
                    <a:pt x="139677" y="0"/>
                  </a:moveTo>
                  <a:lnTo>
                    <a:pt x="122926" y="11167"/>
                  </a:lnTo>
                  <a:lnTo>
                    <a:pt x="112149" y="16794"/>
                  </a:lnTo>
                  <a:lnTo>
                    <a:pt x="99121" y="22882"/>
                  </a:lnTo>
                  <a:lnTo>
                    <a:pt x="84593" y="29278"/>
                  </a:lnTo>
                  <a:lnTo>
                    <a:pt x="71401" y="34711"/>
                  </a:lnTo>
                  <a:lnTo>
                    <a:pt x="59101" y="39501"/>
                  </a:lnTo>
                  <a:lnTo>
                    <a:pt x="47395" y="43864"/>
                  </a:lnTo>
                  <a:lnTo>
                    <a:pt x="34916" y="49109"/>
                  </a:lnTo>
                  <a:lnTo>
                    <a:pt x="21923" y="54943"/>
                  </a:lnTo>
                  <a:lnTo>
                    <a:pt x="8586" y="61170"/>
                  </a:lnTo>
                  <a:lnTo>
                    <a:pt x="2032" y="67658"/>
                  </a:lnTo>
                  <a:lnTo>
                    <a:pt x="0" y="74321"/>
                  </a:lnTo>
                  <a:lnTo>
                    <a:pt x="983" y="81100"/>
                  </a:lnTo>
                  <a:lnTo>
                    <a:pt x="7481" y="86788"/>
                  </a:lnTo>
                  <a:lnTo>
                    <a:pt x="17656" y="91749"/>
                  </a:lnTo>
                  <a:lnTo>
                    <a:pt x="30283" y="96225"/>
                  </a:lnTo>
                  <a:lnTo>
                    <a:pt x="44544" y="100377"/>
                  </a:lnTo>
                  <a:lnTo>
                    <a:pt x="59894" y="104314"/>
                  </a:lnTo>
                  <a:lnTo>
                    <a:pt x="75971" y="108107"/>
                  </a:lnTo>
                  <a:lnTo>
                    <a:pt x="90194" y="111805"/>
                  </a:lnTo>
                  <a:lnTo>
                    <a:pt x="103182" y="115438"/>
                  </a:lnTo>
                  <a:lnTo>
                    <a:pt x="115347" y="119029"/>
                  </a:lnTo>
                  <a:lnTo>
                    <a:pt x="123457" y="126098"/>
                  </a:lnTo>
                  <a:lnTo>
                    <a:pt x="128863" y="135485"/>
                  </a:lnTo>
                  <a:lnTo>
                    <a:pt x="132468" y="146417"/>
                  </a:lnTo>
                  <a:lnTo>
                    <a:pt x="130196" y="154874"/>
                  </a:lnTo>
                  <a:lnTo>
                    <a:pt x="124007" y="161681"/>
                  </a:lnTo>
                  <a:lnTo>
                    <a:pt x="115207" y="167387"/>
                  </a:lnTo>
                  <a:lnTo>
                    <a:pt x="104666" y="172360"/>
                  </a:lnTo>
                  <a:lnTo>
                    <a:pt x="92964" y="176843"/>
                  </a:lnTo>
                  <a:lnTo>
                    <a:pt x="23983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93002" y="368115"/>
              <a:ext cx="21036" cy="168283"/>
            </a:xfrm>
            <a:custGeom>
              <a:avLst/>
              <a:gdLst/>
              <a:ahLst/>
              <a:cxnLst/>
              <a:rect l="0" t="0" r="0" b="0"/>
              <a:pathLst>
                <a:path w="21036" h="168283">
                  <a:moveTo>
                    <a:pt x="21035" y="0"/>
                  </a:moveTo>
                  <a:lnTo>
                    <a:pt x="21035" y="27917"/>
                  </a:lnTo>
                  <a:lnTo>
                    <a:pt x="19866" y="40816"/>
                  </a:lnTo>
                  <a:lnTo>
                    <a:pt x="17918" y="54089"/>
                  </a:lnTo>
                  <a:lnTo>
                    <a:pt x="15451" y="67612"/>
                  </a:lnTo>
                  <a:lnTo>
                    <a:pt x="12638" y="81302"/>
                  </a:lnTo>
                  <a:lnTo>
                    <a:pt x="9594" y="95103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19213" y="350004"/>
              <a:ext cx="210353" cy="205161"/>
            </a:xfrm>
            <a:custGeom>
              <a:avLst/>
              <a:gdLst/>
              <a:ahLst/>
              <a:cxnLst/>
              <a:rect l="0" t="0" r="0" b="0"/>
              <a:pathLst>
                <a:path w="210353" h="205161">
                  <a:moveTo>
                    <a:pt x="0" y="18111"/>
                  </a:moveTo>
                  <a:lnTo>
                    <a:pt x="11167" y="6945"/>
                  </a:lnTo>
                  <a:lnTo>
                    <a:pt x="20299" y="3655"/>
                  </a:lnTo>
                  <a:lnTo>
                    <a:pt x="32231" y="1462"/>
                  </a:lnTo>
                  <a:lnTo>
                    <a:pt x="46028" y="0"/>
                  </a:lnTo>
                  <a:lnTo>
                    <a:pt x="58732" y="194"/>
                  </a:lnTo>
                  <a:lnTo>
                    <a:pt x="70708" y="1492"/>
                  </a:lnTo>
                  <a:lnTo>
                    <a:pt x="82197" y="3526"/>
                  </a:lnTo>
                  <a:lnTo>
                    <a:pt x="89857" y="9556"/>
                  </a:lnTo>
                  <a:lnTo>
                    <a:pt x="94963" y="18251"/>
                  </a:lnTo>
                  <a:lnTo>
                    <a:pt x="98367" y="28722"/>
                  </a:lnTo>
                  <a:lnTo>
                    <a:pt x="98299" y="39209"/>
                  </a:lnTo>
                  <a:lnTo>
                    <a:pt x="95917" y="49706"/>
                  </a:lnTo>
                  <a:lnTo>
                    <a:pt x="91992" y="60209"/>
                  </a:lnTo>
                  <a:lnTo>
                    <a:pt x="87037" y="69549"/>
                  </a:lnTo>
                  <a:lnTo>
                    <a:pt x="81397" y="78113"/>
                  </a:lnTo>
                  <a:lnTo>
                    <a:pt x="75300" y="86159"/>
                  </a:lnTo>
                  <a:lnTo>
                    <a:pt x="62293" y="104449"/>
                  </a:lnTo>
                  <a:lnTo>
                    <a:pt x="55552" y="114234"/>
                  </a:lnTo>
                  <a:lnTo>
                    <a:pt x="47552" y="124264"/>
                  </a:lnTo>
                  <a:lnTo>
                    <a:pt x="38713" y="134456"/>
                  </a:lnTo>
                  <a:lnTo>
                    <a:pt x="29315" y="144757"/>
                  </a:lnTo>
                  <a:lnTo>
                    <a:pt x="24217" y="156298"/>
                  </a:lnTo>
                  <a:lnTo>
                    <a:pt x="21988" y="168667"/>
                  </a:lnTo>
                  <a:lnTo>
                    <a:pt x="21670" y="181587"/>
                  </a:lnTo>
                  <a:lnTo>
                    <a:pt x="27302" y="190201"/>
                  </a:lnTo>
                  <a:lnTo>
                    <a:pt x="36899" y="195943"/>
                  </a:lnTo>
                  <a:lnTo>
                    <a:pt x="49140" y="199772"/>
                  </a:lnTo>
                  <a:lnTo>
                    <a:pt x="64313" y="202324"/>
                  </a:lnTo>
                  <a:lnTo>
                    <a:pt x="81440" y="204025"/>
                  </a:lnTo>
                  <a:lnTo>
                    <a:pt x="99869" y="205160"/>
                  </a:lnTo>
                  <a:lnTo>
                    <a:pt x="117999" y="204747"/>
                  </a:lnTo>
                  <a:lnTo>
                    <a:pt x="210352" y="1969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98178" y="366655"/>
              <a:ext cx="399669" cy="172069"/>
            </a:xfrm>
            <a:custGeom>
              <a:avLst/>
              <a:gdLst/>
              <a:ahLst/>
              <a:cxnLst/>
              <a:rect l="0" t="0" r="0" b="0"/>
              <a:pathLst>
                <a:path w="399669" h="172069">
                  <a:moveTo>
                    <a:pt x="0" y="85601"/>
                  </a:moveTo>
                  <a:lnTo>
                    <a:pt x="22333" y="80018"/>
                  </a:lnTo>
                  <a:lnTo>
                    <a:pt x="34755" y="78373"/>
                  </a:lnTo>
                  <a:lnTo>
                    <a:pt x="48880" y="77277"/>
                  </a:lnTo>
                  <a:lnTo>
                    <a:pt x="64139" y="76546"/>
                  </a:lnTo>
                  <a:lnTo>
                    <a:pt x="77818" y="74890"/>
                  </a:lnTo>
                  <a:lnTo>
                    <a:pt x="90443" y="72617"/>
                  </a:lnTo>
                  <a:lnTo>
                    <a:pt x="102366" y="69933"/>
                  </a:lnTo>
                  <a:lnTo>
                    <a:pt x="114989" y="68144"/>
                  </a:lnTo>
                  <a:lnTo>
                    <a:pt x="128078" y="66952"/>
                  </a:lnTo>
                  <a:lnTo>
                    <a:pt x="141479" y="66156"/>
                  </a:lnTo>
                  <a:lnTo>
                    <a:pt x="153919" y="64458"/>
                  </a:lnTo>
                  <a:lnTo>
                    <a:pt x="165718" y="62157"/>
                  </a:lnTo>
                  <a:lnTo>
                    <a:pt x="177090" y="59454"/>
                  </a:lnTo>
                  <a:lnTo>
                    <a:pt x="189346" y="57652"/>
                  </a:lnTo>
                  <a:lnTo>
                    <a:pt x="202191" y="56451"/>
                  </a:lnTo>
                  <a:lnTo>
                    <a:pt x="215429" y="55650"/>
                  </a:lnTo>
                  <a:lnTo>
                    <a:pt x="227760" y="53948"/>
                  </a:lnTo>
                  <a:lnTo>
                    <a:pt x="239486" y="51644"/>
                  </a:lnTo>
                  <a:lnTo>
                    <a:pt x="250810" y="48940"/>
                  </a:lnTo>
                  <a:lnTo>
                    <a:pt x="294664" y="39550"/>
                  </a:lnTo>
                  <a:lnTo>
                    <a:pt x="309799" y="35034"/>
                  </a:lnTo>
                  <a:lnTo>
                    <a:pt x="324563" y="29686"/>
                  </a:lnTo>
                  <a:lnTo>
                    <a:pt x="339081" y="23783"/>
                  </a:lnTo>
                  <a:lnTo>
                    <a:pt x="346422" y="17511"/>
                  </a:lnTo>
                  <a:lnTo>
                    <a:pt x="348978" y="10992"/>
                  </a:lnTo>
                  <a:lnTo>
                    <a:pt x="348346" y="4309"/>
                  </a:lnTo>
                  <a:lnTo>
                    <a:pt x="344418" y="1022"/>
                  </a:lnTo>
                  <a:lnTo>
                    <a:pt x="338294" y="0"/>
                  </a:lnTo>
                  <a:lnTo>
                    <a:pt x="330705" y="487"/>
                  </a:lnTo>
                  <a:lnTo>
                    <a:pt x="320971" y="4317"/>
                  </a:lnTo>
                  <a:lnTo>
                    <a:pt x="309808" y="10377"/>
                  </a:lnTo>
                  <a:lnTo>
                    <a:pt x="297691" y="17922"/>
                  </a:lnTo>
                  <a:lnTo>
                    <a:pt x="287276" y="25290"/>
                  </a:lnTo>
                  <a:lnTo>
                    <a:pt x="277995" y="32539"/>
                  </a:lnTo>
                  <a:lnTo>
                    <a:pt x="269471" y="39709"/>
                  </a:lnTo>
                  <a:lnTo>
                    <a:pt x="261451" y="46826"/>
                  </a:lnTo>
                  <a:lnTo>
                    <a:pt x="246307" y="60966"/>
                  </a:lnTo>
                  <a:lnTo>
                    <a:pt x="224641" y="82068"/>
                  </a:lnTo>
                  <a:lnTo>
                    <a:pt x="218709" y="91426"/>
                  </a:lnTo>
                  <a:lnTo>
                    <a:pt x="213586" y="102339"/>
                  </a:lnTo>
                  <a:lnTo>
                    <a:pt x="209002" y="114289"/>
                  </a:lnTo>
                  <a:lnTo>
                    <a:pt x="209452" y="125762"/>
                  </a:lnTo>
                  <a:lnTo>
                    <a:pt x="213258" y="136916"/>
                  </a:lnTo>
                  <a:lnTo>
                    <a:pt x="219301" y="147858"/>
                  </a:lnTo>
                  <a:lnTo>
                    <a:pt x="226835" y="156321"/>
                  </a:lnTo>
                  <a:lnTo>
                    <a:pt x="235364" y="163132"/>
                  </a:lnTo>
                  <a:lnTo>
                    <a:pt x="244556" y="168841"/>
                  </a:lnTo>
                  <a:lnTo>
                    <a:pt x="256527" y="171479"/>
                  </a:lnTo>
                  <a:lnTo>
                    <a:pt x="270351" y="172068"/>
                  </a:lnTo>
                  <a:lnTo>
                    <a:pt x="285410" y="171293"/>
                  </a:lnTo>
                  <a:lnTo>
                    <a:pt x="314607" y="170431"/>
                  </a:lnTo>
                  <a:lnTo>
                    <a:pt x="328937" y="170202"/>
                  </a:lnTo>
                  <a:lnTo>
                    <a:pt x="343165" y="168880"/>
                  </a:lnTo>
                  <a:lnTo>
                    <a:pt x="357325" y="166830"/>
                  </a:lnTo>
                  <a:lnTo>
                    <a:pt x="399668" y="1592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31097" y="347080"/>
              <a:ext cx="129932" cy="184244"/>
            </a:xfrm>
            <a:custGeom>
              <a:avLst/>
              <a:gdLst/>
              <a:ahLst/>
              <a:cxnLst/>
              <a:rect l="0" t="0" r="0" b="0"/>
              <a:pathLst>
                <a:path w="129932" h="184244">
                  <a:moveTo>
                    <a:pt x="103478" y="0"/>
                  </a:moveTo>
                  <a:lnTo>
                    <a:pt x="81145" y="5584"/>
                  </a:lnTo>
                  <a:lnTo>
                    <a:pt x="69891" y="9566"/>
                  </a:lnTo>
                  <a:lnTo>
                    <a:pt x="57714" y="14558"/>
                  </a:lnTo>
                  <a:lnTo>
                    <a:pt x="44922" y="20223"/>
                  </a:lnTo>
                  <a:lnTo>
                    <a:pt x="32888" y="26337"/>
                  </a:lnTo>
                  <a:lnTo>
                    <a:pt x="21359" y="32750"/>
                  </a:lnTo>
                  <a:lnTo>
                    <a:pt x="10168" y="39363"/>
                  </a:lnTo>
                  <a:lnTo>
                    <a:pt x="3875" y="47277"/>
                  </a:lnTo>
                  <a:lnTo>
                    <a:pt x="849" y="56059"/>
                  </a:lnTo>
                  <a:lnTo>
                    <a:pt x="0" y="65420"/>
                  </a:lnTo>
                  <a:lnTo>
                    <a:pt x="5277" y="73997"/>
                  </a:lnTo>
                  <a:lnTo>
                    <a:pt x="14638" y="82053"/>
                  </a:lnTo>
                  <a:lnTo>
                    <a:pt x="26722" y="89761"/>
                  </a:lnTo>
                  <a:lnTo>
                    <a:pt x="38284" y="96068"/>
                  </a:lnTo>
                  <a:lnTo>
                    <a:pt x="49498" y="101441"/>
                  </a:lnTo>
                  <a:lnTo>
                    <a:pt x="60479" y="106192"/>
                  </a:lnTo>
                  <a:lnTo>
                    <a:pt x="71307" y="110528"/>
                  </a:lnTo>
                  <a:lnTo>
                    <a:pt x="92685" y="118462"/>
                  </a:lnTo>
                  <a:lnTo>
                    <a:pt x="124432" y="129499"/>
                  </a:lnTo>
                  <a:lnTo>
                    <a:pt x="129133" y="136583"/>
                  </a:lnTo>
                  <a:lnTo>
                    <a:pt x="129931" y="145981"/>
                  </a:lnTo>
                  <a:lnTo>
                    <a:pt x="128125" y="156920"/>
                  </a:lnTo>
                  <a:lnTo>
                    <a:pt x="122247" y="165382"/>
                  </a:lnTo>
                  <a:lnTo>
                    <a:pt x="113653" y="172192"/>
                  </a:lnTo>
                  <a:lnTo>
                    <a:pt x="103250" y="177900"/>
                  </a:lnTo>
                  <a:lnTo>
                    <a:pt x="90471" y="181706"/>
                  </a:lnTo>
                  <a:lnTo>
                    <a:pt x="76109" y="184243"/>
                  </a:lnTo>
                  <a:lnTo>
                    <a:pt x="8820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15109" y="380094"/>
              <a:ext cx="165083" cy="140520"/>
            </a:xfrm>
            <a:custGeom>
              <a:avLst/>
              <a:gdLst/>
              <a:ahLst/>
              <a:cxnLst/>
              <a:rect l="0" t="0" r="0" b="0"/>
              <a:pathLst>
                <a:path w="165083" h="140520">
                  <a:moveTo>
                    <a:pt x="61205" y="30092"/>
                  </a:moveTo>
                  <a:lnTo>
                    <a:pt x="26344" y="64953"/>
                  </a:lnTo>
                  <a:lnTo>
                    <a:pt x="18098" y="74368"/>
                  </a:lnTo>
                  <a:lnTo>
                    <a:pt x="10263" y="84150"/>
                  </a:lnTo>
                  <a:lnTo>
                    <a:pt x="2703" y="94178"/>
                  </a:lnTo>
                  <a:lnTo>
                    <a:pt x="0" y="104369"/>
                  </a:lnTo>
                  <a:lnTo>
                    <a:pt x="535" y="114668"/>
                  </a:lnTo>
                  <a:lnTo>
                    <a:pt x="3229" y="125041"/>
                  </a:lnTo>
                  <a:lnTo>
                    <a:pt x="9700" y="131956"/>
                  </a:lnTo>
                  <a:lnTo>
                    <a:pt x="18688" y="136566"/>
                  </a:lnTo>
                  <a:lnTo>
                    <a:pt x="29354" y="139639"/>
                  </a:lnTo>
                  <a:lnTo>
                    <a:pt x="39971" y="140519"/>
                  </a:lnTo>
                  <a:lnTo>
                    <a:pt x="50555" y="139937"/>
                  </a:lnTo>
                  <a:lnTo>
                    <a:pt x="61117" y="138381"/>
                  </a:lnTo>
                  <a:lnTo>
                    <a:pt x="71664" y="136175"/>
                  </a:lnTo>
                  <a:lnTo>
                    <a:pt x="82201" y="133535"/>
                  </a:lnTo>
                  <a:lnTo>
                    <a:pt x="92732" y="130607"/>
                  </a:lnTo>
                  <a:lnTo>
                    <a:pt x="103258" y="126317"/>
                  </a:lnTo>
                  <a:lnTo>
                    <a:pt x="113782" y="121120"/>
                  </a:lnTo>
                  <a:lnTo>
                    <a:pt x="124303" y="115319"/>
                  </a:lnTo>
                  <a:lnTo>
                    <a:pt x="134823" y="107945"/>
                  </a:lnTo>
                  <a:lnTo>
                    <a:pt x="145343" y="99523"/>
                  </a:lnTo>
                  <a:lnTo>
                    <a:pt x="155861" y="90403"/>
                  </a:lnTo>
                  <a:lnTo>
                    <a:pt x="161705" y="80817"/>
                  </a:lnTo>
                  <a:lnTo>
                    <a:pt x="164433" y="70920"/>
                  </a:lnTo>
                  <a:lnTo>
                    <a:pt x="165082" y="60817"/>
                  </a:lnTo>
                  <a:lnTo>
                    <a:pt x="162009" y="50575"/>
                  </a:lnTo>
                  <a:lnTo>
                    <a:pt x="156455" y="40241"/>
                  </a:lnTo>
                  <a:lnTo>
                    <a:pt x="149246" y="29847"/>
                  </a:lnTo>
                  <a:lnTo>
                    <a:pt x="140934" y="21748"/>
                  </a:lnTo>
                  <a:lnTo>
                    <a:pt x="131887" y="15180"/>
                  </a:lnTo>
                  <a:lnTo>
                    <a:pt x="122350" y="9633"/>
                  </a:lnTo>
                  <a:lnTo>
                    <a:pt x="111317" y="5935"/>
                  </a:lnTo>
                  <a:lnTo>
                    <a:pt x="99288" y="3470"/>
                  </a:lnTo>
                  <a:lnTo>
                    <a:pt x="86594" y="1826"/>
                  </a:lnTo>
                  <a:lnTo>
                    <a:pt x="73457" y="730"/>
                  </a:lnTo>
                  <a:lnTo>
                    <a:pt x="60024" y="0"/>
                  </a:lnTo>
                  <a:lnTo>
                    <a:pt x="19135" y="90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18219" y="189316"/>
              <a:ext cx="136730" cy="294494"/>
            </a:xfrm>
            <a:custGeom>
              <a:avLst/>
              <a:gdLst/>
              <a:ahLst/>
              <a:cxnLst/>
              <a:rect l="0" t="0" r="0" b="0"/>
              <a:pathLst>
                <a:path w="136730" h="294494">
                  <a:moveTo>
                    <a:pt x="136729" y="0"/>
                  </a:moveTo>
                  <a:lnTo>
                    <a:pt x="119978" y="5584"/>
                  </a:lnTo>
                  <a:lnTo>
                    <a:pt x="96173" y="14558"/>
                  </a:lnTo>
                  <a:lnTo>
                    <a:pt x="81645" y="20223"/>
                  </a:lnTo>
                  <a:lnTo>
                    <a:pt x="69622" y="26337"/>
                  </a:lnTo>
                  <a:lnTo>
                    <a:pt x="59269" y="32750"/>
                  </a:lnTo>
                  <a:lnTo>
                    <a:pt x="50031" y="39363"/>
                  </a:lnTo>
                  <a:lnTo>
                    <a:pt x="41534" y="46108"/>
                  </a:lnTo>
                  <a:lnTo>
                    <a:pt x="33533" y="52943"/>
                  </a:lnTo>
                  <a:lnTo>
                    <a:pt x="25861" y="59836"/>
                  </a:lnTo>
                  <a:lnTo>
                    <a:pt x="19578" y="70275"/>
                  </a:lnTo>
                  <a:lnTo>
                    <a:pt x="14221" y="83078"/>
                  </a:lnTo>
                  <a:lnTo>
                    <a:pt x="9480" y="97456"/>
                  </a:lnTo>
                  <a:lnTo>
                    <a:pt x="6320" y="114053"/>
                  </a:lnTo>
                  <a:lnTo>
                    <a:pt x="4213" y="132129"/>
                  </a:lnTo>
                  <a:lnTo>
                    <a:pt x="2809" y="151192"/>
                  </a:lnTo>
                  <a:lnTo>
                    <a:pt x="1873" y="168575"/>
                  </a:lnTo>
                  <a:lnTo>
                    <a:pt x="832" y="200354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34078" y="378633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39084" y="0"/>
                  </a:lnTo>
                  <a:lnTo>
                    <a:pt x="59946" y="1169"/>
                  </a:lnTo>
                  <a:lnTo>
                    <a:pt x="83203" y="3116"/>
                  </a:lnTo>
                  <a:lnTo>
                    <a:pt x="157764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88790" y="246838"/>
              <a:ext cx="239451" cy="276039"/>
            </a:xfrm>
            <a:custGeom>
              <a:avLst/>
              <a:gdLst/>
              <a:ahLst/>
              <a:cxnLst/>
              <a:rect l="0" t="0" r="0" b="0"/>
              <a:pathLst>
                <a:path w="239451" h="276039">
                  <a:moveTo>
                    <a:pt x="239450" y="5584"/>
                  </a:moveTo>
                  <a:lnTo>
                    <a:pt x="222700" y="0"/>
                  </a:lnTo>
                  <a:lnTo>
                    <a:pt x="211922" y="1862"/>
                  </a:lnTo>
                  <a:lnTo>
                    <a:pt x="198894" y="6608"/>
                  </a:lnTo>
                  <a:lnTo>
                    <a:pt x="184366" y="13278"/>
                  </a:lnTo>
                  <a:lnTo>
                    <a:pt x="171174" y="20063"/>
                  </a:lnTo>
                  <a:lnTo>
                    <a:pt x="158874" y="26923"/>
                  </a:lnTo>
                  <a:lnTo>
                    <a:pt x="147168" y="33833"/>
                  </a:lnTo>
                  <a:lnTo>
                    <a:pt x="134689" y="41946"/>
                  </a:lnTo>
                  <a:lnTo>
                    <a:pt x="121696" y="50861"/>
                  </a:lnTo>
                  <a:lnTo>
                    <a:pt x="108359" y="60309"/>
                  </a:lnTo>
                  <a:lnTo>
                    <a:pt x="95962" y="70114"/>
                  </a:lnTo>
                  <a:lnTo>
                    <a:pt x="84192" y="80157"/>
                  </a:lnTo>
                  <a:lnTo>
                    <a:pt x="72839" y="90358"/>
                  </a:lnTo>
                  <a:lnTo>
                    <a:pt x="50876" y="111041"/>
                  </a:lnTo>
                  <a:lnTo>
                    <a:pt x="40110" y="121465"/>
                  </a:lnTo>
                  <a:lnTo>
                    <a:pt x="31765" y="131920"/>
                  </a:lnTo>
                  <a:lnTo>
                    <a:pt x="25033" y="142396"/>
                  </a:lnTo>
                  <a:lnTo>
                    <a:pt x="19376" y="152886"/>
                  </a:lnTo>
                  <a:lnTo>
                    <a:pt x="14436" y="163385"/>
                  </a:lnTo>
                  <a:lnTo>
                    <a:pt x="9975" y="173890"/>
                  </a:lnTo>
                  <a:lnTo>
                    <a:pt x="5831" y="184400"/>
                  </a:lnTo>
                  <a:lnTo>
                    <a:pt x="3070" y="196080"/>
                  </a:lnTo>
                  <a:lnTo>
                    <a:pt x="1228" y="208542"/>
                  </a:lnTo>
                  <a:lnTo>
                    <a:pt x="0" y="221524"/>
                  </a:lnTo>
                  <a:lnTo>
                    <a:pt x="1519" y="232516"/>
                  </a:lnTo>
                  <a:lnTo>
                    <a:pt x="4869" y="242182"/>
                  </a:lnTo>
                  <a:lnTo>
                    <a:pt x="9439" y="250962"/>
                  </a:lnTo>
                  <a:lnTo>
                    <a:pt x="17161" y="257985"/>
                  </a:lnTo>
                  <a:lnTo>
                    <a:pt x="26983" y="263835"/>
                  </a:lnTo>
                  <a:lnTo>
                    <a:pt x="38205" y="268904"/>
                  </a:lnTo>
                  <a:lnTo>
                    <a:pt x="50362" y="272283"/>
                  </a:lnTo>
                  <a:lnTo>
                    <a:pt x="63140" y="274536"/>
                  </a:lnTo>
                  <a:lnTo>
                    <a:pt x="76334" y="276038"/>
                  </a:lnTo>
                  <a:lnTo>
                    <a:pt x="88635" y="275870"/>
                  </a:lnTo>
                  <a:lnTo>
                    <a:pt x="100342" y="274590"/>
                  </a:lnTo>
                  <a:lnTo>
                    <a:pt x="111653" y="272568"/>
                  </a:lnTo>
                  <a:lnTo>
                    <a:pt x="123868" y="270051"/>
                  </a:lnTo>
                  <a:lnTo>
                    <a:pt x="149905" y="264139"/>
                  </a:lnTo>
                  <a:lnTo>
                    <a:pt x="162224" y="260926"/>
                  </a:lnTo>
                  <a:lnTo>
                    <a:pt x="173942" y="257615"/>
                  </a:lnTo>
                  <a:lnTo>
                    <a:pt x="218415" y="2369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91828" y="220869"/>
              <a:ext cx="31071" cy="315529"/>
            </a:xfrm>
            <a:custGeom>
              <a:avLst/>
              <a:gdLst/>
              <a:ahLst/>
              <a:cxnLst/>
              <a:rect l="0" t="0" r="0" b="0"/>
              <a:pathLst>
                <a:path w="31071" h="315529">
                  <a:moveTo>
                    <a:pt x="31070" y="0"/>
                  </a:moveTo>
                  <a:lnTo>
                    <a:pt x="16431" y="43917"/>
                  </a:lnTo>
                  <a:lnTo>
                    <a:pt x="14299" y="54988"/>
                  </a:lnTo>
                  <a:lnTo>
                    <a:pt x="12878" y="67043"/>
                  </a:lnTo>
                  <a:lnTo>
                    <a:pt x="11930" y="79754"/>
                  </a:lnTo>
                  <a:lnTo>
                    <a:pt x="10130" y="91734"/>
                  </a:lnTo>
                  <a:lnTo>
                    <a:pt x="7761" y="103226"/>
                  </a:lnTo>
                  <a:lnTo>
                    <a:pt x="5013" y="114394"/>
                  </a:lnTo>
                  <a:lnTo>
                    <a:pt x="3181" y="130019"/>
                  </a:lnTo>
                  <a:lnTo>
                    <a:pt x="1960" y="148616"/>
                  </a:lnTo>
                  <a:lnTo>
                    <a:pt x="603" y="188757"/>
                  </a:lnTo>
                  <a:lnTo>
                    <a:pt x="0" y="226074"/>
                  </a:lnTo>
                  <a:lnTo>
                    <a:pt x="1008" y="243037"/>
                  </a:lnTo>
                  <a:lnTo>
                    <a:pt x="10035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123233" y="347080"/>
              <a:ext cx="188983" cy="168283"/>
            </a:xfrm>
            <a:custGeom>
              <a:avLst/>
              <a:gdLst/>
              <a:ahLst/>
              <a:cxnLst/>
              <a:rect l="0" t="0" r="0" b="0"/>
              <a:pathLst>
                <a:path w="188983" h="168283">
                  <a:moveTo>
                    <a:pt x="136394" y="0"/>
                  </a:moveTo>
                  <a:lnTo>
                    <a:pt x="114060" y="5584"/>
                  </a:lnTo>
                  <a:lnTo>
                    <a:pt x="102807" y="10734"/>
                  </a:lnTo>
                  <a:lnTo>
                    <a:pt x="90630" y="17674"/>
                  </a:lnTo>
                  <a:lnTo>
                    <a:pt x="77838" y="25806"/>
                  </a:lnTo>
                  <a:lnTo>
                    <a:pt x="66972" y="33565"/>
                  </a:lnTo>
                  <a:lnTo>
                    <a:pt x="57391" y="41075"/>
                  </a:lnTo>
                  <a:lnTo>
                    <a:pt x="48667" y="48418"/>
                  </a:lnTo>
                  <a:lnTo>
                    <a:pt x="39345" y="56820"/>
                  </a:lnTo>
                  <a:lnTo>
                    <a:pt x="19638" y="75504"/>
                  </a:lnTo>
                  <a:lnTo>
                    <a:pt x="11812" y="85395"/>
                  </a:lnTo>
                  <a:lnTo>
                    <a:pt x="5426" y="95495"/>
                  </a:lnTo>
                  <a:lnTo>
                    <a:pt x="0" y="105734"/>
                  </a:lnTo>
                  <a:lnTo>
                    <a:pt x="1057" y="112560"/>
                  </a:lnTo>
                  <a:lnTo>
                    <a:pt x="6436" y="117110"/>
                  </a:lnTo>
                  <a:lnTo>
                    <a:pt x="14697" y="120144"/>
                  </a:lnTo>
                  <a:lnTo>
                    <a:pt x="22541" y="119829"/>
                  </a:lnTo>
                  <a:lnTo>
                    <a:pt x="30108" y="117282"/>
                  </a:lnTo>
                  <a:lnTo>
                    <a:pt x="37490" y="113247"/>
                  </a:lnTo>
                  <a:lnTo>
                    <a:pt x="47085" y="107051"/>
                  </a:lnTo>
                  <a:lnTo>
                    <a:pt x="58157" y="99414"/>
                  </a:lnTo>
                  <a:lnTo>
                    <a:pt x="70212" y="90817"/>
                  </a:lnTo>
                  <a:lnTo>
                    <a:pt x="80587" y="80411"/>
                  </a:lnTo>
                  <a:lnTo>
                    <a:pt x="89840" y="68800"/>
                  </a:lnTo>
                  <a:lnTo>
                    <a:pt x="98346" y="56384"/>
                  </a:lnTo>
                  <a:lnTo>
                    <a:pt x="106354" y="45770"/>
                  </a:lnTo>
                  <a:lnTo>
                    <a:pt x="114030" y="36356"/>
                  </a:lnTo>
                  <a:lnTo>
                    <a:pt x="121485" y="27744"/>
                  </a:lnTo>
                  <a:lnTo>
                    <a:pt x="125286" y="26676"/>
                  </a:lnTo>
                  <a:lnTo>
                    <a:pt x="126651" y="30639"/>
                  </a:lnTo>
                  <a:lnTo>
                    <a:pt x="126393" y="37955"/>
                  </a:lnTo>
                  <a:lnTo>
                    <a:pt x="127389" y="47508"/>
                  </a:lnTo>
                  <a:lnTo>
                    <a:pt x="129222" y="58550"/>
                  </a:lnTo>
                  <a:lnTo>
                    <a:pt x="131613" y="70586"/>
                  </a:lnTo>
                  <a:lnTo>
                    <a:pt x="134375" y="82116"/>
                  </a:lnTo>
                  <a:lnTo>
                    <a:pt x="137386" y="93309"/>
                  </a:lnTo>
                  <a:lnTo>
                    <a:pt x="140561" y="104276"/>
                  </a:lnTo>
                  <a:lnTo>
                    <a:pt x="145015" y="115094"/>
                  </a:lnTo>
                  <a:lnTo>
                    <a:pt x="150322" y="125811"/>
                  </a:lnTo>
                  <a:lnTo>
                    <a:pt x="188982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364803" y="326045"/>
              <a:ext cx="147247" cy="168283"/>
            </a:xfrm>
            <a:custGeom>
              <a:avLst/>
              <a:gdLst/>
              <a:ahLst/>
              <a:cxnLst/>
              <a:rect l="0" t="0" r="0" b="0"/>
              <a:pathLst>
                <a:path w="147247" h="168283">
                  <a:moveTo>
                    <a:pt x="147246" y="0"/>
                  </a:moveTo>
                  <a:lnTo>
                    <a:pt x="119329" y="0"/>
                  </a:lnTo>
                  <a:lnTo>
                    <a:pt x="106431" y="1169"/>
                  </a:lnTo>
                  <a:lnTo>
                    <a:pt x="93158" y="3116"/>
                  </a:lnTo>
                  <a:lnTo>
                    <a:pt x="79635" y="5583"/>
                  </a:lnTo>
                  <a:lnTo>
                    <a:pt x="65945" y="10734"/>
                  </a:lnTo>
                  <a:lnTo>
                    <a:pt x="52144" y="17674"/>
                  </a:lnTo>
                  <a:lnTo>
                    <a:pt x="38268" y="25806"/>
                  </a:lnTo>
                  <a:lnTo>
                    <a:pt x="30186" y="35902"/>
                  </a:lnTo>
                  <a:lnTo>
                    <a:pt x="25967" y="47307"/>
                  </a:lnTo>
                  <a:lnTo>
                    <a:pt x="24323" y="59585"/>
                  </a:lnTo>
                  <a:lnTo>
                    <a:pt x="29070" y="70108"/>
                  </a:lnTo>
                  <a:lnTo>
                    <a:pt x="38078" y="79460"/>
                  </a:lnTo>
                  <a:lnTo>
                    <a:pt x="49927" y="88032"/>
                  </a:lnTo>
                  <a:lnTo>
                    <a:pt x="61331" y="94915"/>
                  </a:lnTo>
                  <a:lnTo>
                    <a:pt x="72440" y="100673"/>
                  </a:lnTo>
                  <a:lnTo>
                    <a:pt x="95301" y="111355"/>
                  </a:lnTo>
                  <a:lnTo>
                    <a:pt x="121043" y="123893"/>
                  </a:lnTo>
                  <a:lnTo>
                    <a:pt x="128609" y="131678"/>
                  </a:lnTo>
                  <a:lnTo>
                    <a:pt x="132484" y="140373"/>
                  </a:lnTo>
                  <a:lnTo>
                    <a:pt x="133899" y="149676"/>
                  </a:lnTo>
                  <a:lnTo>
                    <a:pt x="128999" y="155878"/>
                  </a:lnTo>
                  <a:lnTo>
                    <a:pt x="119889" y="160012"/>
                  </a:lnTo>
                  <a:lnTo>
                    <a:pt x="107973" y="162769"/>
                  </a:lnTo>
                  <a:lnTo>
                    <a:pt x="94186" y="164606"/>
                  </a:lnTo>
                  <a:lnTo>
                    <a:pt x="79151" y="165832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543602" y="336563"/>
              <a:ext cx="152465" cy="168282"/>
            </a:xfrm>
            <a:custGeom>
              <a:avLst/>
              <a:gdLst/>
              <a:ahLst/>
              <a:cxnLst/>
              <a:rect l="0" t="0" r="0" b="0"/>
              <a:pathLst>
                <a:path w="152465" h="168282">
                  <a:moveTo>
                    <a:pt x="136729" y="0"/>
                  </a:moveTo>
                  <a:lnTo>
                    <a:pt x="114395" y="5583"/>
                  </a:lnTo>
                  <a:lnTo>
                    <a:pt x="103142" y="9565"/>
                  </a:lnTo>
                  <a:lnTo>
                    <a:pt x="90965" y="14557"/>
                  </a:lnTo>
                  <a:lnTo>
                    <a:pt x="78173" y="20222"/>
                  </a:lnTo>
                  <a:lnTo>
                    <a:pt x="66139" y="26336"/>
                  </a:lnTo>
                  <a:lnTo>
                    <a:pt x="54610" y="32749"/>
                  </a:lnTo>
                  <a:lnTo>
                    <a:pt x="43418" y="39362"/>
                  </a:lnTo>
                  <a:lnTo>
                    <a:pt x="39463" y="47277"/>
                  </a:lnTo>
                  <a:lnTo>
                    <a:pt x="40332" y="56059"/>
                  </a:lnTo>
                  <a:lnTo>
                    <a:pt x="44417" y="65419"/>
                  </a:lnTo>
                  <a:lnTo>
                    <a:pt x="52984" y="75165"/>
                  </a:lnTo>
                  <a:lnTo>
                    <a:pt x="64538" y="85169"/>
                  </a:lnTo>
                  <a:lnTo>
                    <a:pt x="78084" y="95344"/>
                  </a:lnTo>
                  <a:lnTo>
                    <a:pt x="90621" y="103295"/>
                  </a:lnTo>
                  <a:lnTo>
                    <a:pt x="102484" y="109765"/>
                  </a:lnTo>
                  <a:lnTo>
                    <a:pt x="113899" y="115247"/>
                  </a:lnTo>
                  <a:lnTo>
                    <a:pt x="125015" y="121239"/>
                  </a:lnTo>
                  <a:lnTo>
                    <a:pt x="135931" y="127571"/>
                  </a:lnTo>
                  <a:lnTo>
                    <a:pt x="146715" y="134129"/>
                  </a:lnTo>
                  <a:lnTo>
                    <a:pt x="151566" y="140839"/>
                  </a:lnTo>
                  <a:lnTo>
                    <a:pt x="152464" y="147649"/>
                  </a:lnTo>
                  <a:lnTo>
                    <a:pt x="150725" y="154526"/>
                  </a:lnTo>
                  <a:lnTo>
                    <a:pt x="142553" y="159111"/>
                  </a:lnTo>
                  <a:lnTo>
                    <a:pt x="130094" y="162168"/>
                  </a:lnTo>
                  <a:lnTo>
                    <a:pt x="114776" y="164206"/>
                  </a:lnTo>
                  <a:lnTo>
                    <a:pt x="99890" y="165564"/>
                  </a:lnTo>
                  <a:lnTo>
                    <a:pt x="85292" y="166470"/>
                  </a:lnTo>
                  <a:lnTo>
                    <a:pt x="56605" y="167476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1221" y="746749"/>
              <a:ext cx="4270146" cy="52589"/>
            </a:xfrm>
            <a:custGeom>
              <a:avLst/>
              <a:gdLst/>
              <a:ahLst/>
              <a:cxnLst/>
              <a:rect l="0" t="0" r="0" b="0"/>
              <a:pathLst>
                <a:path w="4270146" h="52589">
                  <a:moveTo>
                    <a:pt x="0" y="52588"/>
                  </a:moveTo>
                  <a:lnTo>
                    <a:pt x="33587" y="51419"/>
                  </a:lnTo>
                  <a:lnTo>
                    <a:pt x="45764" y="49472"/>
                  </a:lnTo>
                  <a:lnTo>
                    <a:pt x="58556" y="47005"/>
                  </a:lnTo>
                  <a:lnTo>
                    <a:pt x="71759" y="45360"/>
                  </a:lnTo>
                  <a:lnTo>
                    <a:pt x="85235" y="44263"/>
                  </a:lnTo>
                  <a:lnTo>
                    <a:pt x="98894" y="43532"/>
                  </a:lnTo>
                  <a:lnTo>
                    <a:pt x="112674" y="41876"/>
                  </a:lnTo>
                  <a:lnTo>
                    <a:pt x="126535" y="39604"/>
                  </a:lnTo>
                  <a:lnTo>
                    <a:pt x="140451" y="36920"/>
                  </a:lnTo>
                  <a:lnTo>
                    <a:pt x="155571" y="35131"/>
                  </a:lnTo>
                  <a:lnTo>
                    <a:pt x="171494" y="33938"/>
                  </a:lnTo>
                  <a:lnTo>
                    <a:pt x="204768" y="32613"/>
                  </a:lnTo>
                  <a:lnTo>
                    <a:pt x="334454" y="31615"/>
                  </a:lnTo>
                  <a:lnTo>
                    <a:pt x="432329" y="32730"/>
                  </a:lnTo>
                  <a:lnTo>
                    <a:pt x="452995" y="34675"/>
                  </a:lnTo>
                  <a:lnTo>
                    <a:pt x="473784" y="37140"/>
                  </a:lnTo>
                  <a:lnTo>
                    <a:pt x="493487" y="38783"/>
                  </a:lnTo>
                  <a:lnTo>
                    <a:pt x="512465" y="39879"/>
                  </a:lnTo>
                  <a:lnTo>
                    <a:pt x="570208" y="41421"/>
                  </a:lnTo>
                  <a:lnTo>
                    <a:pt x="652537" y="41942"/>
                  </a:lnTo>
                  <a:lnTo>
                    <a:pt x="673424" y="43153"/>
                  </a:lnTo>
                  <a:lnTo>
                    <a:pt x="694360" y="45130"/>
                  </a:lnTo>
                  <a:lnTo>
                    <a:pt x="715329" y="47616"/>
                  </a:lnTo>
                  <a:lnTo>
                    <a:pt x="737489" y="49273"/>
                  </a:lnTo>
                  <a:lnTo>
                    <a:pt x="760442" y="50378"/>
                  </a:lnTo>
                  <a:lnTo>
                    <a:pt x="831831" y="51933"/>
                  </a:lnTo>
                  <a:lnTo>
                    <a:pt x="1133956" y="52585"/>
                  </a:lnTo>
                  <a:lnTo>
                    <a:pt x="1156808" y="51417"/>
                  </a:lnTo>
                  <a:lnTo>
                    <a:pt x="1180223" y="49470"/>
                  </a:lnTo>
                  <a:lnTo>
                    <a:pt x="1204013" y="47004"/>
                  </a:lnTo>
                  <a:lnTo>
                    <a:pt x="1228054" y="45359"/>
                  </a:lnTo>
                  <a:lnTo>
                    <a:pt x="1252261" y="44263"/>
                  </a:lnTo>
                  <a:lnTo>
                    <a:pt x="1322299" y="42720"/>
                  </a:lnTo>
                  <a:lnTo>
                    <a:pt x="1623688" y="42074"/>
                  </a:lnTo>
                  <a:lnTo>
                    <a:pt x="1646903" y="40904"/>
                  </a:lnTo>
                  <a:lnTo>
                    <a:pt x="1669392" y="38955"/>
                  </a:lnTo>
                  <a:lnTo>
                    <a:pt x="1691396" y="36488"/>
                  </a:lnTo>
                  <a:lnTo>
                    <a:pt x="1714245" y="34843"/>
                  </a:lnTo>
                  <a:lnTo>
                    <a:pt x="1737659" y="33746"/>
                  </a:lnTo>
                  <a:lnTo>
                    <a:pt x="1806579" y="32203"/>
                  </a:lnTo>
                  <a:lnTo>
                    <a:pt x="1965186" y="31591"/>
                  </a:lnTo>
                  <a:lnTo>
                    <a:pt x="1987925" y="30410"/>
                  </a:lnTo>
                  <a:lnTo>
                    <a:pt x="2011264" y="28453"/>
                  </a:lnTo>
                  <a:lnTo>
                    <a:pt x="2035004" y="25981"/>
                  </a:lnTo>
                  <a:lnTo>
                    <a:pt x="2057843" y="24332"/>
                  </a:lnTo>
                  <a:lnTo>
                    <a:pt x="2080080" y="23233"/>
                  </a:lnTo>
                  <a:lnTo>
                    <a:pt x="2144878" y="21686"/>
                  </a:lnTo>
                  <a:lnTo>
                    <a:pt x="2187344" y="20156"/>
                  </a:lnTo>
                  <a:lnTo>
                    <a:pt x="2208485" y="18112"/>
                  </a:lnTo>
                  <a:lnTo>
                    <a:pt x="2229590" y="15580"/>
                  </a:lnTo>
                  <a:lnTo>
                    <a:pt x="2250672" y="13893"/>
                  </a:lnTo>
                  <a:lnTo>
                    <a:pt x="2271739" y="12768"/>
                  </a:lnTo>
                  <a:lnTo>
                    <a:pt x="2334888" y="11184"/>
                  </a:lnTo>
                  <a:lnTo>
                    <a:pt x="2419044" y="10649"/>
                  </a:lnTo>
                  <a:lnTo>
                    <a:pt x="2440080" y="9437"/>
                  </a:lnTo>
                  <a:lnTo>
                    <a:pt x="2461116" y="7460"/>
                  </a:lnTo>
                  <a:lnTo>
                    <a:pt x="2482152" y="4973"/>
                  </a:lnTo>
                  <a:lnTo>
                    <a:pt x="2503188" y="3315"/>
                  </a:lnTo>
                  <a:lnTo>
                    <a:pt x="2524223" y="2210"/>
                  </a:lnTo>
                  <a:lnTo>
                    <a:pt x="2587329" y="655"/>
                  </a:lnTo>
                  <a:lnTo>
                    <a:pt x="3160648" y="0"/>
                  </a:lnTo>
                  <a:lnTo>
                    <a:pt x="3179893" y="1169"/>
                  </a:lnTo>
                  <a:lnTo>
                    <a:pt x="3199736" y="3116"/>
                  </a:lnTo>
                  <a:lnTo>
                    <a:pt x="3219976" y="5583"/>
                  </a:lnTo>
                  <a:lnTo>
                    <a:pt x="3239312" y="7228"/>
                  </a:lnTo>
                  <a:lnTo>
                    <a:pt x="3258046" y="8325"/>
                  </a:lnTo>
                  <a:lnTo>
                    <a:pt x="3312330" y="9868"/>
                  </a:lnTo>
                  <a:lnTo>
                    <a:pt x="3441290" y="10480"/>
                  </a:lnTo>
                  <a:lnTo>
                    <a:pt x="3460478" y="11661"/>
                  </a:lnTo>
                  <a:lnTo>
                    <a:pt x="3479113" y="13617"/>
                  </a:lnTo>
                  <a:lnTo>
                    <a:pt x="3497381" y="16090"/>
                  </a:lnTo>
                  <a:lnTo>
                    <a:pt x="3515401" y="17738"/>
                  </a:lnTo>
                  <a:lnTo>
                    <a:pt x="3533258" y="18837"/>
                  </a:lnTo>
                  <a:lnTo>
                    <a:pt x="3551006" y="19570"/>
                  </a:lnTo>
                  <a:lnTo>
                    <a:pt x="3568681" y="21227"/>
                  </a:lnTo>
                  <a:lnTo>
                    <a:pt x="3586307" y="23500"/>
                  </a:lnTo>
                  <a:lnTo>
                    <a:pt x="3603901" y="26184"/>
                  </a:lnTo>
                  <a:lnTo>
                    <a:pt x="3621474" y="27974"/>
                  </a:lnTo>
                  <a:lnTo>
                    <a:pt x="3639032" y="29167"/>
                  </a:lnTo>
                  <a:lnTo>
                    <a:pt x="3672954" y="30492"/>
                  </a:lnTo>
                  <a:lnTo>
                    <a:pt x="3804297" y="31511"/>
                  </a:lnTo>
                  <a:lnTo>
                    <a:pt x="3872899" y="30376"/>
                  </a:lnTo>
                  <a:lnTo>
                    <a:pt x="3888452" y="28431"/>
                  </a:lnTo>
                  <a:lnTo>
                    <a:pt x="3903495" y="25966"/>
                  </a:lnTo>
                  <a:lnTo>
                    <a:pt x="3918199" y="24322"/>
                  </a:lnTo>
                  <a:lnTo>
                    <a:pt x="3932676" y="23227"/>
                  </a:lnTo>
                  <a:lnTo>
                    <a:pt x="3947001" y="22496"/>
                  </a:lnTo>
                  <a:lnTo>
                    <a:pt x="3961226" y="20840"/>
                  </a:lnTo>
                  <a:lnTo>
                    <a:pt x="3975384" y="18568"/>
                  </a:lnTo>
                  <a:lnTo>
                    <a:pt x="3989497" y="15885"/>
                  </a:lnTo>
                  <a:lnTo>
                    <a:pt x="4003580" y="14096"/>
                  </a:lnTo>
                  <a:lnTo>
                    <a:pt x="4017643" y="12903"/>
                  </a:lnTo>
                  <a:lnTo>
                    <a:pt x="4045735" y="11578"/>
                  </a:lnTo>
                  <a:lnTo>
                    <a:pt x="4171980" y="10545"/>
                  </a:lnTo>
                  <a:lnTo>
                    <a:pt x="4270145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3217" y="1078516"/>
            <a:ext cx="822167" cy="330843"/>
            <a:chOff x="303217" y="1078516"/>
            <a:chExt cx="822167" cy="330843"/>
          </a:xfrm>
        </p:grpSpPr>
        <p:sp>
          <p:nvSpPr>
            <p:cNvPr id="23" name="Freeform 22"/>
            <p:cNvSpPr/>
            <p:nvPr/>
          </p:nvSpPr>
          <p:spPr>
            <a:xfrm>
              <a:off x="303217" y="1125383"/>
              <a:ext cx="204515" cy="236058"/>
            </a:xfrm>
            <a:custGeom>
              <a:avLst/>
              <a:gdLst/>
              <a:ahLst/>
              <a:cxnLst/>
              <a:rect l="0" t="0" r="0" b="0"/>
              <a:pathLst>
                <a:path w="204515" h="236058">
                  <a:moveTo>
                    <a:pt x="43863" y="0"/>
                  </a:moveTo>
                  <a:lnTo>
                    <a:pt x="14585" y="29278"/>
                  </a:lnTo>
                  <a:lnTo>
                    <a:pt x="9152" y="37048"/>
                  </a:lnTo>
                  <a:lnTo>
                    <a:pt x="4362" y="45733"/>
                  </a:lnTo>
                  <a:lnTo>
                    <a:pt x="0" y="55030"/>
                  </a:lnTo>
                  <a:lnTo>
                    <a:pt x="1766" y="61228"/>
                  </a:lnTo>
                  <a:lnTo>
                    <a:pt x="7618" y="65359"/>
                  </a:lnTo>
                  <a:lnTo>
                    <a:pt x="16194" y="68114"/>
                  </a:lnTo>
                  <a:lnTo>
                    <a:pt x="27754" y="69950"/>
                  </a:lnTo>
                  <a:lnTo>
                    <a:pt x="41304" y="71174"/>
                  </a:lnTo>
                  <a:lnTo>
                    <a:pt x="56181" y="71990"/>
                  </a:lnTo>
                  <a:lnTo>
                    <a:pt x="73110" y="73703"/>
                  </a:lnTo>
                  <a:lnTo>
                    <a:pt x="91408" y="76014"/>
                  </a:lnTo>
                  <a:lnTo>
                    <a:pt x="110618" y="78723"/>
                  </a:lnTo>
                  <a:lnTo>
                    <a:pt x="126931" y="81697"/>
                  </a:lnTo>
                  <a:lnTo>
                    <a:pt x="141312" y="84849"/>
                  </a:lnTo>
                  <a:lnTo>
                    <a:pt x="154406" y="88118"/>
                  </a:lnTo>
                  <a:lnTo>
                    <a:pt x="165472" y="92636"/>
                  </a:lnTo>
                  <a:lnTo>
                    <a:pt x="175186" y="97984"/>
                  </a:lnTo>
                  <a:lnTo>
                    <a:pt x="184000" y="103887"/>
                  </a:lnTo>
                  <a:lnTo>
                    <a:pt x="191044" y="111328"/>
                  </a:lnTo>
                  <a:lnTo>
                    <a:pt x="196909" y="119795"/>
                  </a:lnTo>
                  <a:lnTo>
                    <a:pt x="201988" y="128945"/>
                  </a:lnTo>
                  <a:lnTo>
                    <a:pt x="204205" y="138551"/>
                  </a:lnTo>
                  <a:lnTo>
                    <a:pt x="204514" y="148461"/>
                  </a:lnTo>
                  <a:lnTo>
                    <a:pt x="203552" y="158574"/>
                  </a:lnTo>
                  <a:lnTo>
                    <a:pt x="199404" y="168821"/>
                  </a:lnTo>
                  <a:lnTo>
                    <a:pt x="193134" y="179159"/>
                  </a:lnTo>
                  <a:lnTo>
                    <a:pt x="185447" y="189556"/>
                  </a:lnTo>
                  <a:lnTo>
                    <a:pt x="176817" y="197657"/>
                  </a:lnTo>
                  <a:lnTo>
                    <a:pt x="167558" y="204226"/>
                  </a:lnTo>
                  <a:lnTo>
                    <a:pt x="157879" y="209773"/>
                  </a:lnTo>
                  <a:lnTo>
                    <a:pt x="134660" y="222170"/>
                  </a:lnTo>
                  <a:lnTo>
                    <a:pt x="121924" y="228748"/>
                  </a:lnTo>
                  <a:lnTo>
                    <a:pt x="108758" y="233134"/>
                  </a:lnTo>
                  <a:lnTo>
                    <a:pt x="95307" y="236057"/>
                  </a:lnTo>
                  <a:lnTo>
                    <a:pt x="33346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05010" y="1078516"/>
              <a:ext cx="210353" cy="25832"/>
            </a:xfrm>
            <a:custGeom>
              <a:avLst/>
              <a:gdLst/>
              <a:ahLst/>
              <a:cxnLst/>
              <a:rect l="0" t="0" r="0" b="0"/>
              <a:pathLst>
                <a:path w="210353" h="25832">
                  <a:moveTo>
                    <a:pt x="0" y="25831"/>
                  </a:moveTo>
                  <a:lnTo>
                    <a:pt x="16750" y="20248"/>
                  </a:lnTo>
                  <a:lnTo>
                    <a:pt x="26359" y="17435"/>
                  </a:lnTo>
                  <a:lnTo>
                    <a:pt x="49500" y="11192"/>
                  </a:lnTo>
                  <a:lnTo>
                    <a:pt x="78483" y="4523"/>
                  </a:lnTo>
                  <a:lnTo>
                    <a:pt x="94393" y="1108"/>
                  </a:lnTo>
                  <a:lnTo>
                    <a:pt x="110842" y="0"/>
                  </a:lnTo>
                  <a:lnTo>
                    <a:pt x="127651" y="430"/>
                  </a:lnTo>
                  <a:lnTo>
                    <a:pt x="210352" y="479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31055" y="1293664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0" y="0"/>
                  </a:moveTo>
                  <a:lnTo>
                    <a:pt x="10518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21695" y="1125383"/>
              <a:ext cx="166392" cy="204024"/>
            </a:xfrm>
            <a:custGeom>
              <a:avLst/>
              <a:gdLst/>
              <a:ahLst/>
              <a:cxnLst/>
              <a:rect l="0" t="0" r="0" b="0"/>
              <a:pathLst>
                <a:path w="166392" h="204024">
                  <a:moveTo>
                    <a:pt x="40748" y="0"/>
                  </a:moveTo>
                  <a:lnTo>
                    <a:pt x="2414" y="38333"/>
                  </a:lnTo>
                  <a:lnTo>
                    <a:pt x="0" y="46591"/>
                  </a:lnTo>
                  <a:lnTo>
                    <a:pt x="727" y="55601"/>
                  </a:lnTo>
                  <a:lnTo>
                    <a:pt x="3550" y="65114"/>
                  </a:lnTo>
                  <a:lnTo>
                    <a:pt x="11275" y="72625"/>
                  </a:lnTo>
                  <a:lnTo>
                    <a:pt x="22268" y="78801"/>
                  </a:lnTo>
                  <a:lnTo>
                    <a:pt x="35439" y="84086"/>
                  </a:lnTo>
                  <a:lnTo>
                    <a:pt x="50063" y="88779"/>
                  </a:lnTo>
                  <a:lnTo>
                    <a:pt x="65656" y="93076"/>
                  </a:lnTo>
                  <a:lnTo>
                    <a:pt x="127082" y="108369"/>
                  </a:lnTo>
                  <a:lnTo>
                    <a:pt x="139205" y="113148"/>
                  </a:lnTo>
                  <a:lnTo>
                    <a:pt x="149625" y="118671"/>
                  </a:lnTo>
                  <a:lnTo>
                    <a:pt x="158909" y="124690"/>
                  </a:lnTo>
                  <a:lnTo>
                    <a:pt x="163929" y="132209"/>
                  </a:lnTo>
                  <a:lnTo>
                    <a:pt x="166108" y="140727"/>
                  </a:lnTo>
                  <a:lnTo>
                    <a:pt x="166391" y="149912"/>
                  </a:lnTo>
                  <a:lnTo>
                    <a:pt x="163075" y="158372"/>
                  </a:lnTo>
                  <a:lnTo>
                    <a:pt x="157358" y="166350"/>
                  </a:lnTo>
                  <a:lnTo>
                    <a:pt x="150040" y="174005"/>
                  </a:lnTo>
                  <a:lnTo>
                    <a:pt x="139319" y="180278"/>
                  </a:lnTo>
                  <a:lnTo>
                    <a:pt x="126329" y="185628"/>
                  </a:lnTo>
                  <a:lnTo>
                    <a:pt x="111825" y="190363"/>
                  </a:lnTo>
                  <a:lnTo>
                    <a:pt x="97482" y="194689"/>
                  </a:lnTo>
                  <a:lnTo>
                    <a:pt x="69079" y="202611"/>
                  </a:lnTo>
                  <a:lnTo>
                    <a:pt x="56129" y="204023"/>
                  </a:lnTo>
                  <a:lnTo>
                    <a:pt x="43990" y="203795"/>
                  </a:lnTo>
                  <a:lnTo>
                    <a:pt x="9195" y="1998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51925" y="1108805"/>
              <a:ext cx="178800" cy="6061"/>
            </a:xfrm>
            <a:custGeom>
              <a:avLst/>
              <a:gdLst/>
              <a:ahLst/>
              <a:cxnLst/>
              <a:rect l="0" t="0" r="0" b="0"/>
              <a:pathLst>
                <a:path w="178800" h="6061">
                  <a:moveTo>
                    <a:pt x="0" y="6060"/>
                  </a:moveTo>
                  <a:lnTo>
                    <a:pt x="22334" y="6060"/>
                  </a:lnTo>
                  <a:lnTo>
                    <a:pt x="32418" y="4891"/>
                  </a:lnTo>
                  <a:lnTo>
                    <a:pt x="42647" y="2944"/>
                  </a:lnTo>
                  <a:lnTo>
                    <a:pt x="52973" y="476"/>
                  </a:lnTo>
                  <a:lnTo>
                    <a:pt x="65699" y="0"/>
                  </a:lnTo>
                  <a:lnTo>
                    <a:pt x="80027" y="852"/>
                  </a:lnTo>
                  <a:lnTo>
                    <a:pt x="95422" y="2588"/>
                  </a:lnTo>
                  <a:lnTo>
                    <a:pt x="110359" y="3745"/>
                  </a:lnTo>
                  <a:lnTo>
                    <a:pt x="124992" y="4517"/>
                  </a:lnTo>
                  <a:lnTo>
                    <a:pt x="178799" y="606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62277" y="1293664"/>
              <a:ext cx="63107" cy="115695"/>
            </a:xfrm>
            <a:custGeom>
              <a:avLst/>
              <a:gdLst/>
              <a:ahLst/>
              <a:cxnLst/>
              <a:rect l="0" t="0" r="0" b="0"/>
              <a:pathLst>
                <a:path w="63107" h="115695">
                  <a:moveTo>
                    <a:pt x="63106" y="0"/>
                  </a:moveTo>
                  <a:lnTo>
                    <a:pt x="57522" y="27917"/>
                  </a:lnTo>
                  <a:lnTo>
                    <a:pt x="54709" y="39647"/>
                  </a:lnTo>
                  <a:lnTo>
                    <a:pt x="51665" y="50972"/>
                  </a:lnTo>
                  <a:lnTo>
                    <a:pt x="48467" y="62029"/>
                  </a:lnTo>
                  <a:lnTo>
                    <a:pt x="42829" y="71737"/>
                  </a:lnTo>
                  <a:lnTo>
                    <a:pt x="35564" y="80546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67287" y="1114903"/>
            <a:ext cx="378635" cy="336526"/>
            <a:chOff x="1367287" y="1114903"/>
            <a:chExt cx="378635" cy="336526"/>
          </a:xfrm>
        </p:grpSpPr>
        <p:sp>
          <p:nvSpPr>
            <p:cNvPr id="30" name="Freeform 29"/>
            <p:cNvSpPr/>
            <p:nvPr/>
          </p:nvSpPr>
          <p:spPr>
            <a:xfrm>
              <a:off x="1367287" y="1114903"/>
              <a:ext cx="201969" cy="231350"/>
            </a:xfrm>
            <a:custGeom>
              <a:avLst/>
              <a:gdLst/>
              <a:ahLst/>
              <a:cxnLst/>
              <a:rect l="0" t="0" r="0" b="0"/>
              <a:pathLst>
                <a:path w="201969" h="231350">
                  <a:moveTo>
                    <a:pt x="0" y="10480"/>
                  </a:moveTo>
                  <a:lnTo>
                    <a:pt x="16751" y="4896"/>
                  </a:lnTo>
                  <a:lnTo>
                    <a:pt x="27528" y="3251"/>
                  </a:lnTo>
                  <a:lnTo>
                    <a:pt x="40556" y="2155"/>
                  </a:lnTo>
                  <a:lnTo>
                    <a:pt x="55084" y="1424"/>
                  </a:lnTo>
                  <a:lnTo>
                    <a:pt x="86809" y="612"/>
                  </a:lnTo>
                  <a:lnTo>
                    <a:pt x="192364" y="0"/>
                  </a:lnTo>
                  <a:lnTo>
                    <a:pt x="199528" y="3493"/>
                  </a:lnTo>
                  <a:lnTo>
                    <a:pt x="201968" y="9328"/>
                  </a:lnTo>
                  <a:lnTo>
                    <a:pt x="201257" y="16723"/>
                  </a:lnTo>
                  <a:lnTo>
                    <a:pt x="199614" y="25160"/>
                  </a:lnTo>
                  <a:lnTo>
                    <a:pt x="197350" y="34290"/>
                  </a:lnTo>
                  <a:lnTo>
                    <a:pt x="194673" y="43882"/>
                  </a:lnTo>
                  <a:lnTo>
                    <a:pt x="191719" y="56120"/>
                  </a:lnTo>
                  <a:lnTo>
                    <a:pt x="185321" y="85300"/>
                  </a:lnTo>
                  <a:lnTo>
                    <a:pt x="181978" y="98924"/>
                  </a:lnTo>
                  <a:lnTo>
                    <a:pt x="178581" y="111513"/>
                  </a:lnTo>
                  <a:lnTo>
                    <a:pt x="171691" y="136018"/>
                  </a:lnTo>
                  <a:lnTo>
                    <a:pt x="164733" y="162491"/>
                  </a:lnTo>
                  <a:lnTo>
                    <a:pt x="162410" y="176095"/>
                  </a:lnTo>
                  <a:lnTo>
                    <a:pt x="160861" y="189838"/>
                  </a:lnTo>
                  <a:lnTo>
                    <a:pt x="157764" y="23134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409358" y="1251594"/>
              <a:ext cx="178800" cy="10518"/>
            </a:xfrm>
            <a:custGeom>
              <a:avLst/>
              <a:gdLst/>
              <a:ahLst/>
              <a:cxnLst/>
              <a:rect l="0" t="0" r="0" b="0"/>
              <a:pathLst>
                <a:path w="178800" h="10518">
                  <a:moveTo>
                    <a:pt x="0" y="10517"/>
                  </a:moveTo>
                  <a:lnTo>
                    <a:pt x="22333" y="10517"/>
                  </a:lnTo>
                  <a:lnTo>
                    <a:pt x="35924" y="9349"/>
                  </a:lnTo>
                  <a:lnTo>
                    <a:pt x="51996" y="7401"/>
                  </a:lnTo>
                  <a:lnTo>
                    <a:pt x="69723" y="4934"/>
                  </a:lnTo>
                  <a:lnTo>
                    <a:pt x="87383" y="3289"/>
                  </a:lnTo>
                  <a:lnTo>
                    <a:pt x="105001" y="2193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03851" y="1377805"/>
              <a:ext cx="42071" cy="73624"/>
            </a:xfrm>
            <a:custGeom>
              <a:avLst/>
              <a:gdLst/>
              <a:ahLst/>
              <a:cxnLst/>
              <a:rect l="0" t="0" r="0" b="0"/>
              <a:pathLst>
                <a:path w="42071" h="73624">
                  <a:moveTo>
                    <a:pt x="42070" y="0"/>
                  </a:moveTo>
                  <a:lnTo>
                    <a:pt x="36486" y="22334"/>
                  </a:lnTo>
                  <a:lnTo>
                    <a:pt x="31336" y="32418"/>
                  </a:lnTo>
                  <a:lnTo>
                    <a:pt x="24396" y="42647"/>
                  </a:lnTo>
                  <a:lnTo>
                    <a:pt x="0" y="736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935238" y="1114865"/>
            <a:ext cx="1325218" cy="368117"/>
            <a:chOff x="1935238" y="1114865"/>
            <a:chExt cx="1325218" cy="368117"/>
          </a:xfrm>
        </p:grpSpPr>
        <p:sp>
          <p:nvSpPr>
            <p:cNvPr id="34" name="Freeform 33"/>
            <p:cNvSpPr/>
            <p:nvPr/>
          </p:nvSpPr>
          <p:spPr>
            <a:xfrm>
              <a:off x="1935238" y="1114993"/>
              <a:ext cx="195063" cy="252295"/>
            </a:xfrm>
            <a:custGeom>
              <a:avLst/>
              <a:gdLst/>
              <a:ahLst/>
              <a:cxnLst/>
              <a:rect l="0" t="0" r="0" b="0"/>
              <a:pathLst>
                <a:path w="195063" h="252295">
                  <a:moveTo>
                    <a:pt x="0" y="10390"/>
                  </a:moveTo>
                  <a:lnTo>
                    <a:pt x="22333" y="4806"/>
                  </a:lnTo>
                  <a:lnTo>
                    <a:pt x="34755" y="3161"/>
                  </a:lnTo>
                  <a:lnTo>
                    <a:pt x="48880" y="2065"/>
                  </a:lnTo>
                  <a:lnTo>
                    <a:pt x="64139" y="1334"/>
                  </a:lnTo>
                  <a:lnTo>
                    <a:pt x="93559" y="522"/>
                  </a:lnTo>
                  <a:lnTo>
                    <a:pt x="150535" y="0"/>
                  </a:lnTo>
                  <a:lnTo>
                    <a:pt x="162293" y="2295"/>
                  </a:lnTo>
                  <a:lnTo>
                    <a:pt x="172470" y="6162"/>
                  </a:lnTo>
                  <a:lnTo>
                    <a:pt x="181591" y="11077"/>
                  </a:lnTo>
                  <a:lnTo>
                    <a:pt x="187672" y="19028"/>
                  </a:lnTo>
                  <a:lnTo>
                    <a:pt x="191726" y="29003"/>
                  </a:lnTo>
                  <a:lnTo>
                    <a:pt x="194429" y="40328"/>
                  </a:lnTo>
                  <a:lnTo>
                    <a:pt x="195062" y="52552"/>
                  </a:lnTo>
                  <a:lnTo>
                    <a:pt x="194315" y="65376"/>
                  </a:lnTo>
                  <a:lnTo>
                    <a:pt x="192649" y="78600"/>
                  </a:lnTo>
                  <a:lnTo>
                    <a:pt x="190370" y="92091"/>
                  </a:lnTo>
                  <a:lnTo>
                    <a:pt x="187681" y="105759"/>
                  </a:lnTo>
                  <a:lnTo>
                    <a:pt x="184720" y="119545"/>
                  </a:lnTo>
                  <a:lnTo>
                    <a:pt x="181578" y="132242"/>
                  </a:lnTo>
                  <a:lnTo>
                    <a:pt x="178314" y="144213"/>
                  </a:lnTo>
                  <a:lnTo>
                    <a:pt x="174970" y="155699"/>
                  </a:lnTo>
                  <a:lnTo>
                    <a:pt x="164680" y="194198"/>
                  </a:lnTo>
                  <a:lnTo>
                    <a:pt x="163543" y="206552"/>
                  </a:lnTo>
                  <a:lnTo>
                    <a:pt x="163954" y="218293"/>
                  </a:lnTo>
                  <a:lnTo>
                    <a:pt x="168281" y="2522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977308" y="1283147"/>
              <a:ext cx="157765" cy="10518"/>
            </a:xfrm>
            <a:custGeom>
              <a:avLst/>
              <a:gdLst/>
              <a:ahLst/>
              <a:cxnLst/>
              <a:rect l="0" t="0" r="0" b="0"/>
              <a:pathLst>
                <a:path w="157765" h="10518">
                  <a:moveTo>
                    <a:pt x="0" y="10517"/>
                  </a:moveTo>
                  <a:lnTo>
                    <a:pt x="22334" y="10517"/>
                  </a:lnTo>
                  <a:lnTo>
                    <a:pt x="34756" y="9349"/>
                  </a:lnTo>
                  <a:lnTo>
                    <a:pt x="48880" y="7401"/>
                  </a:lnTo>
                  <a:lnTo>
                    <a:pt x="64140" y="4934"/>
                  </a:lnTo>
                  <a:lnTo>
                    <a:pt x="80156" y="3289"/>
                  </a:lnTo>
                  <a:lnTo>
                    <a:pt x="96676" y="2193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271801" y="1335735"/>
              <a:ext cx="10518" cy="10518"/>
            </a:xfrm>
            <a:custGeom>
              <a:avLst/>
              <a:gdLst/>
              <a:ahLst/>
              <a:cxnLst/>
              <a:rect l="0" t="0" r="0" b="0"/>
              <a:pathLst>
                <a:path w="10518" h="10518">
                  <a:moveTo>
                    <a:pt x="10517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06737" y="1114865"/>
              <a:ext cx="131796" cy="238794"/>
            </a:xfrm>
            <a:custGeom>
              <a:avLst/>
              <a:gdLst/>
              <a:ahLst/>
              <a:cxnLst/>
              <a:rect l="0" t="0" r="0" b="0"/>
              <a:pathLst>
                <a:path w="131796" h="238794">
                  <a:moveTo>
                    <a:pt x="43863" y="0"/>
                  </a:moveTo>
                  <a:lnTo>
                    <a:pt x="32696" y="16750"/>
                  </a:lnTo>
                  <a:lnTo>
                    <a:pt x="27069" y="24022"/>
                  </a:lnTo>
                  <a:lnTo>
                    <a:pt x="20981" y="31207"/>
                  </a:lnTo>
                  <a:lnTo>
                    <a:pt x="14585" y="38334"/>
                  </a:lnTo>
                  <a:lnTo>
                    <a:pt x="9152" y="46591"/>
                  </a:lnTo>
                  <a:lnTo>
                    <a:pt x="4362" y="55602"/>
                  </a:lnTo>
                  <a:lnTo>
                    <a:pt x="0" y="65115"/>
                  </a:lnTo>
                  <a:lnTo>
                    <a:pt x="597" y="72625"/>
                  </a:lnTo>
                  <a:lnTo>
                    <a:pt x="4502" y="78801"/>
                  </a:lnTo>
                  <a:lnTo>
                    <a:pt x="10610" y="84087"/>
                  </a:lnTo>
                  <a:lnTo>
                    <a:pt x="19357" y="88779"/>
                  </a:lnTo>
                  <a:lnTo>
                    <a:pt x="29863" y="93076"/>
                  </a:lnTo>
                  <a:lnTo>
                    <a:pt x="41541" y="97109"/>
                  </a:lnTo>
                  <a:lnTo>
                    <a:pt x="54001" y="102136"/>
                  </a:lnTo>
                  <a:lnTo>
                    <a:pt x="66983" y="107824"/>
                  </a:lnTo>
                  <a:lnTo>
                    <a:pt x="80311" y="113953"/>
                  </a:lnTo>
                  <a:lnTo>
                    <a:pt x="92703" y="121545"/>
                  </a:lnTo>
                  <a:lnTo>
                    <a:pt x="104470" y="130112"/>
                  </a:lnTo>
                  <a:lnTo>
                    <a:pt x="115820" y="139329"/>
                  </a:lnTo>
                  <a:lnTo>
                    <a:pt x="123387" y="151317"/>
                  </a:lnTo>
                  <a:lnTo>
                    <a:pt x="128432" y="165152"/>
                  </a:lnTo>
                  <a:lnTo>
                    <a:pt x="131795" y="180219"/>
                  </a:lnTo>
                  <a:lnTo>
                    <a:pt x="131700" y="192600"/>
                  </a:lnTo>
                  <a:lnTo>
                    <a:pt x="129299" y="203192"/>
                  </a:lnTo>
                  <a:lnTo>
                    <a:pt x="125362" y="212590"/>
                  </a:lnTo>
                  <a:lnTo>
                    <a:pt x="119231" y="220025"/>
                  </a:lnTo>
                  <a:lnTo>
                    <a:pt x="111637" y="226149"/>
                  </a:lnTo>
                  <a:lnTo>
                    <a:pt x="103069" y="231401"/>
                  </a:lnTo>
                  <a:lnTo>
                    <a:pt x="92683" y="234902"/>
                  </a:lnTo>
                  <a:lnTo>
                    <a:pt x="81084" y="237236"/>
                  </a:lnTo>
                  <a:lnTo>
                    <a:pt x="68677" y="238793"/>
                  </a:lnTo>
                  <a:lnTo>
                    <a:pt x="58068" y="237493"/>
                  </a:lnTo>
                  <a:lnTo>
                    <a:pt x="48659" y="234289"/>
                  </a:lnTo>
                  <a:lnTo>
                    <a:pt x="22828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08530" y="1135900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29399" y="1335735"/>
              <a:ext cx="52589" cy="126212"/>
            </a:xfrm>
            <a:custGeom>
              <a:avLst/>
              <a:gdLst/>
              <a:ahLst/>
              <a:cxnLst/>
              <a:rect l="0" t="0" r="0" b="0"/>
              <a:pathLst>
                <a:path w="52589" h="126212">
                  <a:moveTo>
                    <a:pt x="52588" y="0"/>
                  </a:moveTo>
                  <a:lnTo>
                    <a:pt x="47005" y="27917"/>
                  </a:lnTo>
                  <a:lnTo>
                    <a:pt x="44191" y="39646"/>
                  </a:lnTo>
                  <a:lnTo>
                    <a:pt x="41147" y="50972"/>
                  </a:lnTo>
                  <a:lnTo>
                    <a:pt x="37949" y="62028"/>
                  </a:lnTo>
                  <a:lnTo>
                    <a:pt x="33480" y="72905"/>
                  </a:lnTo>
                  <a:lnTo>
                    <a:pt x="28163" y="83662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34575" y="1146851"/>
              <a:ext cx="146426" cy="230955"/>
            </a:xfrm>
            <a:custGeom>
              <a:avLst/>
              <a:gdLst/>
              <a:ahLst/>
              <a:cxnLst/>
              <a:rect l="0" t="0" r="0" b="0"/>
              <a:pathLst>
                <a:path w="146426" h="230955">
                  <a:moveTo>
                    <a:pt x="0" y="10084"/>
                  </a:moveTo>
                  <a:lnTo>
                    <a:pt x="22334" y="4501"/>
                  </a:lnTo>
                  <a:lnTo>
                    <a:pt x="33587" y="2856"/>
                  </a:lnTo>
                  <a:lnTo>
                    <a:pt x="45764" y="1760"/>
                  </a:lnTo>
                  <a:lnTo>
                    <a:pt x="58556" y="1029"/>
                  </a:lnTo>
                  <a:lnTo>
                    <a:pt x="88351" y="216"/>
                  </a:lnTo>
                  <a:lnTo>
                    <a:pt x="104477" y="0"/>
                  </a:lnTo>
                  <a:lnTo>
                    <a:pt x="117565" y="2193"/>
                  </a:lnTo>
                  <a:lnTo>
                    <a:pt x="128627" y="5992"/>
                  </a:lnTo>
                  <a:lnTo>
                    <a:pt x="138340" y="10862"/>
                  </a:lnTo>
                  <a:lnTo>
                    <a:pt x="143646" y="17614"/>
                  </a:lnTo>
                  <a:lnTo>
                    <a:pt x="146015" y="25622"/>
                  </a:lnTo>
                  <a:lnTo>
                    <a:pt x="146425" y="34466"/>
                  </a:lnTo>
                  <a:lnTo>
                    <a:pt x="144362" y="45037"/>
                  </a:lnTo>
                  <a:lnTo>
                    <a:pt x="140649" y="56758"/>
                  </a:lnTo>
                  <a:lnTo>
                    <a:pt x="135836" y="69247"/>
                  </a:lnTo>
                  <a:lnTo>
                    <a:pt x="130291" y="82248"/>
                  </a:lnTo>
                  <a:lnTo>
                    <a:pt x="117897" y="109158"/>
                  </a:lnTo>
                  <a:lnTo>
                    <a:pt x="112488" y="122878"/>
                  </a:lnTo>
                  <a:lnTo>
                    <a:pt x="107713" y="136700"/>
                  </a:lnTo>
                  <a:lnTo>
                    <a:pt x="103362" y="150588"/>
                  </a:lnTo>
                  <a:lnTo>
                    <a:pt x="100461" y="164522"/>
                  </a:lnTo>
                  <a:lnTo>
                    <a:pt x="98527" y="178486"/>
                  </a:lnTo>
                  <a:lnTo>
                    <a:pt x="94659" y="23095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766128" y="1293664"/>
              <a:ext cx="73624" cy="10519"/>
            </a:xfrm>
            <a:custGeom>
              <a:avLst/>
              <a:gdLst/>
              <a:ahLst/>
              <a:cxnLst/>
              <a:rect l="0" t="0" r="0" b="0"/>
              <a:pathLst>
                <a:path w="73624" h="10519">
                  <a:moveTo>
                    <a:pt x="0" y="10518"/>
                  </a:moveTo>
                  <a:lnTo>
                    <a:pt x="16750" y="4934"/>
                  </a:lnTo>
                  <a:lnTo>
                    <a:pt x="26359" y="3290"/>
                  </a:lnTo>
                  <a:lnTo>
                    <a:pt x="37439" y="2193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923892" y="1377805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028441" y="1167453"/>
              <a:ext cx="104184" cy="210353"/>
            </a:xfrm>
            <a:custGeom>
              <a:avLst/>
              <a:gdLst/>
              <a:ahLst/>
              <a:cxnLst/>
              <a:rect l="0" t="0" r="0" b="0"/>
              <a:pathLst>
                <a:path w="104184" h="210353">
                  <a:moveTo>
                    <a:pt x="21662" y="0"/>
                  </a:moveTo>
                  <a:lnTo>
                    <a:pt x="16079" y="16750"/>
                  </a:lnTo>
                  <a:lnTo>
                    <a:pt x="12097" y="25190"/>
                  </a:lnTo>
                  <a:lnTo>
                    <a:pt x="7105" y="34323"/>
                  </a:lnTo>
                  <a:lnTo>
                    <a:pt x="1440" y="43917"/>
                  </a:lnTo>
                  <a:lnTo>
                    <a:pt x="0" y="53819"/>
                  </a:lnTo>
                  <a:lnTo>
                    <a:pt x="1378" y="63926"/>
                  </a:lnTo>
                  <a:lnTo>
                    <a:pt x="4633" y="74170"/>
                  </a:lnTo>
                  <a:lnTo>
                    <a:pt x="10310" y="82168"/>
                  </a:lnTo>
                  <a:lnTo>
                    <a:pt x="17600" y="88669"/>
                  </a:lnTo>
                  <a:lnTo>
                    <a:pt x="25965" y="94171"/>
                  </a:lnTo>
                  <a:lnTo>
                    <a:pt x="36217" y="99008"/>
                  </a:lnTo>
                  <a:lnTo>
                    <a:pt x="47726" y="103401"/>
                  </a:lnTo>
                  <a:lnTo>
                    <a:pt x="60073" y="107499"/>
                  </a:lnTo>
                  <a:lnTo>
                    <a:pt x="71811" y="112568"/>
                  </a:lnTo>
                  <a:lnTo>
                    <a:pt x="83141" y="118284"/>
                  </a:lnTo>
                  <a:lnTo>
                    <a:pt x="94201" y="124432"/>
                  </a:lnTo>
                  <a:lnTo>
                    <a:pt x="100406" y="133206"/>
                  </a:lnTo>
                  <a:lnTo>
                    <a:pt x="103374" y="143729"/>
                  </a:lnTo>
                  <a:lnTo>
                    <a:pt x="104183" y="155419"/>
                  </a:lnTo>
                  <a:lnTo>
                    <a:pt x="101217" y="164381"/>
                  </a:lnTo>
                  <a:lnTo>
                    <a:pt x="95734" y="171524"/>
                  </a:lnTo>
                  <a:lnTo>
                    <a:pt x="88573" y="177455"/>
                  </a:lnTo>
                  <a:lnTo>
                    <a:pt x="80293" y="182578"/>
                  </a:lnTo>
                  <a:lnTo>
                    <a:pt x="71267" y="187161"/>
                  </a:lnTo>
                  <a:lnTo>
                    <a:pt x="61744" y="191386"/>
                  </a:lnTo>
                  <a:lnTo>
                    <a:pt x="51889" y="195370"/>
                  </a:lnTo>
                  <a:lnTo>
                    <a:pt x="11144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29068" y="1177971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0" y="0"/>
                  </a:moveTo>
                  <a:lnTo>
                    <a:pt x="73195" y="0"/>
                  </a:lnTo>
                  <a:lnTo>
                    <a:pt x="87361" y="1168"/>
                  </a:lnTo>
                  <a:lnTo>
                    <a:pt x="100311" y="3116"/>
                  </a:lnTo>
                  <a:lnTo>
                    <a:pt x="136729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197349" y="1398840"/>
              <a:ext cx="63107" cy="84142"/>
            </a:xfrm>
            <a:custGeom>
              <a:avLst/>
              <a:gdLst/>
              <a:ahLst/>
              <a:cxnLst/>
              <a:rect l="0" t="0" r="0" b="0"/>
              <a:pathLst>
                <a:path w="63107" h="84142">
                  <a:moveTo>
                    <a:pt x="63106" y="0"/>
                  </a:moveTo>
                  <a:lnTo>
                    <a:pt x="57522" y="16750"/>
                  </a:lnTo>
                  <a:lnTo>
                    <a:pt x="53540" y="24022"/>
                  </a:lnTo>
                  <a:lnTo>
                    <a:pt x="48548" y="31207"/>
                  </a:lnTo>
                  <a:lnTo>
                    <a:pt x="42883" y="38334"/>
                  </a:lnTo>
                  <a:lnTo>
                    <a:pt x="36769" y="45422"/>
                  </a:lnTo>
                  <a:lnTo>
                    <a:pt x="30356" y="52485"/>
                  </a:lnTo>
                  <a:lnTo>
                    <a:pt x="0" y="8414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26055" y="1151352"/>
            <a:ext cx="191999" cy="321112"/>
            <a:chOff x="3426055" y="1151352"/>
            <a:chExt cx="191999" cy="321112"/>
          </a:xfrm>
        </p:grpSpPr>
        <p:sp>
          <p:nvSpPr>
            <p:cNvPr id="47" name="Freeform 46"/>
            <p:cNvSpPr/>
            <p:nvPr/>
          </p:nvSpPr>
          <p:spPr>
            <a:xfrm>
              <a:off x="3426055" y="1151352"/>
              <a:ext cx="100297" cy="225208"/>
            </a:xfrm>
            <a:custGeom>
              <a:avLst/>
              <a:gdLst/>
              <a:ahLst/>
              <a:cxnLst/>
              <a:rect l="0" t="0" r="0" b="0"/>
              <a:pathLst>
                <a:path w="100297" h="225208">
                  <a:moveTo>
                    <a:pt x="65787" y="5583"/>
                  </a:moveTo>
                  <a:lnTo>
                    <a:pt x="49037" y="0"/>
                  </a:lnTo>
                  <a:lnTo>
                    <a:pt x="40597" y="692"/>
                  </a:lnTo>
                  <a:lnTo>
                    <a:pt x="31464" y="3491"/>
                  </a:lnTo>
                  <a:lnTo>
                    <a:pt x="21870" y="7695"/>
                  </a:lnTo>
                  <a:lnTo>
                    <a:pt x="14305" y="14003"/>
                  </a:lnTo>
                  <a:lnTo>
                    <a:pt x="8093" y="21714"/>
                  </a:lnTo>
                  <a:lnTo>
                    <a:pt x="2784" y="30360"/>
                  </a:lnTo>
                  <a:lnTo>
                    <a:pt x="412" y="39631"/>
                  </a:lnTo>
                  <a:lnTo>
                    <a:pt x="0" y="49317"/>
                  </a:lnTo>
                  <a:lnTo>
                    <a:pt x="894" y="59280"/>
                  </a:lnTo>
                  <a:lnTo>
                    <a:pt x="3827" y="68259"/>
                  </a:lnTo>
                  <a:lnTo>
                    <a:pt x="8120" y="76583"/>
                  </a:lnTo>
                  <a:lnTo>
                    <a:pt x="13319" y="84469"/>
                  </a:lnTo>
                  <a:lnTo>
                    <a:pt x="19122" y="92064"/>
                  </a:lnTo>
                  <a:lnTo>
                    <a:pt x="25328" y="99464"/>
                  </a:lnTo>
                  <a:lnTo>
                    <a:pt x="31803" y="106735"/>
                  </a:lnTo>
                  <a:lnTo>
                    <a:pt x="45230" y="121047"/>
                  </a:lnTo>
                  <a:lnTo>
                    <a:pt x="52082" y="128135"/>
                  </a:lnTo>
                  <a:lnTo>
                    <a:pt x="58988" y="136367"/>
                  </a:lnTo>
                  <a:lnTo>
                    <a:pt x="65929" y="145360"/>
                  </a:lnTo>
                  <a:lnTo>
                    <a:pt x="72893" y="154862"/>
                  </a:lnTo>
                  <a:lnTo>
                    <a:pt x="78705" y="164702"/>
                  </a:lnTo>
                  <a:lnTo>
                    <a:pt x="83748" y="174768"/>
                  </a:lnTo>
                  <a:lnTo>
                    <a:pt x="88278" y="184985"/>
                  </a:lnTo>
                  <a:lnTo>
                    <a:pt x="90130" y="195301"/>
                  </a:lnTo>
                  <a:lnTo>
                    <a:pt x="90197" y="205685"/>
                  </a:lnTo>
                  <a:lnTo>
                    <a:pt x="89072" y="216114"/>
                  </a:lnTo>
                  <a:lnTo>
                    <a:pt x="83647" y="221897"/>
                  </a:lnTo>
                  <a:lnTo>
                    <a:pt x="75357" y="224585"/>
                  </a:lnTo>
                  <a:lnTo>
                    <a:pt x="65155" y="225207"/>
                  </a:lnTo>
                  <a:lnTo>
                    <a:pt x="57185" y="222117"/>
                  </a:lnTo>
                  <a:lnTo>
                    <a:pt x="50704" y="216550"/>
                  </a:lnTo>
                  <a:lnTo>
                    <a:pt x="45214" y="209334"/>
                  </a:lnTo>
                  <a:lnTo>
                    <a:pt x="42723" y="199848"/>
                  </a:lnTo>
                  <a:lnTo>
                    <a:pt x="42230" y="188850"/>
                  </a:lnTo>
                  <a:lnTo>
                    <a:pt x="43071" y="176843"/>
                  </a:lnTo>
                  <a:lnTo>
                    <a:pt x="44800" y="165333"/>
                  </a:lnTo>
                  <a:lnTo>
                    <a:pt x="47121" y="154153"/>
                  </a:lnTo>
                  <a:lnTo>
                    <a:pt x="49837" y="143195"/>
                  </a:lnTo>
                  <a:lnTo>
                    <a:pt x="55154" y="132383"/>
                  </a:lnTo>
                  <a:lnTo>
                    <a:pt x="62204" y="121669"/>
                  </a:lnTo>
                  <a:lnTo>
                    <a:pt x="70410" y="111021"/>
                  </a:lnTo>
                  <a:lnTo>
                    <a:pt x="77050" y="100416"/>
                  </a:lnTo>
                  <a:lnTo>
                    <a:pt x="82644" y="89840"/>
                  </a:lnTo>
                  <a:lnTo>
                    <a:pt x="87543" y="79284"/>
                  </a:lnTo>
                  <a:lnTo>
                    <a:pt x="91977" y="68741"/>
                  </a:lnTo>
                  <a:lnTo>
                    <a:pt x="96102" y="58206"/>
                  </a:lnTo>
                  <a:lnTo>
                    <a:pt x="100020" y="47677"/>
                  </a:lnTo>
                  <a:lnTo>
                    <a:pt x="100296" y="37151"/>
                  </a:lnTo>
                  <a:lnTo>
                    <a:pt x="98142" y="26629"/>
                  </a:lnTo>
                  <a:lnTo>
                    <a:pt x="94369" y="16108"/>
                  </a:lnTo>
                  <a:lnTo>
                    <a:pt x="88347" y="7925"/>
                  </a:lnTo>
                  <a:lnTo>
                    <a:pt x="80827" y="1301"/>
                  </a:lnTo>
                  <a:lnTo>
                    <a:pt x="44752" y="558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86501" y="1356770"/>
              <a:ext cx="31553" cy="115694"/>
            </a:xfrm>
            <a:custGeom>
              <a:avLst/>
              <a:gdLst/>
              <a:ahLst/>
              <a:cxnLst/>
              <a:rect l="0" t="0" r="0" b="0"/>
              <a:pathLst>
                <a:path w="31553" h="115694">
                  <a:moveTo>
                    <a:pt x="31552" y="0"/>
                  </a:moveTo>
                  <a:lnTo>
                    <a:pt x="25969" y="27917"/>
                  </a:lnTo>
                  <a:lnTo>
                    <a:pt x="20111" y="54088"/>
                  </a:lnTo>
                  <a:lnTo>
                    <a:pt x="0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738079" y="1166965"/>
            <a:ext cx="300679" cy="379123"/>
            <a:chOff x="3738079" y="1166965"/>
            <a:chExt cx="300679" cy="379123"/>
          </a:xfrm>
        </p:grpSpPr>
        <p:sp>
          <p:nvSpPr>
            <p:cNvPr id="50" name="Freeform 49"/>
            <p:cNvSpPr/>
            <p:nvPr/>
          </p:nvSpPr>
          <p:spPr>
            <a:xfrm>
              <a:off x="3738079" y="1166965"/>
              <a:ext cx="184986" cy="284464"/>
            </a:xfrm>
            <a:custGeom>
              <a:avLst/>
              <a:gdLst/>
              <a:ahLst/>
              <a:cxnLst/>
              <a:rect l="0" t="0" r="0" b="0"/>
              <a:pathLst>
                <a:path w="184986" h="284464">
                  <a:moveTo>
                    <a:pt x="184985" y="74111"/>
                  </a:moveTo>
                  <a:lnTo>
                    <a:pt x="179402" y="57361"/>
                  </a:lnTo>
                  <a:lnTo>
                    <a:pt x="175419" y="48921"/>
                  </a:lnTo>
                  <a:lnTo>
                    <a:pt x="170428" y="39788"/>
                  </a:lnTo>
                  <a:lnTo>
                    <a:pt x="164762" y="30194"/>
                  </a:lnTo>
                  <a:lnTo>
                    <a:pt x="158648" y="21461"/>
                  </a:lnTo>
                  <a:lnTo>
                    <a:pt x="152235" y="13301"/>
                  </a:lnTo>
                  <a:lnTo>
                    <a:pt x="145622" y="5524"/>
                  </a:lnTo>
                  <a:lnTo>
                    <a:pt x="137708" y="1508"/>
                  </a:lnTo>
                  <a:lnTo>
                    <a:pt x="128926" y="0"/>
                  </a:lnTo>
                  <a:lnTo>
                    <a:pt x="119565" y="162"/>
                  </a:lnTo>
                  <a:lnTo>
                    <a:pt x="109819" y="3777"/>
                  </a:lnTo>
                  <a:lnTo>
                    <a:pt x="99815" y="9692"/>
                  </a:lnTo>
                  <a:lnTo>
                    <a:pt x="89641" y="17142"/>
                  </a:lnTo>
                  <a:lnTo>
                    <a:pt x="79352" y="26783"/>
                  </a:lnTo>
                  <a:lnTo>
                    <a:pt x="68987" y="37884"/>
                  </a:lnTo>
                  <a:lnTo>
                    <a:pt x="58571" y="49960"/>
                  </a:lnTo>
                  <a:lnTo>
                    <a:pt x="49289" y="60348"/>
                  </a:lnTo>
                  <a:lnTo>
                    <a:pt x="32744" y="78122"/>
                  </a:lnTo>
                  <a:lnTo>
                    <a:pt x="25060" y="88471"/>
                  </a:lnTo>
                  <a:lnTo>
                    <a:pt x="17600" y="100045"/>
                  </a:lnTo>
                  <a:lnTo>
                    <a:pt x="10289" y="112436"/>
                  </a:lnTo>
                  <a:lnTo>
                    <a:pt x="5415" y="125371"/>
                  </a:lnTo>
                  <a:lnTo>
                    <a:pt x="2166" y="138668"/>
                  </a:lnTo>
                  <a:lnTo>
                    <a:pt x="0" y="152208"/>
                  </a:lnTo>
                  <a:lnTo>
                    <a:pt x="2062" y="162403"/>
                  </a:lnTo>
                  <a:lnTo>
                    <a:pt x="6943" y="170368"/>
                  </a:lnTo>
                  <a:lnTo>
                    <a:pt x="13702" y="176847"/>
                  </a:lnTo>
                  <a:lnTo>
                    <a:pt x="22883" y="178829"/>
                  </a:lnTo>
                  <a:lnTo>
                    <a:pt x="33678" y="177813"/>
                  </a:lnTo>
                  <a:lnTo>
                    <a:pt x="45549" y="174799"/>
                  </a:lnTo>
                  <a:lnTo>
                    <a:pt x="55800" y="169283"/>
                  </a:lnTo>
                  <a:lnTo>
                    <a:pt x="64972" y="162100"/>
                  </a:lnTo>
                  <a:lnTo>
                    <a:pt x="73423" y="153806"/>
                  </a:lnTo>
                  <a:lnTo>
                    <a:pt x="82564" y="145939"/>
                  </a:lnTo>
                  <a:lnTo>
                    <a:pt x="92163" y="138357"/>
                  </a:lnTo>
                  <a:lnTo>
                    <a:pt x="102068" y="130965"/>
                  </a:lnTo>
                  <a:lnTo>
                    <a:pt x="109841" y="122531"/>
                  </a:lnTo>
                  <a:lnTo>
                    <a:pt x="116191" y="113403"/>
                  </a:lnTo>
                  <a:lnTo>
                    <a:pt x="121593" y="103812"/>
                  </a:lnTo>
                  <a:lnTo>
                    <a:pt x="128700" y="99755"/>
                  </a:lnTo>
                  <a:lnTo>
                    <a:pt x="136944" y="99387"/>
                  </a:lnTo>
                  <a:lnTo>
                    <a:pt x="145946" y="101479"/>
                  </a:lnTo>
                  <a:lnTo>
                    <a:pt x="150778" y="107549"/>
                  </a:lnTo>
                  <a:lnTo>
                    <a:pt x="152831" y="116269"/>
                  </a:lnTo>
                  <a:lnTo>
                    <a:pt x="153254" y="150877"/>
                  </a:lnTo>
                  <a:lnTo>
                    <a:pt x="153432" y="2844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17722" y="1419875"/>
              <a:ext cx="21036" cy="126213"/>
            </a:xfrm>
            <a:custGeom>
              <a:avLst/>
              <a:gdLst/>
              <a:ahLst/>
              <a:cxnLst/>
              <a:rect l="0" t="0" r="0" b="0"/>
              <a:pathLst>
                <a:path w="21036" h="126213">
                  <a:moveTo>
                    <a:pt x="21035" y="0"/>
                  </a:moveTo>
                  <a:lnTo>
                    <a:pt x="6396" y="58556"/>
                  </a:lnTo>
                  <a:lnTo>
                    <a:pt x="4264" y="71759"/>
                  </a:lnTo>
                  <a:lnTo>
                    <a:pt x="2843" y="85235"/>
                  </a:lnTo>
                  <a:lnTo>
                    <a:pt x="0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217556" y="1104347"/>
            <a:ext cx="1167455" cy="389152"/>
            <a:chOff x="4217556" y="1104347"/>
            <a:chExt cx="1167455" cy="389152"/>
          </a:xfrm>
        </p:grpSpPr>
        <p:sp>
          <p:nvSpPr>
            <p:cNvPr id="53" name="Freeform 52"/>
            <p:cNvSpPr/>
            <p:nvPr/>
          </p:nvSpPr>
          <p:spPr>
            <a:xfrm>
              <a:off x="4217556" y="1104347"/>
              <a:ext cx="10086" cy="315529"/>
            </a:xfrm>
            <a:custGeom>
              <a:avLst/>
              <a:gdLst/>
              <a:ahLst/>
              <a:cxnLst/>
              <a:rect l="0" t="0" r="0" b="0"/>
              <a:pathLst>
                <a:path w="10086" h="315529">
                  <a:moveTo>
                    <a:pt x="0" y="0"/>
                  </a:moveTo>
                  <a:lnTo>
                    <a:pt x="0" y="33501"/>
                  </a:lnTo>
                  <a:lnTo>
                    <a:pt x="1169" y="50381"/>
                  </a:lnTo>
                  <a:lnTo>
                    <a:pt x="3117" y="68646"/>
                  </a:lnTo>
                  <a:lnTo>
                    <a:pt x="5584" y="87835"/>
                  </a:lnTo>
                  <a:lnTo>
                    <a:pt x="7229" y="107639"/>
                  </a:lnTo>
                  <a:lnTo>
                    <a:pt x="8325" y="127853"/>
                  </a:lnTo>
                  <a:lnTo>
                    <a:pt x="9543" y="169012"/>
                  </a:lnTo>
                  <a:lnTo>
                    <a:pt x="10085" y="210676"/>
                  </a:lnTo>
                  <a:lnTo>
                    <a:pt x="9060" y="229266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314238" y="1126901"/>
              <a:ext cx="139120" cy="239862"/>
            </a:xfrm>
            <a:custGeom>
              <a:avLst/>
              <a:gdLst/>
              <a:ahLst/>
              <a:cxnLst/>
              <a:rect l="0" t="0" r="0" b="0"/>
              <a:pathLst>
                <a:path w="139120" h="239862">
                  <a:moveTo>
                    <a:pt x="29530" y="51070"/>
                  </a:moveTo>
                  <a:lnTo>
                    <a:pt x="23946" y="73403"/>
                  </a:lnTo>
                  <a:lnTo>
                    <a:pt x="21133" y="83488"/>
                  </a:lnTo>
                  <a:lnTo>
                    <a:pt x="14891" y="104042"/>
                  </a:lnTo>
                  <a:lnTo>
                    <a:pt x="4806" y="135324"/>
                  </a:lnTo>
                  <a:lnTo>
                    <a:pt x="2530" y="146973"/>
                  </a:lnTo>
                  <a:lnTo>
                    <a:pt x="1012" y="159413"/>
                  </a:lnTo>
                  <a:lnTo>
                    <a:pt x="0" y="172380"/>
                  </a:lnTo>
                  <a:lnTo>
                    <a:pt x="494" y="185700"/>
                  </a:lnTo>
                  <a:lnTo>
                    <a:pt x="1993" y="199254"/>
                  </a:lnTo>
                  <a:lnTo>
                    <a:pt x="4160" y="212965"/>
                  </a:lnTo>
                  <a:lnTo>
                    <a:pt x="9110" y="223274"/>
                  </a:lnTo>
                  <a:lnTo>
                    <a:pt x="15917" y="231315"/>
                  </a:lnTo>
                  <a:lnTo>
                    <a:pt x="23960" y="237845"/>
                  </a:lnTo>
                  <a:lnTo>
                    <a:pt x="33997" y="239861"/>
                  </a:lnTo>
                  <a:lnTo>
                    <a:pt x="45363" y="238867"/>
                  </a:lnTo>
                  <a:lnTo>
                    <a:pt x="57614" y="235868"/>
                  </a:lnTo>
                  <a:lnTo>
                    <a:pt x="69288" y="230362"/>
                  </a:lnTo>
                  <a:lnTo>
                    <a:pt x="80576" y="223186"/>
                  </a:lnTo>
                  <a:lnTo>
                    <a:pt x="91608" y="214896"/>
                  </a:lnTo>
                  <a:lnTo>
                    <a:pt x="100130" y="205863"/>
                  </a:lnTo>
                  <a:lnTo>
                    <a:pt x="106981" y="196336"/>
                  </a:lnTo>
                  <a:lnTo>
                    <a:pt x="112717" y="186478"/>
                  </a:lnTo>
                  <a:lnTo>
                    <a:pt x="117709" y="176401"/>
                  </a:lnTo>
                  <a:lnTo>
                    <a:pt x="122206" y="166176"/>
                  </a:lnTo>
                  <a:lnTo>
                    <a:pt x="126373" y="155854"/>
                  </a:lnTo>
                  <a:lnTo>
                    <a:pt x="130319" y="141961"/>
                  </a:lnTo>
                  <a:lnTo>
                    <a:pt x="134118" y="125688"/>
                  </a:lnTo>
                  <a:lnTo>
                    <a:pt x="137820" y="107827"/>
                  </a:lnTo>
                  <a:lnTo>
                    <a:pt x="139119" y="88908"/>
                  </a:lnTo>
                  <a:lnTo>
                    <a:pt x="138817" y="69283"/>
                  </a:lnTo>
                  <a:lnTo>
                    <a:pt x="137446" y="49188"/>
                  </a:lnTo>
                  <a:lnTo>
                    <a:pt x="133027" y="33455"/>
                  </a:lnTo>
                  <a:lnTo>
                    <a:pt x="126575" y="20628"/>
                  </a:lnTo>
                  <a:lnTo>
                    <a:pt x="118768" y="9740"/>
                  </a:lnTo>
                  <a:lnTo>
                    <a:pt x="107719" y="3650"/>
                  </a:lnTo>
                  <a:lnTo>
                    <a:pt x="94511" y="759"/>
                  </a:lnTo>
                  <a:lnTo>
                    <a:pt x="79862" y="0"/>
                  </a:lnTo>
                  <a:lnTo>
                    <a:pt x="66591" y="1831"/>
                  </a:lnTo>
                  <a:lnTo>
                    <a:pt x="54237" y="5389"/>
                  </a:lnTo>
                  <a:lnTo>
                    <a:pt x="8495" y="405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512049" y="1304182"/>
              <a:ext cx="42072" cy="189317"/>
            </a:xfrm>
            <a:custGeom>
              <a:avLst/>
              <a:gdLst/>
              <a:ahLst/>
              <a:cxnLst/>
              <a:rect l="0" t="0" r="0" b="0"/>
              <a:pathLst>
                <a:path w="42072" h="189317">
                  <a:moveTo>
                    <a:pt x="42071" y="0"/>
                  </a:moveTo>
                  <a:lnTo>
                    <a:pt x="42071" y="27917"/>
                  </a:lnTo>
                  <a:lnTo>
                    <a:pt x="40902" y="39646"/>
                  </a:lnTo>
                  <a:lnTo>
                    <a:pt x="38954" y="50972"/>
                  </a:lnTo>
                  <a:lnTo>
                    <a:pt x="33674" y="75242"/>
                  </a:lnTo>
                  <a:lnTo>
                    <a:pt x="24131" y="120588"/>
                  </a:lnTo>
                  <a:lnTo>
                    <a:pt x="20762" y="135317"/>
                  </a:lnTo>
                  <a:lnTo>
                    <a:pt x="0" y="18931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680331" y="1125383"/>
              <a:ext cx="42071" cy="220870"/>
            </a:xfrm>
            <a:custGeom>
              <a:avLst/>
              <a:gdLst/>
              <a:ahLst/>
              <a:cxnLst/>
              <a:rect l="0" t="0" r="0" b="0"/>
              <a:pathLst>
                <a:path w="42071" h="220870">
                  <a:moveTo>
                    <a:pt x="42070" y="0"/>
                  </a:moveTo>
                  <a:lnTo>
                    <a:pt x="36487" y="16750"/>
                  </a:lnTo>
                  <a:lnTo>
                    <a:pt x="33673" y="26359"/>
                  </a:lnTo>
                  <a:lnTo>
                    <a:pt x="24131" y="61047"/>
                  </a:lnTo>
                  <a:lnTo>
                    <a:pt x="17347" y="83226"/>
                  </a:lnTo>
                  <a:lnTo>
                    <a:pt x="15070" y="95217"/>
                  </a:lnTo>
                  <a:lnTo>
                    <a:pt x="13553" y="107885"/>
                  </a:lnTo>
                  <a:lnTo>
                    <a:pt x="12541" y="121005"/>
                  </a:lnTo>
                  <a:lnTo>
                    <a:pt x="10698" y="135595"/>
                  </a:lnTo>
                  <a:lnTo>
                    <a:pt x="8301" y="151165"/>
                  </a:lnTo>
                  <a:lnTo>
                    <a:pt x="0" y="2208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766800" y="1112894"/>
              <a:ext cx="129319" cy="241736"/>
            </a:xfrm>
            <a:custGeom>
              <a:avLst/>
              <a:gdLst/>
              <a:ahLst/>
              <a:cxnLst/>
              <a:rect l="0" t="0" r="0" b="0"/>
              <a:pathLst>
                <a:path w="129319" h="241736">
                  <a:moveTo>
                    <a:pt x="29225" y="44041"/>
                  </a:moveTo>
                  <a:lnTo>
                    <a:pt x="18057" y="60792"/>
                  </a:lnTo>
                  <a:lnTo>
                    <a:pt x="13599" y="70400"/>
                  </a:lnTo>
                  <a:lnTo>
                    <a:pt x="9458" y="81480"/>
                  </a:lnTo>
                  <a:lnTo>
                    <a:pt x="5530" y="93542"/>
                  </a:lnTo>
                  <a:lnTo>
                    <a:pt x="2910" y="108594"/>
                  </a:lnTo>
                  <a:lnTo>
                    <a:pt x="1164" y="125641"/>
                  </a:lnTo>
                  <a:lnTo>
                    <a:pt x="0" y="144018"/>
                  </a:lnTo>
                  <a:lnTo>
                    <a:pt x="392" y="160943"/>
                  </a:lnTo>
                  <a:lnTo>
                    <a:pt x="1822" y="176901"/>
                  </a:lnTo>
                  <a:lnTo>
                    <a:pt x="3945" y="192214"/>
                  </a:lnTo>
                  <a:lnTo>
                    <a:pt x="7697" y="205929"/>
                  </a:lnTo>
                  <a:lnTo>
                    <a:pt x="12535" y="218578"/>
                  </a:lnTo>
                  <a:lnTo>
                    <a:pt x="18099" y="230516"/>
                  </a:lnTo>
                  <a:lnTo>
                    <a:pt x="25313" y="237307"/>
                  </a:lnTo>
                  <a:lnTo>
                    <a:pt x="33629" y="240665"/>
                  </a:lnTo>
                  <a:lnTo>
                    <a:pt x="42678" y="241735"/>
                  </a:lnTo>
                  <a:lnTo>
                    <a:pt x="51048" y="238943"/>
                  </a:lnTo>
                  <a:lnTo>
                    <a:pt x="58966" y="233575"/>
                  </a:lnTo>
                  <a:lnTo>
                    <a:pt x="66582" y="226491"/>
                  </a:lnTo>
                  <a:lnTo>
                    <a:pt x="75164" y="214757"/>
                  </a:lnTo>
                  <a:lnTo>
                    <a:pt x="84392" y="199922"/>
                  </a:lnTo>
                  <a:lnTo>
                    <a:pt x="94050" y="183020"/>
                  </a:lnTo>
                  <a:lnTo>
                    <a:pt x="101657" y="168247"/>
                  </a:lnTo>
                  <a:lnTo>
                    <a:pt x="107897" y="154892"/>
                  </a:lnTo>
                  <a:lnTo>
                    <a:pt x="113226" y="142483"/>
                  </a:lnTo>
                  <a:lnTo>
                    <a:pt x="116778" y="129536"/>
                  </a:lnTo>
                  <a:lnTo>
                    <a:pt x="119146" y="116230"/>
                  </a:lnTo>
                  <a:lnTo>
                    <a:pt x="120725" y="102684"/>
                  </a:lnTo>
                  <a:lnTo>
                    <a:pt x="122946" y="90148"/>
                  </a:lnTo>
                  <a:lnTo>
                    <a:pt x="125596" y="78285"/>
                  </a:lnTo>
                  <a:lnTo>
                    <a:pt x="128531" y="66871"/>
                  </a:lnTo>
                  <a:lnTo>
                    <a:pt x="129318" y="53418"/>
                  </a:lnTo>
                  <a:lnTo>
                    <a:pt x="128675" y="38606"/>
                  </a:lnTo>
                  <a:lnTo>
                    <a:pt x="127078" y="22888"/>
                  </a:lnTo>
                  <a:lnTo>
                    <a:pt x="120170" y="12410"/>
                  </a:lnTo>
                  <a:lnTo>
                    <a:pt x="109721" y="5424"/>
                  </a:lnTo>
                  <a:lnTo>
                    <a:pt x="96912" y="767"/>
                  </a:lnTo>
                  <a:lnTo>
                    <a:pt x="86036" y="0"/>
                  </a:lnTo>
                  <a:lnTo>
                    <a:pt x="76448" y="1826"/>
                  </a:lnTo>
                  <a:lnTo>
                    <a:pt x="67718" y="5380"/>
                  </a:lnTo>
                  <a:lnTo>
                    <a:pt x="59561" y="11255"/>
                  </a:lnTo>
                  <a:lnTo>
                    <a:pt x="51786" y="18678"/>
                  </a:lnTo>
                  <a:lnTo>
                    <a:pt x="18707" y="545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943271" y="1293664"/>
              <a:ext cx="42071" cy="189318"/>
            </a:xfrm>
            <a:custGeom>
              <a:avLst/>
              <a:gdLst/>
              <a:ahLst/>
              <a:cxnLst/>
              <a:rect l="0" t="0" r="0" b="0"/>
              <a:pathLst>
                <a:path w="42071" h="189318">
                  <a:moveTo>
                    <a:pt x="42070" y="0"/>
                  </a:moveTo>
                  <a:lnTo>
                    <a:pt x="36487" y="16750"/>
                  </a:lnTo>
                  <a:lnTo>
                    <a:pt x="33674" y="27528"/>
                  </a:lnTo>
                  <a:lnTo>
                    <a:pt x="27431" y="55084"/>
                  </a:lnTo>
                  <a:lnTo>
                    <a:pt x="13902" y="119217"/>
                  </a:lnTo>
                  <a:lnTo>
                    <a:pt x="10436" y="134403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058964" y="1104347"/>
              <a:ext cx="42072" cy="294494"/>
            </a:xfrm>
            <a:custGeom>
              <a:avLst/>
              <a:gdLst/>
              <a:ahLst/>
              <a:cxnLst/>
              <a:rect l="0" t="0" r="0" b="0"/>
              <a:pathLst>
                <a:path w="42072" h="294494">
                  <a:moveTo>
                    <a:pt x="42071" y="0"/>
                  </a:moveTo>
                  <a:lnTo>
                    <a:pt x="17347" y="98894"/>
                  </a:lnTo>
                  <a:lnTo>
                    <a:pt x="15071" y="112674"/>
                  </a:lnTo>
                  <a:lnTo>
                    <a:pt x="13553" y="126536"/>
                  </a:lnTo>
                  <a:lnTo>
                    <a:pt x="12541" y="140451"/>
                  </a:lnTo>
                  <a:lnTo>
                    <a:pt x="11867" y="154403"/>
                  </a:lnTo>
                  <a:lnTo>
                    <a:pt x="11118" y="182369"/>
                  </a:lnTo>
                  <a:lnTo>
                    <a:pt x="9749" y="195203"/>
                  </a:lnTo>
                  <a:lnTo>
                    <a:pt x="7668" y="207264"/>
                  </a:lnTo>
                  <a:lnTo>
                    <a:pt x="5112" y="218811"/>
                  </a:lnTo>
                  <a:lnTo>
                    <a:pt x="3408" y="231184"/>
                  </a:lnTo>
                  <a:lnTo>
                    <a:pt x="2272" y="244107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180379" y="1116103"/>
              <a:ext cx="107889" cy="229156"/>
            </a:xfrm>
            <a:custGeom>
              <a:avLst/>
              <a:gdLst/>
              <a:ahLst/>
              <a:cxnLst/>
              <a:rect l="0" t="0" r="0" b="0"/>
              <a:pathLst>
                <a:path w="107889" h="229156">
                  <a:moveTo>
                    <a:pt x="25832" y="30315"/>
                  </a:moveTo>
                  <a:lnTo>
                    <a:pt x="11193" y="88871"/>
                  </a:lnTo>
                  <a:lnTo>
                    <a:pt x="4523" y="118666"/>
                  </a:lnTo>
                  <a:lnTo>
                    <a:pt x="1108" y="134792"/>
                  </a:lnTo>
                  <a:lnTo>
                    <a:pt x="0" y="151386"/>
                  </a:lnTo>
                  <a:lnTo>
                    <a:pt x="431" y="168291"/>
                  </a:lnTo>
                  <a:lnTo>
                    <a:pt x="1886" y="185405"/>
                  </a:lnTo>
                  <a:lnTo>
                    <a:pt x="5194" y="199151"/>
                  </a:lnTo>
                  <a:lnTo>
                    <a:pt x="9736" y="210652"/>
                  </a:lnTo>
                  <a:lnTo>
                    <a:pt x="15101" y="220657"/>
                  </a:lnTo>
                  <a:lnTo>
                    <a:pt x="22184" y="226158"/>
                  </a:lnTo>
                  <a:lnTo>
                    <a:pt x="30411" y="228657"/>
                  </a:lnTo>
                  <a:lnTo>
                    <a:pt x="39403" y="229155"/>
                  </a:lnTo>
                  <a:lnTo>
                    <a:pt x="46565" y="224812"/>
                  </a:lnTo>
                  <a:lnTo>
                    <a:pt x="52509" y="217242"/>
                  </a:lnTo>
                  <a:lnTo>
                    <a:pt x="57640" y="207521"/>
                  </a:lnTo>
                  <a:lnTo>
                    <a:pt x="62229" y="197534"/>
                  </a:lnTo>
                  <a:lnTo>
                    <a:pt x="66458" y="187371"/>
                  </a:lnTo>
                  <a:lnTo>
                    <a:pt x="70445" y="177089"/>
                  </a:lnTo>
                  <a:lnTo>
                    <a:pt x="74272" y="165560"/>
                  </a:lnTo>
                  <a:lnTo>
                    <a:pt x="77992" y="153200"/>
                  </a:lnTo>
                  <a:lnTo>
                    <a:pt x="85241" y="128169"/>
                  </a:lnTo>
                  <a:lnTo>
                    <a:pt x="95893" y="94367"/>
                  </a:lnTo>
                  <a:lnTo>
                    <a:pt x="102936" y="72806"/>
                  </a:lnTo>
                  <a:lnTo>
                    <a:pt x="105281" y="59811"/>
                  </a:lnTo>
                  <a:lnTo>
                    <a:pt x="106845" y="45304"/>
                  </a:lnTo>
                  <a:lnTo>
                    <a:pt x="107888" y="29790"/>
                  </a:lnTo>
                  <a:lnTo>
                    <a:pt x="105077" y="18279"/>
                  </a:lnTo>
                  <a:lnTo>
                    <a:pt x="99697" y="9436"/>
                  </a:lnTo>
                  <a:lnTo>
                    <a:pt x="92604" y="2372"/>
                  </a:lnTo>
                  <a:lnTo>
                    <a:pt x="84370" y="0"/>
                  </a:lnTo>
                  <a:lnTo>
                    <a:pt x="75375" y="756"/>
                  </a:lnTo>
                  <a:lnTo>
                    <a:pt x="65872" y="3597"/>
                  </a:lnTo>
                  <a:lnTo>
                    <a:pt x="57200" y="10166"/>
                  </a:lnTo>
                  <a:lnTo>
                    <a:pt x="49081" y="19219"/>
                  </a:lnTo>
                  <a:lnTo>
                    <a:pt x="41331" y="29930"/>
                  </a:lnTo>
                  <a:lnTo>
                    <a:pt x="34996" y="40576"/>
                  </a:lnTo>
                  <a:lnTo>
                    <a:pt x="29604" y="51179"/>
                  </a:lnTo>
                  <a:lnTo>
                    <a:pt x="15314" y="8290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311387" y="1325217"/>
              <a:ext cx="73624" cy="157765"/>
            </a:xfrm>
            <a:custGeom>
              <a:avLst/>
              <a:gdLst/>
              <a:ahLst/>
              <a:cxnLst/>
              <a:rect l="0" t="0" r="0" b="0"/>
              <a:pathLst>
                <a:path w="73624" h="157765">
                  <a:moveTo>
                    <a:pt x="73623" y="0"/>
                  </a:moveTo>
                  <a:lnTo>
                    <a:pt x="44345" y="58556"/>
                  </a:lnTo>
                  <a:lnTo>
                    <a:pt x="38912" y="70590"/>
                  </a:lnTo>
                  <a:lnTo>
                    <a:pt x="34121" y="82119"/>
                  </a:lnTo>
                  <a:lnTo>
                    <a:pt x="29759" y="93310"/>
                  </a:lnTo>
                  <a:lnTo>
                    <a:pt x="21796" y="115094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586739" y="1020207"/>
            <a:ext cx="1260218" cy="452257"/>
            <a:chOff x="5586739" y="1020207"/>
            <a:chExt cx="1260218" cy="452257"/>
          </a:xfrm>
        </p:grpSpPr>
        <p:sp>
          <p:nvSpPr>
            <p:cNvPr id="63" name="Freeform 62"/>
            <p:cNvSpPr/>
            <p:nvPr/>
          </p:nvSpPr>
          <p:spPr>
            <a:xfrm>
              <a:off x="5586739" y="1114865"/>
              <a:ext cx="19141" cy="262941"/>
            </a:xfrm>
            <a:custGeom>
              <a:avLst/>
              <a:gdLst/>
              <a:ahLst/>
              <a:cxnLst/>
              <a:rect l="0" t="0" r="0" b="0"/>
              <a:pathLst>
                <a:path w="19141" h="262941">
                  <a:moveTo>
                    <a:pt x="19140" y="0"/>
                  </a:moveTo>
                  <a:lnTo>
                    <a:pt x="13557" y="27917"/>
                  </a:lnTo>
                  <a:lnTo>
                    <a:pt x="7699" y="54088"/>
                  </a:lnTo>
                  <a:lnTo>
                    <a:pt x="4501" y="67612"/>
                  </a:lnTo>
                  <a:lnTo>
                    <a:pt x="2369" y="83639"/>
                  </a:lnTo>
                  <a:lnTo>
                    <a:pt x="948" y="101336"/>
                  </a:lnTo>
                  <a:lnTo>
                    <a:pt x="0" y="120145"/>
                  </a:lnTo>
                  <a:lnTo>
                    <a:pt x="537" y="137359"/>
                  </a:lnTo>
                  <a:lnTo>
                    <a:pt x="2064" y="153510"/>
                  </a:lnTo>
                  <a:lnTo>
                    <a:pt x="4250" y="168951"/>
                  </a:lnTo>
                  <a:lnTo>
                    <a:pt x="5708" y="183920"/>
                  </a:lnTo>
                  <a:lnTo>
                    <a:pt x="6679" y="198574"/>
                  </a:lnTo>
                  <a:lnTo>
                    <a:pt x="8623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671137" y="1154279"/>
              <a:ext cx="107534" cy="232217"/>
            </a:xfrm>
            <a:custGeom>
              <a:avLst/>
              <a:gdLst/>
              <a:ahLst/>
              <a:cxnLst/>
              <a:rect l="0" t="0" r="0" b="0"/>
              <a:pathLst>
                <a:path w="107534" h="232217">
                  <a:moveTo>
                    <a:pt x="39919" y="23692"/>
                  </a:moveTo>
                  <a:lnTo>
                    <a:pt x="28752" y="57192"/>
                  </a:lnTo>
                  <a:lnTo>
                    <a:pt x="24294" y="72904"/>
                  </a:lnTo>
                  <a:lnTo>
                    <a:pt x="20153" y="89221"/>
                  </a:lnTo>
                  <a:lnTo>
                    <a:pt x="16224" y="105942"/>
                  </a:lnTo>
                  <a:lnTo>
                    <a:pt x="12436" y="120596"/>
                  </a:lnTo>
                  <a:lnTo>
                    <a:pt x="8742" y="133871"/>
                  </a:lnTo>
                  <a:lnTo>
                    <a:pt x="5111" y="146226"/>
                  </a:lnTo>
                  <a:lnTo>
                    <a:pt x="2690" y="159138"/>
                  </a:lnTo>
                  <a:lnTo>
                    <a:pt x="1076" y="172420"/>
                  </a:lnTo>
                  <a:lnTo>
                    <a:pt x="0" y="185950"/>
                  </a:lnTo>
                  <a:lnTo>
                    <a:pt x="1620" y="198475"/>
                  </a:lnTo>
                  <a:lnTo>
                    <a:pt x="5037" y="210331"/>
                  </a:lnTo>
                  <a:lnTo>
                    <a:pt x="9653" y="221741"/>
                  </a:lnTo>
                  <a:lnTo>
                    <a:pt x="17404" y="228179"/>
                  </a:lnTo>
                  <a:lnTo>
                    <a:pt x="27246" y="231303"/>
                  </a:lnTo>
                  <a:lnTo>
                    <a:pt x="38482" y="232216"/>
                  </a:lnTo>
                  <a:lnTo>
                    <a:pt x="48310" y="229319"/>
                  </a:lnTo>
                  <a:lnTo>
                    <a:pt x="57199" y="223882"/>
                  </a:lnTo>
                  <a:lnTo>
                    <a:pt x="65462" y="216752"/>
                  </a:lnTo>
                  <a:lnTo>
                    <a:pt x="72139" y="206155"/>
                  </a:lnTo>
                  <a:lnTo>
                    <a:pt x="77760" y="193247"/>
                  </a:lnTo>
                  <a:lnTo>
                    <a:pt x="95177" y="141714"/>
                  </a:lnTo>
                  <a:lnTo>
                    <a:pt x="98961" y="126914"/>
                  </a:lnTo>
                  <a:lnTo>
                    <a:pt x="102653" y="110036"/>
                  </a:lnTo>
                  <a:lnTo>
                    <a:pt x="106282" y="91772"/>
                  </a:lnTo>
                  <a:lnTo>
                    <a:pt x="107533" y="76090"/>
                  </a:lnTo>
                  <a:lnTo>
                    <a:pt x="107199" y="62130"/>
                  </a:lnTo>
                  <a:lnTo>
                    <a:pt x="105807" y="49317"/>
                  </a:lnTo>
                  <a:lnTo>
                    <a:pt x="103711" y="36101"/>
                  </a:lnTo>
                  <a:lnTo>
                    <a:pt x="101145" y="22615"/>
                  </a:lnTo>
                  <a:lnTo>
                    <a:pt x="98265" y="8951"/>
                  </a:lnTo>
                  <a:lnTo>
                    <a:pt x="92840" y="2178"/>
                  </a:lnTo>
                  <a:lnTo>
                    <a:pt x="85717" y="0"/>
                  </a:lnTo>
                  <a:lnTo>
                    <a:pt x="60954" y="265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37267" y="1335735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946074" y="1072795"/>
              <a:ext cx="112063" cy="252423"/>
            </a:xfrm>
            <a:custGeom>
              <a:avLst/>
              <a:gdLst/>
              <a:ahLst/>
              <a:cxnLst/>
              <a:rect l="0" t="0" r="0" b="0"/>
              <a:pathLst>
                <a:path w="112063" h="252423">
                  <a:moveTo>
                    <a:pt x="112062" y="0"/>
                  </a:moveTo>
                  <a:lnTo>
                    <a:pt x="68145" y="29278"/>
                  </a:lnTo>
                  <a:lnTo>
                    <a:pt x="57075" y="33542"/>
                  </a:lnTo>
                  <a:lnTo>
                    <a:pt x="45020" y="36384"/>
                  </a:lnTo>
                  <a:lnTo>
                    <a:pt x="32309" y="38280"/>
                  </a:lnTo>
                  <a:lnTo>
                    <a:pt x="22666" y="44218"/>
                  </a:lnTo>
                  <a:lnTo>
                    <a:pt x="15069" y="52851"/>
                  </a:lnTo>
                  <a:lnTo>
                    <a:pt x="8835" y="63281"/>
                  </a:lnTo>
                  <a:lnTo>
                    <a:pt x="4680" y="74908"/>
                  </a:lnTo>
                  <a:lnTo>
                    <a:pt x="1909" y="87335"/>
                  </a:lnTo>
                  <a:lnTo>
                    <a:pt x="62" y="100293"/>
                  </a:lnTo>
                  <a:lnTo>
                    <a:pt x="0" y="112438"/>
                  </a:lnTo>
                  <a:lnTo>
                    <a:pt x="1126" y="124041"/>
                  </a:lnTo>
                  <a:lnTo>
                    <a:pt x="3046" y="135282"/>
                  </a:lnTo>
                  <a:lnTo>
                    <a:pt x="6664" y="140438"/>
                  </a:lnTo>
                  <a:lnTo>
                    <a:pt x="11413" y="141539"/>
                  </a:lnTo>
                  <a:lnTo>
                    <a:pt x="16916" y="139935"/>
                  </a:lnTo>
                  <a:lnTo>
                    <a:pt x="24090" y="136529"/>
                  </a:lnTo>
                  <a:lnTo>
                    <a:pt x="32379" y="131921"/>
                  </a:lnTo>
                  <a:lnTo>
                    <a:pt x="41411" y="126512"/>
                  </a:lnTo>
                  <a:lnTo>
                    <a:pt x="52106" y="124074"/>
                  </a:lnTo>
                  <a:lnTo>
                    <a:pt x="63911" y="123618"/>
                  </a:lnTo>
                  <a:lnTo>
                    <a:pt x="76456" y="124482"/>
                  </a:lnTo>
                  <a:lnTo>
                    <a:pt x="85987" y="128564"/>
                  </a:lnTo>
                  <a:lnTo>
                    <a:pt x="93511" y="134791"/>
                  </a:lnTo>
                  <a:lnTo>
                    <a:pt x="99694" y="142449"/>
                  </a:lnTo>
                  <a:lnTo>
                    <a:pt x="103817" y="152228"/>
                  </a:lnTo>
                  <a:lnTo>
                    <a:pt x="106565" y="163422"/>
                  </a:lnTo>
                  <a:lnTo>
                    <a:pt x="108398" y="175559"/>
                  </a:lnTo>
                  <a:lnTo>
                    <a:pt x="107282" y="185988"/>
                  </a:lnTo>
                  <a:lnTo>
                    <a:pt x="104202" y="195278"/>
                  </a:lnTo>
                  <a:lnTo>
                    <a:pt x="99810" y="203808"/>
                  </a:lnTo>
                  <a:lnTo>
                    <a:pt x="94545" y="211832"/>
                  </a:lnTo>
                  <a:lnTo>
                    <a:pt x="88698" y="219519"/>
                  </a:lnTo>
                  <a:lnTo>
                    <a:pt x="48956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100207" y="1304182"/>
              <a:ext cx="63106" cy="168282"/>
            </a:xfrm>
            <a:custGeom>
              <a:avLst/>
              <a:gdLst/>
              <a:ahLst/>
              <a:cxnLst/>
              <a:rect l="0" t="0" r="0" b="0"/>
              <a:pathLst>
                <a:path w="63106" h="168282">
                  <a:moveTo>
                    <a:pt x="63105" y="0"/>
                  </a:moveTo>
                  <a:lnTo>
                    <a:pt x="51938" y="16750"/>
                  </a:lnTo>
                  <a:lnTo>
                    <a:pt x="47480" y="26359"/>
                  </a:lnTo>
                  <a:lnTo>
                    <a:pt x="43340" y="37439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238959" y="1072795"/>
              <a:ext cx="29530" cy="241905"/>
            </a:xfrm>
            <a:custGeom>
              <a:avLst/>
              <a:gdLst/>
              <a:ahLst/>
              <a:cxnLst/>
              <a:rect l="0" t="0" r="0" b="0"/>
              <a:pathLst>
                <a:path w="29530" h="241905">
                  <a:moveTo>
                    <a:pt x="29529" y="0"/>
                  </a:moveTo>
                  <a:lnTo>
                    <a:pt x="14890" y="58556"/>
                  </a:lnTo>
                  <a:lnTo>
                    <a:pt x="11590" y="75264"/>
                  </a:lnTo>
                  <a:lnTo>
                    <a:pt x="4806" y="115644"/>
                  </a:lnTo>
                  <a:lnTo>
                    <a:pt x="2529" y="135527"/>
                  </a:lnTo>
                  <a:lnTo>
                    <a:pt x="1012" y="154625"/>
                  </a:lnTo>
                  <a:lnTo>
                    <a:pt x="0" y="173201"/>
                  </a:lnTo>
                  <a:lnTo>
                    <a:pt x="494" y="189090"/>
                  </a:lnTo>
                  <a:lnTo>
                    <a:pt x="1992" y="203189"/>
                  </a:lnTo>
                  <a:lnTo>
                    <a:pt x="8494" y="2419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322971" y="1094486"/>
              <a:ext cx="123067" cy="176671"/>
            </a:xfrm>
            <a:custGeom>
              <a:avLst/>
              <a:gdLst/>
              <a:ahLst/>
              <a:cxnLst/>
              <a:rect l="0" t="0" r="0" b="0"/>
              <a:pathLst>
                <a:path w="123067" h="176671">
                  <a:moveTo>
                    <a:pt x="19140" y="9861"/>
                  </a:moveTo>
                  <a:lnTo>
                    <a:pt x="13556" y="26612"/>
                  </a:lnTo>
                  <a:lnTo>
                    <a:pt x="10743" y="38558"/>
                  </a:lnTo>
                  <a:lnTo>
                    <a:pt x="7699" y="53533"/>
                  </a:lnTo>
                  <a:lnTo>
                    <a:pt x="4501" y="70529"/>
                  </a:lnTo>
                  <a:lnTo>
                    <a:pt x="2369" y="88871"/>
                  </a:lnTo>
                  <a:lnTo>
                    <a:pt x="948" y="108111"/>
                  </a:lnTo>
                  <a:lnTo>
                    <a:pt x="0" y="127949"/>
                  </a:lnTo>
                  <a:lnTo>
                    <a:pt x="1706" y="143512"/>
                  </a:lnTo>
                  <a:lnTo>
                    <a:pt x="5180" y="156224"/>
                  </a:lnTo>
                  <a:lnTo>
                    <a:pt x="9833" y="167036"/>
                  </a:lnTo>
                  <a:lnTo>
                    <a:pt x="17610" y="173076"/>
                  </a:lnTo>
                  <a:lnTo>
                    <a:pt x="27469" y="175933"/>
                  </a:lnTo>
                  <a:lnTo>
                    <a:pt x="38716" y="176670"/>
                  </a:lnTo>
                  <a:lnTo>
                    <a:pt x="48552" y="174824"/>
                  </a:lnTo>
                  <a:lnTo>
                    <a:pt x="57446" y="171256"/>
                  </a:lnTo>
                  <a:lnTo>
                    <a:pt x="65713" y="166540"/>
                  </a:lnTo>
                  <a:lnTo>
                    <a:pt x="73561" y="161058"/>
                  </a:lnTo>
                  <a:lnTo>
                    <a:pt x="81130" y="155067"/>
                  </a:lnTo>
                  <a:lnTo>
                    <a:pt x="88514" y="148735"/>
                  </a:lnTo>
                  <a:lnTo>
                    <a:pt x="95774" y="138671"/>
                  </a:lnTo>
                  <a:lnTo>
                    <a:pt x="102951" y="126119"/>
                  </a:lnTo>
                  <a:lnTo>
                    <a:pt x="110073" y="111907"/>
                  </a:lnTo>
                  <a:lnTo>
                    <a:pt x="114821" y="97759"/>
                  </a:lnTo>
                  <a:lnTo>
                    <a:pt x="117986" y="83652"/>
                  </a:lnTo>
                  <a:lnTo>
                    <a:pt x="120096" y="69572"/>
                  </a:lnTo>
                  <a:lnTo>
                    <a:pt x="121503" y="55512"/>
                  </a:lnTo>
                  <a:lnTo>
                    <a:pt x="122441" y="41464"/>
                  </a:lnTo>
                  <a:lnTo>
                    <a:pt x="123066" y="27424"/>
                  </a:lnTo>
                  <a:lnTo>
                    <a:pt x="119977" y="16895"/>
                  </a:lnTo>
                  <a:lnTo>
                    <a:pt x="114412" y="8707"/>
                  </a:lnTo>
                  <a:lnTo>
                    <a:pt x="107196" y="2080"/>
                  </a:lnTo>
                  <a:lnTo>
                    <a:pt x="97711" y="0"/>
                  </a:lnTo>
                  <a:lnTo>
                    <a:pt x="86713" y="950"/>
                  </a:lnTo>
                  <a:lnTo>
                    <a:pt x="74706" y="3920"/>
                  </a:lnTo>
                  <a:lnTo>
                    <a:pt x="63196" y="8238"/>
                  </a:lnTo>
                  <a:lnTo>
                    <a:pt x="52017" y="13453"/>
                  </a:lnTo>
                  <a:lnTo>
                    <a:pt x="8623" y="4141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520911" y="1262111"/>
              <a:ext cx="21036" cy="21037"/>
            </a:xfrm>
            <a:custGeom>
              <a:avLst/>
              <a:gdLst/>
              <a:ahLst/>
              <a:cxnLst/>
              <a:rect l="0" t="0" r="0" b="0"/>
              <a:pathLst>
                <a:path w="21036" h="21037">
                  <a:moveTo>
                    <a:pt x="21035" y="0"/>
                  </a:moveTo>
                  <a:lnTo>
                    <a:pt x="0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601779" y="1020207"/>
              <a:ext cx="118967" cy="273458"/>
            </a:xfrm>
            <a:custGeom>
              <a:avLst/>
              <a:gdLst/>
              <a:ahLst/>
              <a:cxnLst/>
              <a:rect l="0" t="0" r="0" b="0"/>
              <a:pathLst>
                <a:path w="118967" h="273458">
                  <a:moveTo>
                    <a:pt x="118966" y="0"/>
                  </a:moveTo>
                  <a:lnTo>
                    <a:pt x="96633" y="5583"/>
                  </a:lnTo>
                  <a:lnTo>
                    <a:pt x="86548" y="8396"/>
                  </a:lnTo>
                  <a:lnTo>
                    <a:pt x="65993" y="14639"/>
                  </a:lnTo>
                  <a:lnTo>
                    <a:pt x="56772" y="19108"/>
                  </a:lnTo>
                  <a:lnTo>
                    <a:pt x="48288" y="24425"/>
                  </a:lnTo>
                  <a:lnTo>
                    <a:pt x="40295" y="30306"/>
                  </a:lnTo>
                  <a:lnTo>
                    <a:pt x="33797" y="37733"/>
                  </a:lnTo>
                  <a:lnTo>
                    <a:pt x="28297" y="46191"/>
                  </a:lnTo>
                  <a:lnTo>
                    <a:pt x="23462" y="55335"/>
                  </a:lnTo>
                  <a:lnTo>
                    <a:pt x="19069" y="66105"/>
                  </a:lnTo>
                  <a:lnTo>
                    <a:pt x="14972" y="77960"/>
                  </a:lnTo>
                  <a:lnTo>
                    <a:pt x="0" y="124990"/>
                  </a:lnTo>
                  <a:lnTo>
                    <a:pt x="2259" y="130071"/>
                  </a:lnTo>
                  <a:lnTo>
                    <a:pt x="8440" y="131122"/>
                  </a:lnTo>
                  <a:lnTo>
                    <a:pt x="17235" y="129485"/>
                  </a:lnTo>
                  <a:lnTo>
                    <a:pt x="26604" y="126056"/>
                  </a:lnTo>
                  <a:lnTo>
                    <a:pt x="36356" y="121433"/>
                  </a:lnTo>
                  <a:lnTo>
                    <a:pt x="46364" y="116014"/>
                  </a:lnTo>
                  <a:lnTo>
                    <a:pt x="55372" y="114738"/>
                  </a:lnTo>
                  <a:lnTo>
                    <a:pt x="63715" y="116225"/>
                  </a:lnTo>
                  <a:lnTo>
                    <a:pt x="71615" y="119554"/>
                  </a:lnTo>
                  <a:lnTo>
                    <a:pt x="78049" y="125279"/>
                  </a:lnTo>
                  <a:lnTo>
                    <a:pt x="83508" y="132601"/>
                  </a:lnTo>
                  <a:lnTo>
                    <a:pt x="88315" y="140988"/>
                  </a:lnTo>
                  <a:lnTo>
                    <a:pt x="91520" y="151255"/>
                  </a:lnTo>
                  <a:lnTo>
                    <a:pt x="93658" y="162773"/>
                  </a:lnTo>
                  <a:lnTo>
                    <a:pt x="95082" y="175127"/>
                  </a:lnTo>
                  <a:lnTo>
                    <a:pt x="94863" y="188037"/>
                  </a:lnTo>
                  <a:lnTo>
                    <a:pt x="93548" y="201318"/>
                  </a:lnTo>
                  <a:lnTo>
                    <a:pt x="91503" y="214847"/>
                  </a:lnTo>
                  <a:lnTo>
                    <a:pt x="86634" y="226203"/>
                  </a:lnTo>
                  <a:lnTo>
                    <a:pt x="79882" y="236112"/>
                  </a:lnTo>
                  <a:lnTo>
                    <a:pt x="71875" y="245054"/>
                  </a:lnTo>
                  <a:lnTo>
                    <a:pt x="63031" y="252185"/>
                  </a:lnTo>
                  <a:lnTo>
                    <a:pt x="53629" y="258107"/>
                  </a:lnTo>
                  <a:lnTo>
                    <a:pt x="24308" y="2734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783851" y="1283147"/>
              <a:ext cx="63106" cy="168282"/>
            </a:xfrm>
            <a:custGeom>
              <a:avLst/>
              <a:gdLst/>
              <a:ahLst/>
              <a:cxnLst/>
              <a:rect l="0" t="0" r="0" b="0"/>
              <a:pathLst>
                <a:path w="63106" h="168282">
                  <a:moveTo>
                    <a:pt x="63105" y="0"/>
                  </a:moveTo>
                  <a:lnTo>
                    <a:pt x="57522" y="16750"/>
                  </a:lnTo>
                  <a:lnTo>
                    <a:pt x="54709" y="26358"/>
                  </a:lnTo>
                  <a:lnTo>
                    <a:pt x="45166" y="61047"/>
                  </a:lnTo>
                  <a:lnTo>
                    <a:pt x="38382" y="83225"/>
                  </a:lnTo>
                  <a:lnTo>
                    <a:pt x="33768" y="96385"/>
                  </a:lnTo>
                  <a:lnTo>
                    <a:pt x="28355" y="111002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026188" y="1041242"/>
            <a:ext cx="578036" cy="368117"/>
            <a:chOff x="7026188" y="1041242"/>
            <a:chExt cx="578036" cy="368117"/>
          </a:xfrm>
        </p:grpSpPr>
        <p:sp>
          <p:nvSpPr>
            <p:cNvPr id="74" name="Freeform 73"/>
            <p:cNvSpPr/>
            <p:nvPr/>
          </p:nvSpPr>
          <p:spPr>
            <a:xfrm>
              <a:off x="7026188" y="1051759"/>
              <a:ext cx="10086" cy="262941"/>
            </a:xfrm>
            <a:custGeom>
              <a:avLst/>
              <a:gdLst/>
              <a:ahLst/>
              <a:cxnLst/>
              <a:rect l="0" t="0" r="0" b="0"/>
              <a:pathLst>
                <a:path w="10086" h="262941">
                  <a:moveTo>
                    <a:pt x="10085" y="0"/>
                  </a:moveTo>
                  <a:lnTo>
                    <a:pt x="10085" y="22334"/>
                  </a:lnTo>
                  <a:lnTo>
                    <a:pt x="8916" y="35925"/>
                  </a:lnTo>
                  <a:lnTo>
                    <a:pt x="6968" y="51997"/>
                  </a:lnTo>
                  <a:lnTo>
                    <a:pt x="4501" y="69723"/>
                  </a:lnTo>
                  <a:lnTo>
                    <a:pt x="2857" y="87384"/>
                  </a:lnTo>
                  <a:lnTo>
                    <a:pt x="1760" y="105001"/>
                  </a:lnTo>
                  <a:lnTo>
                    <a:pt x="542" y="140157"/>
                  </a:lnTo>
                  <a:lnTo>
                    <a:pt x="0" y="175259"/>
                  </a:lnTo>
                  <a:lnTo>
                    <a:pt x="1024" y="190463"/>
                  </a:lnTo>
                  <a:lnTo>
                    <a:pt x="10085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183577" y="1041242"/>
              <a:ext cx="10461" cy="273458"/>
            </a:xfrm>
            <a:custGeom>
              <a:avLst/>
              <a:gdLst/>
              <a:ahLst/>
              <a:cxnLst/>
              <a:rect l="0" t="0" r="0" b="0"/>
              <a:pathLst>
                <a:path w="10461" h="273458">
                  <a:moveTo>
                    <a:pt x="10460" y="0"/>
                  </a:moveTo>
                  <a:lnTo>
                    <a:pt x="4876" y="22333"/>
                  </a:lnTo>
                  <a:lnTo>
                    <a:pt x="3232" y="34755"/>
                  </a:lnTo>
                  <a:lnTo>
                    <a:pt x="2135" y="48880"/>
                  </a:lnTo>
                  <a:lnTo>
                    <a:pt x="1404" y="64139"/>
                  </a:lnTo>
                  <a:lnTo>
                    <a:pt x="592" y="99792"/>
                  </a:lnTo>
                  <a:lnTo>
                    <a:pt x="0" y="201555"/>
                  </a:lnTo>
                  <a:lnTo>
                    <a:pt x="10460" y="2734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288695" y="1304182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10518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391244" y="1042704"/>
              <a:ext cx="107804" cy="261479"/>
            </a:xfrm>
            <a:custGeom>
              <a:avLst/>
              <a:gdLst/>
              <a:ahLst/>
              <a:cxnLst/>
              <a:rect l="0" t="0" r="0" b="0"/>
              <a:pathLst>
                <a:path w="107804" h="261479">
                  <a:moveTo>
                    <a:pt x="107803" y="9055"/>
                  </a:moveTo>
                  <a:lnTo>
                    <a:pt x="91052" y="3472"/>
                  </a:lnTo>
                  <a:lnTo>
                    <a:pt x="81444" y="1827"/>
                  </a:lnTo>
                  <a:lnTo>
                    <a:pt x="70364" y="731"/>
                  </a:lnTo>
                  <a:lnTo>
                    <a:pt x="58302" y="0"/>
                  </a:lnTo>
                  <a:lnTo>
                    <a:pt x="47925" y="3018"/>
                  </a:lnTo>
                  <a:lnTo>
                    <a:pt x="38668" y="8536"/>
                  </a:lnTo>
                  <a:lnTo>
                    <a:pt x="30161" y="15721"/>
                  </a:lnTo>
                  <a:lnTo>
                    <a:pt x="23320" y="25185"/>
                  </a:lnTo>
                  <a:lnTo>
                    <a:pt x="17591" y="36169"/>
                  </a:lnTo>
                  <a:lnTo>
                    <a:pt x="12604" y="48167"/>
                  </a:lnTo>
                  <a:lnTo>
                    <a:pt x="8109" y="60839"/>
                  </a:lnTo>
                  <a:lnTo>
                    <a:pt x="3944" y="73962"/>
                  </a:lnTo>
                  <a:lnTo>
                    <a:pt x="0" y="87385"/>
                  </a:lnTo>
                  <a:lnTo>
                    <a:pt x="875" y="97503"/>
                  </a:lnTo>
                  <a:lnTo>
                    <a:pt x="4965" y="105416"/>
                  </a:lnTo>
                  <a:lnTo>
                    <a:pt x="11197" y="111860"/>
                  </a:lnTo>
                  <a:lnTo>
                    <a:pt x="17690" y="113819"/>
                  </a:lnTo>
                  <a:lnTo>
                    <a:pt x="24356" y="112788"/>
                  </a:lnTo>
                  <a:lnTo>
                    <a:pt x="31136" y="109763"/>
                  </a:lnTo>
                  <a:lnTo>
                    <a:pt x="40331" y="107747"/>
                  </a:lnTo>
                  <a:lnTo>
                    <a:pt x="51135" y="106402"/>
                  </a:lnTo>
                  <a:lnTo>
                    <a:pt x="63013" y="105506"/>
                  </a:lnTo>
                  <a:lnTo>
                    <a:pt x="73268" y="107246"/>
                  </a:lnTo>
                  <a:lnTo>
                    <a:pt x="82443" y="110743"/>
                  </a:lnTo>
                  <a:lnTo>
                    <a:pt x="90896" y="115412"/>
                  </a:lnTo>
                  <a:lnTo>
                    <a:pt x="96532" y="124367"/>
                  </a:lnTo>
                  <a:lnTo>
                    <a:pt x="100289" y="136181"/>
                  </a:lnTo>
                  <a:lnTo>
                    <a:pt x="102794" y="149899"/>
                  </a:lnTo>
                  <a:lnTo>
                    <a:pt x="102126" y="162551"/>
                  </a:lnTo>
                  <a:lnTo>
                    <a:pt x="99344" y="174491"/>
                  </a:lnTo>
                  <a:lnTo>
                    <a:pt x="95152" y="185958"/>
                  </a:lnTo>
                  <a:lnTo>
                    <a:pt x="90020" y="197108"/>
                  </a:lnTo>
                  <a:lnTo>
                    <a:pt x="84261" y="208047"/>
                  </a:lnTo>
                  <a:lnTo>
                    <a:pt x="78085" y="218845"/>
                  </a:lnTo>
                  <a:lnTo>
                    <a:pt x="71630" y="228382"/>
                  </a:lnTo>
                  <a:lnTo>
                    <a:pt x="64990" y="237076"/>
                  </a:lnTo>
                  <a:lnTo>
                    <a:pt x="34180" y="26147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551635" y="1283147"/>
              <a:ext cx="52589" cy="126212"/>
            </a:xfrm>
            <a:custGeom>
              <a:avLst/>
              <a:gdLst/>
              <a:ahLst/>
              <a:cxnLst/>
              <a:rect l="0" t="0" r="0" b="0"/>
              <a:pathLst>
                <a:path w="52589" h="126212">
                  <a:moveTo>
                    <a:pt x="52588" y="0"/>
                  </a:moveTo>
                  <a:lnTo>
                    <a:pt x="47005" y="16750"/>
                  </a:lnTo>
                  <a:lnTo>
                    <a:pt x="38031" y="40555"/>
                  </a:lnTo>
                  <a:lnTo>
                    <a:pt x="32366" y="55083"/>
                  </a:lnTo>
                  <a:lnTo>
                    <a:pt x="26252" y="69443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688364" y="982594"/>
            <a:ext cx="1662032" cy="416247"/>
            <a:chOff x="7688364" y="982594"/>
            <a:chExt cx="1662032" cy="416247"/>
          </a:xfrm>
        </p:grpSpPr>
        <p:sp>
          <p:nvSpPr>
            <p:cNvPr id="80" name="Freeform 79"/>
            <p:cNvSpPr/>
            <p:nvPr/>
          </p:nvSpPr>
          <p:spPr>
            <a:xfrm>
              <a:off x="7688364" y="1051759"/>
              <a:ext cx="52589" cy="220871"/>
            </a:xfrm>
            <a:custGeom>
              <a:avLst/>
              <a:gdLst/>
              <a:ahLst/>
              <a:cxnLst/>
              <a:rect l="0" t="0" r="0" b="0"/>
              <a:pathLst>
                <a:path w="52589" h="220871">
                  <a:moveTo>
                    <a:pt x="52588" y="0"/>
                  </a:moveTo>
                  <a:lnTo>
                    <a:pt x="41421" y="22334"/>
                  </a:lnTo>
                  <a:lnTo>
                    <a:pt x="36963" y="33587"/>
                  </a:lnTo>
                  <a:lnTo>
                    <a:pt x="32823" y="45764"/>
                  </a:lnTo>
                  <a:lnTo>
                    <a:pt x="21411" y="82119"/>
                  </a:lnTo>
                  <a:lnTo>
                    <a:pt x="17780" y="93311"/>
                  </a:lnTo>
                  <a:lnTo>
                    <a:pt x="14190" y="107784"/>
                  </a:lnTo>
                  <a:lnTo>
                    <a:pt x="10629" y="124444"/>
                  </a:lnTo>
                  <a:lnTo>
                    <a:pt x="7086" y="142562"/>
                  </a:lnTo>
                  <a:lnTo>
                    <a:pt x="4724" y="159316"/>
                  </a:lnTo>
                  <a:lnTo>
                    <a:pt x="3150" y="175159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835610" y="1007614"/>
              <a:ext cx="170249" cy="233463"/>
            </a:xfrm>
            <a:custGeom>
              <a:avLst/>
              <a:gdLst/>
              <a:ahLst/>
              <a:cxnLst/>
              <a:rect l="0" t="0" r="0" b="0"/>
              <a:pathLst>
                <a:path w="170249" h="233463">
                  <a:moveTo>
                    <a:pt x="0" y="54663"/>
                  </a:moveTo>
                  <a:lnTo>
                    <a:pt x="16751" y="37913"/>
                  </a:lnTo>
                  <a:lnTo>
                    <a:pt x="26359" y="30641"/>
                  </a:lnTo>
                  <a:lnTo>
                    <a:pt x="37440" y="23456"/>
                  </a:lnTo>
                  <a:lnTo>
                    <a:pt x="49501" y="16329"/>
                  </a:lnTo>
                  <a:lnTo>
                    <a:pt x="62217" y="10409"/>
                  </a:lnTo>
                  <a:lnTo>
                    <a:pt x="75368" y="5294"/>
                  </a:lnTo>
                  <a:lnTo>
                    <a:pt x="88810" y="715"/>
                  </a:lnTo>
                  <a:lnTo>
                    <a:pt x="100108" y="0"/>
                  </a:lnTo>
                  <a:lnTo>
                    <a:pt x="109978" y="1860"/>
                  </a:lnTo>
                  <a:lnTo>
                    <a:pt x="118895" y="5438"/>
                  </a:lnTo>
                  <a:lnTo>
                    <a:pt x="123671" y="12497"/>
                  </a:lnTo>
                  <a:lnTo>
                    <a:pt x="125686" y="21878"/>
                  </a:lnTo>
                  <a:lnTo>
                    <a:pt x="125861" y="32806"/>
                  </a:lnTo>
                  <a:lnTo>
                    <a:pt x="122472" y="44766"/>
                  </a:lnTo>
                  <a:lnTo>
                    <a:pt x="116707" y="57414"/>
                  </a:lnTo>
                  <a:lnTo>
                    <a:pt x="109357" y="70521"/>
                  </a:lnTo>
                  <a:lnTo>
                    <a:pt x="102120" y="81595"/>
                  </a:lnTo>
                  <a:lnTo>
                    <a:pt x="94960" y="91316"/>
                  </a:lnTo>
                  <a:lnTo>
                    <a:pt x="87848" y="100133"/>
                  </a:lnTo>
                  <a:lnTo>
                    <a:pt x="85443" y="102506"/>
                  </a:lnTo>
                  <a:lnTo>
                    <a:pt x="86178" y="100582"/>
                  </a:lnTo>
                  <a:lnTo>
                    <a:pt x="89005" y="95793"/>
                  </a:lnTo>
                  <a:lnTo>
                    <a:pt x="94395" y="90263"/>
                  </a:lnTo>
                  <a:lnTo>
                    <a:pt x="101495" y="84240"/>
                  </a:lnTo>
                  <a:lnTo>
                    <a:pt x="109733" y="77887"/>
                  </a:lnTo>
                  <a:lnTo>
                    <a:pt x="119901" y="73651"/>
                  </a:lnTo>
                  <a:lnTo>
                    <a:pt x="131354" y="70828"/>
                  </a:lnTo>
                  <a:lnTo>
                    <a:pt x="143663" y="68945"/>
                  </a:lnTo>
                  <a:lnTo>
                    <a:pt x="153038" y="72365"/>
                  </a:lnTo>
                  <a:lnTo>
                    <a:pt x="160456" y="79319"/>
                  </a:lnTo>
                  <a:lnTo>
                    <a:pt x="166571" y="88630"/>
                  </a:lnTo>
                  <a:lnTo>
                    <a:pt x="169478" y="99511"/>
                  </a:lnTo>
                  <a:lnTo>
                    <a:pt x="170248" y="111440"/>
                  </a:lnTo>
                  <a:lnTo>
                    <a:pt x="169592" y="124067"/>
                  </a:lnTo>
                  <a:lnTo>
                    <a:pt x="166818" y="135991"/>
                  </a:lnTo>
                  <a:lnTo>
                    <a:pt x="162632" y="147446"/>
                  </a:lnTo>
                  <a:lnTo>
                    <a:pt x="157503" y="158589"/>
                  </a:lnTo>
                  <a:lnTo>
                    <a:pt x="151747" y="168355"/>
                  </a:lnTo>
                  <a:lnTo>
                    <a:pt x="145572" y="177202"/>
                  </a:lnTo>
                  <a:lnTo>
                    <a:pt x="139118" y="185438"/>
                  </a:lnTo>
                  <a:lnTo>
                    <a:pt x="132479" y="193266"/>
                  </a:lnTo>
                  <a:lnTo>
                    <a:pt x="125715" y="200821"/>
                  </a:lnTo>
                  <a:lnTo>
                    <a:pt x="118869" y="208196"/>
                  </a:lnTo>
                  <a:lnTo>
                    <a:pt x="110799" y="214281"/>
                  </a:lnTo>
                  <a:lnTo>
                    <a:pt x="101913" y="219506"/>
                  </a:lnTo>
                  <a:lnTo>
                    <a:pt x="63106" y="23346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066998" y="1177971"/>
              <a:ext cx="63106" cy="189317"/>
            </a:xfrm>
            <a:custGeom>
              <a:avLst/>
              <a:gdLst/>
              <a:ahLst/>
              <a:cxnLst/>
              <a:rect l="0" t="0" r="0" b="0"/>
              <a:pathLst>
                <a:path w="63106" h="189317">
                  <a:moveTo>
                    <a:pt x="63105" y="0"/>
                  </a:moveTo>
                  <a:lnTo>
                    <a:pt x="57522" y="27917"/>
                  </a:lnTo>
                  <a:lnTo>
                    <a:pt x="54708" y="39646"/>
                  </a:lnTo>
                  <a:lnTo>
                    <a:pt x="51664" y="50972"/>
                  </a:lnTo>
                  <a:lnTo>
                    <a:pt x="45165" y="72905"/>
                  </a:lnTo>
                  <a:lnTo>
                    <a:pt x="38382" y="94339"/>
                  </a:lnTo>
                  <a:lnTo>
                    <a:pt x="33768" y="106131"/>
                  </a:lnTo>
                  <a:lnTo>
                    <a:pt x="28355" y="118668"/>
                  </a:lnTo>
                  <a:lnTo>
                    <a:pt x="22409" y="131700"/>
                  </a:lnTo>
                  <a:lnTo>
                    <a:pt x="17276" y="143893"/>
                  </a:lnTo>
                  <a:lnTo>
                    <a:pt x="12686" y="155529"/>
                  </a:lnTo>
                  <a:lnTo>
                    <a:pt x="0" y="18931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214244" y="1020207"/>
              <a:ext cx="73624" cy="241905"/>
            </a:xfrm>
            <a:custGeom>
              <a:avLst/>
              <a:gdLst/>
              <a:ahLst/>
              <a:cxnLst/>
              <a:rect l="0" t="0" r="0" b="0"/>
              <a:pathLst>
                <a:path w="73624" h="241905">
                  <a:moveTo>
                    <a:pt x="73623" y="0"/>
                  </a:moveTo>
                  <a:lnTo>
                    <a:pt x="62457" y="27917"/>
                  </a:lnTo>
                  <a:lnTo>
                    <a:pt x="57998" y="40815"/>
                  </a:lnTo>
                  <a:lnTo>
                    <a:pt x="53857" y="54088"/>
                  </a:lnTo>
                  <a:lnTo>
                    <a:pt x="46140" y="81301"/>
                  </a:lnTo>
                  <a:lnTo>
                    <a:pt x="35226" y="121734"/>
                  </a:lnTo>
                  <a:lnTo>
                    <a:pt x="28121" y="145256"/>
                  </a:lnTo>
                  <a:lnTo>
                    <a:pt x="17551" y="178209"/>
                  </a:lnTo>
                  <a:lnTo>
                    <a:pt x="14039" y="190092"/>
                  </a:lnTo>
                  <a:lnTo>
                    <a:pt x="0" y="2419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340455" y="982594"/>
              <a:ext cx="128198" cy="279518"/>
            </a:xfrm>
            <a:custGeom>
              <a:avLst/>
              <a:gdLst/>
              <a:ahLst/>
              <a:cxnLst/>
              <a:rect l="0" t="0" r="0" b="0"/>
              <a:pathLst>
                <a:path w="128198" h="279518">
                  <a:moveTo>
                    <a:pt x="31553" y="6060"/>
                  </a:moveTo>
                  <a:lnTo>
                    <a:pt x="53886" y="476"/>
                  </a:lnTo>
                  <a:lnTo>
                    <a:pt x="63971" y="0"/>
                  </a:lnTo>
                  <a:lnTo>
                    <a:pt x="74201" y="851"/>
                  </a:lnTo>
                  <a:lnTo>
                    <a:pt x="84526" y="2588"/>
                  </a:lnTo>
                  <a:lnTo>
                    <a:pt x="92578" y="7251"/>
                  </a:lnTo>
                  <a:lnTo>
                    <a:pt x="99114" y="13866"/>
                  </a:lnTo>
                  <a:lnTo>
                    <a:pt x="104641" y="21781"/>
                  </a:lnTo>
                  <a:lnTo>
                    <a:pt x="105988" y="32901"/>
                  </a:lnTo>
                  <a:lnTo>
                    <a:pt x="104548" y="46158"/>
                  </a:lnTo>
                  <a:lnTo>
                    <a:pt x="101252" y="60839"/>
                  </a:lnTo>
                  <a:lnTo>
                    <a:pt x="95548" y="75301"/>
                  </a:lnTo>
                  <a:lnTo>
                    <a:pt x="88240" y="89616"/>
                  </a:lnTo>
                  <a:lnTo>
                    <a:pt x="79862" y="103834"/>
                  </a:lnTo>
                  <a:lnTo>
                    <a:pt x="70771" y="115650"/>
                  </a:lnTo>
                  <a:lnTo>
                    <a:pt x="61205" y="125865"/>
                  </a:lnTo>
                  <a:lnTo>
                    <a:pt x="51321" y="135012"/>
                  </a:lnTo>
                  <a:lnTo>
                    <a:pt x="47069" y="136436"/>
                  </a:lnTo>
                  <a:lnTo>
                    <a:pt x="46571" y="132710"/>
                  </a:lnTo>
                  <a:lnTo>
                    <a:pt x="48577" y="125552"/>
                  </a:lnTo>
                  <a:lnTo>
                    <a:pt x="53420" y="118443"/>
                  </a:lnTo>
                  <a:lnTo>
                    <a:pt x="60154" y="111366"/>
                  </a:lnTo>
                  <a:lnTo>
                    <a:pt x="68150" y="104311"/>
                  </a:lnTo>
                  <a:lnTo>
                    <a:pt x="78155" y="99607"/>
                  </a:lnTo>
                  <a:lnTo>
                    <a:pt x="89499" y="96472"/>
                  </a:lnTo>
                  <a:lnTo>
                    <a:pt x="101736" y="94381"/>
                  </a:lnTo>
                  <a:lnTo>
                    <a:pt x="111064" y="97662"/>
                  </a:lnTo>
                  <a:lnTo>
                    <a:pt x="118449" y="104524"/>
                  </a:lnTo>
                  <a:lnTo>
                    <a:pt x="124543" y="113773"/>
                  </a:lnTo>
                  <a:lnTo>
                    <a:pt x="127436" y="124613"/>
                  </a:lnTo>
                  <a:lnTo>
                    <a:pt x="128197" y="136515"/>
                  </a:lnTo>
                  <a:lnTo>
                    <a:pt x="127535" y="149124"/>
                  </a:lnTo>
                  <a:lnTo>
                    <a:pt x="123588" y="162204"/>
                  </a:lnTo>
                  <a:lnTo>
                    <a:pt x="117450" y="175599"/>
                  </a:lnTo>
                  <a:lnTo>
                    <a:pt x="109853" y="189203"/>
                  </a:lnTo>
                  <a:lnTo>
                    <a:pt x="102451" y="200610"/>
                  </a:lnTo>
                  <a:lnTo>
                    <a:pt x="95179" y="210552"/>
                  </a:lnTo>
                  <a:lnTo>
                    <a:pt x="87994" y="219517"/>
                  </a:lnTo>
                  <a:lnTo>
                    <a:pt x="79698" y="228999"/>
                  </a:lnTo>
                  <a:lnTo>
                    <a:pt x="70661" y="238827"/>
                  </a:lnTo>
                  <a:lnTo>
                    <a:pt x="61131" y="248885"/>
                  </a:lnTo>
                  <a:lnTo>
                    <a:pt x="51272" y="256758"/>
                  </a:lnTo>
                  <a:lnTo>
                    <a:pt x="41193" y="263176"/>
                  </a:lnTo>
                  <a:lnTo>
                    <a:pt x="0" y="279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508737" y="1220041"/>
              <a:ext cx="84141" cy="168283"/>
            </a:xfrm>
            <a:custGeom>
              <a:avLst/>
              <a:gdLst/>
              <a:ahLst/>
              <a:cxnLst/>
              <a:rect l="0" t="0" r="0" b="0"/>
              <a:pathLst>
                <a:path w="84141" h="168283">
                  <a:moveTo>
                    <a:pt x="84140" y="0"/>
                  </a:moveTo>
                  <a:lnTo>
                    <a:pt x="72974" y="16750"/>
                  </a:lnTo>
                  <a:lnTo>
                    <a:pt x="68516" y="26359"/>
                  </a:lnTo>
                  <a:lnTo>
                    <a:pt x="64375" y="37439"/>
                  </a:lnTo>
                  <a:lnTo>
                    <a:pt x="60446" y="49500"/>
                  </a:lnTo>
                  <a:lnTo>
                    <a:pt x="55489" y="62216"/>
                  </a:lnTo>
                  <a:lnTo>
                    <a:pt x="49848" y="75367"/>
                  </a:lnTo>
                  <a:lnTo>
                    <a:pt x="43750" y="88809"/>
                  </a:lnTo>
                  <a:lnTo>
                    <a:pt x="37346" y="100108"/>
                  </a:lnTo>
                  <a:lnTo>
                    <a:pt x="30740" y="109978"/>
                  </a:lnTo>
                  <a:lnTo>
                    <a:pt x="24000" y="118895"/>
                  </a:lnTo>
                  <a:lnTo>
                    <a:pt x="18337" y="128345"/>
                  </a:lnTo>
                  <a:lnTo>
                    <a:pt x="13393" y="138151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666501" y="1051759"/>
              <a:ext cx="73624" cy="220871"/>
            </a:xfrm>
            <a:custGeom>
              <a:avLst/>
              <a:gdLst/>
              <a:ahLst/>
              <a:cxnLst/>
              <a:rect l="0" t="0" r="0" b="0"/>
              <a:pathLst>
                <a:path w="73624" h="220871">
                  <a:moveTo>
                    <a:pt x="73623" y="0"/>
                  </a:moveTo>
                  <a:lnTo>
                    <a:pt x="62456" y="22334"/>
                  </a:lnTo>
                  <a:lnTo>
                    <a:pt x="57998" y="33587"/>
                  </a:lnTo>
                  <a:lnTo>
                    <a:pt x="53857" y="45764"/>
                  </a:lnTo>
                  <a:lnTo>
                    <a:pt x="42446" y="82119"/>
                  </a:lnTo>
                  <a:lnTo>
                    <a:pt x="38815" y="93311"/>
                  </a:lnTo>
                  <a:lnTo>
                    <a:pt x="35225" y="105446"/>
                  </a:lnTo>
                  <a:lnTo>
                    <a:pt x="24590" y="143691"/>
                  </a:lnTo>
                  <a:lnTo>
                    <a:pt x="17551" y="166702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813747" y="1006674"/>
              <a:ext cx="105916" cy="265956"/>
            </a:xfrm>
            <a:custGeom>
              <a:avLst/>
              <a:gdLst/>
              <a:ahLst/>
              <a:cxnLst/>
              <a:rect l="0" t="0" r="0" b="0"/>
              <a:pathLst>
                <a:path w="105916" h="265956">
                  <a:moveTo>
                    <a:pt x="0" y="13533"/>
                  </a:moveTo>
                  <a:lnTo>
                    <a:pt x="11167" y="2366"/>
                  </a:lnTo>
                  <a:lnTo>
                    <a:pt x="19131" y="245"/>
                  </a:lnTo>
                  <a:lnTo>
                    <a:pt x="29114" y="0"/>
                  </a:lnTo>
                  <a:lnTo>
                    <a:pt x="40445" y="1005"/>
                  </a:lnTo>
                  <a:lnTo>
                    <a:pt x="50336" y="6349"/>
                  </a:lnTo>
                  <a:lnTo>
                    <a:pt x="59267" y="14587"/>
                  </a:lnTo>
                  <a:lnTo>
                    <a:pt x="67558" y="24753"/>
                  </a:lnTo>
                  <a:lnTo>
                    <a:pt x="71917" y="35036"/>
                  </a:lnTo>
                  <a:lnTo>
                    <a:pt x="73654" y="45398"/>
                  </a:lnTo>
                  <a:lnTo>
                    <a:pt x="73644" y="55811"/>
                  </a:lnTo>
                  <a:lnTo>
                    <a:pt x="70131" y="66259"/>
                  </a:lnTo>
                  <a:lnTo>
                    <a:pt x="64283" y="76731"/>
                  </a:lnTo>
                  <a:lnTo>
                    <a:pt x="56879" y="87217"/>
                  </a:lnTo>
                  <a:lnTo>
                    <a:pt x="48437" y="96546"/>
                  </a:lnTo>
                  <a:lnTo>
                    <a:pt x="39303" y="105102"/>
                  </a:lnTo>
                  <a:lnTo>
                    <a:pt x="29708" y="113143"/>
                  </a:lnTo>
                  <a:lnTo>
                    <a:pt x="25649" y="114998"/>
                  </a:lnTo>
                  <a:lnTo>
                    <a:pt x="25280" y="112729"/>
                  </a:lnTo>
                  <a:lnTo>
                    <a:pt x="27371" y="107711"/>
                  </a:lnTo>
                  <a:lnTo>
                    <a:pt x="33440" y="103196"/>
                  </a:lnTo>
                  <a:lnTo>
                    <a:pt x="42159" y="99018"/>
                  </a:lnTo>
                  <a:lnTo>
                    <a:pt x="52647" y="95064"/>
                  </a:lnTo>
                  <a:lnTo>
                    <a:pt x="63145" y="94765"/>
                  </a:lnTo>
                  <a:lnTo>
                    <a:pt x="73650" y="96903"/>
                  </a:lnTo>
                  <a:lnTo>
                    <a:pt x="84158" y="100666"/>
                  </a:lnTo>
                  <a:lnTo>
                    <a:pt x="92333" y="106680"/>
                  </a:lnTo>
                  <a:lnTo>
                    <a:pt x="98951" y="114195"/>
                  </a:lnTo>
                  <a:lnTo>
                    <a:pt x="104531" y="122712"/>
                  </a:lnTo>
                  <a:lnTo>
                    <a:pt x="105915" y="133063"/>
                  </a:lnTo>
                  <a:lnTo>
                    <a:pt x="104500" y="144639"/>
                  </a:lnTo>
                  <a:lnTo>
                    <a:pt x="101219" y="157031"/>
                  </a:lnTo>
                  <a:lnTo>
                    <a:pt x="96695" y="167629"/>
                  </a:lnTo>
                  <a:lnTo>
                    <a:pt x="91342" y="177032"/>
                  </a:lnTo>
                  <a:lnTo>
                    <a:pt x="85436" y="185638"/>
                  </a:lnTo>
                  <a:lnTo>
                    <a:pt x="77993" y="194881"/>
                  </a:lnTo>
                  <a:lnTo>
                    <a:pt x="69524" y="204549"/>
                  </a:lnTo>
                  <a:lnTo>
                    <a:pt x="51935" y="223471"/>
                  </a:lnTo>
                  <a:lnTo>
                    <a:pt x="43972" y="231789"/>
                  </a:lnTo>
                  <a:lnTo>
                    <a:pt x="21035" y="26595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950476" y="1262111"/>
              <a:ext cx="63106" cy="136730"/>
            </a:xfrm>
            <a:custGeom>
              <a:avLst/>
              <a:gdLst/>
              <a:ahLst/>
              <a:cxnLst/>
              <a:rect l="0" t="0" r="0" b="0"/>
              <a:pathLst>
                <a:path w="63106" h="136730">
                  <a:moveTo>
                    <a:pt x="63105" y="0"/>
                  </a:moveTo>
                  <a:lnTo>
                    <a:pt x="57522" y="22334"/>
                  </a:lnTo>
                  <a:lnTo>
                    <a:pt x="53540" y="32419"/>
                  </a:lnTo>
                  <a:lnTo>
                    <a:pt x="48549" y="42648"/>
                  </a:lnTo>
                  <a:lnTo>
                    <a:pt x="42883" y="52973"/>
                  </a:lnTo>
                  <a:lnTo>
                    <a:pt x="30356" y="76911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129275" y="1020207"/>
              <a:ext cx="63106" cy="231388"/>
            </a:xfrm>
            <a:custGeom>
              <a:avLst/>
              <a:gdLst/>
              <a:ahLst/>
              <a:cxnLst/>
              <a:rect l="0" t="0" r="0" b="0"/>
              <a:pathLst>
                <a:path w="63106" h="231388">
                  <a:moveTo>
                    <a:pt x="63105" y="0"/>
                  </a:moveTo>
                  <a:lnTo>
                    <a:pt x="57522" y="22333"/>
                  </a:lnTo>
                  <a:lnTo>
                    <a:pt x="53540" y="33587"/>
                  </a:lnTo>
                  <a:lnTo>
                    <a:pt x="48549" y="45763"/>
                  </a:lnTo>
                  <a:lnTo>
                    <a:pt x="42883" y="58556"/>
                  </a:lnTo>
                  <a:lnTo>
                    <a:pt x="37938" y="75264"/>
                  </a:lnTo>
                  <a:lnTo>
                    <a:pt x="33472" y="94584"/>
                  </a:lnTo>
                  <a:lnTo>
                    <a:pt x="29327" y="115644"/>
                  </a:lnTo>
                  <a:lnTo>
                    <a:pt x="25394" y="133189"/>
                  </a:lnTo>
                  <a:lnTo>
                    <a:pt x="21604" y="148392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223933" y="995912"/>
              <a:ext cx="126463" cy="266200"/>
            </a:xfrm>
            <a:custGeom>
              <a:avLst/>
              <a:gdLst/>
              <a:ahLst/>
              <a:cxnLst/>
              <a:rect l="0" t="0" r="0" b="0"/>
              <a:pathLst>
                <a:path w="126463" h="266200">
                  <a:moveTo>
                    <a:pt x="10518" y="34812"/>
                  </a:moveTo>
                  <a:lnTo>
                    <a:pt x="21685" y="18062"/>
                  </a:lnTo>
                  <a:lnTo>
                    <a:pt x="28480" y="11959"/>
                  </a:lnTo>
                  <a:lnTo>
                    <a:pt x="36516" y="6722"/>
                  </a:lnTo>
                  <a:lnTo>
                    <a:pt x="45379" y="2062"/>
                  </a:lnTo>
                  <a:lnTo>
                    <a:pt x="54794" y="124"/>
                  </a:lnTo>
                  <a:lnTo>
                    <a:pt x="64576" y="0"/>
                  </a:lnTo>
                  <a:lnTo>
                    <a:pt x="74604" y="1087"/>
                  </a:lnTo>
                  <a:lnTo>
                    <a:pt x="83626" y="5317"/>
                  </a:lnTo>
                  <a:lnTo>
                    <a:pt x="91978" y="11643"/>
                  </a:lnTo>
                  <a:lnTo>
                    <a:pt x="99883" y="19366"/>
                  </a:lnTo>
                  <a:lnTo>
                    <a:pt x="103985" y="29189"/>
                  </a:lnTo>
                  <a:lnTo>
                    <a:pt x="105551" y="40412"/>
                  </a:lnTo>
                  <a:lnTo>
                    <a:pt x="105427" y="52569"/>
                  </a:lnTo>
                  <a:lnTo>
                    <a:pt x="103006" y="65348"/>
                  </a:lnTo>
                  <a:lnTo>
                    <a:pt x="99055" y="78542"/>
                  </a:lnTo>
                  <a:lnTo>
                    <a:pt x="94084" y="92012"/>
                  </a:lnTo>
                  <a:lnTo>
                    <a:pt x="87264" y="104498"/>
                  </a:lnTo>
                  <a:lnTo>
                    <a:pt x="79211" y="116328"/>
                  </a:lnTo>
                  <a:lnTo>
                    <a:pt x="70337" y="127721"/>
                  </a:lnTo>
                  <a:lnTo>
                    <a:pt x="60914" y="136484"/>
                  </a:lnTo>
                  <a:lnTo>
                    <a:pt x="51127" y="143495"/>
                  </a:lnTo>
                  <a:lnTo>
                    <a:pt x="41097" y="149338"/>
                  </a:lnTo>
                  <a:lnTo>
                    <a:pt x="36747" y="149727"/>
                  </a:lnTo>
                  <a:lnTo>
                    <a:pt x="36184" y="146481"/>
                  </a:lnTo>
                  <a:lnTo>
                    <a:pt x="38146" y="140811"/>
                  </a:lnTo>
                  <a:lnTo>
                    <a:pt x="44129" y="135862"/>
                  </a:lnTo>
                  <a:lnTo>
                    <a:pt x="52792" y="131394"/>
                  </a:lnTo>
                  <a:lnTo>
                    <a:pt x="63241" y="127247"/>
                  </a:lnTo>
                  <a:lnTo>
                    <a:pt x="73714" y="125651"/>
                  </a:lnTo>
                  <a:lnTo>
                    <a:pt x="84201" y="125756"/>
                  </a:lnTo>
                  <a:lnTo>
                    <a:pt x="94698" y="126994"/>
                  </a:lnTo>
                  <a:lnTo>
                    <a:pt x="104034" y="130157"/>
                  </a:lnTo>
                  <a:lnTo>
                    <a:pt x="112596" y="134603"/>
                  </a:lnTo>
                  <a:lnTo>
                    <a:pt x="120640" y="139904"/>
                  </a:lnTo>
                  <a:lnTo>
                    <a:pt x="124835" y="146944"/>
                  </a:lnTo>
                  <a:lnTo>
                    <a:pt x="126462" y="155143"/>
                  </a:lnTo>
                  <a:lnTo>
                    <a:pt x="126379" y="164115"/>
                  </a:lnTo>
                  <a:lnTo>
                    <a:pt x="123986" y="174770"/>
                  </a:lnTo>
                  <a:lnTo>
                    <a:pt x="120053" y="186549"/>
                  </a:lnTo>
                  <a:lnTo>
                    <a:pt x="115094" y="199076"/>
                  </a:lnTo>
                  <a:lnTo>
                    <a:pt x="107113" y="209764"/>
                  </a:lnTo>
                  <a:lnTo>
                    <a:pt x="97119" y="219227"/>
                  </a:lnTo>
                  <a:lnTo>
                    <a:pt x="85781" y="227873"/>
                  </a:lnTo>
                  <a:lnTo>
                    <a:pt x="74717" y="234805"/>
                  </a:lnTo>
                  <a:lnTo>
                    <a:pt x="63834" y="240595"/>
                  </a:lnTo>
                  <a:lnTo>
                    <a:pt x="53074" y="245624"/>
                  </a:lnTo>
                  <a:lnTo>
                    <a:pt x="42395" y="250145"/>
                  </a:lnTo>
                  <a:lnTo>
                    <a:pt x="31769" y="254328"/>
                  </a:lnTo>
                  <a:lnTo>
                    <a:pt x="0" y="2661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5342940" y="7067825"/>
            <a:ext cx="10518" cy="1"/>
          </a:xfrm>
          <a:custGeom>
            <a:avLst/>
            <a:gdLst/>
            <a:ahLst/>
            <a:cxnLst/>
            <a:rect l="0" t="0" r="0" b="0"/>
            <a:pathLst>
              <a:path w="10518" h="1">
                <a:moveTo>
                  <a:pt x="10517" y="0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210351" y="1714368"/>
            <a:ext cx="4156635" cy="3723231"/>
            <a:chOff x="210351" y="1714368"/>
            <a:chExt cx="4156635" cy="3723231"/>
          </a:xfrm>
        </p:grpSpPr>
        <p:sp>
          <p:nvSpPr>
            <p:cNvPr id="93" name="Freeform 92"/>
            <p:cNvSpPr/>
            <p:nvPr/>
          </p:nvSpPr>
          <p:spPr>
            <a:xfrm>
              <a:off x="420703" y="1735403"/>
              <a:ext cx="21037" cy="431223"/>
            </a:xfrm>
            <a:custGeom>
              <a:avLst/>
              <a:gdLst/>
              <a:ahLst/>
              <a:cxnLst/>
              <a:rect l="0" t="0" r="0" b="0"/>
              <a:pathLst>
                <a:path w="21037" h="431223">
                  <a:moveTo>
                    <a:pt x="21036" y="0"/>
                  </a:moveTo>
                  <a:lnTo>
                    <a:pt x="21036" y="27917"/>
                  </a:lnTo>
                  <a:lnTo>
                    <a:pt x="19867" y="39647"/>
                  </a:lnTo>
                  <a:lnTo>
                    <a:pt x="17919" y="50972"/>
                  </a:lnTo>
                  <a:lnTo>
                    <a:pt x="15452" y="62029"/>
                  </a:lnTo>
                  <a:lnTo>
                    <a:pt x="13808" y="77580"/>
                  </a:lnTo>
                  <a:lnTo>
                    <a:pt x="12711" y="96128"/>
                  </a:lnTo>
                  <a:lnTo>
                    <a:pt x="11493" y="135045"/>
                  </a:lnTo>
                  <a:lnTo>
                    <a:pt x="10951" y="167923"/>
                  </a:lnTo>
                  <a:lnTo>
                    <a:pt x="9638" y="183235"/>
                  </a:lnTo>
                  <a:lnTo>
                    <a:pt x="7594" y="198117"/>
                  </a:lnTo>
                  <a:lnTo>
                    <a:pt x="5063" y="212713"/>
                  </a:lnTo>
                  <a:lnTo>
                    <a:pt x="3375" y="227118"/>
                  </a:lnTo>
                  <a:lnTo>
                    <a:pt x="2250" y="241396"/>
                  </a:lnTo>
                  <a:lnTo>
                    <a:pt x="1500" y="255589"/>
                  </a:lnTo>
                  <a:lnTo>
                    <a:pt x="667" y="283825"/>
                  </a:lnTo>
                  <a:lnTo>
                    <a:pt x="59" y="384752"/>
                  </a:lnTo>
                  <a:lnTo>
                    <a:pt x="0" y="4312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57598" y="1714368"/>
              <a:ext cx="262941" cy="21036"/>
            </a:xfrm>
            <a:custGeom>
              <a:avLst/>
              <a:gdLst/>
              <a:ahLst/>
              <a:cxnLst/>
              <a:rect l="0" t="0" r="0" b="0"/>
              <a:pathLst>
                <a:path w="262941" h="21036">
                  <a:moveTo>
                    <a:pt x="0" y="21035"/>
                  </a:moveTo>
                  <a:lnTo>
                    <a:pt x="22334" y="9869"/>
                  </a:lnTo>
                  <a:lnTo>
                    <a:pt x="33587" y="6579"/>
                  </a:lnTo>
                  <a:lnTo>
                    <a:pt x="45764" y="4386"/>
                  </a:lnTo>
                  <a:lnTo>
                    <a:pt x="58556" y="2924"/>
                  </a:lnTo>
                  <a:lnTo>
                    <a:pt x="76433" y="1949"/>
                  </a:lnTo>
                  <a:lnTo>
                    <a:pt x="121227" y="866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31221" y="1861614"/>
              <a:ext cx="210353" cy="21037"/>
            </a:xfrm>
            <a:custGeom>
              <a:avLst/>
              <a:gdLst/>
              <a:ahLst/>
              <a:cxnLst/>
              <a:rect l="0" t="0" r="0" b="0"/>
              <a:pathLst>
                <a:path w="210353" h="21037">
                  <a:moveTo>
                    <a:pt x="0" y="0"/>
                  </a:moveTo>
                  <a:lnTo>
                    <a:pt x="16750" y="5584"/>
                  </a:lnTo>
                  <a:lnTo>
                    <a:pt x="26359" y="7229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75367" y="9868"/>
                  </a:lnTo>
                  <a:lnTo>
                    <a:pt x="88809" y="10085"/>
                  </a:lnTo>
                  <a:lnTo>
                    <a:pt x="102445" y="11398"/>
                  </a:lnTo>
                  <a:lnTo>
                    <a:pt x="116210" y="13442"/>
                  </a:lnTo>
                  <a:lnTo>
                    <a:pt x="130062" y="15973"/>
                  </a:lnTo>
                  <a:lnTo>
                    <a:pt x="145139" y="17661"/>
                  </a:lnTo>
                  <a:lnTo>
                    <a:pt x="161033" y="18786"/>
                  </a:lnTo>
                  <a:lnTo>
                    <a:pt x="210352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30890" y="1861614"/>
              <a:ext cx="52589" cy="283977"/>
            </a:xfrm>
            <a:custGeom>
              <a:avLst/>
              <a:gdLst/>
              <a:ahLst/>
              <a:cxnLst/>
              <a:rect l="0" t="0" r="0" b="0"/>
              <a:pathLst>
                <a:path w="52589" h="283977">
                  <a:moveTo>
                    <a:pt x="0" y="0"/>
                  </a:moveTo>
                  <a:lnTo>
                    <a:pt x="5583" y="22334"/>
                  </a:lnTo>
                  <a:lnTo>
                    <a:pt x="8397" y="35925"/>
                  </a:lnTo>
                  <a:lnTo>
                    <a:pt x="14639" y="69724"/>
                  </a:lnTo>
                  <a:lnTo>
                    <a:pt x="16771" y="86216"/>
                  </a:lnTo>
                  <a:lnTo>
                    <a:pt x="18192" y="101885"/>
                  </a:lnTo>
                  <a:lnTo>
                    <a:pt x="19140" y="117006"/>
                  </a:lnTo>
                  <a:lnTo>
                    <a:pt x="20940" y="134098"/>
                  </a:lnTo>
                  <a:lnTo>
                    <a:pt x="26057" y="171787"/>
                  </a:lnTo>
                  <a:lnTo>
                    <a:pt x="30226" y="190485"/>
                  </a:lnTo>
                  <a:lnTo>
                    <a:pt x="35343" y="208794"/>
                  </a:lnTo>
                  <a:lnTo>
                    <a:pt x="52588" y="2839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78136" y="1861614"/>
              <a:ext cx="168283" cy="230477"/>
            </a:xfrm>
            <a:custGeom>
              <a:avLst/>
              <a:gdLst/>
              <a:ahLst/>
              <a:cxnLst/>
              <a:rect l="0" t="0" r="0" b="0"/>
              <a:pathLst>
                <a:path w="168283" h="230477">
                  <a:moveTo>
                    <a:pt x="0" y="63106"/>
                  </a:moveTo>
                  <a:lnTo>
                    <a:pt x="5584" y="91023"/>
                  </a:lnTo>
                  <a:lnTo>
                    <a:pt x="11441" y="117194"/>
                  </a:lnTo>
                  <a:lnTo>
                    <a:pt x="14639" y="130718"/>
                  </a:lnTo>
                  <a:lnTo>
                    <a:pt x="17940" y="143239"/>
                  </a:lnTo>
                  <a:lnTo>
                    <a:pt x="24724" y="166501"/>
                  </a:lnTo>
                  <a:lnTo>
                    <a:pt x="29337" y="176444"/>
                  </a:lnTo>
                  <a:lnTo>
                    <a:pt x="34750" y="185409"/>
                  </a:lnTo>
                  <a:lnTo>
                    <a:pt x="46998" y="202772"/>
                  </a:lnTo>
                  <a:lnTo>
                    <a:pt x="60231" y="222176"/>
                  </a:lnTo>
                  <a:lnTo>
                    <a:pt x="68201" y="227584"/>
                  </a:lnTo>
                  <a:lnTo>
                    <a:pt x="77020" y="230020"/>
                  </a:lnTo>
                  <a:lnTo>
                    <a:pt x="86406" y="230476"/>
                  </a:lnTo>
                  <a:lnTo>
                    <a:pt x="93831" y="226105"/>
                  </a:lnTo>
                  <a:lnTo>
                    <a:pt x="99950" y="218517"/>
                  </a:lnTo>
                  <a:lnTo>
                    <a:pt x="111034" y="197620"/>
                  </a:lnTo>
                  <a:lnTo>
                    <a:pt x="123751" y="172751"/>
                  </a:lnTo>
                  <a:lnTo>
                    <a:pt x="129245" y="158407"/>
                  </a:lnTo>
                  <a:lnTo>
                    <a:pt x="134077" y="143001"/>
                  </a:lnTo>
                  <a:lnTo>
                    <a:pt x="142562" y="112638"/>
                  </a:lnTo>
                  <a:lnTo>
                    <a:pt x="153909" y="74666"/>
                  </a:lnTo>
                  <a:lnTo>
                    <a:pt x="157531" y="61464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177971" y="1903550"/>
              <a:ext cx="220870" cy="184734"/>
            </a:xfrm>
            <a:custGeom>
              <a:avLst/>
              <a:gdLst/>
              <a:ahLst/>
              <a:cxnLst/>
              <a:rect l="0" t="0" r="0" b="0"/>
              <a:pathLst>
                <a:path w="220870" h="184734">
                  <a:moveTo>
                    <a:pt x="0" y="178934"/>
                  </a:moveTo>
                  <a:lnTo>
                    <a:pt x="22333" y="173351"/>
                  </a:lnTo>
                  <a:lnTo>
                    <a:pt x="34755" y="169369"/>
                  </a:lnTo>
                  <a:lnTo>
                    <a:pt x="48880" y="164377"/>
                  </a:lnTo>
                  <a:lnTo>
                    <a:pt x="64139" y="158712"/>
                  </a:lnTo>
                  <a:lnTo>
                    <a:pt x="77818" y="152598"/>
                  </a:lnTo>
                  <a:lnTo>
                    <a:pt x="90443" y="146184"/>
                  </a:lnTo>
                  <a:lnTo>
                    <a:pt x="102366" y="139571"/>
                  </a:lnTo>
                  <a:lnTo>
                    <a:pt x="112651" y="132826"/>
                  </a:lnTo>
                  <a:lnTo>
                    <a:pt x="121846" y="125992"/>
                  </a:lnTo>
                  <a:lnTo>
                    <a:pt x="130312" y="119098"/>
                  </a:lnTo>
                  <a:lnTo>
                    <a:pt x="138294" y="112165"/>
                  </a:lnTo>
                  <a:lnTo>
                    <a:pt x="145953" y="105206"/>
                  </a:lnTo>
                  <a:lnTo>
                    <a:pt x="153395" y="98229"/>
                  </a:lnTo>
                  <a:lnTo>
                    <a:pt x="160695" y="88903"/>
                  </a:lnTo>
                  <a:lnTo>
                    <a:pt x="167898" y="78012"/>
                  </a:lnTo>
                  <a:lnTo>
                    <a:pt x="175037" y="66076"/>
                  </a:lnTo>
                  <a:lnTo>
                    <a:pt x="178628" y="54613"/>
                  </a:lnTo>
                  <a:lnTo>
                    <a:pt x="179854" y="43466"/>
                  </a:lnTo>
                  <a:lnTo>
                    <a:pt x="179502" y="32528"/>
                  </a:lnTo>
                  <a:lnTo>
                    <a:pt x="175762" y="22899"/>
                  </a:lnTo>
                  <a:lnTo>
                    <a:pt x="169762" y="14142"/>
                  </a:lnTo>
                  <a:lnTo>
                    <a:pt x="162257" y="5967"/>
                  </a:lnTo>
                  <a:lnTo>
                    <a:pt x="153747" y="1686"/>
                  </a:lnTo>
                  <a:lnTo>
                    <a:pt x="144568" y="0"/>
                  </a:lnTo>
                  <a:lnTo>
                    <a:pt x="134943" y="45"/>
                  </a:lnTo>
                  <a:lnTo>
                    <a:pt x="126189" y="2412"/>
                  </a:lnTo>
                  <a:lnTo>
                    <a:pt x="118016" y="6327"/>
                  </a:lnTo>
                  <a:lnTo>
                    <a:pt x="110230" y="11275"/>
                  </a:lnTo>
                  <a:lnTo>
                    <a:pt x="101533" y="18079"/>
                  </a:lnTo>
                  <a:lnTo>
                    <a:pt x="92230" y="26121"/>
                  </a:lnTo>
                  <a:lnTo>
                    <a:pt x="82522" y="34988"/>
                  </a:lnTo>
                  <a:lnTo>
                    <a:pt x="74881" y="44406"/>
                  </a:lnTo>
                  <a:lnTo>
                    <a:pt x="68618" y="54190"/>
                  </a:lnTo>
                  <a:lnTo>
                    <a:pt x="63275" y="64218"/>
                  </a:lnTo>
                  <a:lnTo>
                    <a:pt x="58544" y="75579"/>
                  </a:lnTo>
                  <a:lnTo>
                    <a:pt x="54221" y="87827"/>
                  </a:lnTo>
                  <a:lnTo>
                    <a:pt x="50171" y="100667"/>
                  </a:lnTo>
                  <a:lnTo>
                    <a:pt x="49808" y="113901"/>
                  </a:lnTo>
                  <a:lnTo>
                    <a:pt x="51903" y="127398"/>
                  </a:lnTo>
                  <a:lnTo>
                    <a:pt x="55637" y="141071"/>
                  </a:lnTo>
                  <a:lnTo>
                    <a:pt x="62801" y="152523"/>
                  </a:lnTo>
                  <a:lnTo>
                    <a:pt x="72251" y="162495"/>
                  </a:lnTo>
                  <a:lnTo>
                    <a:pt x="83226" y="171481"/>
                  </a:lnTo>
                  <a:lnTo>
                    <a:pt x="98723" y="177471"/>
                  </a:lnTo>
                  <a:lnTo>
                    <a:pt x="117234" y="181465"/>
                  </a:lnTo>
                  <a:lnTo>
                    <a:pt x="137756" y="184127"/>
                  </a:lnTo>
                  <a:lnTo>
                    <a:pt x="156111" y="184733"/>
                  </a:lnTo>
                  <a:lnTo>
                    <a:pt x="173023" y="183969"/>
                  </a:lnTo>
                  <a:lnTo>
                    <a:pt x="220869" y="1789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735403" y="1914202"/>
              <a:ext cx="31554" cy="241906"/>
            </a:xfrm>
            <a:custGeom>
              <a:avLst/>
              <a:gdLst/>
              <a:ahLst/>
              <a:cxnLst/>
              <a:rect l="0" t="0" r="0" b="0"/>
              <a:pathLst>
                <a:path w="31554" h="241906">
                  <a:moveTo>
                    <a:pt x="0" y="0"/>
                  </a:moveTo>
                  <a:lnTo>
                    <a:pt x="5584" y="27918"/>
                  </a:lnTo>
                  <a:lnTo>
                    <a:pt x="7228" y="40816"/>
                  </a:lnTo>
                  <a:lnTo>
                    <a:pt x="8325" y="54089"/>
                  </a:lnTo>
                  <a:lnTo>
                    <a:pt x="9056" y="67612"/>
                  </a:lnTo>
                  <a:lnTo>
                    <a:pt x="9868" y="95104"/>
                  </a:lnTo>
                  <a:lnTo>
                    <a:pt x="10085" y="108979"/>
                  </a:lnTo>
                  <a:lnTo>
                    <a:pt x="11398" y="125241"/>
                  </a:lnTo>
                  <a:lnTo>
                    <a:pt x="13442" y="143094"/>
                  </a:lnTo>
                  <a:lnTo>
                    <a:pt x="15973" y="162007"/>
                  </a:lnTo>
                  <a:lnTo>
                    <a:pt x="18829" y="178122"/>
                  </a:lnTo>
                  <a:lnTo>
                    <a:pt x="21902" y="192372"/>
                  </a:lnTo>
                  <a:lnTo>
                    <a:pt x="31553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903685" y="1872132"/>
              <a:ext cx="42071" cy="231388"/>
            </a:xfrm>
            <a:custGeom>
              <a:avLst/>
              <a:gdLst/>
              <a:ahLst/>
              <a:cxnLst/>
              <a:rect l="0" t="0" r="0" b="0"/>
              <a:pathLst>
                <a:path w="42071" h="231388">
                  <a:moveTo>
                    <a:pt x="0" y="0"/>
                  </a:moveTo>
                  <a:lnTo>
                    <a:pt x="0" y="64140"/>
                  </a:lnTo>
                  <a:lnTo>
                    <a:pt x="1168" y="81324"/>
                  </a:lnTo>
                  <a:lnTo>
                    <a:pt x="3116" y="99792"/>
                  </a:lnTo>
                  <a:lnTo>
                    <a:pt x="5583" y="119116"/>
                  </a:lnTo>
                  <a:lnTo>
                    <a:pt x="8397" y="137842"/>
                  </a:lnTo>
                  <a:lnTo>
                    <a:pt x="14639" y="174230"/>
                  </a:lnTo>
                  <a:lnTo>
                    <a:pt x="19108" y="188608"/>
                  </a:lnTo>
                  <a:lnTo>
                    <a:pt x="24425" y="200530"/>
                  </a:lnTo>
                  <a:lnTo>
                    <a:pt x="42070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672298" y="1987826"/>
              <a:ext cx="283976" cy="52589"/>
            </a:xfrm>
            <a:custGeom>
              <a:avLst/>
              <a:gdLst/>
              <a:ahLst/>
              <a:cxnLst/>
              <a:rect l="0" t="0" r="0" b="0"/>
              <a:pathLst>
                <a:path w="283976" h="52589">
                  <a:moveTo>
                    <a:pt x="0" y="0"/>
                  </a:moveTo>
                  <a:lnTo>
                    <a:pt x="27917" y="11166"/>
                  </a:lnTo>
                  <a:lnTo>
                    <a:pt x="41983" y="15625"/>
                  </a:lnTo>
                  <a:lnTo>
                    <a:pt x="57204" y="19765"/>
                  </a:lnTo>
                  <a:lnTo>
                    <a:pt x="73195" y="23694"/>
                  </a:lnTo>
                  <a:lnTo>
                    <a:pt x="89698" y="26314"/>
                  </a:lnTo>
                  <a:lnTo>
                    <a:pt x="106544" y="28060"/>
                  </a:lnTo>
                  <a:lnTo>
                    <a:pt x="123617" y="29224"/>
                  </a:lnTo>
                  <a:lnTo>
                    <a:pt x="142011" y="31169"/>
                  </a:lnTo>
                  <a:lnTo>
                    <a:pt x="181147" y="36446"/>
                  </a:lnTo>
                  <a:lnTo>
                    <a:pt x="283975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661780" y="2040414"/>
              <a:ext cx="347082" cy="42071"/>
            </a:xfrm>
            <a:custGeom>
              <a:avLst/>
              <a:gdLst/>
              <a:ahLst/>
              <a:cxnLst/>
              <a:rect l="0" t="0" r="0" b="0"/>
              <a:pathLst>
                <a:path w="347082" h="42071">
                  <a:moveTo>
                    <a:pt x="0" y="0"/>
                  </a:moveTo>
                  <a:lnTo>
                    <a:pt x="27917" y="5583"/>
                  </a:lnTo>
                  <a:lnTo>
                    <a:pt x="45490" y="7228"/>
                  </a:lnTo>
                  <a:lnTo>
                    <a:pt x="66554" y="8324"/>
                  </a:lnTo>
                  <a:lnTo>
                    <a:pt x="89946" y="9055"/>
                  </a:lnTo>
                  <a:lnTo>
                    <a:pt x="110214" y="10711"/>
                  </a:lnTo>
                  <a:lnTo>
                    <a:pt x="128402" y="12984"/>
                  </a:lnTo>
                  <a:lnTo>
                    <a:pt x="162243" y="18625"/>
                  </a:lnTo>
                  <a:lnTo>
                    <a:pt x="196761" y="25028"/>
                  </a:lnTo>
                  <a:lnTo>
                    <a:pt x="214146" y="27203"/>
                  </a:lnTo>
                  <a:lnTo>
                    <a:pt x="231580" y="28653"/>
                  </a:lnTo>
                  <a:lnTo>
                    <a:pt x="249045" y="29619"/>
                  </a:lnTo>
                  <a:lnTo>
                    <a:pt x="267700" y="31432"/>
                  </a:lnTo>
                  <a:lnTo>
                    <a:pt x="287149" y="33809"/>
                  </a:lnTo>
                  <a:lnTo>
                    <a:pt x="347081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292852" y="1893805"/>
              <a:ext cx="241890" cy="252892"/>
            </a:xfrm>
            <a:custGeom>
              <a:avLst/>
              <a:gdLst/>
              <a:ahLst/>
              <a:cxnLst/>
              <a:rect l="0" t="0" r="0" b="0"/>
              <a:pathLst>
                <a:path w="241890" h="252892">
                  <a:moveTo>
                    <a:pt x="241889" y="41433"/>
                  </a:moveTo>
                  <a:lnTo>
                    <a:pt x="225139" y="30266"/>
                  </a:lnTo>
                  <a:lnTo>
                    <a:pt x="215530" y="25808"/>
                  </a:lnTo>
                  <a:lnTo>
                    <a:pt x="204450" y="21667"/>
                  </a:lnTo>
                  <a:lnTo>
                    <a:pt x="192388" y="17738"/>
                  </a:lnTo>
                  <a:lnTo>
                    <a:pt x="179673" y="13950"/>
                  </a:lnTo>
                  <a:lnTo>
                    <a:pt x="153079" y="6625"/>
                  </a:lnTo>
                  <a:lnTo>
                    <a:pt x="139443" y="4204"/>
                  </a:lnTo>
                  <a:lnTo>
                    <a:pt x="125678" y="2590"/>
                  </a:lnTo>
                  <a:lnTo>
                    <a:pt x="111827" y="1514"/>
                  </a:lnTo>
                  <a:lnTo>
                    <a:pt x="97919" y="797"/>
                  </a:lnTo>
                  <a:lnTo>
                    <a:pt x="69999" y="0"/>
                  </a:lnTo>
                  <a:lnTo>
                    <a:pt x="57178" y="956"/>
                  </a:lnTo>
                  <a:lnTo>
                    <a:pt x="45125" y="2762"/>
                  </a:lnTo>
                  <a:lnTo>
                    <a:pt x="33584" y="5135"/>
                  </a:lnTo>
                  <a:lnTo>
                    <a:pt x="23553" y="9054"/>
                  </a:lnTo>
                  <a:lnTo>
                    <a:pt x="14528" y="14003"/>
                  </a:lnTo>
                  <a:lnTo>
                    <a:pt x="6174" y="19641"/>
                  </a:lnTo>
                  <a:lnTo>
                    <a:pt x="1773" y="26905"/>
                  </a:lnTo>
                  <a:lnTo>
                    <a:pt x="8" y="35253"/>
                  </a:lnTo>
                  <a:lnTo>
                    <a:pt x="0" y="44325"/>
                  </a:lnTo>
                  <a:lnTo>
                    <a:pt x="2332" y="53878"/>
                  </a:lnTo>
                  <a:lnTo>
                    <a:pt x="6224" y="63753"/>
                  </a:lnTo>
                  <a:lnTo>
                    <a:pt x="11156" y="73842"/>
                  </a:lnTo>
                  <a:lnTo>
                    <a:pt x="19118" y="82906"/>
                  </a:lnTo>
                  <a:lnTo>
                    <a:pt x="29101" y="91285"/>
                  </a:lnTo>
                  <a:lnTo>
                    <a:pt x="52658" y="107997"/>
                  </a:lnTo>
                  <a:lnTo>
                    <a:pt x="78709" y="127111"/>
                  </a:lnTo>
                  <a:lnTo>
                    <a:pt x="92201" y="135947"/>
                  </a:lnTo>
                  <a:lnTo>
                    <a:pt x="105869" y="144176"/>
                  </a:lnTo>
                  <a:lnTo>
                    <a:pt x="119656" y="151998"/>
                  </a:lnTo>
                  <a:lnTo>
                    <a:pt x="133522" y="160719"/>
                  </a:lnTo>
                  <a:lnTo>
                    <a:pt x="147441" y="170039"/>
                  </a:lnTo>
                  <a:lnTo>
                    <a:pt x="197782" y="204604"/>
                  </a:lnTo>
                  <a:lnTo>
                    <a:pt x="207810" y="212150"/>
                  </a:lnTo>
                  <a:lnTo>
                    <a:pt x="216832" y="219519"/>
                  </a:lnTo>
                  <a:lnTo>
                    <a:pt x="225184" y="226768"/>
                  </a:lnTo>
                  <a:lnTo>
                    <a:pt x="227247" y="233938"/>
                  </a:lnTo>
                  <a:lnTo>
                    <a:pt x="225116" y="241056"/>
                  </a:lnTo>
                  <a:lnTo>
                    <a:pt x="220189" y="248138"/>
                  </a:lnTo>
                  <a:lnTo>
                    <a:pt x="213399" y="251691"/>
                  </a:lnTo>
                  <a:lnTo>
                    <a:pt x="205366" y="252891"/>
                  </a:lnTo>
                  <a:lnTo>
                    <a:pt x="196505" y="252522"/>
                  </a:lnTo>
                  <a:lnTo>
                    <a:pt x="184755" y="251108"/>
                  </a:lnTo>
                  <a:lnTo>
                    <a:pt x="171078" y="248996"/>
                  </a:lnTo>
                  <a:lnTo>
                    <a:pt x="156117" y="246420"/>
                  </a:lnTo>
                  <a:lnTo>
                    <a:pt x="142637" y="243534"/>
                  </a:lnTo>
                  <a:lnTo>
                    <a:pt x="130145" y="240441"/>
                  </a:lnTo>
                  <a:lnTo>
                    <a:pt x="73607" y="22023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654892" y="2008861"/>
              <a:ext cx="100719" cy="142354"/>
            </a:xfrm>
            <a:custGeom>
              <a:avLst/>
              <a:gdLst/>
              <a:ahLst/>
              <a:cxnLst/>
              <a:rect l="0" t="0" r="0" b="0"/>
              <a:pathLst>
                <a:path w="100719" h="142354">
                  <a:moveTo>
                    <a:pt x="6060" y="84141"/>
                  </a:moveTo>
                  <a:lnTo>
                    <a:pt x="476" y="106474"/>
                  </a:lnTo>
                  <a:lnTo>
                    <a:pt x="0" y="116559"/>
                  </a:lnTo>
                  <a:lnTo>
                    <a:pt x="852" y="126788"/>
                  </a:lnTo>
                  <a:lnTo>
                    <a:pt x="2588" y="137113"/>
                  </a:lnTo>
                  <a:lnTo>
                    <a:pt x="6082" y="141660"/>
                  </a:lnTo>
                  <a:lnTo>
                    <a:pt x="10749" y="142353"/>
                  </a:lnTo>
                  <a:lnTo>
                    <a:pt x="16198" y="140478"/>
                  </a:lnTo>
                  <a:lnTo>
                    <a:pt x="22168" y="136891"/>
                  </a:lnTo>
                  <a:lnTo>
                    <a:pt x="28485" y="132162"/>
                  </a:lnTo>
                  <a:lnTo>
                    <a:pt x="35033" y="126673"/>
                  </a:lnTo>
                  <a:lnTo>
                    <a:pt x="42905" y="119507"/>
                  </a:lnTo>
                  <a:lnTo>
                    <a:pt x="61000" y="102196"/>
                  </a:lnTo>
                  <a:lnTo>
                    <a:pt x="69565" y="91503"/>
                  </a:lnTo>
                  <a:lnTo>
                    <a:pt x="77612" y="79700"/>
                  </a:lnTo>
                  <a:lnTo>
                    <a:pt x="85314" y="67157"/>
                  </a:lnTo>
                  <a:lnTo>
                    <a:pt x="91618" y="55289"/>
                  </a:lnTo>
                  <a:lnTo>
                    <a:pt x="96988" y="43871"/>
                  </a:lnTo>
                  <a:lnTo>
                    <a:pt x="10071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881821" y="1992927"/>
              <a:ext cx="231389" cy="131628"/>
            </a:xfrm>
            <a:custGeom>
              <a:avLst/>
              <a:gdLst/>
              <a:ahLst/>
              <a:cxnLst/>
              <a:rect l="0" t="0" r="0" b="0"/>
              <a:pathLst>
                <a:path w="231389" h="131628">
                  <a:moveTo>
                    <a:pt x="0" y="47487"/>
                  </a:moveTo>
                  <a:lnTo>
                    <a:pt x="5584" y="64237"/>
                  </a:lnTo>
                  <a:lnTo>
                    <a:pt x="7229" y="73845"/>
                  </a:lnTo>
                  <a:lnTo>
                    <a:pt x="8325" y="84926"/>
                  </a:lnTo>
                  <a:lnTo>
                    <a:pt x="9056" y="96987"/>
                  </a:lnTo>
                  <a:lnTo>
                    <a:pt x="8375" y="101522"/>
                  </a:lnTo>
                  <a:lnTo>
                    <a:pt x="6752" y="101040"/>
                  </a:lnTo>
                  <a:lnTo>
                    <a:pt x="4502" y="97212"/>
                  </a:lnTo>
                  <a:lnTo>
                    <a:pt x="4170" y="89986"/>
                  </a:lnTo>
                  <a:lnTo>
                    <a:pt x="5117" y="80494"/>
                  </a:lnTo>
                  <a:lnTo>
                    <a:pt x="6918" y="69491"/>
                  </a:lnTo>
                  <a:lnTo>
                    <a:pt x="9286" y="58651"/>
                  </a:lnTo>
                  <a:lnTo>
                    <a:pt x="12034" y="47918"/>
                  </a:lnTo>
                  <a:lnTo>
                    <a:pt x="15035" y="37256"/>
                  </a:lnTo>
                  <a:lnTo>
                    <a:pt x="21485" y="16062"/>
                  </a:lnTo>
                  <a:lnTo>
                    <a:pt x="24841" y="5501"/>
                  </a:lnTo>
                  <a:lnTo>
                    <a:pt x="29416" y="798"/>
                  </a:lnTo>
                  <a:lnTo>
                    <a:pt x="34803" y="0"/>
                  </a:lnTo>
                  <a:lnTo>
                    <a:pt x="40732" y="1806"/>
                  </a:lnTo>
                  <a:lnTo>
                    <a:pt x="45853" y="6515"/>
                  </a:lnTo>
                  <a:lnTo>
                    <a:pt x="50435" y="13161"/>
                  </a:lnTo>
                  <a:lnTo>
                    <a:pt x="54659" y="21097"/>
                  </a:lnTo>
                  <a:lnTo>
                    <a:pt x="58643" y="29893"/>
                  </a:lnTo>
                  <a:lnTo>
                    <a:pt x="62468" y="39264"/>
                  </a:lnTo>
                  <a:lnTo>
                    <a:pt x="66187" y="49016"/>
                  </a:lnTo>
                  <a:lnTo>
                    <a:pt x="73435" y="69202"/>
                  </a:lnTo>
                  <a:lnTo>
                    <a:pt x="77003" y="79493"/>
                  </a:lnTo>
                  <a:lnTo>
                    <a:pt x="81720" y="84016"/>
                  </a:lnTo>
                  <a:lnTo>
                    <a:pt x="87201" y="84695"/>
                  </a:lnTo>
                  <a:lnTo>
                    <a:pt x="93193" y="82810"/>
                  </a:lnTo>
                  <a:lnTo>
                    <a:pt x="98356" y="76878"/>
                  </a:lnTo>
                  <a:lnTo>
                    <a:pt x="102967" y="68250"/>
                  </a:lnTo>
                  <a:lnTo>
                    <a:pt x="107209" y="57823"/>
                  </a:lnTo>
                  <a:lnTo>
                    <a:pt x="111206" y="47366"/>
                  </a:lnTo>
                  <a:lnTo>
                    <a:pt x="118764" y="26397"/>
                  </a:lnTo>
                  <a:lnTo>
                    <a:pt x="123583" y="22910"/>
                  </a:lnTo>
                  <a:lnTo>
                    <a:pt x="129134" y="24090"/>
                  </a:lnTo>
                  <a:lnTo>
                    <a:pt x="135172" y="28383"/>
                  </a:lnTo>
                  <a:lnTo>
                    <a:pt x="141534" y="35920"/>
                  </a:lnTo>
                  <a:lnTo>
                    <a:pt x="148113" y="45618"/>
                  </a:lnTo>
                  <a:lnTo>
                    <a:pt x="154836" y="56759"/>
                  </a:lnTo>
                  <a:lnTo>
                    <a:pt x="168539" y="78486"/>
                  </a:lnTo>
                  <a:lnTo>
                    <a:pt x="175465" y="89188"/>
                  </a:lnTo>
                  <a:lnTo>
                    <a:pt x="184757" y="98660"/>
                  </a:lnTo>
                  <a:lnTo>
                    <a:pt x="195626" y="107312"/>
                  </a:lnTo>
                  <a:lnTo>
                    <a:pt x="231388" y="13162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165797" y="2029896"/>
              <a:ext cx="283976" cy="126212"/>
            </a:xfrm>
            <a:custGeom>
              <a:avLst/>
              <a:gdLst/>
              <a:ahLst/>
              <a:cxnLst/>
              <a:rect l="0" t="0" r="0" b="0"/>
              <a:pathLst>
                <a:path w="283976" h="126212">
                  <a:moveTo>
                    <a:pt x="0" y="0"/>
                  </a:moveTo>
                  <a:lnTo>
                    <a:pt x="8397" y="49212"/>
                  </a:lnTo>
                  <a:lnTo>
                    <a:pt x="14639" y="82251"/>
                  </a:lnTo>
                  <a:lnTo>
                    <a:pt x="17940" y="88724"/>
                  </a:lnTo>
                  <a:lnTo>
                    <a:pt x="21309" y="88365"/>
                  </a:lnTo>
                  <a:lnTo>
                    <a:pt x="24723" y="83451"/>
                  </a:lnTo>
                  <a:lnTo>
                    <a:pt x="28168" y="76669"/>
                  </a:lnTo>
                  <a:lnTo>
                    <a:pt x="31633" y="68642"/>
                  </a:lnTo>
                  <a:lnTo>
                    <a:pt x="35112" y="59785"/>
                  </a:lnTo>
                  <a:lnTo>
                    <a:pt x="42094" y="40595"/>
                  </a:lnTo>
                  <a:lnTo>
                    <a:pt x="45592" y="30569"/>
                  </a:lnTo>
                  <a:lnTo>
                    <a:pt x="49093" y="27391"/>
                  </a:lnTo>
                  <a:lnTo>
                    <a:pt x="52595" y="28778"/>
                  </a:lnTo>
                  <a:lnTo>
                    <a:pt x="56098" y="33209"/>
                  </a:lnTo>
                  <a:lnTo>
                    <a:pt x="59603" y="39669"/>
                  </a:lnTo>
                  <a:lnTo>
                    <a:pt x="63107" y="47481"/>
                  </a:lnTo>
                  <a:lnTo>
                    <a:pt x="66612" y="56195"/>
                  </a:lnTo>
                  <a:lnTo>
                    <a:pt x="71287" y="64342"/>
                  </a:lnTo>
                  <a:lnTo>
                    <a:pt x="76740" y="72110"/>
                  </a:lnTo>
                  <a:lnTo>
                    <a:pt x="82713" y="79626"/>
                  </a:lnTo>
                  <a:lnTo>
                    <a:pt x="89032" y="86974"/>
                  </a:lnTo>
                  <a:lnTo>
                    <a:pt x="95582" y="94210"/>
                  </a:lnTo>
                  <a:lnTo>
                    <a:pt x="102286" y="101371"/>
                  </a:lnTo>
                  <a:lnTo>
                    <a:pt x="110261" y="104977"/>
                  </a:lnTo>
                  <a:lnTo>
                    <a:pt x="119083" y="106212"/>
                  </a:lnTo>
                  <a:lnTo>
                    <a:pt x="128471" y="105867"/>
                  </a:lnTo>
                  <a:lnTo>
                    <a:pt x="137066" y="100962"/>
                  </a:lnTo>
                  <a:lnTo>
                    <a:pt x="145134" y="93018"/>
                  </a:lnTo>
                  <a:lnTo>
                    <a:pt x="152850" y="83047"/>
                  </a:lnTo>
                  <a:lnTo>
                    <a:pt x="159162" y="71725"/>
                  </a:lnTo>
                  <a:lnTo>
                    <a:pt x="164539" y="59503"/>
                  </a:lnTo>
                  <a:lnTo>
                    <a:pt x="169292" y="46681"/>
                  </a:lnTo>
                  <a:lnTo>
                    <a:pt x="172461" y="33458"/>
                  </a:lnTo>
                  <a:lnTo>
                    <a:pt x="174574" y="19968"/>
                  </a:lnTo>
                  <a:lnTo>
                    <a:pt x="175982" y="6300"/>
                  </a:lnTo>
                  <a:lnTo>
                    <a:pt x="178089" y="3032"/>
                  </a:lnTo>
                  <a:lnTo>
                    <a:pt x="180663" y="6695"/>
                  </a:lnTo>
                  <a:lnTo>
                    <a:pt x="183548" y="14981"/>
                  </a:lnTo>
                  <a:lnTo>
                    <a:pt x="187807" y="22842"/>
                  </a:lnTo>
                  <a:lnTo>
                    <a:pt x="192985" y="30420"/>
                  </a:lnTo>
                  <a:lnTo>
                    <a:pt x="198774" y="37809"/>
                  </a:lnTo>
                  <a:lnTo>
                    <a:pt x="204970" y="46242"/>
                  </a:lnTo>
                  <a:lnTo>
                    <a:pt x="218088" y="64959"/>
                  </a:lnTo>
                  <a:lnTo>
                    <a:pt x="226027" y="74859"/>
                  </a:lnTo>
                  <a:lnTo>
                    <a:pt x="234825" y="84965"/>
                  </a:lnTo>
                  <a:lnTo>
                    <a:pt x="283975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82421" y="2029896"/>
              <a:ext cx="167186" cy="157765"/>
            </a:xfrm>
            <a:custGeom>
              <a:avLst/>
              <a:gdLst/>
              <a:ahLst/>
              <a:cxnLst/>
              <a:rect l="0" t="0" r="0" b="0"/>
              <a:pathLst>
                <a:path w="167186" h="157765">
                  <a:moveTo>
                    <a:pt x="72527" y="0"/>
                  </a:moveTo>
                  <a:lnTo>
                    <a:pt x="61359" y="11167"/>
                  </a:lnTo>
                  <a:lnTo>
                    <a:pt x="55733" y="17962"/>
                  </a:lnTo>
                  <a:lnTo>
                    <a:pt x="49645" y="25998"/>
                  </a:lnTo>
                  <a:lnTo>
                    <a:pt x="43249" y="34862"/>
                  </a:lnTo>
                  <a:lnTo>
                    <a:pt x="36647" y="43108"/>
                  </a:lnTo>
                  <a:lnTo>
                    <a:pt x="29909" y="50942"/>
                  </a:lnTo>
                  <a:lnTo>
                    <a:pt x="23080" y="58503"/>
                  </a:lnTo>
                  <a:lnTo>
                    <a:pt x="9259" y="73136"/>
                  </a:lnTo>
                  <a:lnTo>
                    <a:pt x="2301" y="80310"/>
                  </a:lnTo>
                  <a:lnTo>
                    <a:pt x="0" y="87430"/>
                  </a:lnTo>
                  <a:lnTo>
                    <a:pt x="803" y="94514"/>
                  </a:lnTo>
                  <a:lnTo>
                    <a:pt x="3676" y="101574"/>
                  </a:lnTo>
                  <a:lnTo>
                    <a:pt x="9097" y="105112"/>
                  </a:lnTo>
                  <a:lnTo>
                    <a:pt x="16216" y="106302"/>
                  </a:lnTo>
                  <a:lnTo>
                    <a:pt x="24469" y="105927"/>
                  </a:lnTo>
                  <a:lnTo>
                    <a:pt x="32308" y="103339"/>
                  </a:lnTo>
                  <a:lnTo>
                    <a:pt x="39871" y="99277"/>
                  </a:lnTo>
                  <a:lnTo>
                    <a:pt x="47250" y="94231"/>
                  </a:lnTo>
                  <a:lnTo>
                    <a:pt x="54507" y="87362"/>
                  </a:lnTo>
                  <a:lnTo>
                    <a:pt x="61682" y="79277"/>
                  </a:lnTo>
                  <a:lnTo>
                    <a:pt x="68803" y="70380"/>
                  </a:lnTo>
                  <a:lnTo>
                    <a:pt x="72381" y="60944"/>
                  </a:lnTo>
                  <a:lnTo>
                    <a:pt x="73599" y="51147"/>
                  </a:lnTo>
                  <a:lnTo>
                    <a:pt x="73241" y="41110"/>
                  </a:lnTo>
                  <a:lnTo>
                    <a:pt x="73003" y="40261"/>
                  </a:lnTo>
                  <a:lnTo>
                    <a:pt x="72844" y="45539"/>
                  </a:lnTo>
                  <a:lnTo>
                    <a:pt x="72739" y="54900"/>
                  </a:lnTo>
                  <a:lnTo>
                    <a:pt x="75005" y="64647"/>
                  </a:lnTo>
                  <a:lnTo>
                    <a:pt x="78854" y="74651"/>
                  </a:lnTo>
                  <a:lnTo>
                    <a:pt x="83757" y="84826"/>
                  </a:lnTo>
                  <a:lnTo>
                    <a:pt x="89362" y="95115"/>
                  </a:lnTo>
                  <a:lnTo>
                    <a:pt x="95436" y="105481"/>
                  </a:lnTo>
                  <a:lnTo>
                    <a:pt x="101823" y="115897"/>
                  </a:lnTo>
                  <a:lnTo>
                    <a:pt x="109587" y="125178"/>
                  </a:lnTo>
                  <a:lnTo>
                    <a:pt x="118269" y="133703"/>
                  </a:lnTo>
                  <a:lnTo>
                    <a:pt x="167185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695931" y="2061449"/>
              <a:ext cx="90405" cy="84723"/>
            </a:xfrm>
            <a:custGeom>
              <a:avLst/>
              <a:gdLst/>
              <a:ahLst/>
              <a:cxnLst/>
              <a:rect l="0" t="0" r="0" b="0"/>
              <a:pathLst>
                <a:path w="90405" h="84723">
                  <a:moveTo>
                    <a:pt x="6263" y="0"/>
                  </a:moveTo>
                  <a:lnTo>
                    <a:pt x="680" y="16750"/>
                  </a:lnTo>
                  <a:lnTo>
                    <a:pt x="203" y="25190"/>
                  </a:lnTo>
                  <a:lnTo>
                    <a:pt x="1055" y="34323"/>
                  </a:lnTo>
                  <a:lnTo>
                    <a:pt x="2791" y="43917"/>
                  </a:lnTo>
                  <a:lnTo>
                    <a:pt x="3948" y="54988"/>
                  </a:lnTo>
                  <a:lnTo>
                    <a:pt x="4720" y="67042"/>
                  </a:lnTo>
                  <a:lnTo>
                    <a:pt x="5234" y="79754"/>
                  </a:lnTo>
                  <a:lnTo>
                    <a:pt x="4409" y="84722"/>
                  </a:lnTo>
                  <a:lnTo>
                    <a:pt x="2690" y="84528"/>
                  </a:lnTo>
                  <a:lnTo>
                    <a:pt x="375" y="80893"/>
                  </a:lnTo>
                  <a:lnTo>
                    <a:pt x="0" y="73795"/>
                  </a:lnTo>
                  <a:lnTo>
                    <a:pt x="919" y="64389"/>
                  </a:lnTo>
                  <a:lnTo>
                    <a:pt x="2700" y="53444"/>
                  </a:lnTo>
                  <a:lnTo>
                    <a:pt x="6225" y="43809"/>
                  </a:lnTo>
                  <a:lnTo>
                    <a:pt x="10912" y="35049"/>
                  </a:lnTo>
                  <a:lnTo>
                    <a:pt x="16374" y="26872"/>
                  </a:lnTo>
                  <a:lnTo>
                    <a:pt x="23522" y="20252"/>
                  </a:lnTo>
                  <a:lnTo>
                    <a:pt x="31792" y="14670"/>
                  </a:lnTo>
                  <a:lnTo>
                    <a:pt x="40812" y="9780"/>
                  </a:lnTo>
                  <a:lnTo>
                    <a:pt x="50331" y="7688"/>
                  </a:lnTo>
                  <a:lnTo>
                    <a:pt x="60183" y="7463"/>
                  </a:lnTo>
                  <a:lnTo>
                    <a:pt x="90404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870476" y="2061449"/>
              <a:ext cx="73624" cy="84142"/>
            </a:xfrm>
            <a:custGeom>
              <a:avLst/>
              <a:gdLst/>
              <a:ahLst/>
              <a:cxnLst/>
              <a:rect l="0" t="0" r="0" b="0"/>
              <a:pathLst>
                <a:path w="73624" h="84142">
                  <a:moveTo>
                    <a:pt x="0" y="0"/>
                  </a:moveTo>
                  <a:lnTo>
                    <a:pt x="11166" y="16750"/>
                  </a:lnTo>
                  <a:lnTo>
                    <a:pt x="17962" y="25190"/>
                  </a:lnTo>
                  <a:lnTo>
                    <a:pt x="25998" y="34323"/>
                  </a:lnTo>
                  <a:lnTo>
                    <a:pt x="43107" y="52650"/>
                  </a:lnTo>
                  <a:lnTo>
                    <a:pt x="73623" y="8414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017722" y="2008861"/>
              <a:ext cx="21036" cy="262941"/>
            </a:xfrm>
            <a:custGeom>
              <a:avLst/>
              <a:gdLst/>
              <a:ahLst/>
              <a:cxnLst/>
              <a:rect l="0" t="0" r="0" b="0"/>
              <a:pathLst>
                <a:path w="21036" h="262941">
                  <a:moveTo>
                    <a:pt x="21035" y="0"/>
                  </a:moveTo>
                  <a:lnTo>
                    <a:pt x="15452" y="16750"/>
                  </a:lnTo>
                  <a:lnTo>
                    <a:pt x="12638" y="27527"/>
                  </a:lnTo>
                  <a:lnTo>
                    <a:pt x="6396" y="55084"/>
                  </a:lnTo>
                  <a:lnTo>
                    <a:pt x="4264" y="71781"/>
                  </a:lnTo>
                  <a:lnTo>
                    <a:pt x="2843" y="89924"/>
                  </a:lnTo>
                  <a:lnTo>
                    <a:pt x="1895" y="109032"/>
                  </a:lnTo>
                  <a:lnTo>
                    <a:pt x="843" y="152076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10351" y="2220670"/>
              <a:ext cx="3786337" cy="114237"/>
            </a:xfrm>
            <a:custGeom>
              <a:avLst/>
              <a:gdLst/>
              <a:ahLst/>
              <a:cxnLst/>
              <a:rect l="0" t="0" r="0" b="0"/>
              <a:pathLst>
                <a:path w="3786337" h="114237">
                  <a:moveTo>
                    <a:pt x="0" y="9060"/>
                  </a:moveTo>
                  <a:lnTo>
                    <a:pt x="51997" y="5944"/>
                  </a:lnTo>
                  <a:lnTo>
                    <a:pt x="69723" y="3477"/>
                  </a:lnTo>
                  <a:lnTo>
                    <a:pt x="117006" y="5"/>
                  </a:lnTo>
                  <a:lnTo>
                    <a:pt x="174860" y="0"/>
                  </a:lnTo>
                  <a:lnTo>
                    <a:pt x="189028" y="1852"/>
                  </a:lnTo>
                  <a:lnTo>
                    <a:pt x="203148" y="4255"/>
                  </a:lnTo>
                  <a:lnTo>
                    <a:pt x="250937" y="7637"/>
                  </a:lnTo>
                  <a:lnTo>
                    <a:pt x="320602" y="9948"/>
                  </a:lnTo>
                  <a:lnTo>
                    <a:pt x="339946" y="11989"/>
                  </a:lnTo>
                  <a:lnTo>
                    <a:pt x="359854" y="14519"/>
                  </a:lnTo>
                  <a:lnTo>
                    <a:pt x="421373" y="18079"/>
                  </a:lnTo>
                  <a:lnTo>
                    <a:pt x="506146" y="20450"/>
                  </a:lnTo>
                  <a:lnTo>
                    <a:pt x="529085" y="22497"/>
                  </a:lnTo>
                  <a:lnTo>
                    <a:pt x="552558" y="25030"/>
                  </a:lnTo>
                  <a:lnTo>
                    <a:pt x="619094" y="28595"/>
                  </a:lnTo>
                  <a:lnTo>
                    <a:pt x="720019" y="29799"/>
                  </a:lnTo>
                  <a:lnTo>
                    <a:pt x="844626" y="30057"/>
                  </a:lnTo>
                  <a:lnTo>
                    <a:pt x="896984" y="33195"/>
                  </a:lnTo>
                  <a:lnTo>
                    <a:pt x="924035" y="35668"/>
                  </a:lnTo>
                  <a:lnTo>
                    <a:pt x="1034624" y="40805"/>
                  </a:lnTo>
                  <a:lnTo>
                    <a:pt x="1062540" y="43078"/>
                  </a:lnTo>
                  <a:lnTo>
                    <a:pt x="1090500" y="45762"/>
                  </a:lnTo>
                  <a:lnTo>
                    <a:pt x="1149613" y="48745"/>
                  </a:lnTo>
                  <a:lnTo>
                    <a:pt x="1242023" y="50424"/>
                  </a:lnTo>
                  <a:lnTo>
                    <a:pt x="1303435" y="51985"/>
                  </a:lnTo>
                  <a:lnTo>
                    <a:pt x="1332900" y="54038"/>
                  </a:lnTo>
                  <a:lnTo>
                    <a:pt x="1361892" y="56575"/>
                  </a:lnTo>
                  <a:lnTo>
                    <a:pt x="1483994" y="61815"/>
                  </a:lnTo>
                  <a:lnTo>
                    <a:pt x="1546537" y="66786"/>
                  </a:lnTo>
                  <a:lnTo>
                    <a:pt x="1609393" y="69775"/>
                  </a:lnTo>
                  <a:lnTo>
                    <a:pt x="1671219" y="72272"/>
                  </a:lnTo>
                  <a:lnTo>
                    <a:pt x="1700794" y="74574"/>
                  </a:lnTo>
                  <a:lnTo>
                    <a:pt x="1729860" y="77277"/>
                  </a:lnTo>
                  <a:lnTo>
                    <a:pt x="1790203" y="80281"/>
                  </a:lnTo>
                  <a:lnTo>
                    <a:pt x="1850912" y="82784"/>
                  </a:lnTo>
                  <a:lnTo>
                    <a:pt x="1880189" y="85088"/>
                  </a:lnTo>
                  <a:lnTo>
                    <a:pt x="1909057" y="87792"/>
                  </a:lnTo>
                  <a:lnTo>
                    <a:pt x="1969178" y="90797"/>
                  </a:lnTo>
                  <a:lnTo>
                    <a:pt x="2029789" y="93301"/>
                  </a:lnTo>
                  <a:lnTo>
                    <a:pt x="2059041" y="95605"/>
                  </a:lnTo>
                  <a:lnTo>
                    <a:pt x="2087891" y="98310"/>
                  </a:lnTo>
                  <a:lnTo>
                    <a:pt x="2144877" y="101315"/>
                  </a:lnTo>
                  <a:lnTo>
                    <a:pt x="2257637" y="103244"/>
                  </a:lnTo>
                  <a:lnTo>
                    <a:pt x="2310693" y="106624"/>
                  </a:lnTo>
                  <a:lnTo>
                    <a:pt x="2336294" y="109162"/>
                  </a:lnTo>
                  <a:lnTo>
                    <a:pt x="2416992" y="112733"/>
                  </a:lnTo>
                  <a:lnTo>
                    <a:pt x="2528016" y="113939"/>
                  </a:lnTo>
                  <a:lnTo>
                    <a:pt x="3033994" y="114236"/>
                  </a:lnTo>
                  <a:lnTo>
                    <a:pt x="3079171" y="111120"/>
                  </a:lnTo>
                  <a:lnTo>
                    <a:pt x="3101035" y="108653"/>
                  </a:lnTo>
                  <a:lnTo>
                    <a:pt x="3165307" y="105181"/>
                  </a:lnTo>
                  <a:lnTo>
                    <a:pt x="3270909" y="103911"/>
                  </a:lnTo>
                  <a:lnTo>
                    <a:pt x="3629946" y="103719"/>
                  </a:lnTo>
                  <a:lnTo>
                    <a:pt x="3659177" y="100603"/>
                  </a:lnTo>
                  <a:lnTo>
                    <a:pt x="3673516" y="98135"/>
                  </a:lnTo>
                  <a:lnTo>
                    <a:pt x="3708147" y="95394"/>
                  </a:lnTo>
                  <a:lnTo>
                    <a:pt x="3786336" y="8268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354285" y="20404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312215" y="2156107"/>
              <a:ext cx="1" cy="31554"/>
            </a:xfrm>
            <a:custGeom>
              <a:avLst/>
              <a:gdLst/>
              <a:ahLst/>
              <a:cxnLst/>
              <a:rect l="0" t="0" r="0" b="0"/>
              <a:pathLst>
                <a:path w="1" h="31554">
                  <a:moveTo>
                    <a:pt x="0" y="0"/>
                  </a:move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17274" y="2576811"/>
              <a:ext cx="82064" cy="359518"/>
            </a:xfrm>
            <a:custGeom>
              <a:avLst/>
              <a:gdLst/>
              <a:ahLst/>
              <a:cxnLst/>
              <a:rect l="0" t="0" r="0" b="0"/>
              <a:pathLst>
                <a:path w="82064" h="359518">
                  <a:moveTo>
                    <a:pt x="82063" y="0"/>
                  </a:moveTo>
                  <a:lnTo>
                    <a:pt x="82063" y="22334"/>
                  </a:lnTo>
                  <a:lnTo>
                    <a:pt x="80894" y="34756"/>
                  </a:lnTo>
                  <a:lnTo>
                    <a:pt x="78947" y="48880"/>
                  </a:lnTo>
                  <a:lnTo>
                    <a:pt x="76480" y="64140"/>
                  </a:lnTo>
                  <a:lnTo>
                    <a:pt x="73666" y="78987"/>
                  </a:lnTo>
                  <a:lnTo>
                    <a:pt x="53894" y="171859"/>
                  </a:lnTo>
                  <a:lnTo>
                    <a:pt x="39969" y="230709"/>
                  </a:lnTo>
                  <a:lnTo>
                    <a:pt x="25964" y="287347"/>
                  </a:lnTo>
                  <a:lnTo>
                    <a:pt x="22460" y="300247"/>
                  </a:lnTo>
                  <a:lnTo>
                    <a:pt x="15450" y="323928"/>
                  </a:lnTo>
                  <a:lnTo>
                    <a:pt x="4934" y="356971"/>
                  </a:lnTo>
                  <a:lnTo>
                    <a:pt x="2596" y="359517"/>
                  </a:lnTo>
                  <a:lnTo>
                    <a:pt x="1038" y="356540"/>
                  </a:lnTo>
                  <a:lnTo>
                    <a:pt x="0" y="349882"/>
                  </a:lnTo>
                  <a:lnTo>
                    <a:pt x="476" y="340768"/>
                  </a:lnTo>
                  <a:lnTo>
                    <a:pt x="1962" y="330017"/>
                  </a:lnTo>
                  <a:lnTo>
                    <a:pt x="8440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20372" y="2544183"/>
              <a:ext cx="250283" cy="369192"/>
            </a:xfrm>
            <a:custGeom>
              <a:avLst/>
              <a:gdLst/>
              <a:ahLst/>
              <a:cxnLst/>
              <a:rect l="0" t="0" r="0" b="0"/>
              <a:pathLst>
                <a:path w="250283" h="369192">
                  <a:moveTo>
                    <a:pt x="0" y="32628"/>
                  </a:moveTo>
                  <a:lnTo>
                    <a:pt x="0" y="60545"/>
                  </a:lnTo>
                  <a:lnTo>
                    <a:pt x="1169" y="72275"/>
                  </a:lnTo>
                  <a:lnTo>
                    <a:pt x="3116" y="83600"/>
                  </a:lnTo>
                  <a:lnTo>
                    <a:pt x="5584" y="94657"/>
                  </a:lnTo>
                  <a:lnTo>
                    <a:pt x="8397" y="105533"/>
                  </a:lnTo>
                  <a:lnTo>
                    <a:pt x="11441" y="116290"/>
                  </a:lnTo>
                  <a:lnTo>
                    <a:pt x="17940" y="137591"/>
                  </a:lnTo>
                  <a:lnTo>
                    <a:pt x="35113" y="190364"/>
                  </a:lnTo>
                  <a:lnTo>
                    <a:pt x="39769" y="199722"/>
                  </a:lnTo>
                  <a:lnTo>
                    <a:pt x="45211" y="208299"/>
                  </a:lnTo>
                  <a:lnTo>
                    <a:pt x="51176" y="216353"/>
                  </a:lnTo>
                  <a:lnTo>
                    <a:pt x="58658" y="222892"/>
                  </a:lnTo>
                  <a:lnTo>
                    <a:pt x="67153" y="228419"/>
                  </a:lnTo>
                  <a:lnTo>
                    <a:pt x="76321" y="233273"/>
                  </a:lnTo>
                  <a:lnTo>
                    <a:pt x="87108" y="237677"/>
                  </a:lnTo>
                  <a:lnTo>
                    <a:pt x="98974" y="241782"/>
                  </a:lnTo>
                  <a:lnTo>
                    <a:pt x="111559" y="245687"/>
                  </a:lnTo>
                  <a:lnTo>
                    <a:pt x="124623" y="244785"/>
                  </a:lnTo>
                  <a:lnTo>
                    <a:pt x="138008" y="240677"/>
                  </a:lnTo>
                  <a:lnTo>
                    <a:pt x="151605" y="234433"/>
                  </a:lnTo>
                  <a:lnTo>
                    <a:pt x="163007" y="226765"/>
                  </a:lnTo>
                  <a:lnTo>
                    <a:pt x="172946" y="218146"/>
                  </a:lnTo>
                  <a:lnTo>
                    <a:pt x="181908" y="208895"/>
                  </a:lnTo>
                  <a:lnTo>
                    <a:pt x="190221" y="199221"/>
                  </a:lnTo>
                  <a:lnTo>
                    <a:pt x="198100" y="189267"/>
                  </a:lnTo>
                  <a:lnTo>
                    <a:pt x="205690" y="179124"/>
                  </a:lnTo>
                  <a:lnTo>
                    <a:pt x="211918" y="168857"/>
                  </a:lnTo>
                  <a:lnTo>
                    <a:pt x="217239" y="158506"/>
                  </a:lnTo>
                  <a:lnTo>
                    <a:pt x="221955" y="148099"/>
                  </a:lnTo>
                  <a:lnTo>
                    <a:pt x="226268" y="137656"/>
                  </a:lnTo>
                  <a:lnTo>
                    <a:pt x="230312" y="127188"/>
                  </a:lnTo>
                  <a:lnTo>
                    <a:pt x="234176" y="116703"/>
                  </a:lnTo>
                  <a:lnTo>
                    <a:pt x="237921" y="105039"/>
                  </a:lnTo>
                  <a:lnTo>
                    <a:pt x="241586" y="92588"/>
                  </a:lnTo>
                  <a:lnTo>
                    <a:pt x="245198" y="79613"/>
                  </a:lnTo>
                  <a:lnTo>
                    <a:pt x="247606" y="66289"/>
                  </a:lnTo>
                  <a:lnTo>
                    <a:pt x="249212" y="52731"/>
                  </a:lnTo>
                  <a:lnTo>
                    <a:pt x="250282" y="39018"/>
                  </a:lnTo>
                  <a:lnTo>
                    <a:pt x="249827" y="26371"/>
                  </a:lnTo>
                  <a:lnTo>
                    <a:pt x="248355" y="14433"/>
                  </a:lnTo>
                  <a:lnTo>
                    <a:pt x="246205" y="2969"/>
                  </a:lnTo>
                  <a:lnTo>
                    <a:pt x="243603" y="0"/>
                  </a:lnTo>
                  <a:lnTo>
                    <a:pt x="240700" y="2696"/>
                  </a:lnTo>
                  <a:lnTo>
                    <a:pt x="237596" y="9168"/>
                  </a:lnTo>
                  <a:lnTo>
                    <a:pt x="234358" y="20494"/>
                  </a:lnTo>
                  <a:lnTo>
                    <a:pt x="231030" y="35056"/>
                  </a:lnTo>
                  <a:lnTo>
                    <a:pt x="224217" y="67597"/>
                  </a:lnTo>
                  <a:lnTo>
                    <a:pt x="217293" y="97641"/>
                  </a:lnTo>
                  <a:lnTo>
                    <a:pt x="214980" y="112198"/>
                  </a:lnTo>
                  <a:lnTo>
                    <a:pt x="213437" y="126576"/>
                  </a:lnTo>
                  <a:lnTo>
                    <a:pt x="212409" y="140837"/>
                  </a:lnTo>
                  <a:lnTo>
                    <a:pt x="211723" y="155018"/>
                  </a:lnTo>
                  <a:lnTo>
                    <a:pt x="210962" y="183240"/>
                  </a:lnTo>
                  <a:lnTo>
                    <a:pt x="210533" y="225409"/>
                  </a:lnTo>
                  <a:lnTo>
                    <a:pt x="209304" y="238278"/>
                  </a:lnTo>
                  <a:lnTo>
                    <a:pt x="207316" y="250363"/>
                  </a:lnTo>
                  <a:lnTo>
                    <a:pt x="204822" y="261925"/>
                  </a:lnTo>
                  <a:lnTo>
                    <a:pt x="204328" y="273140"/>
                  </a:lnTo>
                  <a:lnTo>
                    <a:pt x="205168" y="284122"/>
                  </a:lnTo>
                  <a:lnTo>
                    <a:pt x="206896" y="294949"/>
                  </a:lnTo>
                  <a:lnTo>
                    <a:pt x="209216" y="306842"/>
                  </a:lnTo>
                  <a:lnTo>
                    <a:pt x="211932" y="319444"/>
                  </a:lnTo>
                  <a:lnTo>
                    <a:pt x="241905" y="36919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62277" y="29133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167453" y="2692505"/>
              <a:ext cx="10519" cy="210353"/>
            </a:xfrm>
            <a:custGeom>
              <a:avLst/>
              <a:gdLst/>
              <a:ahLst/>
              <a:cxnLst/>
              <a:rect l="0" t="0" r="0" b="0"/>
              <a:pathLst>
                <a:path w="10519" h="210353">
                  <a:moveTo>
                    <a:pt x="10518" y="0"/>
                  </a:moveTo>
                  <a:lnTo>
                    <a:pt x="10518" y="22333"/>
                  </a:lnTo>
                  <a:lnTo>
                    <a:pt x="9349" y="33587"/>
                  </a:lnTo>
                  <a:lnTo>
                    <a:pt x="7401" y="45764"/>
                  </a:lnTo>
                  <a:lnTo>
                    <a:pt x="4934" y="58556"/>
                  </a:lnTo>
                  <a:lnTo>
                    <a:pt x="3289" y="74096"/>
                  </a:lnTo>
                  <a:lnTo>
                    <a:pt x="2193" y="91468"/>
                  </a:lnTo>
                  <a:lnTo>
                    <a:pt x="975" y="127130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251341" y="2724057"/>
              <a:ext cx="263194" cy="189318"/>
            </a:xfrm>
            <a:custGeom>
              <a:avLst/>
              <a:gdLst/>
              <a:ahLst/>
              <a:cxnLst/>
              <a:rect l="0" t="0" r="0" b="0"/>
              <a:pathLst>
                <a:path w="263194" h="189318">
                  <a:moveTo>
                    <a:pt x="42323" y="0"/>
                  </a:moveTo>
                  <a:lnTo>
                    <a:pt x="36740" y="22334"/>
                  </a:lnTo>
                  <a:lnTo>
                    <a:pt x="30882" y="48881"/>
                  </a:lnTo>
                  <a:lnTo>
                    <a:pt x="24383" y="78987"/>
                  </a:lnTo>
                  <a:lnTo>
                    <a:pt x="17600" y="107950"/>
                  </a:lnTo>
                  <a:lnTo>
                    <a:pt x="12986" y="122218"/>
                  </a:lnTo>
                  <a:lnTo>
                    <a:pt x="7573" y="136404"/>
                  </a:lnTo>
                  <a:lnTo>
                    <a:pt x="1627" y="150536"/>
                  </a:lnTo>
                  <a:lnTo>
                    <a:pt x="0" y="154114"/>
                  </a:lnTo>
                  <a:lnTo>
                    <a:pt x="1253" y="150656"/>
                  </a:lnTo>
                  <a:lnTo>
                    <a:pt x="4426" y="142508"/>
                  </a:lnTo>
                  <a:lnTo>
                    <a:pt x="8878" y="134739"/>
                  </a:lnTo>
                  <a:lnTo>
                    <a:pt x="14183" y="127222"/>
                  </a:lnTo>
                  <a:lnTo>
                    <a:pt x="20057" y="119873"/>
                  </a:lnTo>
                  <a:lnTo>
                    <a:pt x="25142" y="111469"/>
                  </a:lnTo>
                  <a:lnTo>
                    <a:pt x="29700" y="102360"/>
                  </a:lnTo>
                  <a:lnTo>
                    <a:pt x="33908" y="92781"/>
                  </a:lnTo>
                  <a:lnTo>
                    <a:pt x="39050" y="82889"/>
                  </a:lnTo>
                  <a:lnTo>
                    <a:pt x="44816" y="72789"/>
                  </a:lnTo>
                  <a:lnTo>
                    <a:pt x="50997" y="62550"/>
                  </a:lnTo>
                  <a:lnTo>
                    <a:pt x="57454" y="51049"/>
                  </a:lnTo>
                  <a:lnTo>
                    <a:pt x="70862" y="25805"/>
                  </a:lnTo>
                  <a:lnTo>
                    <a:pt x="78879" y="16035"/>
                  </a:lnTo>
                  <a:lnTo>
                    <a:pt x="87729" y="8353"/>
                  </a:lnTo>
                  <a:lnTo>
                    <a:pt x="97135" y="2063"/>
                  </a:lnTo>
                  <a:lnTo>
                    <a:pt x="104574" y="3713"/>
                  </a:lnTo>
                  <a:lnTo>
                    <a:pt x="110702" y="10656"/>
                  </a:lnTo>
                  <a:lnTo>
                    <a:pt x="115956" y="21127"/>
                  </a:lnTo>
                  <a:lnTo>
                    <a:pt x="120627" y="31614"/>
                  </a:lnTo>
                  <a:lnTo>
                    <a:pt x="124910" y="42112"/>
                  </a:lnTo>
                  <a:lnTo>
                    <a:pt x="128934" y="52616"/>
                  </a:lnTo>
                  <a:lnTo>
                    <a:pt x="135122" y="65461"/>
                  </a:lnTo>
                  <a:lnTo>
                    <a:pt x="142754" y="79868"/>
                  </a:lnTo>
                  <a:lnTo>
                    <a:pt x="151347" y="95316"/>
                  </a:lnTo>
                  <a:lnTo>
                    <a:pt x="159414" y="107952"/>
                  </a:lnTo>
                  <a:lnTo>
                    <a:pt x="167128" y="118713"/>
                  </a:lnTo>
                  <a:lnTo>
                    <a:pt x="174609" y="128224"/>
                  </a:lnTo>
                  <a:lnTo>
                    <a:pt x="181933" y="136902"/>
                  </a:lnTo>
                  <a:lnTo>
                    <a:pt x="189153" y="145025"/>
                  </a:lnTo>
                  <a:lnTo>
                    <a:pt x="196304" y="152777"/>
                  </a:lnTo>
                  <a:lnTo>
                    <a:pt x="204577" y="159114"/>
                  </a:lnTo>
                  <a:lnTo>
                    <a:pt x="213598" y="164507"/>
                  </a:lnTo>
                  <a:lnTo>
                    <a:pt x="263193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325217" y="2492670"/>
              <a:ext cx="10519" cy="21037"/>
            </a:xfrm>
            <a:custGeom>
              <a:avLst/>
              <a:gdLst/>
              <a:ahLst/>
              <a:cxnLst/>
              <a:rect l="0" t="0" r="0" b="0"/>
              <a:pathLst>
                <a:path w="10519" h="21037">
                  <a:moveTo>
                    <a:pt x="10518" y="0"/>
                  </a:moveTo>
                  <a:lnTo>
                    <a:pt x="0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619710" y="270302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640745" y="2871304"/>
              <a:ext cx="10518" cy="10518"/>
            </a:xfrm>
            <a:custGeom>
              <a:avLst/>
              <a:gdLst/>
              <a:ahLst/>
              <a:cxnLst/>
              <a:rect l="0" t="0" r="0" b="0"/>
              <a:pathLst>
                <a:path w="10518" h="10518">
                  <a:moveTo>
                    <a:pt x="10517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93744" y="3155279"/>
              <a:ext cx="236981" cy="220870"/>
            </a:xfrm>
            <a:custGeom>
              <a:avLst/>
              <a:gdLst/>
              <a:ahLst/>
              <a:cxnLst/>
              <a:rect l="0" t="0" r="0" b="0"/>
              <a:pathLst>
                <a:path w="236981" h="220870">
                  <a:moveTo>
                    <a:pt x="131804" y="0"/>
                  </a:moveTo>
                  <a:lnTo>
                    <a:pt x="117165" y="43917"/>
                  </a:lnTo>
                  <a:lnTo>
                    <a:pt x="112696" y="53819"/>
                  </a:lnTo>
                  <a:lnTo>
                    <a:pt x="107379" y="63926"/>
                  </a:lnTo>
                  <a:lnTo>
                    <a:pt x="101497" y="74170"/>
                  </a:lnTo>
                  <a:lnTo>
                    <a:pt x="96407" y="84505"/>
                  </a:lnTo>
                  <a:lnTo>
                    <a:pt x="91846" y="94901"/>
                  </a:lnTo>
                  <a:lnTo>
                    <a:pt x="87636" y="105338"/>
                  </a:lnTo>
                  <a:lnTo>
                    <a:pt x="82492" y="114633"/>
                  </a:lnTo>
                  <a:lnTo>
                    <a:pt x="76726" y="123167"/>
                  </a:lnTo>
                  <a:lnTo>
                    <a:pt x="70544" y="131194"/>
                  </a:lnTo>
                  <a:lnTo>
                    <a:pt x="64086" y="138882"/>
                  </a:lnTo>
                  <a:lnTo>
                    <a:pt x="57443" y="146345"/>
                  </a:lnTo>
                  <a:lnTo>
                    <a:pt x="50677" y="153657"/>
                  </a:lnTo>
                  <a:lnTo>
                    <a:pt x="24405" y="180699"/>
                  </a:lnTo>
                  <a:lnTo>
                    <a:pt x="0" y="205331"/>
                  </a:lnTo>
                  <a:lnTo>
                    <a:pt x="696" y="210510"/>
                  </a:lnTo>
                  <a:lnTo>
                    <a:pt x="7003" y="213964"/>
                  </a:lnTo>
                  <a:lnTo>
                    <a:pt x="17050" y="216265"/>
                  </a:lnTo>
                  <a:lnTo>
                    <a:pt x="29592" y="217800"/>
                  </a:lnTo>
                  <a:lnTo>
                    <a:pt x="43796" y="218823"/>
                  </a:lnTo>
                  <a:lnTo>
                    <a:pt x="59109" y="219505"/>
                  </a:lnTo>
                  <a:lnTo>
                    <a:pt x="97937" y="220263"/>
                  </a:lnTo>
                  <a:lnTo>
                    <a:pt x="236980" y="2208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108956" y="3186832"/>
              <a:ext cx="237003" cy="234406"/>
            </a:xfrm>
            <a:custGeom>
              <a:avLst/>
              <a:gdLst/>
              <a:ahLst/>
              <a:cxnLst/>
              <a:rect l="0" t="0" r="0" b="0"/>
              <a:pathLst>
                <a:path w="237003" h="234406">
                  <a:moveTo>
                    <a:pt x="79532" y="42070"/>
                  </a:moveTo>
                  <a:lnTo>
                    <a:pt x="62782" y="53237"/>
                  </a:lnTo>
                  <a:lnTo>
                    <a:pt x="54342" y="60032"/>
                  </a:lnTo>
                  <a:lnTo>
                    <a:pt x="45209" y="68068"/>
                  </a:lnTo>
                  <a:lnTo>
                    <a:pt x="35615" y="76931"/>
                  </a:lnTo>
                  <a:lnTo>
                    <a:pt x="26882" y="87515"/>
                  </a:lnTo>
                  <a:lnTo>
                    <a:pt x="18722" y="99245"/>
                  </a:lnTo>
                  <a:lnTo>
                    <a:pt x="10945" y="111739"/>
                  </a:lnTo>
                  <a:lnTo>
                    <a:pt x="5761" y="124744"/>
                  </a:lnTo>
                  <a:lnTo>
                    <a:pt x="2304" y="138088"/>
                  </a:lnTo>
                  <a:lnTo>
                    <a:pt x="0" y="151658"/>
                  </a:lnTo>
                  <a:lnTo>
                    <a:pt x="1970" y="164211"/>
                  </a:lnTo>
                  <a:lnTo>
                    <a:pt x="6789" y="176085"/>
                  </a:lnTo>
                  <a:lnTo>
                    <a:pt x="13507" y="187508"/>
                  </a:lnTo>
                  <a:lnTo>
                    <a:pt x="22661" y="197460"/>
                  </a:lnTo>
                  <a:lnTo>
                    <a:pt x="33437" y="206432"/>
                  </a:lnTo>
                  <a:lnTo>
                    <a:pt x="45296" y="214750"/>
                  </a:lnTo>
                  <a:lnTo>
                    <a:pt x="59046" y="221465"/>
                  </a:lnTo>
                  <a:lnTo>
                    <a:pt x="74055" y="227110"/>
                  </a:lnTo>
                  <a:lnTo>
                    <a:pt x="89904" y="232041"/>
                  </a:lnTo>
                  <a:lnTo>
                    <a:pt x="103976" y="234160"/>
                  </a:lnTo>
                  <a:lnTo>
                    <a:pt x="116863" y="234405"/>
                  </a:lnTo>
                  <a:lnTo>
                    <a:pt x="128961" y="233399"/>
                  </a:lnTo>
                  <a:lnTo>
                    <a:pt x="140531" y="231560"/>
                  </a:lnTo>
                  <a:lnTo>
                    <a:pt x="151751" y="229165"/>
                  </a:lnTo>
                  <a:lnTo>
                    <a:pt x="162737" y="226400"/>
                  </a:lnTo>
                  <a:lnTo>
                    <a:pt x="174735" y="219882"/>
                  </a:lnTo>
                  <a:lnTo>
                    <a:pt x="187408" y="210862"/>
                  </a:lnTo>
                  <a:lnTo>
                    <a:pt x="200532" y="200174"/>
                  </a:lnTo>
                  <a:lnTo>
                    <a:pt x="211618" y="187206"/>
                  </a:lnTo>
                  <a:lnTo>
                    <a:pt x="221346" y="172717"/>
                  </a:lnTo>
                  <a:lnTo>
                    <a:pt x="230169" y="157215"/>
                  </a:lnTo>
                  <a:lnTo>
                    <a:pt x="234882" y="143375"/>
                  </a:lnTo>
                  <a:lnTo>
                    <a:pt x="236855" y="130642"/>
                  </a:lnTo>
                  <a:lnTo>
                    <a:pt x="237002" y="118647"/>
                  </a:lnTo>
                  <a:lnTo>
                    <a:pt x="234763" y="104808"/>
                  </a:lnTo>
                  <a:lnTo>
                    <a:pt x="230933" y="89738"/>
                  </a:lnTo>
                  <a:lnTo>
                    <a:pt x="226042" y="73849"/>
                  </a:lnTo>
                  <a:lnTo>
                    <a:pt x="219276" y="59750"/>
                  </a:lnTo>
                  <a:lnTo>
                    <a:pt x="211259" y="46845"/>
                  </a:lnTo>
                  <a:lnTo>
                    <a:pt x="202409" y="34736"/>
                  </a:lnTo>
                  <a:lnTo>
                    <a:pt x="193003" y="25494"/>
                  </a:lnTo>
                  <a:lnTo>
                    <a:pt x="183226" y="18165"/>
                  </a:lnTo>
                  <a:lnTo>
                    <a:pt x="13212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209523" y="3323561"/>
              <a:ext cx="210353" cy="157765"/>
            </a:xfrm>
            <a:custGeom>
              <a:avLst/>
              <a:gdLst/>
              <a:ahLst/>
              <a:cxnLst/>
              <a:rect l="0" t="0" r="0" b="0"/>
              <a:pathLst>
                <a:path w="210353" h="157765">
                  <a:moveTo>
                    <a:pt x="0" y="0"/>
                  </a:moveTo>
                  <a:lnTo>
                    <a:pt x="16751" y="5583"/>
                  </a:lnTo>
                  <a:lnTo>
                    <a:pt x="24022" y="10734"/>
                  </a:lnTo>
                  <a:lnTo>
                    <a:pt x="31207" y="17673"/>
                  </a:lnTo>
                  <a:lnTo>
                    <a:pt x="38334" y="25805"/>
                  </a:lnTo>
                  <a:lnTo>
                    <a:pt x="47760" y="34733"/>
                  </a:lnTo>
                  <a:lnTo>
                    <a:pt x="58718" y="44190"/>
                  </a:lnTo>
                  <a:lnTo>
                    <a:pt x="70698" y="54001"/>
                  </a:lnTo>
                  <a:lnTo>
                    <a:pt x="81023" y="62879"/>
                  </a:lnTo>
                  <a:lnTo>
                    <a:pt x="90242" y="71135"/>
                  </a:lnTo>
                  <a:lnTo>
                    <a:pt x="106719" y="86540"/>
                  </a:lnTo>
                  <a:lnTo>
                    <a:pt x="121833" y="101178"/>
                  </a:lnTo>
                  <a:lnTo>
                    <a:pt x="130304" y="108354"/>
                  </a:lnTo>
                  <a:lnTo>
                    <a:pt x="139458" y="115475"/>
                  </a:lnTo>
                  <a:lnTo>
                    <a:pt x="149066" y="122560"/>
                  </a:lnTo>
                  <a:lnTo>
                    <a:pt x="160146" y="129620"/>
                  </a:lnTo>
                  <a:lnTo>
                    <a:pt x="172207" y="136664"/>
                  </a:lnTo>
                  <a:lnTo>
                    <a:pt x="210352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525051" y="3281490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525051" y="3460289"/>
              <a:ext cx="10519" cy="21037"/>
            </a:xfrm>
            <a:custGeom>
              <a:avLst/>
              <a:gdLst/>
              <a:ahLst/>
              <a:cxnLst/>
              <a:rect l="0" t="0" r="0" b="0"/>
              <a:pathLst>
                <a:path w="10519" h="21037">
                  <a:moveTo>
                    <a:pt x="10518" y="0"/>
                  </a:moveTo>
                  <a:lnTo>
                    <a:pt x="0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934248" y="3647414"/>
              <a:ext cx="359424" cy="359792"/>
            </a:xfrm>
            <a:custGeom>
              <a:avLst/>
              <a:gdLst/>
              <a:ahLst/>
              <a:cxnLst/>
              <a:rect l="0" t="0" r="0" b="0"/>
              <a:pathLst>
                <a:path w="359424" h="359792">
                  <a:moveTo>
                    <a:pt x="117511" y="117886"/>
                  </a:moveTo>
                  <a:lnTo>
                    <a:pt x="100761" y="129053"/>
                  </a:lnTo>
                  <a:lnTo>
                    <a:pt x="93490" y="135848"/>
                  </a:lnTo>
                  <a:lnTo>
                    <a:pt x="86305" y="143884"/>
                  </a:lnTo>
                  <a:lnTo>
                    <a:pt x="79178" y="152747"/>
                  </a:lnTo>
                  <a:lnTo>
                    <a:pt x="72089" y="164499"/>
                  </a:lnTo>
                  <a:lnTo>
                    <a:pt x="65026" y="178177"/>
                  </a:lnTo>
                  <a:lnTo>
                    <a:pt x="57980" y="193139"/>
                  </a:lnTo>
                  <a:lnTo>
                    <a:pt x="50945" y="205450"/>
                  </a:lnTo>
                  <a:lnTo>
                    <a:pt x="43919" y="215995"/>
                  </a:lnTo>
                  <a:lnTo>
                    <a:pt x="36897" y="225362"/>
                  </a:lnTo>
                  <a:lnTo>
                    <a:pt x="31047" y="235113"/>
                  </a:lnTo>
                  <a:lnTo>
                    <a:pt x="25978" y="245120"/>
                  </a:lnTo>
                  <a:lnTo>
                    <a:pt x="21431" y="255297"/>
                  </a:lnTo>
                  <a:lnTo>
                    <a:pt x="10145" y="279069"/>
                  </a:lnTo>
                  <a:lnTo>
                    <a:pt x="3863" y="291953"/>
                  </a:lnTo>
                  <a:lnTo>
                    <a:pt x="844" y="297036"/>
                  </a:lnTo>
                  <a:lnTo>
                    <a:pt x="0" y="296919"/>
                  </a:lnTo>
                  <a:lnTo>
                    <a:pt x="606" y="293335"/>
                  </a:lnTo>
                  <a:lnTo>
                    <a:pt x="3347" y="287440"/>
                  </a:lnTo>
                  <a:lnTo>
                    <a:pt x="7512" y="280004"/>
                  </a:lnTo>
                  <a:lnTo>
                    <a:pt x="12626" y="271541"/>
                  </a:lnTo>
                  <a:lnTo>
                    <a:pt x="18372" y="261224"/>
                  </a:lnTo>
                  <a:lnTo>
                    <a:pt x="30989" y="237296"/>
                  </a:lnTo>
                  <a:lnTo>
                    <a:pt x="51233" y="197544"/>
                  </a:lnTo>
                  <a:lnTo>
                    <a:pt x="58134" y="182678"/>
                  </a:lnTo>
                  <a:lnTo>
                    <a:pt x="79013" y="135006"/>
                  </a:lnTo>
                  <a:lnTo>
                    <a:pt x="93000" y="105239"/>
                  </a:lnTo>
                  <a:lnTo>
                    <a:pt x="98833" y="91925"/>
                  </a:lnTo>
                  <a:lnTo>
                    <a:pt x="103890" y="79543"/>
                  </a:lnTo>
                  <a:lnTo>
                    <a:pt x="108431" y="67783"/>
                  </a:lnTo>
                  <a:lnTo>
                    <a:pt x="113795" y="56437"/>
                  </a:lnTo>
                  <a:lnTo>
                    <a:pt x="119708" y="45367"/>
                  </a:lnTo>
                  <a:lnTo>
                    <a:pt x="125988" y="34481"/>
                  </a:lnTo>
                  <a:lnTo>
                    <a:pt x="131343" y="23718"/>
                  </a:lnTo>
                  <a:lnTo>
                    <a:pt x="136081" y="13037"/>
                  </a:lnTo>
                  <a:lnTo>
                    <a:pt x="140409" y="2410"/>
                  </a:lnTo>
                  <a:lnTo>
                    <a:pt x="140957" y="0"/>
                  </a:lnTo>
                  <a:lnTo>
                    <a:pt x="135333" y="9788"/>
                  </a:lnTo>
                  <a:lnTo>
                    <a:pt x="131730" y="17773"/>
                  </a:lnTo>
                  <a:lnTo>
                    <a:pt x="128159" y="26603"/>
                  </a:lnTo>
                  <a:lnTo>
                    <a:pt x="124610" y="35996"/>
                  </a:lnTo>
                  <a:lnTo>
                    <a:pt x="122244" y="49269"/>
                  </a:lnTo>
                  <a:lnTo>
                    <a:pt x="120666" y="65129"/>
                  </a:lnTo>
                  <a:lnTo>
                    <a:pt x="119614" y="82715"/>
                  </a:lnTo>
                  <a:lnTo>
                    <a:pt x="120082" y="100282"/>
                  </a:lnTo>
                  <a:lnTo>
                    <a:pt x="121562" y="117836"/>
                  </a:lnTo>
                  <a:lnTo>
                    <a:pt x="123718" y="135382"/>
                  </a:lnTo>
                  <a:lnTo>
                    <a:pt x="127492" y="149417"/>
                  </a:lnTo>
                  <a:lnTo>
                    <a:pt x="132346" y="161110"/>
                  </a:lnTo>
                  <a:lnTo>
                    <a:pt x="137918" y="171243"/>
                  </a:lnTo>
                  <a:lnTo>
                    <a:pt x="145140" y="180336"/>
                  </a:lnTo>
                  <a:lnTo>
                    <a:pt x="153460" y="188734"/>
                  </a:lnTo>
                  <a:lnTo>
                    <a:pt x="162512" y="196671"/>
                  </a:lnTo>
                  <a:lnTo>
                    <a:pt x="174390" y="200794"/>
                  </a:lnTo>
                  <a:lnTo>
                    <a:pt x="188152" y="202373"/>
                  </a:lnTo>
                  <a:lnTo>
                    <a:pt x="203170" y="202257"/>
                  </a:lnTo>
                  <a:lnTo>
                    <a:pt x="215519" y="199843"/>
                  </a:lnTo>
                  <a:lnTo>
                    <a:pt x="226089" y="195897"/>
                  </a:lnTo>
                  <a:lnTo>
                    <a:pt x="235472" y="190928"/>
                  </a:lnTo>
                  <a:lnTo>
                    <a:pt x="244066" y="185279"/>
                  </a:lnTo>
                  <a:lnTo>
                    <a:pt x="252132" y="179175"/>
                  </a:lnTo>
                  <a:lnTo>
                    <a:pt x="259846" y="172769"/>
                  </a:lnTo>
                  <a:lnTo>
                    <a:pt x="267327" y="166160"/>
                  </a:lnTo>
                  <a:lnTo>
                    <a:pt x="281871" y="152586"/>
                  </a:lnTo>
                  <a:lnTo>
                    <a:pt x="308782" y="126220"/>
                  </a:lnTo>
                  <a:lnTo>
                    <a:pt x="316311" y="116430"/>
                  </a:lnTo>
                  <a:lnTo>
                    <a:pt x="322499" y="106398"/>
                  </a:lnTo>
                  <a:lnTo>
                    <a:pt x="327793" y="96204"/>
                  </a:lnTo>
                  <a:lnTo>
                    <a:pt x="332491" y="85901"/>
                  </a:lnTo>
                  <a:lnTo>
                    <a:pt x="336792" y="75528"/>
                  </a:lnTo>
                  <a:lnTo>
                    <a:pt x="340827" y="65106"/>
                  </a:lnTo>
                  <a:lnTo>
                    <a:pt x="345855" y="54652"/>
                  </a:lnTo>
                  <a:lnTo>
                    <a:pt x="351544" y="44177"/>
                  </a:lnTo>
                  <a:lnTo>
                    <a:pt x="357674" y="33688"/>
                  </a:lnTo>
                  <a:lnTo>
                    <a:pt x="359423" y="32538"/>
                  </a:lnTo>
                  <a:lnTo>
                    <a:pt x="358252" y="37615"/>
                  </a:lnTo>
                  <a:lnTo>
                    <a:pt x="345163" y="76580"/>
                  </a:lnTo>
                  <a:lnTo>
                    <a:pt x="340565" y="86843"/>
                  </a:lnTo>
                  <a:lnTo>
                    <a:pt x="335162" y="97190"/>
                  </a:lnTo>
                  <a:lnTo>
                    <a:pt x="329224" y="107595"/>
                  </a:lnTo>
                  <a:lnTo>
                    <a:pt x="324096" y="119206"/>
                  </a:lnTo>
                  <a:lnTo>
                    <a:pt x="319508" y="131620"/>
                  </a:lnTo>
                  <a:lnTo>
                    <a:pt x="303749" y="179549"/>
                  </a:lnTo>
                  <a:lnTo>
                    <a:pt x="301270" y="191716"/>
                  </a:lnTo>
                  <a:lnTo>
                    <a:pt x="299617" y="204502"/>
                  </a:lnTo>
                  <a:lnTo>
                    <a:pt x="298515" y="217700"/>
                  </a:lnTo>
                  <a:lnTo>
                    <a:pt x="297780" y="233511"/>
                  </a:lnTo>
                  <a:lnTo>
                    <a:pt x="296964" y="269776"/>
                  </a:lnTo>
                  <a:lnTo>
                    <a:pt x="296601" y="303034"/>
                  </a:lnTo>
                  <a:lnTo>
                    <a:pt x="306828" y="35979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430393" y="3754782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409358" y="39020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31587" y="4196521"/>
              <a:ext cx="320173" cy="410187"/>
            </a:xfrm>
            <a:custGeom>
              <a:avLst/>
              <a:gdLst/>
              <a:ahLst/>
              <a:cxnLst/>
              <a:rect l="0" t="0" r="0" b="0"/>
              <a:pathLst>
                <a:path w="320173" h="410187">
                  <a:moveTo>
                    <a:pt x="78268" y="0"/>
                  </a:moveTo>
                  <a:lnTo>
                    <a:pt x="67101" y="27917"/>
                  </a:lnTo>
                  <a:lnTo>
                    <a:pt x="61474" y="40816"/>
                  </a:lnTo>
                  <a:lnTo>
                    <a:pt x="48989" y="67612"/>
                  </a:lnTo>
                  <a:lnTo>
                    <a:pt x="43557" y="81302"/>
                  </a:lnTo>
                  <a:lnTo>
                    <a:pt x="38766" y="95103"/>
                  </a:lnTo>
                  <a:lnTo>
                    <a:pt x="34404" y="108978"/>
                  </a:lnTo>
                  <a:lnTo>
                    <a:pt x="26441" y="136861"/>
                  </a:lnTo>
                  <a:lnTo>
                    <a:pt x="8251" y="205695"/>
                  </a:lnTo>
                  <a:lnTo>
                    <a:pt x="1183" y="229318"/>
                  </a:lnTo>
                  <a:lnTo>
                    <a:pt x="0" y="244031"/>
                  </a:lnTo>
                  <a:lnTo>
                    <a:pt x="379" y="260852"/>
                  </a:lnTo>
                  <a:lnTo>
                    <a:pt x="1801" y="279077"/>
                  </a:lnTo>
                  <a:lnTo>
                    <a:pt x="5086" y="295902"/>
                  </a:lnTo>
                  <a:lnTo>
                    <a:pt x="9613" y="311793"/>
                  </a:lnTo>
                  <a:lnTo>
                    <a:pt x="14969" y="327062"/>
                  </a:lnTo>
                  <a:lnTo>
                    <a:pt x="23214" y="337241"/>
                  </a:lnTo>
                  <a:lnTo>
                    <a:pt x="33385" y="344027"/>
                  </a:lnTo>
                  <a:lnTo>
                    <a:pt x="44840" y="348550"/>
                  </a:lnTo>
                  <a:lnTo>
                    <a:pt x="58320" y="349229"/>
                  </a:lnTo>
                  <a:lnTo>
                    <a:pt x="73149" y="347345"/>
                  </a:lnTo>
                  <a:lnTo>
                    <a:pt x="88879" y="343751"/>
                  </a:lnTo>
                  <a:lnTo>
                    <a:pt x="102871" y="337849"/>
                  </a:lnTo>
                  <a:lnTo>
                    <a:pt x="115705" y="330409"/>
                  </a:lnTo>
                  <a:lnTo>
                    <a:pt x="127767" y="321943"/>
                  </a:lnTo>
                  <a:lnTo>
                    <a:pt x="138145" y="312793"/>
                  </a:lnTo>
                  <a:lnTo>
                    <a:pt x="147402" y="303187"/>
                  </a:lnTo>
                  <a:lnTo>
                    <a:pt x="155910" y="293277"/>
                  </a:lnTo>
                  <a:lnTo>
                    <a:pt x="165088" y="281996"/>
                  </a:lnTo>
                  <a:lnTo>
                    <a:pt x="184634" y="256997"/>
                  </a:lnTo>
                  <a:lnTo>
                    <a:pt x="192418" y="244954"/>
                  </a:lnTo>
                  <a:lnTo>
                    <a:pt x="198775" y="233421"/>
                  </a:lnTo>
                  <a:lnTo>
                    <a:pt x="222959" y="184135"/>
                  </a:lnTo>
                  <a:lnTo>
                    <a:pt x="228485" y="171839"/>
                  </a:lnTo>
                  <a:lnTo>
                    <a:pt x="233338" y="160135"/>
                  </a:lnTo>
                  <a:lnTo>
                    <a:pt x="237742" y="148828"/>
                  </a:lnTo>
                  <a:lnTo>
                    <a:pt x="245751" y="126914"/>
                  </a:lnTo>
                  <a:lnTo>
                    <a:pt x="260415" y="84280"/>
                  </a:lnTo>
                  <a:lnTo>
                    <a:pt x="261636" y="81896"/>
                  </a:lnTo>
                  <a:lnTo>
                    <a:pt x="259877" y="91713"/>
                  </a:lnTo>
                  <a:lnTo>
                    <a:pt x="258940" y="104381"/>
                  </a:lnTo>
                  <a:lnTo>
                    <a:pt x="258316" y="121007"/>
                  </a:lnTo>
                  <a:lnTo>
                    <a:pt x="257313" y="189717"/>
                  </a:lnTo>
                  <a:lnTo>
                    <a:pt x="257140" y="233973"/>
                  </a:lnTo>
                  <a:lnTo>
                    <a:pt x="258284" y="248303"/>
                  </a:lnTo>
                  <a:lnTo>
                    <a:pt x="260216" y="262532"/>
                  </a:lnTo>
                  <a:lnTo>
                    <a:pt x="262672" y="276691"/>
                  </a:lnTo>
                  <a:lnTo>
                    <a:pt x="265478" y="290805"/>
                  </a:lnTo>
                  <a:lnTo>
                    <a:pt x="271712" y="318953"/>
                  </a:lnTo>
                  <a:lnTo>
                    <a:pt x="275011" y="331835"/>
                  </a:lnTo>
                  <a:lnTo>
                    <a:pt x="278378" y="343928"/>
                  </a:lnTo>
                  <a:lnTo>
                    <a:pt x="281792" y="355497"/>
                  </a:lnTo>
                  <a:lnTo>
                    <a:pt x="286405" y="366715"/>
                  </a:lnTo>
                  <a:lnTo>
                    <a:pt x="291818" y="377700"/>
                  </a:lnTo>
                  <a:lnTo>
                    <a:pt x="320172" y="41018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115104" y="4309200"/>
              <a:ext cx="186978" cy="337879"/>
            </a:xfrm>
            <a:custGeom>
              <a:avLst/>
              <a:gdLst/>
              <a:ahLst/>
              <a:cxnLst/>
              <a:rect l="0" t="0" r="0" b="0"/>
              <a:pathLst>
                <a:path w="186978" h="337879">
                  <a:moveTo>
                    <a:pt x="104937" y="13533"/>
                  </a:moveTo>
                  <a:lnTo>
                    <a:pt x="93770" y="2366"/>
                  </a:lnTo>
                  <a:lnTo>
                    <a:pt x="86975" y="245"/>
                  </a:lnTo>
                  <a:lnTo>
                    <a:pt x="78939" y="0"/>
                  </a:lnTo>
                  <a:lnTo>
                    <a:pt x="70075" y="1005"/>
                  </a:lnTo>
                  <a:lnTo>
                    <a:pt x="61829" y="4012"/>
                  </a:lnTo>
                  <a:lnTo>
                    <a:pt x="53995" y="8354"/>
                  </a:lnTo>
                  <a:lnTo>
                    <a:pt x="46434" y="13586"/>
                  </a:lnTo>
                  <a:lnTo>
                    <a:pt x="39057" y="22917"/>
                  </a:lnTo>
                  <a:lnTo>
                    <a:pt x="31801" y="34981"/>
                  </a:lnTo>
                  <a:lnTo>
                    <a:pt x="24627" y="48867"/>
                  </a:lnTo>
                  <a:lnTo>
                    <a:pt x="18676" y="61630"/>
                  </a:lnTo>
                  <a:lnTo>
                    <a:pt x="13539" y="73644"/>
                  </a:lnTo>
                  <a:lnTo>
                    <a:pt x="8947" y="85160"/>
                  </a:lnTo>
                  <a:lnTo>
                    <a:pt x="5885" y="97511"/>
                  </a:lnTo>
                  <a:lnTo>
                    <a:pt x="3843" y="110420"/>
                  </a:lnTo>
                  <a:lnTo>
                    <a:pt x="2483" y="123701"/>
                  </a:lnTo>
                  <a:lnTo>
                    <a:pt x="1575" y="137228"/>
                  </a:lnTo>
                  <a:lnTo>
                    <a:pt x="971" y="150922"/>
                  </a:lnTo>
                  <a:lnTo>
                    <a:pt x="299" y="178602"/>
                  </a:lnTo>
                  <a:lnTo>
                    <a:pt x="0" y="206485"/>
                  </a:lnTo>
                  <a:lnTo>
                    <a:pt x="1089" y="220466"/>
                  </a:lnTo>
                  <a:lnTo>
                    <a:pt x="2983" y="234460"/>
                  </a:lnTo>
                  <a:lnTo>
                    <a:pt x="5415" y="248464"/>
                  </a:lnTo>
                  <a:lnTo>
                    <a:pt x="9374" y="261306"/>
                  </a:lnTo>
                  <a:lnTo>
                    <a:pt x="14350" y="273373"/>
                  </a:lnTo>
                  <a:lnTo>
                    <a:pt x="20004" y="284924"/>
                  </a:lnTo>
                  <a:lnTo>
                    <a:pt x="26111" y="294961"/>
                  </a:lnTo>
                  <a:lnTo>
                    <a:pt x="32520" y="303991"/>
                  </a:lnTo>
                  <a:lnTo>
                    <a:pt x="39130" y="312347"/>
                  </a:lnTo>
                  <a:lnTo>
                    <a:pt x="47042" y="320256"/>
                  </a:lnTo>
                  <a:lnTo>
                    <a:pt x="55823" y="327865"/>
                  </a:lnTo>
                  <a:lnTo>
                    <a:pt x="65182" y="335275"/>
                  </a:lnTo>
                  <a:lnTo>
                    <a:pt x="76097" y="337878"/>
                  </a:lnTo>
                  <a:lnTo>
                    <a:pt x="88047" y="337276"/>
                  </a:lnTo>
                  <a:lnTo>
                    <a:pt x="100689" y="334538"/>
                  </a:lnTo>
                  <a:lnTo>
                    <a:pt x="111454" y="329206"/>
                  </a:lnTo>
                  <a:lnTo>
                    <a:pt x="120968" y="322146"/>
                  </a:lnTo>
                  <a:lnTo>
                    <a:pt x="129648" y="313933"/>
                  </a:lnTo>
                  <a:lnTo>
                    <a:pt x="136603" y="304952"/>
                  </a:lnTo>
                  <a:lnTo>
                    <a:pt x="142408" y="295459"/>
                  </a:lnTo>
                  <a:lnTo>
                    <a:pt x="147447" y="285624"/>
                  </a:lnTo>
                  <a:lnTo>
                    <a:pt x="151975" y="275562"/>
                  </a:lnTo>
                  <a:lnTo>
                    <a:pt x="156162" y="265348"/>
                  </a:lnTo>
                  <a:lnTo>
                    <a:pt x="160122" y="255033"/>
                  </a:lnTo>
                  <a:lnTo>
                    <a:pt x="163931" y="243481"/>
                  </a:lnTo>
                  <a:lnTo>
                    <a:pt x="167639" y="231106"/>
                  </a:lnTo>
                  <a:lnTo>
                    <a:pt x="174875" y="204890"/>
                  </a:lnTo>
                  <a:lnTo>
                    <a:pt x="181986" y="177657"/>
                  </a:lnTo>
                  <a:lnTo>
                    <a:pt x="184350" y="163851"/>
                  </a:lnTo>
                  <a:lnTo>
                    <a:pt x="185926" y="149972"/>
                  </a:lnTo>
                  <a:lnTo>
                    <a:pt x="186977" y="136045"/>
                  </a:lnTo>
                  <a:lnTo>
                    <a:pt x="186508" y="119749"/>
                  </a:lnTo>
                  <a:lnTo>
                    <a:pt x="185028" y="101873"/>
                  </a:lnTo>
                  <a:lnTo>
                    <a:pt x="182872" y="82943"/>
                  </a:lnTo>
                  <a:lnTo>
                    <a:pt x="181435" y="65650"/>
                  </a:lnTo>
                  <a:lnTo>
                    <a:pt x="180476" y="49446"/>
                  </a:lnTo>
                  <a:lnTo>
                    <a:pt x="179838" y="33969"/>
                  </a:lnTo>
                  <a:lnTo>
                    <a:pt x="175906" y="24819"/>
                  </a:lnTo>
                  <a:lnTo>
                    <a:pt x="169779" y="19889"/>
                  </a:lnTo>
                  <a:lnTo>
                    <a:pt x="147007" y="3456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220041" y="4501532"/>
              <a:ext cx="157765" cy="84141"/>
            </a:xfrm>
            <a:custGeom>
              <a:avLst/>
              <a:gdLst/>
              <a:ahLst/>
              <a:cxnLst/>
              <a:rect l="0" t="0" r="0" b="0"/>
              <a:pathLst>
                <a:path w="157765" h="84141">
                  <a:moveTo>
                    <a:pt x="0" y="0"/>
                  </a:moveTo>
                  <a:lnTo>
                    <a:pt x="11167" y="11166"/>
                  </a:lnTo>
                  <a:lnTo>
                    <a:pt x="17962" y="16793"/>
                  </a:lnTo>
                  <a:lnTo>
                    <a:pt x="25998" y="22881"/>
                  </a:lnTo>
                  <a:lnTo>
                    <a:pt x="34861" y="29278"/>
                  </a:lnTo>
                  <a:lnTo>
                    <a:pt x="46613" y="37047"/>
                  </a:lnTo>
                  <a:lnTo>
                    <a:pt x="75253" y="55030"/>
                  </a:lnTo>
                  <a:lnTo>
                    <a:pt x="91070" y="62396"/>
                  </a:lnTo>
                  <a:lnTo>
                    <a:pt x="107458" y="68475"/>
                  </a:lnTo>
                  <a:lnTo>
                    <a:pt x="157764" y="841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493498" y="4396356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409358" y="4596190"/>
              <a:ext cx="21036" cy="21036"/>
            </a:xfrm>
            <a:custGeom>
              <a:avLst/>
              <a:gdLst/>
              <a:ahLst/>
              <a:cxnLst/>
              <a:rect l="0" t="0" r="0" b="0"/>
              <a:pathLst>
                <a:path w="21036" h="21036">
                  <a:moveTo>
                    <a:pt x="21035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79944" y="4782506"/>
              <a:ext cx="321300" cy="381635"/>
            </a:xfrm>
            <a:custGeom>
              <a:avLst/>
              <a:gdLst/>
              <a:ahLst/>
              <a:cxnLst/>
              <a:rect l="0" t="0" r="0" b="0"/>
              <a:pathLst>
                <a:path w="321300" h="381635">
                  <a:moveTo>
                    <a:pt x="108875" y="24036"/>
                  </a:moveTo>
                  <a:lnTo>
                    <a:pt x="103292" y="46370"/>
                  </a:lnTo>
                  <a:lnTo>
                    <a:pt x="100479" y="59960"/>
                  </a:lnTo>
                  <a:lnTo>
                    <a:pt x="90936" y="110251"/>
                  </a:lnTo>
                  <a:lnTo>
                    <a:pt x="84152" y="141041"/>
                  </a:lnTo>
                  <a:lnTo>
                    <a:pt x="63283" y="227184"/>
                  </a:lnTo>
                  <a:lnTo>
                    <a:pt x="42263" y="311500"/>
                  </a:lnTo>
                  <a:lnTo>
                    <a:pt x="38757" y="324360"/>
                  </a:lnTo>
                  <a:lnTo>
                    <a:pt x="31746" y="347999"/>
                  </a:lnTo>
                  <a:lnTo>
                    <a:pt x="27072" y="358042"/>
                  </a:lnTo>
                  <a:lnTo>
                    <a:pt x="21618" y="367075"/>
                  </a:lnTo>
                  <a:lnTo>
                    <a:pt x="15645" y="375434"/>
                  </a:lnTo>
                  <a:lnTo>
                    <a:pt x="10495" y="377501"/>
                  </a:lnTo>
                  <a:lnTo>
                    <a:pt x="5892" y="375372"/>
                  </a:lnTo>
                  <a:lnTo>
                    <a:pt x="1655" y="370448"/>
                  </a:lnTo>
                  <a:lnTo>
                    <a:pt x="0" y="363659"/>
                  </a:lnTo>
                  <a:lnTo>
                    <a:pt x="64" y="355628"/>
                  </a:lnTo>
                  <a:lnTo>
                    <a:pt x="1276" y="346767"/>
                  </a:lnTo>
                  <a:lnTo>
                    <a:pt x="3252" y="336186"/>
                  </a:lnTo>
                  <a:lnTo>
                    <a:pt x="35305" y="184524"/>
                  </a:lnTo>
                  <a:lnTo>
                    <a:pt x="38793" y="169592"/>
                  </a:lnTo>
                  <a:lnTo>
                    <a:pt x="43456" y="153795"/>
                  </a:lnTo>
                  <a:lnTo>
                    <a:pt x="48902" y="137420"/>
                  </a:lnTo>
                  <a:lnTo>
                    <a:pt x="54870" y="120660"/>
                  </a:lnTo>
                  <a:lnTo>
                    <a:pt x="60017" y="104813"/>
                  </a:lnTo>
                  <a:lnTo>
                    <a:pt x="64617" y="89574"/>
                  </a:lnTo>
                  <a:lnTo>
                    <a:pt x="72844" y="61344"/>
                  </a:lnTo>
                  <a:lnTo>
                    <a:pt x="84046" y="25741"/>
                  </a:lnTo>
                  <a:lnTo>
                    <a:pt x="91218" y="3759"/>
                  </a:lnTo>
                  <a:lnTo>
                    <a:pt x="95935" y="0"/>
                  </a:lnTo>
                  <a:lnTo>
                    <a:pt x="101417" y="1000"/>
                  </a:lnTo>
                  <a:lnTo>
                    <a:pt x="107409" y="5173"/>
                  </a:lnTo>
                  <a:lnTo>
                    <a:pt x="111404" y="16135"/>
                  </a:lnTo>
                  <a:lnTo>
                    <a:pt x="114067" y="31623"/>
                  </a:lnTo>
                  <a:lnTo>
                    <a:pt x="115842" y="50130"/>
                  </a:lnTo>
                  <a:lnTo>
                    <a:pt x="120931" y="92506"/>
                  </a:lnTo>
                  <a:lnTo>
                    <a:pt x="123924" y="115259"/>
                  </a:lnTo>
                  <a:lnTo>
                    <a:pt x="127088" y="135102"/>
                  </a:lnTo>
                  <a:lnTo>
                    <a:pt x="130366" y="153005"/>
                  </a:lnTo>
                  <a:lnTo>
                    <a:pt x="133720" y="169615"/>
                  </a:lnTo>
                  <a:lnTo>
                    <a:pt x="137125" y="184195"/>
                  </a:lnTo>
                  <a:lnTo>
                    <a:pt x="140563" y="197420"/>
                  </a:lnTo>
                  <a:lnTo>
                    <a:pt x="144024" y="209742"/>
                  </a:lnTo>
                  <a:lnTo>
                    <a:pt x="148669" y="221464"/>
                  </a:lnTo>
                  <a:lnTo>
                    <a:pt x="154102" y="232783"/>
                  </a:lnTo>
                  <a:lnTo>
                    <a:pt x="160062" y="243836"/>
                  </a:lnTo>
                  <a:lnTo>
                    <a:pt x="169878" y="247698"/>
                  </a:lnTo>
                  <a:lnTo>
                    <a:pt x="182265" y="246768"/>
                  </a:lnTo>
                  <a:lnTo>
                    <a:pt x="196366" y="242641"/>
                  </a:lnTo>
                  <a:lnTo>
                    <a:pt x="208105" y="237553"/>
                  </a:lnTo>
                  <a:lnTo>
                    <a:pt x="218267" y="231823"/>
                  </a:lnTo>
                  <a:lnTo>
                    <a:pt x="227379" y="225666"/>
                  </a:lnTo>
                  <a:lnTo>
                    <a:pt x="234623" y="218056"/>
                  </a:lnTo>
                  <a:lnTo>
                    <a:pt x="240621" y="209477"/>
                  </a:lnTo>
                  <a:lnTo>
                    <a:pt x="245788" y="200251"/>
                  </a:lnTo>
                  <a:lnTo>
                    <a:pt x="257761" y="177535"/>
                  </a:lnTo>
                  <a:lnTo>
                    <a:pt x="264227" y="164933"/>
                  </a:lnTo>
                  <a:lnTo>
                    <a:pt x="269705" y="153026"/>
                  </a:lnTo>
                  <a:lnTo>
                    <a:pt x="274526" y="141582"/>
                  </a:lnTo>
                  <a:lnTo>
                    <a:pt x="278909" y="130447"/>
                  </a:lnTo>
                  <a:lnTo>
                    <a:pt x="286895" y="108726"/>
                  </a:lnTo>
                  <a:lnTo>
                    <a:pt x="301544" y="66215"/>
                  </a:lnTo>
                  <a:lnTo>
                    <a:pt x="306270" y="56830"/>
                  </a:lnTo>
                  <a:lnTo>
                    <a:pt x="311758" y="48236"/>
                  </a:lnTo>
                  <a:lnTo>
                    <a:pt x="317753" y="40169"/>
                  </a:lnTo>
                  <a:lnTo>
                    <a:pt x="320582" y="40635"/>
                  </a:lnTo>
                  <a:lnTo>
                    <a:pt x="321299" y="46788"/>
                  </a:lnTo>
                  <a:lnTo>
                    <a:pt x="320608" y="56733"/>
                  </a:lnTo>
                  <a:lnTo>
                    <a:pt x="320148" y="70375"/>
                  </a:lnTo>
                  <a:lnTo>
                    <a:pt x="319637" y="104231"/>
                  </a:lnTo>
                  <a:lnTo>
                    <a:pt x="318331" y="120738"/>
                  </a:lnTo>
                  <a:lnTo>
                    <a:pt x="316293" y="136418"/>
                  </a:lnTo>
                  <a:lnTo>
                    <a:pt x="313765" y="151545"/>
                  </a:lnTo>
                  <a:lnTo>
                    <a:pt x="312080" y="166305"/>
                  </a:lnTo>
                  <a:lnTo>
                    <a:pt x="310957" y="180819"/>
                  </a:lnTo>
                  <a:lnTo>
                    <a:pt x="310208" y="195170"/>
                  </a:lnTo>
                  <a:lnTo>
                    <a:pt x="309375" y="223580"/>
                  </a:lnTo>
                  <a:lnTo>
                    <a:pt x="308768" y="314218"/>
                  </a:lnTo>
                  <a:lnTo>
                    <a:pt x="308710" y="3816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049663" y="5058142"/>
              <a:ext cx="140437" cy="166386"/>
            </a:xfrm>
            <a:custGeom>
              <a:avLst/>
              <a:gdLst/>
              <a:ahLst/>
              <a:cxnLst/>
              <a:rect l="0" t="0" r="0" b="0"/>
              <a:pathLst>
                <a:path w="140437" h="166386">
                  <a:moveTo>
                    <a:pt x="117790" y="21858"/>
                  </a:moveTo>
                  <a:lnTo>
                    <a:pt x="123373" y="5107"/>
                  </a:lnTo>
                  <a:lnTo>
                    <a:pt x="121512" y="1342"/>
                  </a:lnTo>
                  <a:lnTo>
                    <a:pt x="116766" y="0"/>
                  </a:lnTo>
                  <a:lnTo>
                    <a:pt x="110095" y="274"/>
                  </a:lnTo>
                  <a:lnTo>
                    <a:pt x="102143" y="2794"/>
                  </a:lnTo>
                  <a:lnTo>
                    <a:pt x="93335" y="6812"/>
                  </a:lnTo>
                  <a:lnTo>
                    <a:pt x="83957" y="11827"/>
                  </a:lnTo>
                  <a:lnTo>
                    <a:pt x="75368" y="17507"/>
                  </a:lnTo>
                  <a:lnTo>
                    <a:pt x="67305" y="23632"/>
                  </a:lnTo>
                  <a:lnTo>
                    <a:pt x="59592" y="30052"/>
                  </a:lnTo>
                  <a:lnTo>
                    <a:pt x="52113" y="36669"/>
                  </a:lnTo>
                  <a:lnTo>
                    <a:pt x="37570" y="50255"/>
                  </a:lnTo>
                  <a:lnTo>
                    <a:pt x="16243" y="71044"/>
                  </a:lnTo>
                  <a:lnTo>
                    <a:pt x="10359" y="80358"/>
                  </a:lnTo>
                  <a:lnTo>
                    <a:pt x="5267" y="91242"/>
                  </a:lnTo>
                  <a:lnTo>
                    <a:pt x="704" y="103173"/>
                  </a:lnTo>
                  <a:lnTo>
                    <a:pt x="0" y="114632"/>
                  </a:lnTo>
                  <a:lnTo>
                    <a:pt x="1867" y="125778"/>
                  </a:lnTo>
                  <a:lnTo>
                    <a:pt x="5450" y="136714"/>
                  </a:lnTo>
                  <a:lnTo>
                    <a:pt x="10175" y="146342"/>
                  </a:lnTo>
                  <a:lnTo>
                    <a:pt x="15662" y="155098"/>
                  </a:lnTo>
                  <a:lnTo>
                    <a:pt x="21658" y="163273"/>
                  </a:lnTo>
                  <a:lnTo>
                    <a:pt x="29161" y="166385"/>
                  </a:lnTo>
                  <a:lnTo>
                    <a:pt x="37669" y="166123"/>
                  </a:lnTo>
                  <a:lnTo>
                    <a:pt x="46847" y="163610"/>
                  </a:lnTo>
                  <a:lnTo>
                    <a:pt x="55302" y="159599"/>
                  </a:lnTo>
                  <a:lnTo>
                    <a:pt x="63277" y="154587"/>
                  </a:lnTo>
                  <a:lnTo>
                    <a:pt x="70930" y="148908"/>
                  </a:lnTo>
                  <a:lnTo>
                    <a:pt x="79538" y="139279"/>
                  </a:lnTo>
                  <a:lnTo>
                    <a:pt x="88783" y="127017"/>
                  </a:lnTo>
                  <a:lnTo>
                    <a:pt x="98452" y="112999"/>
                  </a:lnTo>
                  <a:lnTo>
                    <a:pt x="106067" y="97811"/>
                  </a:lnTo>
                  <a:lnTo>
                    <a:pt x="112312" y="81842"/>
                  </a:lnTo>
                  <a:lnTo>
                    <a:pt x="117644" y="65353"/>
                  </a:lnTo>
                  <a:lnTo>
                    <a:pt x="123535" y="50855"/>
                  </a:lnTo>
                  <a:lnTo>
                    <a:pt x="129801" y="37683"/>
                  </a:lnTo>
                  <a:lnTo>
                    <a:pt x="136315" y="25396"/>
                  </a:lnTo>
                  <a:lnTo>
                    <a:pt x="139489" y="21879"/>
                  </a:lnTo>
                  <a:lnTo>
                    <a:pt x="140436" y="24209"/>
                  </a:lnTo>
                  <a:lnTo>
                    <a:pt x="139899" y="30437"/>
                  </a:lnTo>
                  <a:lnTo>
                    <a:pt x="139541" y="40432"/>
                  </a:lnTo>
                  <a:lnTo>
                    <a:pt x="139037" y="82416"/>
                  </a:lnTo>
                  <a:lnTo>
                    <a:pt x="138825" y="15858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251594" y="5045787"/>
              <a:ext cx="189317" cy="391812"/>
            </a:xfrm>
            <a:custGeom>
              <a:avLst/>
              <a:gdLst/>
              <a:ahLst/>
              <a:cxnLst/>
              <a:rect l="0" t="0" r="0" b="0"/>
              <a:pathLst>
                <a:path w="189317" h="391812">
                  <a:moveTo>
                    <a:pt x="0" y="23695"/>
                  </a:moveTo>
                  <a:lnTo>
                    <a:pt x="11167" y="12528"/>
                  </a:lnTo>
                  <a:lnTo>
                    <a:pt x="17962" y="8070"/>
                  </a:lnTo>
                  <a:lnTo>
                    <a:pt x="25998" y="3929"/>
                  </a:lnTo>
                  <a:lnTo>
                    <a:pt x="34861" y="0"/>
                  </a:lnTo>
                  <a:lnTo>
                    <a:pt x="43107" y="887"/>
                  </a:lnTo>
                  <a:lnTo>
                    <a:pt x="50942" y="4984"/>
                  </a:lnTo>
                  <a:lnTo>
                    <a:pt x="58502" y="11221"/>
                  </a:lnTo>
                  <a:lnTo>
                    <a:pt x="64711" y="20053"/>
                  </a:lnTo>
                  <a:lnTo>
                    <a:pt x="70019" y="30616"/>
                  </a:lnTo>
                  <a:lnTo>
                    <a:pt x="74726" y="42333"/>
                  </a:lnTo>
                  <a:lnTo>
                    <a:pt x="83073" y="64700"/>
                  </a:lnTo>
                  <a:lnTo>
                    <a:pt x="86935" y="75573"/>
                  </a:lnTo>
                  <a:lnTo>
                    <a:pt x="90678" y="91002"/>
                  </a:lnTo>
                  <a:lnTo>
                    <a:pt x="94342" y="109468"/>
                  </a:lnTo>
                  <a:lnTo>
                    <a:pt x="97953" y="129959"/>
                  </a:lnTo>
                  <a:lnTo>
                    <a:pt x="101529" y="148294"/>
                  </a:lnTo>
                  <a:lnTo>
                    <a:pt x="108619" y="181132"/>
                  </a:lnTo>
                  <a:lnTo>
                    <a:pt x="119181" y="225900"/>
                  </a:lnTo>
                  <a:lnTo>
                    <a:pt x="121524" y="240301"/>
                  </a:lnTo>
                  <a:lnTo>
                    <a:pt x="123086" y="254577"/>
                  </a:lnTo>
                  <a:lnTo>
                    <a:pt x="124128" y="268769"/>
                  </a:lnTo>
                  <a:lnTo>
                    <a:pt x="127160" y="281736"/>
                  </a:lnTo>
                  <a:lnTo>
                    <a:pt x="131518" y="293887"/>
                  </a:lnTo>
                  <a:lnTo>
                    <a:pt x="136761" y="305493"/>
                  </a:lnTo>
                  <a:lnTo>
                    <a:pt x="141424" y="316736"/>
                  </a:lnTo>
                  <a:lnTo>
                    <a:pt x="145702" y="327738"/>
                  </a:lnTo>
                  <a:lnTo>
                    <a:pt x="149723" y="338578"/>
                  </a:lnTo>
                  <a:lnTo>
                    <a:pt x="155909" y="349310"/>
                  </a:lnTo>
                  <a:lnTo>
                    <a:pt x="163539" y="359971"/>
                  </a:lnTo>
                  <a:lnTo>
                    <a:pt x="189316" y="3918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251594" y="5058964"/>
              <a:ext cx="168282" cy="231388"/>
            </a:xfrm>
            <a:custGeom>
              <a:avLst/>
              <a:gdLst/>
              <a:ahLst/>
              <a:cxnLst/>
              <a:rect l="0" t="0" r="0" b="0"/>
              <a:pathLst>
                <a:path w="168282" h="231388">
                  <a:moveTo>
                    <a:pt x="168281" y="0"/>
                  </a:moveTo>
                  <a:lnTo>
                    <a:pt x="157114" y="11167"/>
                  </a:lnTo>
                  <a:lnTo>
                    <a:pt x="151488" y="17962"/>
                  </a:lnTo>
                  <a:lnTo>
                    <a:pt x="145399" y="25998"/>
                  </a:lnTo>
                  <a:lnTo>
                    <a:pt x="132402" y="44276"/>
                  </a:lnTo>
                  <a:lnTo>
                    <a:pt x="118834" y="64086"/>
                  </a:lnTo>
                  <a:lnTo>
                    <a:pt x="113113" y="74277"/>
                  </a:lnTo>
                  <a:lnTo>
                    <a:pt x="108130" y="84577"/>
                  </a:lnTo>
                  <a:lnTo>
                    <a:pt x="103639" y="94949"/>
                  </a:lnTo>
                  <a:lnTo>
                    <a:pt x="98308" y="105370"/>
                  </a:lnTo>
                  <a:lnTo>
                    <a:pt x="92417" y="115823"/>
                  </a:lnTo>
                  <a:lnTo>
                    <a:pt x="86152" y="126298"/>
                  </a:lnTo>
                  <a:lnTo>
                    <a:pt x="79639" y="135618"/>
                  </a:lnTo>
                  <a:lnTo>
                    <a:pt x="72959" y="144169"/>
                  </a:lnTo>
                  <a:lnTo>
                    <a:pt x="66169" y="152207"/>
                  </a:lnTo>
                  <a:lnTo>
                    <a:pt x="49275" y="173603"/>
                  </a:lnTo>
                  <a:lnTo>
                    <a:pt x="39861" y="185853"/>
                  </a:lnTo>
                  <a:lnTo>
                    <a:pt x="31249" y="196356"/>
                  </a:lnTo>
                  <a:lnTo>
                    <a:pt x="23170" y="205696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640745" y="5027412"/>
              <a:ext cx="84142" cy="52589"/>
            </a:xfrm>
            <a:custGeom>
              <a:avLst/>
              <a:gdLst/>
              <a:ahLst/>
              <a:cxnLst/>
              <a:rect l="0" t="0" r="0" b="0"/>
              <a:pathLst>
                <a:path w="84142" h="52589">
                  <a:moveTo>
                    <a:pt x="0" y="0"/>
                  </a:moveTo>
                  <a:lnTo>
                    <a:pt x="11167" y="11166"/>
                  </a:lnTo>
                  <a:lnTo>
                    <a:pt x="19131" y="16793"/>
                  </a:lnTo>
                  <a:lnTo>
                    <a:pt x="29115" y="22882"/>
                  </a:lnTo>
                  <a:lnTo>
                    <a:pt x="84141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504016" y="5269316"/>
              <a:ext cx="21036" cy="31554"/>
            </a:xfrm>
            <a:custGeom>
              <a:avLst/>
              <a:gdLst/>
              <a:ahLst/>
              <a:cxnLst/>
              <a:rect l="0" t="0" r="0" b="0"/>
              <a:pathLst>
                <a:path w="21036" h="31554">
                  <a:moveTo>
                    <a:pt x="0" y="0"/>
                  </a:moveTo>
                  <a:lnTo>
                    <a:pt x="6233" y="6233"/>
                  </a:lnTo>
                  <a:lnTo>
                    <a:pt x="21035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830062" y="2597846"/>
            <a:ext cx="694162" cy="262941"/>
            <a:chOff x="1830062" y="2597846"/>
            <a:chExt cx="694162" cy="262941"/>
          </a:xfrm>
        </p:grpSpPr>
        <p:sp>
          <p:nvSpPr>
            <p:cNvPr id="142" name="Freeform 141"/>
            <p:cNvSpPr/>
            <p:nvPr/>
          </p:nvSpPr>
          <p:spPr>
            <a:xfrm>
              <a:off x="1851097" y="2639917"/>
              <a:ext cx="170544" cy="210353"/>
            </a:xfrm>
            <a:custGeom>
              <a:avLst/>
              <a:gdLst/>
              <a:ahLst/>
              <a:cxnLst/>
              <a:rect l="0" t="0" r="0" b="0"/>
              <a:pathLst>
                <a:path w="170544" h="210353">
                  <a:moveTo>
                    <a:pt x="63105" y="0"/>
                  </a:moveTo>
                  <a:lnTo>
                    <a:pt x="48466" y="43917"/>
                  </a:lnTo>
                  <a:lnTo>
                    <a:pt x="43997" y="52650"/>
                  </a:lnTo>
                  <a:lnTo>
                    <a:pt x="38680" y="60810"/>
                  </a:lnTo>
                  <a:lnTo>
                    <a:pt x="32799" y="68587"/>
                  </a:lnTo>
                  <a:lnTo>
                    <a:pt x="33552" y="72603"/>
                  </a:lnTo>
                  <a:lnTo>
                    <a:pt x="38729" y="74111"/>
                  </a:lnTo>
                  <a:lnTo>
                    <a:pt x="46854" y="73948"/>
                  </a:lnTo>
                  <a:lnTo>
                    <a:pt x="55777" y="75009"/>
                  </a:lnTo>
                  <a:lnTo>
                    <a:pt x="65231" y="76884"/>
                  </a:lnTo>
                  <a:lnTo>
                    <a:pt x="111179" y="88290"/>
                  </a:lnTo>
                  <a:lnTo>
                    <a:pt x="123202" y="92750"/>
                  </a:lnTo>
                  <a:lnTo>
                    <a:pt x="134722" y="98061"/>
                  </a:lnTo>
                  <a:lnTo>
                    <a:pt x="145909" y="103938"/>
                  </a:lnTo>
                  <a:lnTo>
                    <a:pt x="154535" y="111363"/>
                  </a:lnTo>
                  <a:lnTo>
                    <a:pt x="161454" y="119818"/>
                  </a:lnTo>
                  <a:lnTo>
                    <a:pt x="167236" y="128961"/>
                  </a:lnTo>
                  <a:lnTo>
                    <a:pt x="169922" y="138562"/>
                  </a:lnTo>
                  <a:lnTo>
                    <a:pt x="170543" y="148468"/>
                  </a:lnTo>
                  <a:lnTo>
                    <a:pt x="169789" y="158578"/>
                  </a:lnTo>
                  <a:lnTo>
                    <a:pt x="165781" y="167656"/>
                  </a:lnTo>
                  <a:lnTo>
                    <a:pt x="159603" y="176045"/>
                  </a:lnTo>
                  <a:lnTo>
                    <a:pt x="151978" y="183974"/>
                  </a:lnTo>
                  <a:lnTo>
                    <a:pt x="143389" y="190430"/>
                  </a:lnTo>
                  <a:lnTo>
                    <a:pt x="134157" y="195902"/>
                  </a:lnTo>
                  <a:lnTo>
                    <a:pt x="124497" y="200718"/>
                  </a:lnTo>
                  <a:lnTo>
                    <a:pt x="112213" y="203930"/>
                  </a:lnTo>
                  <a:lnTo>
                    <a:pt x="98181" y="206070"/>
                  </a:lnTo>
                  <a:lnTo>
                    <a:pt x="82983" y="207497"/>
                  </a:lnTo>
                  <a:lnTo>
                    <a:pt x="68177" y="208449"/>
                  </a:lnTo>
                  <a:lnTo>
                    <a:pt x="53632" y="209083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830062" y="2597846"/>
              <a:ext cx="220870" cy="31554"/>
            </a:xfrm>
            <a:custGeom>
              <a:avLst/>
              <a:gdLst/>
              <a:ahLst/>
              <a:cxnLst/>
              <a:rect l="0" t="0" r="0" b="0"/>
              <a:pathLst>
                <a:path w="220870" h="31554">
                  <a:moveTo>
                    <a:pt x="0" y="0"/>
                  </a:moveTo>
                  <a:lnTo>
                    <a:pt x="22333" y="0"/>
                  </a:lnTo>
                  <a:lnTo>
                    <a:pt x="34755" y="1169"/>
                  </a:lnTo>
                  <a:lnTo>
                    <a:pt x="48880" y="3117"/>
                  </a:lnTo>
                  <a:lnTo>
                    <a:pt x="102908" y="11441"/>
                  </a:lnTo>
                  <a:lnTo>
                    <a:pt x="124699" y="14639"/>
                  </a:lnTo>
                  <a:lnTo>
                    <a:pt x="164493" y="21309"/>
                  </a:lnTo>
                  <a:lnTo>
                    <a:pt x="220869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166625" y="2839751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0" y="0"/>
                  </a:moveTo>
                  <a:lnTo>
                    <a:pt x="10517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321398" y="2660952"/>
              <a:ext cx="170726" cy="178800"/>
            </a:xfrm>
            <a:custGeom>
              <a:avLst/>
              <a:gdLst/>
              <a:ahLst/>
              <a:cxnLst/>
              <a:rect l="0" t="0" r="0" b="0"/>
              <a:pathLst>
                <a:path w="170726" h="178800">
                  <a:moveTo>
                    <a:pt x="66096" y="0"/>
                  </a:moveTo>
                  <a:lnTo>
                    <a:pt x="54930" y="16750"/>
                  </a:lnTo>
                  <a:lnTo>
                    <a:pt x="48134" y="24022"/>
                  </a:lnTo>
                  <a:lnTo>
                    <a:pt x="40098" y="31206"/>
                  </a:lnTo>
                  <a:lnTo>
                    <a:pt x="31235" y="38334"/>
                  </a:lnTo>
                  <a:lnTo>
                    <a:pt x="21820" y="45422"/>
                  </a:lnTo>
                  <a:lnTo>
                    <a:pt x="2010" y="59531"/>
                  </a:lnTo>
                  <a:lnTo>
                    <a:pt x="0" y="64228"/>
                  </a:lnTo>
                  <a:lnTo>
                    <a:pt x="3334" y="67360"/>
                  </a:lnTo>
                  <a:lnTo>
                    <a:pt x="10231" y="69448"/>
                  </a:lnTo>
                  <a:lnTo>
                    <a:pt x="19504" y="70839"/>
                  </a:lnTo>
                  <a:lnTo>
                    <a:pt x="30360" y="71767"/>
                  </a:lnTo>
                  <a:lnTo>
                    <a:pt x="42272" y="72386"/>
                  </a:lnTo>
                  <a:lnTo>
                    <a:pt x="71090" y="73073"/>
                  </a:lnTo>
                  <a:lnTo>
                    <a:pt x="86954" y="73257"/>
                  </a:lnTo>
                  <a:lnTo>
                    <a:pt x="102206" y="74547"/>
                  </a:lnTo>
                  <a:lnTo>
                    <a:pt x="117047" y="76577"/>
                  </a:lnTo>
                  <a:lnTo>
                    <a:pt x="131617" y="79098"/>
                  </a:lnTo>
                  <a:lnTo>
                    <a:pt x="143667" y="83116"/>
                  </a:lnTo>
                  <a:lnTo>
                    <a:pt x="154037" y="88132"/>
                  </a:lnTo>
                  <a:lnTo>
                    <a:pt x="163288" y="93813"/>
                  </a:lnTo>
                  <a:lnTo>
                    <a:pt x="168287" y="101107"/>
                  </a:lnTo>
                  <a:lnTo>
                    <a:pt x="170451" y="109475"/>
                  </a:lnTo>
                  <a:lnTo>
                    <a:pt x="170725" y="118559"/>
                  </a:lnTo>
                  <a:lnTo>
                    <a:pt x="168570" y="126953"/>
                  </a:lnTo>
                  <a:lnTo>
                    <a:pt x="164796" y="134886"/>
                  </a:lnTo>
                  <a:lnTo>
                    <a:pt x="159943" y="142512"/>
                  </a:lnTo>
                  <a:lnTo>
                    <a:pt x="153202" y="148765"/>
                  </a:lnTo>
                  <a:lnTo>
                    <a:pt x="145202" y="154102"/>
                  </a:lnTo>
                  <a:lnTo>
                    <a:pt x="136363" y="158828"/>
                  </a:lnTo>
                  <a:lnTo>
                    <a:pt x="126964" y="163148"/>
                  </a:lnTo>
                  <a:lnTo>
                    <a:pt x="117193" y="167197"/>
                  </a:lnTo>
                  <a:lnTo>
                    <a:pt x="55579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355942" y="2612822"/>
              <a:ext cx="168282" cy="16578"/>
            </a:xfrm>
            <a:custGeom>
              <a:avLst/>
              <a:gdLst/>
              <a:ahLst/>
              <a:cxnLst/>
              <a:rect l="0" t="0" r="0" b="0"/>
              <a:pathLst>
                <a:path w="168282" h="16578">
                  <a:moveTo>
                    <a:pt x="0" y="6060"/>
                  </a:moveTo>
                  <a:lnTo>
                    <a:pt x="22333" y="476"/>
                  </a:lnTo>
                  <a:lnTo>
                    <a:pt x="32418" y="0"/>
                  </a:lnTo>
                  <a:lnTo>
                    <a:pt x="42647" y="851"/>
                  </a:lnTo>
                  <a:lnTo>
                    <a:pt x="52972" y="2587"/>
                  </a:lnTo>
                  <a:lnTo>
                    <a:pt x="64530" y="3745"/>
                  </a:lnTo>
                  <a:lnTo>
                    <a:pt x="76910" y="4516"/>
                  </a:lnTo>
                  <a:lnTo>
                    <a:pt x="89838" y="5031"/>
                  </a:lnTo>
                  <a:lnTo>
                    <a:pt x="101962" y="6542"/>
                  </a:lnTo>
                  <a:lnTo>
                    <a:pt x="113551" y="8719"/>
                  </a:lnTo>
                  <a:lnTo>
                    <a:pt x="168281" y="1657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966790" y="5058964"/>
            <a:ext cx="307621" cy="450356"/>
            <a:chOff x="1966790" y="5058964"/>
            <a:chExt cx="307621" cy="450356"/>
          </a:xfrm>
        </p:grpSpPr>
        <p:sp>
          <p:nvSpPr>
            <p:cNvPr id="148" name="Freeform 147"/>
            <p:cNvSpPr/>
            <p:nvPr/>
          </p:nvSpPr>
          <p:spPr>
            <a:xfrm>
              <a:off x="1966790" y="5058964"/>
              <a:ext cx="84142" cy="294494"/>
            </a:xfrm>
            <a:custGeom>
              <a:avLst/>
              <a:gdLst/>
              <a:ahLst/>
              <a:cxnLst/>
              <a:rect l="0" t="0" r="0" b="0"/>
              <a:pathLst>
                <a:path w="84142" h="294494">
                  <a:moveTo>
                    <a:pt x="84141" y="0"/>
                  </a:moveTo>
                  <a:lnTo>
                    <a:pt x="72974" y="27917"/>
                  </a:lnTo>
                  <a:lnTo>
                    <a:pt x="68516" y="40815"/>
                  </a:lnTo>
                  <a:lnTo>
                    <a:pt x="64376" y="54089"/>
                  </a:lnTo>
                  <a:lnTo>
                    <a:pt x="56658" y="80133"/>
                  </a:lnTo>
                  <a:lnTo>
                    <a:pt x="49333" y="103395"/>
                  </a:lnTo>
                  <a:lnTo>
                    <a:pt x="45744" y="115675"/>
                  </a:lnTo>
                  <a:lnTo>
                    <a:pt x="35109" y="154123"/>
                  </a:lnTo>
                  <a:lnTo>
                    <a:pt x="28069" y="177181"/>
                  </a:lnTo>
                  <a:lnTo>
                    <a:pt x="24556" y="191744"/>
                  </a:lnTo>
                  <a:lnTo>
                    <a:pt x="21046" y="208464"/>
                  </a:lnTo>
                  <a:lnTo>
                    <a:pt x="17536" y="226623"/>
                  </a:lnTo>
                  <a:lnTo>
                    <a:pt x="14028" y="242235"/>
                  </a:lnTo>
                  <a:lnTo>
                    <a:pt x="10521" y="256148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124554" y="5126528"/>
              <a:ext cx="149857" cy="382792"/>
            </a:xfrm>
            <a:custGeom>
              <a:avLst/>
              <a:gdLst/>
              <a:ahLst/>
              <a:cxnLst/>
              <a:rect l="0" t="0" r="0" b="0"/>
              <a:pathLst>
                <a:path w="149857" h="382792">
                  <a:moveTo>
                    <a:pt x="0" y="6060"/>
                  </a:moveTo>
                  <a:lnTo>
                    <a:pt x="16751" y="476"/>
                  </a:lnTo>
                  <a:lnTo>
                    <a:pt x="25191" y="0"/>
                  </a:lnTo>
                  <a:lnTo>
                    <a:pt x="34323" y="851"/>
                  </a:lnTo>
                  <a:lnTo>
                    <a:pt x="43917" y="2587"/>
                  </a:lnTo>
                  <a:lnTo>
                    <a:pt x="54988" y="6082"/>
                  </a:lnTo>
                  <a:lnTo>
                    <a:pt x="67043" y="10749"/>
                  </a:lnTo>
                  <a:lnTo>
                    <a:pt x="79754" y="16198"/>
                  </a:lnTo>
                  <a:lnTo>
                    <a:pt x="91734" y="22167"/>
                  </a:lnTo>
                  <a:lnTo>
                    <a:pt x="103227" y="28484"/>
                  </a:lnTo>
                  <a:lnTo>
                    <a:pt x="114394" y="35033"/>
                  </a:lnTo>
                  <a:lnTo>
                    <a:pt x="123008" y="42904"/>
                  </a:lnTo>
                  <a:lnTo>
                    <a:pt x="129919" y="51658"/>
                  </a:lnTo>
                  <a:lnTo>
                    <a:pt x="135695" y="61000"/>
                  </a:lnTo>
                  <a:lnTo>
                    <a:pt x="140714" y="70733"/>
                  </a:lnTo>
                  <a:lnTo>
                    <a:pt x="145229" y="80728"/>
                  </a:lnTo>
                  <a:lnTo>
                    <a:pt x="149407" y="90897"/>
                  </a:lnTo>
                  <a:lnTo>
                    <a:pt x="149856" y="101183"/>
                  </a:lnTo>
                  <a:lnTo>
                    <a:pt x="147818" y="111545"/>
                  </a:lnTo>
                  <a:lnTo>
                    <a:pt x="144121" y="121960"/>
                  </a:lnTo>
                  <a:lnTo>
                    <a:pt x="138152" y="130071"/>
                  </a:lnTo>
                  <a:lnTo>
                    <a:pt x="130666" y="136647"/>
                  </a:lnTo>
                  <a:lnTo>
                    <a:pt x="122169" y="142200"/>
                  </a:lnTo>
                  <a:lnTo>
                    <a:pt x="112999" y="147071"/>
                  </a:lnTo>
                  <a:lnTo>
                    <a:pt x="103380" y="151486"/>
                  </a:lnTo>
                  <a:lnTo>
                    <a:pt x="93461" y="155599"/>
                  </a:lnTo>
                  <a:lnTo>
                    <a:pt x="82174" y="158340"/>
                  </a:lnTo>
                  <a:lnTo>
                    <a:pt x="69975" y="160168"/>
                  </a:lnTo>
                  <a:lnTo>
                    <a:pt x="57168" y="161386"/>
                  </a:lnTo>
                  <a:lnTo>
                    <a:pt x="52135" y="163368"/>
                  </a:lnTo>
                  <a:lnTo>
                    <a:pt x="52286" y="165857"/>
                  </a:lnTo>
                  <a:lnTo>
                    <a:pt x="55893" y="168685"/>
                  </a:lnTo>
                  <a:lnTo>
                    <a:pt x="61803" y="172908"/>
                  </a:lnTo>
                  <a:lnTo>
                    <a:pt x="77719" y="183832"/>
                  </a:lnTo>
                  <a:lnTo>
                    <a:pt x="86872" y="192355"/>
                  </a:lnTo>
                  <a:lnTo>
                    <a:pt x="96479" y="202711"/>
                  </a:lnTo>
                  <a:lnTo>
                    <a:pt x="106390" y="214290"/>
                  </a:lnTo>
                  <a:lnTo>
                    <a:pt x="115334" y="226683"/>
                  </a:lnTo>
                  <a:lnTo>
                    <a:pt x="123635" y="239620"/>
                  </a:lnTo>
                  <a:lnTo>
                    <a:pt x="131505" y="252919"/>
                  </a:lnTo>
                  <a:lnTo>
                    <a:pt x="136752" y="266460"/>
                  </a:lnTo>
                  <a:lnTo>
                    <a:pt x="140251" y="280161"/>
                  </a:lnTo>
                  <a:lnTo>
                    <a:pt x="142583" y="293970"/>
                  </a:lnTo>
                  <a:lnTo>
                    <a:pt x="144137" y="307850"/>
                  </a:lnTo>
                  <a:lnTo>
                    <a:pt x="145174" y="321778"/>
                  </a:lnTo>
                  <a:lnTo>
                    <a:pt x="145865" y="335738"/>
                  </a:lnTo>
                  <a:lnTo>
                    <a:pt x="142820" y="348551"/>
                  </a:lnTo>
                  <a:lnTo>
                    <a:pt x="137283" y="360599"/>
                  </a:lnTo>
                  <a:lnTo>
                    <a:pt x="130087" y="372136"/>
                  </a:lnTo>
                  <a:lnTo>
                    <a:pt x="119446" y="378659"/>
                  </a:lnTo>
                  <a:lnTo>
                    <a:pt x="106509" y="381839"/>
                  </a:lnTo>
                  <a:lnTo>
                    <a:pt x="92041" y="382791"/>
                  </a:lnTo>
                  <a:lnTo>
                    <a:pt x="77722" y="381088"/>
                  </a:lnTo>
                  <a:lnTo>
                    <a:pt x="63501" y="377615"/>
                  </a:lnTo>
                  <a:lnTo>
                    <a:pt x="49346" y="372963"/>
                  </a:lnTo>
                  <a:lnTo>
                    <a:pt x="37572" y="367524"/>
                  </a:lnTo>
                  <a:lnTo>
                    <a:pt x="27385" y="361561"/>
                  </a:lnTo>
                  <a:lnTo>
                    <a:pt x="0" y="3426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Freeform 150"/>
          <p:cNvSpPr/>
          <p:nvPr/>
        </p:nvSpPr>
        <p:spPr>
          <a:xfrm>
            <a:off x="389151" y="1020207"/>
            <a:ext cx="694162" cy="389152"/>
          </a:xfrm>
          <a:custGeom>
            <a:avLst/>
            <a:gdLst/>
            <a:ahLst/>
            <a:cxnLst/>
            <a:rect l="0" t="0" r="0" b="0"/>
            <a:pathLst>
              <a:path w="694162" h="389152">
                <a:moveTo>
                  <a:pt x="694161" y="0"/>
                </a:moveTo>
                <a:lnTo>
                  <a:pt x="677411" y="5583"/>
                </a:lnTo>
                <a:lnTo>
                  <a:pt x="659838" y="14557"/>
                </a:lnTo>
                <a:lnTo>
                  <a:pt x="640342" y="26336"/>
                </a:lnTo>
                <a:lnTo>
                  <a:pt x="619991" y="39362"/>
                </a:lnTo>
                <a:lnTo>
                  <a:pt x="599260" y="49826"/>
                </a:lnTo>
                <a:lnTo>
                  <a:pt x="578360" y="59541"/>
                </a:lnTo>
                <a:lnTo>
                  <a:pt x="545714" y="78150"/>
                </a:lnTo>
                <a:lnTo>
                  <a:pt x="520282" y="91606"/>
                </a:lnTo>
                <a:lnTo>
                  <a:pt x="438049" y="133262"/>
                </a:lnTo>
                <a:lnTo>
                  <a:pt x="422918" y="140261"/>
                </a:lnTo>
                <a:lnTo>
                  <a:pt x="390525" y="154269"/>
                </a:lnTo>
                <a:lnTo>
                  <a:pt x="376043" y="161277"/>
                </a:lnTo>
                <a:lnTo>
                  <a:pt x="362883" y="168286"/>
                </a:lnTo>
                <a:lnTo>
                  <a:pt x="350604" y="175296"/>
                </a:lnTo>
                <a:lnTo>
                  <a:pt x="324495" y="189318"/>
                </a:lnTo>
                <a:lnTo>
                  <a:pt x="269645" y="217364"/>
                </a:lnTo>
                <a:lnTo>
                  <a:pt x="256892" y="224375"/>
                </a:lnTo>
                <a:lnTo>
                  <a:pt x="244885" y="231387"/>
                </a:lnTo>
                <a:lnTo>
                  <a:pt x="222194" y="245410"/>
                </a:lnTo>
                <a:lnTo>
                  <a:pt x="179060" y="273457"/>
                </a:lnTo>
                <a:lnTo>
                  <a:pt x="168456" y="280469"/>
                </a:lnTo>
                <a:lnTo>
                  <a:pt x="141091" y="297609"/>
                </a:lnTo>
                <a:lnTo>
                  <a:pt x="125613" y="307087"/>
                </a:lnTo>
                <a:lnTo>
                  <a:pt x="111789" y="314575"/>
                </a:lnTo>
                <a:lnTo>
                  <a:pt x="99067" y="320736"/>
                </a:lnTo>
                <a:lnTo>
                  <a:pt x="87080" y="326011"/>
                </a:lnTo>
                <a:lnTo>
                  <a:pt x="67528" y="338106"/>
                </a:lnTo>
                <a:lnTo>
                  <a:pt x="59042" y="344603"/>
                </a:lnTo>
                <a:lnTo>
                  <a:pt x="49879" y="351272"/>
                </a:lnTo>
                <a:lnTo>
                  <a:pt x="40264" y="358055"/>
                </a:lnTo>
                <a:lnTo>
                  <a:pt x="0" y="389151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5626915" y="915031"/>
            <a:ext cx="3817889" cy="631057"/>
            <a:chOff x="5626915" y="915031"/>
            <a:chExt cx="3817889" cy="631057"/>
          </a:xfrm>
        </p:grpSpPr>
        <p:sp>
          <p:nvSpPr>
            <p:cNvPr id="152" name="Freeform 151"/>
            <p:cNvSpPr/>
            <p:nvPr/>
          </p:nvSpPr>
          <p:spPr>
            <a:xfrm>
              <a:off x="9076687" y="957101"/>
              <a:ext cx="368117" cy="378635"/>
            </a:xfrm>
            <a:custGeom>
              <a:avLst/>
              <a:gdLst/>
              <a:ahLst/>
              <a:cxnLst/>
              <a:rect l="0" t="0" r="0" b="0"/>
              <a:pathLst>
                <a:path w="368117" h="378635">
                  <a:moveTo>
                    <a:pt x="368116" y="0"/>
                  </a:moveTo>
                  <a:lnTo>
                    <a:pt x="351366" y="22334"/>
                  </a:lnTo>
                  <a:lnTo>
                    <a:pt x="342926" y="32418"/>
                  </a:lnTo>
                  <a:lnTo>
                    <a:pt x="333793" y="42647"/>
                  </a:lnTo>
                  <a:lnTo>
                    <a:pt x="324199" y="52973"/>
                  </a:lnTo>
                  <a:lnTo>
                    <a:pt x="313129" y="63362"/>
                  </a:lnTo>
                  <a:lnTo>
                    <a:pt x="301073" y="73794"/>
                  </a:lnTo>
                  <a:lnTo>
                    <a:pt x="288363" y="84255"/>
                  </a:lnTo>
                  <a:lnTo>
                    <a:pt x="276383" y="94734"/>
                  </a:lnTo>
                  <a:lnTo>
                    <a:pt x="264890" y="105227"/>
                  </a:lnTo>
                  <a:lnTo>
                    <a:pt x="253723" y="115727"/>
                  </a:lnTo>
                  <a:lnTo>
                    <a:pt x="242772" y="127402"/>
                  </a:lnTo>
                  <a:lnTo>
                    <a:pt x="231965" y="139860"/>
                  </a:lnTo>
                  <a:lnTo>
                    <a:pt x="221255" y="152840"/>
                  </a:lnTo>
                  <a:lnTo>
                    <a:pt x="209440" y="164999"/>
                  </a:lnTo>
                  <a:lnTo>
                    <a:pt x="196889" y="176611"/>
                  </a:lnTo>
                  <a:lnTo>
                    <a:pt x="183848" y="187858"/>
                  </a:lnTo>
                  <a:lnTo>
                    <a:pt x="170478" y="200030"/>
                  </a:lnTo>
                  <a:lnTo>
                    <a:pt x="143158" y="226021"/>
                  </a:lnTo>
                  <a:lnTo>
                    <a:pt x="101498" y="266933"/>
                  </a:lnTo>
                  <a:lnTo>
                    <a:pt x="87531" y="279626"/>
                  </a:lnTo>
                  <a:lnTo>
                    <a:pt x="73547" y="291593"/>
                  </a:lnTo>
                  <a:lnTo>
                    <a:pt x="59549" y="303077"/>
                  </a:lnTo>
                  <a:lnTo>
                    <a:pt x="47880" y="314239"/>
                  </a:lnTo>
                  <a:lnTo>
                    <a:pt x="37762" y="325186"/>
                  </a:lnTo>
                  <a:lnTo>
                    <a:pt x="0" y="3786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708571" y="957101"/>
              <a:ext cx="305011" cy="315529"/>
            </a:xfrm>
            <a:custGeom>
              <a:avLst/>
              <a:gdLst/>
              <a:ahLst/>
              <a:cxnLst/>
              <a:rect l="0" t="0" r="0" b="0"/>
              <a:pathLst>
                <a:path w="305011" h="315529">
                  <a:moveTo>
                    <a:pt x="305010" y="0"/>
                  </a:moveTo>
                  <a:lnTo>
                    <a:pt x="206116" y="98894"/>
                  </a:lnTo>
                  <a:lnTo>
                    <a:pt x="191167" y="112674"/>
                  </a:lnTo>
                  <a:lnTo>
                    <a:pt x="175359" y="126535"/>
                  </a:lnTo>
                  <a:lnTo>
                    <a:pt x="158976" y="140451"/>
                  </a:lnTo>
                  <a:lnTo>
                    <a:pt x="144549" y="154402"/>
                  </a:lnTo>
                  <a:lnTo>
                    <a:pt x="131425" y="168378"/>
                  </a:lnTo>
                  <a:lnTo>
                    <a:pt x="119170" y="182369"/>
                  </a:lnTo>
                  <a:lnTo>
                    <a:pt x="105156" y="196371"/>
                  </a:lnTo>
                  <a:lnTo>
                    <a:pt x="89971" y="210380"/>
                  </a:lnTo>
                  <a:lnTo>
                    <a:pt x="74004" y="224394"/>
                  </a:lnTo>
                  <a:lnTo>
                    <a:pt x="59854" y="238411"/>
                  </a:lnTo>
                  <a:lnTo>
                    <a:pt x="46914" y="252431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277349" y="915031"/>
              <a:ext cx="368118" cy="357599"/>
            </a:xfrm>
            <a:custGeom>
              <a:avLst/>
              <a:gdLst/>
              <a:ahLst/>
              <a:cxnLst/>
              <a:rect l="0" t="0" r="0" b="0"/>
              <a:pathLst>
                <a:path w="368118" h="357599">
                  <a:moveTo>
                    <a:pt x="368117" y="0"/>
                  </a:moveTo>
                  <a:lnTo>
                    <a:pt x="279307" y="88809"/>
                  </a:lnTo>
                  <a:lnTo>
                    <a:pt x="265672" y="101276"/>
                  </a:lnTo>
                  <a:lnTo>
                    <a:pt x="251907" y="113094"/>
                  </a:lnTo>
                  <a:lnTo>
                    <a:pt x="238056" y="124478"/>
                  </a:lnTo>
                  <a:lnTo>
                    <a:pt x="224146" y="136742"/>
                  </a:lnTo>
                  <a:lnTo>
                    <a:pt x="196227" y="162834"/>
                  </a:lnTo>
                  <a:lnTo>
                    <a:pt x="182237" y="175167"/>
                  </a:lnTo>
                  <a:lnTo>
                    <a:pt x="168237" y="186895"/>
                  </a:lnTo>
                  <a:lnTo>
                    <a:pt x="154228" y="198220"/>
                  </a:lnTo>
                  <a:lnTo>
                    <a:pt x="140215" y="210444"/>
                  </a:lnTo>
                  <a:lnTo>
                    <a:pt x="126198" y="223268"/>
                  </a:lnTo>
                  <a:lnTo>
                    <a:pt x="98159" y="249982"/>
                  </a:lnTo>
                  <a:lnTo>
                    <a:pt x="45185" y="302104"/>
                  </a:lnTo>
                  <a:lnTo>
                    <a:pt x="0" y="35759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761987" y="925548"/>
              <a:ext cx="315529" cy="357600"/>
            </a:xfrm>
            <a:custGeom>
              <a:avLst/>
              <a:gdLst/>
              <a:ahLst/>
              <a:cxnLst/>
              <a:rect l="0" t="0" r="0" b="0"/>
              <a:pathLst>
                <a:path w="315529" h="357600">
                  <a:moveTo>
                    <a:pt x="315528" y="0"/>
                  </a:moveTo>
                  <a:lnTo>
                    <a:pt x="226719" y="88810"/>
                  </a:lnTo>
                  <a:lnTo>
                    <a:pt x="214251" y="102445"/>
                  </a:lnTo>
                  <a:lnTo>
                    <a:pt x="202434" y="116210"/>
                  </a:lnTo>
                  <a:lnTo>
                    <a:pt x="191050" y="130062"/>
                  </a:lnTo>
                  <a:lnTo>
                    <a:pt x="178786" y="143970"/>
                  </a:lnTo>
                  <a:lnTo>
                    <a:pt x="152695" y="171890"/>
                  </a:lnTo>
                  <a:lnTo>
                    <a:pt x="139192" y="187048"/>
                  </a:lnTo>
                  <a:lnTo>
                    <a:pt x="111725" y="219472"/>
                  </a:lnTo>
                  <a:lnTo>
                    <a:pt x="99025" y="236298"/>
                  </a:lnTo>
                  <a:lnTo>
                    <a:pt x="87051" y="253359"/>
                  </a:lnTo>
                  <a:lnTo>
                    <a:pt x="75564" y="270576"/>
                  </a:lnTo>
                  <a:lnTo>
                    <a:pt x="64399" y="285560"/>
                  </a:lnTo>
                  <a:lnTo>
                    <a:pt x="53451" y="299055"/>
                  </a:lnTo>
                  <a:lnTo>
                    <a:pt x="42645" y="311558"/>
                  </a:lnTo>
                  <a:lnTo>
                    <a:pt x="33105" y="322230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141449" y="925548"/>
              <a:ext cx="483810" cy="378635"/>
            </a:xfrm>
            <a:custGeom>
              <a:avLst/>
              <a:gdLst/>
              <a:ahLst/>
              <a:cxnLst/>
              <a:rect l="0" t="0" r="0" b="0"/>
              <a:pathLst>
                <a:path w="483810" h="378635">
                  <a:moveTo>
                    <a:pt x="483809" y="0"/>
                  </a:moveTo>
                  <a:lnTo>
                    <a:pt x="467059" y="11167"/>
                  </a:lnTo>
                  <a:lnTo>
                    <a:pt x="456282" y="16794"/>
                  </a:lnTo>
                  <a:lnTo>
                    <a:pt x="443254" y="22882"/>
                  </a:lnTo>
                  <a:lnTo>
                    <a:pt x="428726" y="29278"/>
                  </a:lnTo>
                  <a:lnTo>
                    <a:pt x="415534" y="37048"/>
                  </a:lnTo>
                  <a:lnTo>
                    <a:pt x="403234" y="45734"/>
                  </a:lnTo>
                  <a:lnTo>
                    <a:pt x="391528" y="55031"/>
                  </a:lnTo>
                  <a:lnTo>
                    <a:pt x="377881" y="64734"/>
                  </a:lnTo>
                  <a:lnTo>
                    <a:pt x="362939" y="74709"/>
                  </a:lnTo>
                  <a:lnTo>
                    <a:pt x="347135" y="84865"/>
                  </a:lnTo>
                  <a:lnTo>
                    <a:pt x="331925" y="96310"/>
                  </a:lnTo>
                  <a:lnTo>
                    <a:pt x="317111" y="108614"/>
                  </a:lnTo>
                  <a:lnTo>
                    <a:pt x="302560" y="121492"/>
                  </a:lnTo>
                  <a:lnTo>
                    <a:pt x="285848" y="134751"/>
                  </a:lnTo>
                  <a:lnTo>
                    <a:pt x="267694" y="148265"/>
                  </a:lnTo>
                  <a:lnTo>
                    <a:pt x="248580" y="161949"/>
                  </a:lnTo>
                  <a:lnTo>
                    <a:pt x="211761" y="189619"/>
                  </a:lnTo>
                  <a:lnTo>
                    <a:pt x="140513" y="245470"/>
                  </a:lnTo>
                  <a:lnTo>
                    <a:pt x="122891" y="260643"/>
                  </a:lnTo>
                  <a:lnTo>
                    <a:pt x="105300" y="276601"/>
                  </a:lnTo>
                  <a:lnTo>
                    <a:pt x="58858" y="320744"/>
                  </a:lnTo>
                  <a:lnTo>
                    <a:pt x="0" y="3786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352629" y="988654"/>
              <a:ext cx="326047" cy="420705"/>
            </a:xfrm>
            <a:custGeom>
              <a:avLst/>
              <a:gdLst/>
              <a:ahLst/>
              <a:cxnLst/>
              <a:rect l="0" t="0" r="0" b="0"/>
              <a:pathLst>
                <a:path w="326047" h="420705">
                  <a:moveTo>
                    <a:pt x="326046" y="0"/>
                  </a:moveTo>
                  <a:lnTo>
                    <a:pt x="255456" y="88530"/>
                  </a:lnTo>
                  <a:lnTo>
                    <a:pt x="167535" y="200604"/>
                  </a:lnTo>
                  <a:lnTo>
                    <a:pt x="112040" y="270104"/>
                  </a:lnTo>
                  <a:lnTo>
                    <a:pt x="99234" y="287582"/>
                  </a:lnTo>
                  <a:lnTo>
                    <a:pt x="87192" y="305078"/>
                  </a:lnTo>
                  <a:lnTo>
                    <a:pt x="75657" y="322585"/>
                  </a:lnTo>
                  <a:lnTo>
                    <a:pt x="53492" y="354502"/>
                  </a:lnTo>
                  <a:lnTo>
                    <a:pt x="42673" y="369557"/>
                  </a:lnTo>
                  <a:lnTo>
                    <a:pt x="33123" y="381932"/>
                  </a:lnTo>
                  <a:lnTo>
                    <a:pt x="24419" y="392518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626915" y="915031"/>
              <a:ext cx="504845" cy="631057"/>
            </a:xfrm>
            <a:custGeom>
              <a:avLst/>
              <a:gdLst/>
              <a:ahLst/>
              <a:cxnLst/>
              <a:rect l="0" t="0" r="0" b="0"/>
              <a:pathLst>
                <a:path w="504845" h="631057">
                  <a:moveTo>
                    <a:pt x="504844" y="0"/>
                  </a:moveTo>
                  <a:lnTo>
                    <a:pt x="488094" y="16750"/>
                  </a:lnTo>
                  <a:lnTo>
                    <a:pt x="478485" y="27527"/>
                  </a:lnTo>
                  <a:lnTo>
                    <a:pt x="455344" y="55084"/>
                  </a:lnTo>
                  <a:lnTo>
                    <a:pt x="442629" y="69444"/>
                  </a:lnTo>
                  <a:lnTo>
                    <a:pt x="416035" y="97865"/>
                  </a:lnTo>
                  <a:lnTo>
                    <a:pt x="374783" y="140146"/>
                  </a:lnTo>
                  <a:lnTo>
                    <a:pt x="359706" y="156536"/>
                  </a:lnTo>
                  <a:lnTo>
                    <a:pt x="327372" y="193445"/>
                  </a:lnTo>
                  <a:lnTo>
                    <a:pt x="296640" y="230105"/>
                  </a:lnTo>
                  <a:lnTo>
                    <a:pt x="181815" y="368656"/>
                  </a:lnTo>
                  <a:lnTo>
                    <a:pt x="165617" y="390680"/>
                  </a:lnTo>
                  <a:lnTo>
                    <a:pt x="150145" y="413542"/>
                  </a:lnTo>
                  <a:lnTo>
                    <a:pt x="135155" y="436965"/>
                  </a:lnTo>
                  <a:lnTo>
                    <a:pt x="119319" y="459591"/>
                  </a:lnTo>
                  <a:lnTo>
                    <a:pt x="102918" y="481687"/>
                  </a:lnTo>
                  <a:lnTo>
                    <a:pt x="45779" y="556364"/>
                  </a:lnTo>
                  <a:lnTo>
                    <a:pt x="35194" y="571912"/>
                  </a:lnTo>
                  <a:lnTo>
                    <a:pt x="25800" y="586952"/>
                  </a:lnTo>
                  <a:lnTo>
                    <a:pt x="0" y="63105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377805" y="1009689"/>
            <a:ext cx="3134245" cy="536399"/>
            <a:chOff x="1377805" y="1009689"/>
            <a:chExt cx="3134245" cy="536399"/>
          </a:xfrm>
        </p:grpSpPr>
        <p:sp>
          <p:nvSpPr>
            <p:cNvPr id="160" name="Freeform 159"/>
            <p:cNvSpPr/>
            <p:nvPr/>
          </p:nvSpPr>
          <p:spPr>
            <a:xfrm>
              <a:off x="1377805" y="1009689"/>
              <a:ext cx="252423" cy="336564"/>
            </a:xfrm>
            <a:custGeom>
              <a:avLst/>
              <a:gdLst/>
              <a:ahLst/>
              <a:cxnLst/>
              <a:rect l="0" t="0" r="0" b="0"/>
              <a:pathLst>
                <a:path w="252423" h="336564">
                  <a:moveTo>
                    <a:pt x="252422" y="0"/>
                  </a:moveTo>
                  <a:lnTo>
                    <a:pt x="223144" y="43917"/>
                  </a:lnTo>
                  <a:lnTo>
                    <a:pt x="206688" y="67043"/>
                  </a:lnTo>
                  <a:lnTo>
                    <a:pt x="167558" y="119977"/>
                  </a:lnTo>
                  <a:lnTo>
                    <a:pt x="157282" y="134910"/>
                  </a:lnTo>
                  <a:lnTo>
                    <a:pt x="136514" y="167084"/>
                  </a:lnTo>
                  <a:lnTo>
                    <a:pt x="124900" y="182675"/>
                  </a:lnTo>
                  <a:lnTo>
                    <a:pt x="112482" y="197744"/>
                  </a:lnTo>
                  <a:lnTo>
                    <a:pt x="99529" y="212464"/>
                  </a:lnTo>
                  <a:lnTo>
                    <a:pt x="87388" y="226952"/>
                  </a:lnTo>
                  <a:lnTo>
                    <a:pt x="64549" y="255515"/>
                  </a:lnTo>
                  <a:lnTo>
                    <a:pt x="53550" y="268508"/>
                  </a:lnTo>
                  <a:lnTo>
                    <a:pt x="42712" y="280675"/>
                  </a:lnTo>
                  <a:lnTo>
                    <a:pt x="0" y="3365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008861" y="1051759"/>
              <a:ext cx="210353" cy="241906"/>
            </a:xfrm>
            <a:custGeom>
              <a:avLst/>
              <a:gdLst/>
              <a:ahLst/>
              <a:cxnLst/>
              <a:rect l="0" t="0" r="0" b="0"/>
              <a:pathLst>
                <a:path w="210353" h="241906">
                  <a:moveTo>
                    <a:pt x="210352" y="0"/>
                  </a:moveTo>
                  <a:lnTo>
                    <a:pt x="109820" y="100533"/>
                  </a:lnTo>
                  <a:lnTo>
                    <a:pt x="97754" y="113767"/>
                  </a:lnTo>
                  <a:lnTo>
                    <a:pt x="86205" y="127264"/>
                  </a:lnTo>
                  <a:lnTo>
                    <a:pt x="74999" y="140937"/>
                  </a:lnTo>
                  <a:lnTo>
                    <a:pt x="53199" y="168594"/>
                  </a:lnTo>
                  <a:lnTo>
                    <a:pt x="42478" y="182513"/>
                  </a:lnTo>
                  <a:lnTo>
                    <a:pt x="32993" y="195299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839751" y="1072795"/>
              <a:ext cx="378635" cy="452257"/>
            </a:xfrm>
            <a:custGeom>
              <a:avLst/>
              <a:gdLst/>
              <a:ahLst/>
              <a:cxnLst/>
              <a:rect l="0" t="0" r="0" b="0"/>
              <a:pathLst>
                <a:path w="378635" h="452257">
                  <a:moveTo>
                    <a:pt x="378634" y="0"/>
                  </a:moveTo>
                  <a:lnTo>
                    <a:pt x="356300" y="27917"/>
                  </a:lnTo>
                  <a:lnTo>
                    <a:pt x="343878" y="41983"/>
                  </a:lnTo>
                  <a:lnTo>
                    <a:pt x="314494" y="73195"/>
                  </a:lnTo>
                  <a:lnTo>
                    <a:pt x="196063" y="193002"/>
                  </a:lnTo>
                  <a:lnTo>
                    <a:pt x="161152" y="227961"/>
                  </a:lnTo>
                  <a:lnTo>
                    <a:pt x="144830" y="246632"/>
                  </a:lnTo>
                  <a:lnTo>
                    <a:pt x="129275" y="266091"/>
                  </a:lnTo>
                  <a:lnTo>
                    <a:pt x="114230" y="286076"/>
                  </a:lnTo>
                  <a:lnTo>
                    <a:pt x="85049" y="326979"/>
                  </a:lnTo>
                  <a:lnTo>
                    <a:pt x="57666" y="366193"/>
                  </a:lnTo>
                  <a:lnTo>
                    <a:pt x="45456" y="383195"/>
                  </a:lnTo>
                  <a:lnTo>
                    <a:pt x="0" y="45225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323561" y="1041242"/>
              <a:ext cx="336564" cy="441740"/>
            </a:xfrm>
            <a:custGeom>
              <a:avLst/>
              <a:gdLst/>
              <a:ahLst/>
              <a:cxnLst/>
              <a:rect l="0" t="0" r="0" b="0"/>
              <a:pathLst>
                <a:path w="336564" h="441740">
                  <a:moveTo>
                    <a:pt x="336563" y="0"/>
                  </a:moveTo>
                  <a:lnTo>
                    <a:pt x="319813" y="11167"/>
                  </a:lnTo>
                  <a:lnTo>
                    <a:pt x="311372" y="19131"/>
                  </a:lnTo>
                  <a:lnTo>
                    <a:pt x="302240" y="29114"/>
                  </a:lnTo>
                  <a:lnTo>
                    <a:pt x="292646" y="40445"/>
                  </a:lnTo>
                  <a:lnTo>
                    <a:pt x="272636" y="65499"/>
                  </a:lnTo>
                  <a:lnTo>
                    <a:pt x="231225" y="119672"/>
                  </a:lnTo>
                  <a:lnTo>
                    <a:pt x="207163" y="153689"/>
                  </a:lnTo>
                  <a:lnTo>
                    <a:pt x="194202" y="172577"/>
                  </a:lnTo>
                  <a:lnTo>
                    <a:pt x="180887" y="191011"/>
                  </a:lnTo>
                  <a:lnTo>
                    <a:pt x="153628" y="227076"/>
                  </a:lnTo>
                  <a:lnTo>
                    <a:pt x="112001" y="280231"/>
                  </a:lnTo>
                  <a:lnTo>
                    <a:pt x="99208" y="299008"/>
                  </a:lnTo>
                  <a:lnTo>
                    <a:pt x="87174" y="318538"/>
                  </a:lnTo>
                  <a:lnTo>
                    <a:pt x="75645" y="338570"/>
                  </a:lnTo>
                  <a:lnTo>
                    <a:pt x="64453" y="355430"/>
                  </a:lnTo>
                  <a:lnTo>
                    <a:pt x="53486" y="370176"/>
                  </a:lnTo>
                  <a:lnTo>
                    <a:pt x="42669" y="383513"/>
                  </a:lnTo>
                  <a:lnTo>
                    <a:pt x="33120" y="395910"/>
                  </a:lnTo>
                  <a:lnTo>
                    <a:pt x="24417" y="407680"/>
                  </a:lnTo>
                  <a:lnTo>
                    <a:pt x="0" y="44173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691676" y="1125383"/>
              <a:ext cx="326047" cy="420705"/>
            </a:xfrm>
            <a:custGeom>
              <a:avLst/>
              <a:gdLst/>
              <a:ahLst/>
              <a:cxnLst/>
              <a:rect l="0" t="0" r="0" b="0"/>
              <a:pathLst>
                <a:path w="326047" h="420705">
                  <a:moveTo>
                    <a:pt x="326046" y="0"/>
                  </a:moveTo>
                  <a:lnTo>
                    <a:pt x="309296" y="16750"/>
                  </a:lnTo>
                  <a:lnTo>
                    <a:pt x="300856" y="26359"/>
                  </a:lnTo>
                  <a:lnTo>
                    <a:pt x="291723" y="37439"/>
                  </a:lnTo>
                  <a:lnTo>
                    <a:pt x="282129" y="49500"/>
                  </a:lnTo>
                  <a:lnTo>
                    <a:pt x="272227" y="61047"/>
                  </a:lnTo>
                  <a:lnTo>
                    <a:pt x="262120" y="72251"/>
                  </a:lnTo>
                  <a:lnTo>
                    <a:pt x="251876" y="83226"/>
                  </a:lnTo>
                  <a:lnTo>
                    <a:pt x="241541" y="95217"/>
                  </a:lnTo>
                  <a:lnTo>
                    <a:pt x="231145" y="107885"/>
                  </a:lnTo>
                  <a:lnTo>
                    <a:pt x="220708" y="121005"/>
                  </a:lnTo>
                  <a:lnTo>
                    <a:pt x="209076" y="134427"/>
                  </a:lnTo>
                  <a:lnTo>
                    <a:pt x="196646" y="148049"/>
                  </a:lnTo>
                  <a:lnTo>
                    <a:pt x="183686" y="161805"/>
                  </a:lnTo>
                  <a:lnTo>
                    <a:pt x="171539" y="176818"/>
                  </a:lnTo>
                  <a:lnTo>
                    <a:pt x="159936" y="192671"/>
                  </a:lnTo>
                  <a:lnTo>
                    <a:pt x="148695" y="209082"/>
                  </a:lnTo>
                  <a:lnTo>
                    <a:pt x="136526" y="224697"/>
                  </a:lnTo>
                  <a:lnTo>
                    <a:pt x="123739" y="239782"/>
                  </a:lnTo>
                  <a:lnTo>
                    <a:pt x="110540" y="254513"/>
                  </a:lnTo>
                  <a:lnTo>
                    <a:pt x="98234" y="269008"/>
                  </a:lnTo>
                  <a:lnTo>
                    <a:pt x="75213" y="297579"/>
                  </a:lnTo>
                  <a:lnTo>
                    <a:pt x="65334" y="311742"/>
                  </a:lnTo>
                  <a:lnTo>
                    <a:pt x="56411" y="325859"/>
                  </a:lnTo>
                  <a:lnTo>
                    <a:pt x="48125" y="339944"/>
                  </a:lnTo>
                  <a:lnTo>
                    <a:pt x="32686" y="364944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207039" y="1093830"/>
              <a:ext cx="305011" cy="452258"/>
            </a:xfrm>
            <a:custGeom>
              <a:avLst/>
              <a:gdLst/>
              <a:ahLst/>
              <a:cxnLst/>
              <a:rect l="0" t="0" r="0" b="0"/>
              <a:pathLst>
                <a:path w="305011" h="452258">
                  <a:moveTo>
                    <a:pt x="305010" y="0"/>
                  </a:moveTo>
                  <a:lnTo>
                    <a:pt x="293844" y="11167"/>
                  </a:lnTo>
                  <a:lnTo>
                    <a:pt x="288217" y="17962"/>
                  </a:lnTo>
                  <a:lnTo>
                    <a:pt x="282128" y="25998"/>
                  </a:lnTo>
                  <a:lnTo>
                    <a:pt x="275732" y="34861"/>
                  </a:lnTo>
                  <a:lnTo>
                    <a:pt x="256160" y="60291"/>
                  </a:lnTo>
                  <a:lnTo>
                    <a:pt x="221977" y="104342"/>
                  </a:lnTo>
                  <a:lnTo>
                    <a:pt x="211090" y="118643"/>
                  </a:lnTo>
                  <a:lnTo>
                    <a:pt x="200326" y="134021"/>
                  </a:lnTo>
                  <a:lnTo>
                    <a:pt x="189645" y="150115"/>
                  </a:lnTo>
                  <a:lnTo>
                    <a:pt x="179018" y="166688"/>
                  </a:lnTo>
                  <a:lnTo>
                    <a:pt x="168427" y="182411"/>
                  </a:lnTo>
                  <a:lnTo>
                    <a:pt x="147311" y="212347"/>
                  </a:lnTo>
                  <a:lnTo>
                    <a:pt x="136772" y="228042"/>
                  </a:lnTo>
                  <a:lnTo>
                    <a:pt x="115713" y="261064"/>
                  </a:lnTo>
                  <a:lnTo>
                    <a:pt x="84147" y="312505"/>
                  </a:lnTo>
                  <a:lnTo>
                    <a:pt x="74796" y="328704"/>
                  </a:lnTo>
                  <a:lnTo>
                    <a:pt x="58173" y="359169"/>
                  </a:lnTo>
                  <a:lnTo>
                    <a:pt x="48131" y="376175"/>
                  </a:lnTo>
                  <a:lnTo>
                    <a:pt x="0" y="4522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4859130" y="326377"/>
            <a:ext cx="239811" cy="1521380"/>
            <a:chOff x="4859130" y="326377"/>
            <a:chExt cx="239811" cy="1521380"/>
          </a:xfrm>
        </p:grpSpPr>
        <p:sp>
          <p:nvSpPr>
            <p:cNvPr id="167" name="Freeform 166"/>
            <p:cNvSpPr/>
            <p:nvPr/>
          </p:nvSpPr>
          <p:spPr>
            <a:xfrm>
              <a:off x="4922258" y="651609"/>
              <a:ext cx="115501" cy="1196148"/>
            </a:xfrm>
            <a:custGeom>
              <a:avLst/>
              <a:gdLst/>
              <a:ahLst/>
              <a:cxnLst/>
              <a:rect l="0" t="0" r="0" b="0"/>
              <a:pathLst>
                <a:path w="115501" h="1196148">
                  <a:moveTo>
                    <a:pt x="21013" y="273939"/>
                  </a:moveTo>
                  <a:lnTo>
                    <a:pt x="9846" y="285106"/>
                  </a:lnTo>
                  <a:lnTo>
                    <a:pt x="6557" y="293070"/>
                  </a:lnTo>
                  <a:lnTo>
                    <a:pt x="4363" y="303054"/>
                  </a:lnTo>
                  <a:lnTo>
                    <a:pt x="1927" y="327781"/>
                  </a:lnTo>
                  <a:lnTo>
                    <a:pt x="844" y="358248"/>
                  </a:lnTo>
                  <a:lnTo>
                    <a:pt x="149" y="425417"/>
                  </a:lnTo>
                  <a:lnTo>
                    <a:pt x="0" y="512434"/>
                  </a:lnTo>
                  <a:lnTo>
                    <a:pt x="3104" y="544323"/>
                  </a:lnTo>
                  <a:lnTo>
                    <a:pt x="5567" y="559371"/>
                  </a:lnTo>
                  <a:lnTo>
                    <a:pt x="8305" y="594789"/>
                  </a:lnTo>
                  <a:lnTo>
                    <a:pt x="9521" y="631566"/>
                  </a:lnTo>
                  <a:lnTo>
                    <a:pt x="10062" y="663492"/>
                  </a:lnTo>
                  <a:lnTo>
                    <a:pt x="13419" y="693264"/>
                  </a:lnTo>
                  <a:lnTo>
                    <a:pt x="15950" y="707747"/>
                  </a:lnTo>
                  <a:lnTo>
                    <a:pt x="18762" y="736305"/>
                  </a:lnTo>
                  <a:lnTo>
                    <a:pt x="20013" y="764579"/>
                  </a:lnTo>
                  <a:lnTo>
                    <a:pt x="20716" y="806777"/>
                  </a:lnTo>
                  <a:lnTo>
                    <a:pt x="20973" y="876941"/>
                  </a:lnTo>
                  <a:lnTo>
                    <a:pt x="24111" y="904992"/>
                  </a:lnTo>
                  <a:lnTo>
                    <a:pt x="26584" y="919017"/>
                  </a:lnTo>
                  <a:lnTo>
                    <a:pt x="29332" y="953297"/>
                  </a:lnTo>
                  <a:lnTo>
                    <a:pt x="30065" y="972255"/>
                  </a:lnTo>
                  <a:lnTo>
                    <a:pt x="31722" y="990737"/>
                  </a:lnTo>
                  <a:lnTo>
                    <a:pt x="33996" y="1008901"/>
                  </a:lnTo>
                  <a:lnTo>
                    <a:pt x="36680" y="1026854"/>
                  </a:lnTo>
                  <a:lnTo>
                    <a:pt x="39662" y="1059266"/>
                  </a:lnTo>
                  <a:lnTo>
                    <a:pt x="40458" y="1074454"/>
                  </a:lnTo>
                  <a:lnTo>
                    <a:pt x="42156" y="1079905"/>
                  </a:lnTo>
                  <a:lnTo>
                    <a:pt x="44457" y="1078864"/>
                  </a:lnTo>
                  <a:lnTo>
                    <a:pt x="47160" y="1073496"/>
                  </a:lnTo>
                  <a:lnTo>
                    <a:pt x="50163" y="1048833"/>
                  </a:lnTo>
                  <a:lnTo>
                    <a:pt x="50329" y="1014499"/>
                  </a:lnTo>
                  <a:lnTo>
                    <a:pt x="48738" y="995527"/>
                  </a:lnTo>
                  <a:lnTo>
                    <a:pt x="46508" y="975868"/>
                  </a:lnTo>
                  <a:lnTo>
                    <a:pt x="44030" y="941558"/>
                  </a:lnTo>
                  <a:lnTo>
                    <a:pt x="42929" y="910728"/>
                  </a:lnTo>
                  <a:lnTo>
                    <a:pt x="42309" y="865922"/>
                  </a:lnTo>
                  <a:lnTo>
                    <a:pt x="42058" y="735129"/>
                  </a:lnTo>
                  <a:lnTo>
                    <a:pt x="38936" y="702898"/>
                  </a:lnTo>
                  <a:lnTo>
                    <a:pt x="36468" y="686123"/>
                  </a:lnTo>
                  <a:lnTo>
                    <a:pt x="33725" y="651902"/>
                  </a:lnTo>
                  <a:lnTo>
                    <a:pt x="32505" y="617216"/>
                  </a:lnTo>
                  <a:lnTo>
                    <a:pt x="31964" y="582323"/>
                  </a:lnTo>
                  <a:lnTo>
                    <a:pt x="34839" y="547338"/>
                  </a:lnTo>
                  <a:lnTo>
                    <a:pt x="37242" y="529828"/>
                  </a:lnTo>
                  <a:lnTo>
                    <a:pt x="38844" y="511143"/>
                  </a:lnTo>
                  <a:lnTo>
                    <a:pt x="39912" y="491675"/>
                  </a:lnTo>
                  <a:lnTo>
                    <a:pt x="41099" y="452514"/>
                  </a:lnTo>
                  <a:lnTo>
                    <a:pt x="41923" y="362018"/>
                  </a:lnTo>
                  <a:lnTo>
                    <a:pt x="42045" y="212889"/>
                  </a:lnTo>
                  <a:lnTo>
                    <a:pt x="43215" y="193506"/>
                  </a:lnTo>
                  <a:lnTo>
                    <a:pt x="45163" y="172403"/>
                  </a:lnTo>
                  <a:lnTo>
                    <a:pt x="47631" y="150155"/>
                  </a:lnTo>
                  <a:lnTo>
                    <a:pt x="50372" y="112969"/>
                  </a:lnTo>
                  <a:lnTo>
                    <a:pt x="50422" y="89040"/>
                  </a:lnTo>
                  <a:lnTo>
                    <a:pt x="48800" y="87568"/>
                  </a:lnTo>
                  <a:lnTo>
                    <a:pt x="46549" y="90092"/>
                  </a:lnTo>
                  <a:lnTo>
                    <a:pt x="43382" y="127145"/>
                  </a:lnTo>
                  <a:lnTo>
                    <a:pt x="42641" y="156888"/>
                  </a:lnTo>
                  <a:lnTo>
                    <a:pt x="42166" y="219655"/>
                  </a:lnTo>
                  <a:lnTo>
                    <a:pt x="38984" y="256825"/>
                  </a:lnTo>
                  <a:lnTo>
                    <a:pt x="36499" y="276553"/>
                  </a:lnTo>
                  <a:lnTo>
                    <a:pt x="34843" y="296717"/>
                  </a:lnTo>
                  <a:lnTo>
                    <a:pt x="33739" y="317171"/>
                  </a:lnTo>
                  <a:lnTo>
                    <a:pt x="32512" y="358596"/>
                  </a:lnTo>
                  <a:lnTo>
                    <a:pt x="31967" y="400380"/>
                  </a:lnTo>
                  <a:lnTo>
                    <a:pt x="30652" y="421338"/>
                  </a:lnTo>
                  <a:lnTo>
                    <a:pt x="28608" y="442323"/>
                  </a:lnTo>
                  <a:lnTo>
                    <a:pt x="26076" y="463324"/>
                  </a:lnTo>
                  <a:lnTo>
                    <a:pt x="24388" y="485505"/>
                  </a:lnTo>
                  <a:lnTo>
                    <a:pt x="23263" y="508473"/>
                  </a:lnTo>
                  <a:lnTo>
                    <a:pt x="22013" y="554638"/>
                  </a:lnTo>
                  <a:lnTo>
                    <a:pt x="21071" y="713294"/>
                  </a:lnTo>
                  <a:lnTo>
                    <a:pt x="21024" y="799348"/>
                  </a:lnTo>
                  <a:lnTo>
                    <a:pt x="22189" y="820540"/>
                  </a:lnTo>
                  <a:lnTo>
                    <a:pt x="24134" y="841680"/>
                  </a:lnTo>
                  <a:lnTo>
                    <a:pt x="26599" y="862785"/>
                  </a:lnTo>
                  <a:lnTo>
                    <a:pt x="28243" y="882698"/>
                  </a:lnTo>
                  <a:lnTo>
                    <a:pt x="29338" y="901817"/>
                  </a:lnTo>
                  <a:lnTo>
                    <a:pt x="31725" y="938641"/>
                  </a:lnTo>
                  <a:lnTo>
                    <a:pt x="33997" y="956641"/>
                  </a:lnTo>
                  <a:lnTo>
                    <a:pt x="46041" y="1033098"/>
                  </a:lnTo>
                  <a:lnTo>
                    <a:pt x="49385" y="1049997"/>
                  </a:lnTo>
                  <a:lnTo>
                    <a:pt x="52782" y="1064768"/>
                  </a:lnTo>
                  <a:lnTo>
                    <a:pt x="56216" y="1078122"/>
                  </a:lnTo>
                  <a:lnTo>
                    <a:pt x="58505" y="1080013"/>
                  </a:lnTo>
                  <a:lnTo>
                    <a:pt x="60031" y="1074262"/>
                  </a:lnTo>
                  <a:lnTo>
                    <a:pt x="61727" y="1046836"/>
                  </a:lnTo>
                  <a:lnTo>
                    <a:pt x="62681" y="982340"/>
                  </a:lnTo>
                  <a:lnTo>
                    <a:pt x="62905" y="943266"/>
                  </a:lnTo>
                  <a:lnTo>
                    <a:pt x="61796" y="923497"/>
                  </a:lnTo>
                  <a:lnTo>
                    <a:pt x="59888" y="903306"/>
                  </a:lnTo>
                  <a:lnTo>
                    <a:pt x="57447" y="882834"/>
                  </a:lnTo>
                  <a:lnTo>
                    <a:pt x="55820" y="861006"/>
                  </a:lnTo>
                  <a:lnTo>
                    <a:pt x="54735" y="838273"/>
                  </a:lnTo>
                  <a:lnTo>
                    <a:pt x="53530" y="791200"/>
                  </a:lnTo>
                  <a:lnTo>
                    <a:pt x="52994" y="743011"/>
                  </a:lnTo>
                  <a:lnTo>
                    <a:pt x="51683" y="718708"/>
                  </a:lnTo>
                  <a:lnTo>
                    <a:pt x="49640" y="694326"/>
                  </a:lnTo>
                  <a:lnTo>
                    <a:pt x="47109" y="669890"/>
                  </a:lnTo>
                  <a:lnTo>
                    <a:pt x="45422" y="645420"/>
                  </a:lnTo>
                  <a:lnTo>
                    <a:pt x="44298" y="620926"/>
                  </a:lnTo>
                  <a:lnTo>
                    <a:pt x="43048" y="571896"/>
                  </a:lnTo>
                  <a:lnTo>
                    <a:pt x="42049" y="141043"/>
                  </a:lnTo>
                  <a:lnTo>
                    <a:pt x="45165" y="105803"/>
                  </a:lnTo>
                  <a:lnTo>
                    <a:pt x="47632" y="88225"/>
                  </a:lnTo>
                  <a:lnTo>
                    <a:pt x="50445" y="81181"/>
                  </a:lnTo>
                  <a:lnTo>
                    <a:pt x="53489" y="81160"/>
                  </a:lnTo>
                  <a:lnTo>
                    <a:pt x="56687" y="85820"/>
                  </a:lnTo>
                  <a:lnTo>
                    <a:pt x="60240" y="106579"/>
                  </a:lnTo>
                  <a:lnTo>
                    <a:pt x="61820" y="135283"/>
                  </a:lnTo>
                  <a:lnTo>
                    <a:pt x="62522" y="167517"/>
                  </a:lnTo>
                  <a:lnTo>
                    <a:pt x="62917" y="224098"/>
                  </a:lnTo>
                  <a:lnTo>
                    <a:pt x="61804" y="245386"/>
                  </a:lnTo>
                  <a:lnTo>
                    <a:pt x="59893" y="267759"/>
                  </a:lnTo>
                  <a:lnTo>
                    <a:pt x="57451" y="290854"/>
                  </a:lnTo>
                  <a:lnTo>
                    <a:pt x="55823" y="315600"/>
                  </a:lnTo>
                  <a:lnTo>
                    <a:pt x="54737" y="341446"/>
                  </a:lnTo>
                  <a:lnTo>
                    <a:pt x="53531" y="395095"/>
                  </a:lnTo>
                  <a:lnTo>
                    <a:pt x="52569" y="805247"/>
                  </a:lnTo>
                  <a:lnTo>
                    <a:pt x="53737" y="833822"/>
                  </a:lnTo>
                  <a:lnTo>
                    <a:pt x="55684" y="862221"/>
                  </a:lnTo>
                  <a:lnTo>
                    <a:pt x="58150" y="890503"/>
                  </a:lnTo>
                  <a:lnTo>
                    <a:pt x="59795" y="916369"/>
                  </a:lnTo>
                  <a:lnTo>
                    <a:pt x="61622" y="963807"/>
                  </a:lnTo>
                  <a:lnTo>
                    <a:pt x="63277" y="986273"/>
                  </a:lnTo>
                  <a:lnTo>
                    <a:pt x="65550" y="1008263"/>
                  </a:lnTo>
                  <a:lnTo>
                    <a:pt x="68234" y="1029934"/>
                  </a:lnTo>
                  <a:lnTo>
                    <a:pt x="70023" y="1050225"/>
                  </a:lnTo>
                  <a:lnTo>
                    <a:pt x="71215" y="1069595"/>
                  </a:lnTo>
                  <a:lnTo>
                    <a:pt x="73709" y="1105530"/>
                  </a:lnTo>
                  <a:lnTo>
                    <a:pt x="76010" y="1121657"/>
                  </a:lnTo>
                  <a:lnTo>
                    <a:pt x="78713" y="1137083"/>
                  </a:lnTo>
                  <a:lnTo>
                    <a:pt x="81716" y="1169805"/>
                  </a:lnTo>
                  <a:lnTo>
                    <a:pt x="82517" y="1186711"/>
                  </a:lnTo>
                  <a:lnTo>
                    <a:pt x="84219" y="1194476"/>
                  </a:lnTo>
                  <a:lnTo>
                    <a:pt x="86523" y="1196147"/>
                  </a:lnTo>
                  <a:lnTo>
                    <a:pt x="89227" y="1193754"/>
                  </a:lnTo>
                  <a:lnTo>
                    <a:pt x="92232" y="1169282"/>
                  </a:lnTo>
                  <a:lnTo>
                    <a:pt x="93568" y="1132306"/>
                  </a:lnTo>
                  <a:lnTo>
                    <a:pt x="94425" y="1051436"/>
                  </a:lnTo>
                  <a:lnTo>
                    <a:pt x="94495" y="1030670"/>
                  </a:lnTo>
                  <a:lnTo>
                    <a:pt x="93374" y="1009813"/>
                  </a:lnTo>
                  <a:lnTo>
                    <a:pt x="91457" y="988897"/>
                  </a:lnTo>
                  <a:lnTo>
                    <a:pt x="89011" y="967942"/>
                  </a:lnTo>
                  <a:lnTo>
                    <a:pt x="87380" y="944622"/>
                  </a:lnTo>
                  <a:lnTo>
                    <a:pt x="86293" y="919727"/>
                  </a:lnTo>
                  <a:lnTo>
                    <a:pt x="85085" y="867135"/>
                  </a:lnTo>
                  <a:lnTo>
                    <a:pt x="84118" y="353256"/>
                  </a:lnTo>
                  <a:lnTo>
                    <a:pt x="85287" y="331491"/>
                  </a:lnTo>
                  <a:lnTo>
                    <a:pt x="87235" y="311139"/>
                  </a:lnTo>
                  <a:lnTo>
                    <a:pt x="89702" y="291727"/>
                  </a:lnTo>
                  <a:lnTo>
                    <a:pt x="92443" y="254577"/>
                  </a:lnTo>
                  <a:lnTo>
                    <a:pt x="93661" y="219758"/>
                  </a:lnTo>
                  <a:lnTo>
                    <a:pt x="94203" y="188701"/>
                  </a:lnTo>
                  <a:lnTo>
                    <a:pt x="97560" y="162432"/>
                  </a:lnTo>
                  <a:lnTo>
                    <a:pt x="100091" y="150519"/>
                  </a:lnTo>
                  <a:lnTo>
                    <a:pt x="102903" y="124817"/>
                  </a:lnTo>
                  <a:lnTo>
                    <a:pt x="103653" y="111419"/>
                  </a:lnTo>
                  <a:lnTo>
                    <a:pt x="105322" y="108330"/>
                  </a:lnTo>
                  <a:lnTo>
                    <a:pt x="107603" y="112113"/>
                  </a:lnTo>
                  <a:lnTo>
                    <a:pt x="110293" y="120479"/>
                  </a:lnTo>
                  <a:lnTo>
                    <a:pt x="113281" y="154705"/>
                  </a:lnTo>
                  <a:lnTo>
                    <a:pt x="114077" y="176920"/>
                  </a:lnTo>
                  <a:lnTo>
                    <a:pt x="113440" y="198742"/>
                  </a:lnTo>
                  <a:lnTo>
                    <a:pt x="111847" y="220302"/>
                  </a:lnTo>
                  <a:lnTo>
                    <a:pt x="109616" y="241687"/>
                  </a:lnTo>
                  <a:lnTo>
                    <a:pt x="108128" y="262955"/>
                  </a:lnTo>
                  <a:lnTo>
                    <a:pt x="107136" y="284146"/>
                  </a:lnTo>
                  <a:lnTo>
                    <a:pt x="106035" y="327558"/>
                  </a:lnTo>
                  <a:lnTo>
                    <a:pt x="105545" y="374120"/>
                  </a:lnTo>
                  <a:lnTo>
                    <a:pt x="104246" y="399157"/>
                  </a:lnTo>
                  <a:lnTo>
                    <a:pt x="102212" y="425198"/>
                  </a:lnTo>
                  <a:lnTo>
                    <a:pt x="99686" y="451907"/>
                  </a:lnTo>
                  <a:lnTo>
                    <a:pt x="98003" y="479063"/>
                  </a:lnTo>
                  <a:lnTo>
                    <a:pt x="96132" y="534166"/>
                  </a:lnTo>
                  <a:lnTo>
                    <a:pt x="94931" y="646886"/>
                  </a:lnTo>
                  <a:lnTo>
                    <a:pt x="94767" y="707308"/>
                  </a:lnTo>
                  <a:lnTo>
                    <a:pt x="93555" y="736976"/>
                  </a:lnTo>
                  <a:lnTo>
                    <a:pt x="91578" y="766104"/>
                  </a:lnTo>
                  <a:lnTo>
                    <a:pt x="89091" y="794872"/>
                  </a:lnTo>
                  <a:lnTo>
                    <a:pt x="88602" y="823399"/>
                  </a:lnTo>
                  <a:lnTo>
                    <a:pt x="89445" y="851767"/>
                  </a:lnTo>
                  <a:lnTo>
                    <a:pt x="91175" y="880027"/>
                  </a:lnTo>
                  <a:lnTo>
                    <a:pt x="93098" y="930126"/>
                  </a:lnTo>
                  <a:lnTo>
                    <a:pt x="94180" y="997751"/>
                  </a:lnTo>
                  <a:lnTo>
                    <a:pt x="94546" y="1077835"/>
                  </a:lnTo>
                  <a:lnTo>
                    <a:pt x="97712" y="1108024"/>
                  </a:lnTo>
                  <a:lnTo>
                    <a:pt x="100678" y="1126116"/>
                  </a:lnTo>
                  <a:lnTo>
                    <a:pt x="99832" y="1126032"/>
                  </a:lnTo>
                  <a:lnTo>
                    <a:pt x="98100" y="1122470"/>
                  </a:lnTo>
                  <a:lnTo>
                    <a:pt x="95662" y="1095124"/>
                  </a:lnTo>
                  <a:lnTo>
                    <a:pt x="94152" y="1080830"/>
                  </a:lnTo>
                  <a:lnTo>
                    <a:pt x="89357" y="1046249"/>
                  </a:lnTo>
                  <a:lnTo>
                    <a:pt x="87611" y="1027212"/>
                  </a:lnTo>
                  <a:lnTo>
                    <a:pt x="86447" y="1007508"/>
                  </a:lnTo>
                  <a:lnTo>
                    <a:pt x="85671" y="987360"/>
                  </a:lnTo>
                  <a:lnTo>
                    <a:pt x="83985" y="965749"/>
                  </a:lnTo>
                  <a:lnTo>
                    <a:pt x="81692" y="943160"/>
                  </a:lnTo>
                  <a:lnTo>
                    <a:pt x="78995" y="919921"/>
                  </a:lnTo>
                  <a:lnTo>
                    <a:pt x="77197" y="895079"/>
                  </a:lnTo>
                  <a:lnTo>
                    <a:pt x="75998" y="869169"/>
                  </a:lnTo>
                  <a:lnTo>
                    <a:pt x="75199" y="842546"/>
                  </a:lnTo>
                  <a:lnTo>
                    <a:pt x="73498" y="814280"/>
                  </a:lnTo>
                  <a:lnTo>
                    <a:pt x="68491" y="754827"/>
                  </a:lnTo>
                  <a:lnTo>
                    <a:pt x="66689" y="725417"/>
                  </a:lnTo>
                  <a:lnTo>
                    <a:pt x="64686" y="667808"/>
                  </a:lnTo>
                  <a:lnTo>
                    <a:pt x="63400" y="547420"/>
                  </a:lnTo>
                  <a:lnTo>
                    <a:pt x="63096" y="319653"/>
                  </a:lnTo>
                  <a:lnTo>
                    <a:pt x="64260" y="292729"/>
                  </a:lnTo>
                  <a:lnTo>
                    <a:pt x="66205" y="266599"/>
                  </a:lnTo>
                  <a:lnTo>
                    <a:pt x="68671" y="240999"/>
                  </a:lnTo>
                  <a:lnTo>
                    <a:pt x="74526" y="190740"/>
                  </a:lnTo>
                  <a:lnTo>
                    <a:pt x="77724" y="165885"/>
                  </a:lnTo>
                  <a:lnTo>
                    <a:pt x="81024" y="143472"/>
                  </a:lnTo>
                  <a:lnTo>
                    <a:pt x="87807" y="102987"/>
                  </a:lnTo>
                  <a:lnTo>
                    <a:pt x="90083" y="84011"/>
                  </a:lnTo>
                  <a:lnTo>
                    <a:pt x="92613" y="47344"/>
                  </a:lnTo>
                  <a:lnTo>
                    <a:pt x="94455" y="31723"/>
                  </a:lnTo>
                  <a:lnTo>
                    <a:pt x="96853" y="17804"/>
                  </a:lnTo>
                  <a:lnTo>
                    <a:pt x="99620" y="5018"/>
                  </a:lnTo>
                  <a:lnTo>
                    <a:pt x="102633" y="0"/>
                  </a:lnTo>
                  <a:lnTo>
                    <a:pt x="105811" y="160"/>
                  </a:lnTo>
                  <a:lnTo>
                    <a:pt x="109098" y="3773"/>
                  </a:lnTo>
                  <a:lnTo>
                    <a:pt x="111289" y="10856"/>
                  </a:lnTo>
                  <a:lnTo>
                    <a:pt x="114373" y="44328"/>
                  </a:lnTo>
                  <a:lnTo>
                    <a:pt x="115094" y="74504"/>
                  </a:lnTo>
                  <a:lnTo>
                    <a:pt x="115500" y="135511"/>
                  </a:lnTo>
                  <a:lnTo>
                    <a:pt x="114389" y="158281"/>
                  </a:lnTo>
                  <a:lnTo>
                    <a:pt x="112479" y="181642"/>
                  </a:lnTo>
                  <a:lnTo>
                    <a:pt x="104208" y="256720"/>
                  </a:lnTo>
                  <a:lnTo>
                    <a:pt x="90943" y="365845"/>
                  </a:lnTo>
                  <a:lnTo>
                    <a:pt x="88669" y="393641"/>
                  </a:lnTo>
                  <a:lnTo>
                    <a:pt x="87152" y="421521"/>
                  </a:lnTo>
                  <a:lnTo>
                    <a:pt x="86141" y="449456"/>
                  </a:lnTo>
                  <a:lnTo>
                    <a:pt x="84298" y="478597"/>
                  </a:lnTo>
                  <a:lnTo>
                    <a:pt x="79134" y="539023"/>
                  </a:lnTo>
                  <a:lnTo>
                    <a:pt x="66297" y="662345"/>
                  </a:lnTo>
                  <a:lnTo>
                    <a:pt x="59448" y="720801"/>
                  </a:lnTo>
                  <a:lnTo>
                    <a:pt x="57154" y="748309"/>
                  </a:lnTo>
                  <a:lnTo>
                    <a:pt x="55624" y="774828"/>
                  </a:lnTo>
                  <a:lnTo>
                    <a:pt x="53925" y="826108"/>
                  </a:lnTo>
                  <a:lnTo>
                    <a:pt x="52745" y="939173"/>
                  </a:lnTo>
                  <a:lnTo>
                    <a:pt x="52576" y="1045948"/>
                  </a:lnTo>
                  <a:lnTo>
                    <a:pt x="52568" y="1010573"/>
                  </a:lnTo>
                  <a:lnTo>
                    <a:pt x="52567" y="989404"/>
                  </a:lnTo>
                  <a:lnTo>
                    <a:pt x="51398" y="967110"/>
                  </a:lnTo>
                  <a:lnTo>
                    <a:pt x="49450" y="944068"/>
                  </a:lnTo>
                  <a:lnTo>
                    <a:pt x="46983" y="920526"/>
                  </a:lnTo>
                  <a:lnTo>
                    <a:pt x="45338" y="897820"/>
                  </a:lnTo>
                  <a:lnTo>
                    <a:pt x="44241" y="875671"/>
                  </a:lnTo>
                  <a:lnTo>
                    <a:pt x="43023" y="831194"/>
                  </a:lnTo>
                  <a:lnTo>
                    <a:pt x="42177" y="706104"/>
                  </a:lnTo>
                  <a:lnTo>
                    <a:pt x="43302" y="678911"/>
                  </a:lnTo>
                  <a:lnTo>
                    <a:pt x="45222" y="651434"/>
                  </a:lnTo>
                  <a:lnTo>
                    <a:pt x="47670" y="623767"/>
                  </a:lnTo>
                  <a:lnTo>
                    <a:pt x="49302" y="597141"/>
                  </a:lnTo>
                  <a:lnTo>
                    <a:pt x="51115" y="545743"/>
                  </a:lnTo>
                  <a:lnTo>
                    <a:pt x="52767" y="519416"/>
                  </a:lnTo>
                  <a:lnTo>
                    <a:pt x="57719" y="465233"/>
                  </a:lnTo>
                  <a:lnTo>
                    <a:pt x="59507" y="438864"/>
                  </a:lnTo>
                  <a:lnTo>
                    <a:pt x="60699" y="413105"/>
                  </a:lnTo>
                  <a:lnTo>
                    <a:pt x="61494" y="387752"/>
                  </a:lnTo>
                  <a:lnTo>
                    <a:pt x="63192" y="362669"/>
                  </a:lnTo>
                  <a:lnTo>
                    <a:pt x="65493" y="337767"/>
                  </a:lnTo>
                  <a:lnTo>
                    <a:pt x="68196" y="312985"/>
                  </a:lnTo>
                  <a:lnTo>
                    <a:pt x="74315" y="266752"/>
                  </a:lnTo>
                  <a:lnTo>
                    <a:pt x="87765" y="179939"/>
                  </a:lnTo>
                  <a:lnTo>
                    <a:pt x="90056" y="161021"/>
                  </a:lnTo>
                  <a:lnTo>
                    <a:pt x="92600" y="127537"/>
                  </a:lnTo>
                  <a:lnTo>
                    <a:pt x="94447" y="113232"/>
                  </a:lnTo>
                  <a:lnTo>
                    <a:pt x="96848" y="100190"/>
                  </a:lnTo>
                  <a:lnTo>
                    <a:pt x="99616" y="87989"/>
                  </a:lnTo>
                  <a:lnTo>
                    <a:pt x="102692" y="61967"/>
                  </a:lnTo>
                  <a:lnTo>
                    <a:pt x="103513" y="48484"/>
                  </a:lnTo>
                  <a:lnTo>
                    <a:pt x="105228" y="43001"/>
                  </a:lnTo>
                  <a:lnTo>
                    <a:pt x="107541" y="42851"/>
                  </a:lnTo>
                  <a:lnTo>
                    <a:pt x="110251" y="46257"/>
                  </a:lnTo>
                  <a:lnTo>
                    <a:pt x="110146" y="71856"/>
                  </a:lnTo>
                  <a:lnTo>
                    <a:pt x="108482" y="90135"/>
                  </a:lnTo>
                  <a:lnTo>
                    <a:pt x="107372" y="109333"/>
                  </a:lnTo>
                  <a:lnTo>
                    <a:pt x="106140" y="149361"/>
                  </a:lnTo>
                  <a:lnTo>
                    <a:pt x="104642" y="169852"/>
                  </a:lnTo>
                  <a:lnTo>
                    <a:pt x="102475" y="190524"/>
                  </a:lnTo>
                  <a:lnTo>
                    <a:pt x="99862" y="211318"/>
                  </a:lnTo>
                  <a:lnTo>
                    <a:pt x="98120" y="234529"/>
                  </a:lnTo>
                  <a:lnTo>
                    <a:pt x="96959" y="259352"/>
                  </a:lnTo>
                  <a:lnTo>
                    <a:pt x="95669" y="311864"/>
                  </a:lnTo>
                  <a:lnTo>
                    <a:pt x="95095" y="366365"/>
                  </a:lnTo>
                  <a:lnTo>
                    <a:pt x="93773" y="395156"/>
                  </a:lnTo>
                  <a:lnTo>
                    <a:pt x="91723" y="424868"/>
                  </a:lnTo>
                  <a:lnTo>
                    <a:pt x="89188" y="455193"/>
                  </a:lnTo>
                  <a:lnTo>
                    <a:pt x="87499" y="485928"/>
                  </a:lnTo>
                  <a:lnTo>
                    <a:pt x="85621" y="548124"/>
                  </a:lnTo>
                  <a:lnTo>
                    <a:pt x="84250" y="751416"/>
                  </a:lnTo>
                  <a:lnTo>
                    <a:pt x="84158" y="856114"/>
                  </a:lnTo>
                  <a:lnTo>
                    <a:pt x="85313" y="889937"/>
                  </a:lnTo>
                  <a:lnTo>
                    <a:pt x="87252" y="923003"/>
                  </a:lnTo>
                  <a:lnTo>
                    <a:pt x="89713" y="955565"/>
                  </a:lnTo>
                  <a:lnTo>
                    <a:pt x="91354" y="986622"/>
                  </a:lnTo>
                  <a:lnTo>
                    <a:pt x="93177" y="1046060"/>
                  </a:lnTo>
                  <a:lnTo>
                    <a:pt x="94636" y="114690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859130" y="336563"/>
              <a:ext cx="63106" cy="252423"/>
            </a:xfrm>
            <a:custGeom>
              <a:avLst/>
              <a:gdLst/>
              <a:ahLst/>
              <a:cxnLst/>
              <a:rect l="0" t="0" r="0" b="0"/>
              <a:pathLst>
                <a:path w="63106" h="252423">
                  <a:moveTo>
                    <a:pt x="63105" y="0"/>
                  </a:moveTo>
                  <a:lnTo>
                    <a:pt x="51939" y="22333"/>
                  </a:lnTo>
                  <a:lnTo>
                    <a:pt x="47481" y="35924"/>
                  </a:lnTo>
                  <a:lnTo>
                    <a:pt x="43340" y="51996"/>
                  </a:lnTo>
                  <a:lnTo>
                    <a:pt x="31929" y="105000"/>
                  </a:lnTo>
                  <a:lnTo>
                    <a:pt x="24708" y="138988"/>
                  </a:lnTo>
                  <a:lnTo>
                    <a:pt x="17604" y="169675"/>
                  </a:lnTo>
                  <a:lnTo>
                    <a:pt x="15242" y="184402"/>
                  </a:lnTo>
                  <a:lnTo>
                    <a:pt x="13667" y="198895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964435" y="326377"/>
              <a:ext cx="134506" cy="260597"/>
            </a:xfrm>
            <a:custGeom>
              <a:avLst/>
              <a:gdLst/>
              <a:ahLst/>
              <a:cxnLst/>
              <a:rect l="0" t="0" r="0" b="0"/>
              <a:pathLst>
                <a:path w="134506" h="260597">
                  <a:moveTo>
                    <a:pt x="10389" y="73291"/>
                  </a:moveTo>
                  <a:lnTo>
                    <a:pt x="4805" y="90042"/>
                  </a:lnTo>
                  <a:lnTo>
                    <a:pt x="3161" y="99650"/>
                  </a:lnTo>
                  <a:lnTo>
                    <a:pt x="2064" y="110730"/>
                  </a:lnTo>
                  <a:lnTo>
                    <a:pt x="1333" y="122792"/>
                  </a:lnTo>
                  <a:lnTo>
                    <a:pt x="521" y="151775"/>
                  </a:lnTo>
                  <a:lnTo>
                    <a:pt x="0" y="212408"/>
                  </a:lnTo>
                  <a:lnTo>
                    <a:pt x="2294" y="225636"/>
                  </a:lnTo>
                  <a:lnTo>
                    <a:pt x="6161" y="237960"/>
                  </a:lnTo>
                  <a:lnTo>
                    <a:pt x="11076" y="249682"/>
                  </a:lnTo>
                  <a:lnTo>
                    <a:pt x="17859" y="256328"/>
                  </a:lnTo>
                  <a:lnTo>
                    <a:pt x="25886" y="259590"/>
                  </a:lnTo>
                  <a:lnTo>
                    <a:pt x="34744" y="260596"/>
                  </a:lnTo>
                  <a:lnTo>
                    <a:pt x="42986" y="256592"/>
                  </a:lnTo>
                  <a:lnTo>
                    <a:pt x="50818" y="249248"/>
                  </a:lnTo>
                  <a:lnTo>
                    <a:pt x="58377" y="239678"/>
                  </a:lnTo>
                  <a:lnTo>
                    <a:pt x="65754" y="229792"/>
                  </a:lnTo>
                  <a:lnTo>
                    <a:pt x="80182" y="209459"/>
                  </a:lnTo>
                  <a:lnTo>
                    <a:pt x="86133" y="197960"/>
                  </a:lnTo>
                  <a:lnTo>
                    <a:pt x="91269" y="185619"/>
                  </a:lnTo>
                  <a:lnTo>
                    <a:pt x="107909" y="137810"/>
                  </a:lnTo>
                  <a:lnTo>
                    <a:pt x="111629" y="125652"/>
                  </a:lnTo>
                  <a:lnTo>
                    <a:pt x="122449" y="87377"/>
                  </a:lnTo>
                  <a:lnTo>
                    <a:pt x="129531" y="64360"/>
                  </a:lnTo>
                  <a:lnTo>
                    <a:pt x="131888" y="52145"/>
                  </a:lnTo>
                  <a:lnTo>
                    <a:pt x="133458" y="39327"/>
                  </a:lnTo>
                  <a:lnTo>
                    <a:pt x="134505" y="26107"/>
                  </a:lnTo>
                  <a:lnTo>
                    <a:pt x="131698" y="16126"/>
                  </a:lnTo>
                  <a:lnTo>
                    <a:pt x="126320" y="8303"/>
                  </a:lnTo>
                  <a:lnTo>
                    <a:pt x="119229" y="1918"/>
                  </a:lnTo>
                  <a:lnTo>
                    <a:pt x="110996" y="0"/>
                  </a:lnTo>
                  <a:lnTo>
                    <a:pt x="102001" y="1058"/>
                  </a:lnTo>
                  <a:lnTo>
                    <a:pt x="92499" y="4100"/>
                  </a:lnTo>
                  <a:lnTo>
                    <a:pt x="82658" y="10803"/>
                  </a:lnTo>
                  <a:lnTo>
                    <a:pt x="72592" y="19946"/>
                  </a:lnTo>
                  <a:lnTo>
                    <a:pt x="62375" y="30716"/>
                  </a:lnTo>
                  <a:lnTo>
                    <a:pt x="53226" y="41402"/>
                  </a:lnTo>
                  <a:lnTo>
                    <a:pt x="44791" y="52032"/>
                  </a:lnTo>
                  <a:lnTo>
                    <a:pt x="20906" y="8380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781932" y="3669728"/>
            <a:ext cx="308790" cy="400583"/>
            <a:chOff x="1781932" y="3669728"/>
            <a:chExt cx="308790" cy="400583"/>
          </a:xfrm>
        </p:grpSpPr>
        <p:sp>
          <p:nvSpPr>
            <p:cNvPr id="171" name="Freeform 170"/>
            <p:cNvSpPr/>
            <p:nvPr/>
          </p:nvSpPr>
          <p:spPr>
            <a:xfrm>
              <a:off x="1781932" y="3681159"/>
              <a:ext cx="27095" cy="389152"/>
            </a:xfrm>
            <a:custGeom>
              <a:avLst/>
              <a:gdLst/>
              <a:ahLst/>
              <a:cxnLst/>
              <a:rect l="0" t="0" r="0" b="0"/>
              <a:pathLst>
                <a:path w="27095" h="389152">
                  <a:moveTo>
                    <a:pt x="6059" y="0"/>
                  </a:moveTo>
                  <a:lnTo>
                    <a:pt x="476" y="16750"/>
                  </a:lnTo>
                  <a:lnTo>
                    <a:pt x="0" y="25190"/>
                  </a:lnTo>
                  <a:lnTo>
                    <a:pt x="851" y="34323"/>
                  </a:lnTo>
                  <a:lnTo>
                    <a:pt x="2587" y="43917"/>
                  </a:lnTo>
                  <a:lnTo>
                    <a:pt x="3745" y="58494"/>
                  </a:lnTo>
                  <a:lnTo>
                    <a:pt x="4516" y="76392"/>
                  </a:lnTo>
                  <a:lnTo>
                    <a:pt x="5031" y="96504"/>
                  </a:lnTo>
                  <a:lnTo>
                    <a:pt x="6542" y="118093"/>
                  </a:lnTo>
                  <a:lnTo>
                    <a:pt x="8718" y="140665"/>
                  </a:lnTo>
                  <a:lnTo>
                    <a:pt x="11338" y="163894"/>
                  </a:lnTo>
                  <a:lnTo>
                    <a:pt x="13084" y="184055"/>
                  </a:lnTo>
                  <a:lnTo>
                    <a:pt x="14249" y="202169"/>
                  </a:lnTo>
                  <a:lnTo>
                    <a:pt x="15542" y="234762"/>
                  </a:lnTo>
                  <a:lnTo>
                    <a:pt x="16270" y="281729"/>
                  </a:lnTo>
                  <a:lnTo>
                    <a:pt x="16440" y="319204"/>
                  </a:lnTo>
                  <a:lnTo>
                    <a:pt x="17655" y="335508"/>
                  </a:lnTo>
                  <a:lnTo>
                    <a:pt x="19633" y="349883"/>
                  </a:lnTo>
                  <a:lnTo>
                    <a:pt x="27094" y="38915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936700" y="3669728"/>
              <a:ext cx="154022" cy="350782"/>
            </a:xfrm>
            <a:custGeom>
              <a:avLst/>
              <a:gdLst/>
              <a:ahLst/>
              <a:cxnLst/>
              <a:rect l="0" t="0" r="0" b="0"/>
              <a:pathLst>
                <a:path w="154022" h="350782">
                  <a:moveTo>
                    <a:pt x="9055" y="74537"/>
                  </a:moveTo>
                  <a:lnTo>
                    <a:pt x="3472" y="91287"/>
                  </a:lnTo>
                  <a:lnTo>
                    <a:pt x="1827" y="100896"/>
                  </a:lnTo>
                  <a:lnTo>
                    <a:pt x="731" y="111976"/>
                  </a:lnTo>
                  <a:lnTo>
                    <a:pt x="0" y="124037"/>
                  </a:lnTo>
                  <a:lnTo>
                    <a:pt x="681" y="136752"/>
                  </a:lnTo>
                  <a:lnTo>
                    <a:pt x="2304" y="149904"/>
                  </a:lnTo>
                  <a:lnTo>
                    <a:pt x="7223" y="180488"/>
                  </a:lnTo>
                  <a:lnTo>
                    <a:pt x="23299" y="284760"/>
                  </a:lnTo>
                  <a:lnTo>
                    <a:pt x="27900" y="302332"/>
                  </a:lnTo>
                  <a:lnTo>
                    <a:pt x="33305" y="317553"/>
                  </a:lnTo>
                  <a:lnTo>
                    <a:pt x="39245" y="331206"/>
                  </a:lnTo>
                  <a:lnTo>
                    <a:pt x="47880" y="340308"/>
                  </a:lnTo>
                  <a:lnTo>
                    <a:pt x="58311" y="346376"/>
                  </a:lnTo>
                  <a:lnTo>
                    <a:pt x="69939" y="350421"/>
                  </a:lnTo>
                  <a:lnTo>
                    <a:pt x="80029" y="350781"/>
                  </a:lnTo>
                  <a:lnTo>
                    <a:pt x="89092" y="348683"/>
                  </a:lnTo>
                  <a:lnTo>
                    <a:pt x="97472" y="344948"/>
                  </a:lnTo>
                  <a:lnTo>
                    <a:pt x="105396" y="336614"/>
                  </a:lnTo>
                  <a:lnTo>
                    <a:pt x="113015" y="325215"/>
                  </a:lnTo>
                  <a:lnTo>
                    <a:pt x="120432" y="311773"/>
                  </a:lnTo>
                  <a:lnTo>
                    <a:pt x="126546" y="299306"/>
                  </a:lnTo>
                  <a:lnTo>
                    <a:pt x="131790" y="287488"/>
                  </a:lnTo>
                  <a:lnTo>
                    <a:pt x="136455" y="276104"/>
                  </a:lnTo>
                  <a:lnTo>
                    <a:pt x="140733" y="260334"/>
                  </a:lnTo>
                  <a:lnTo>
                    <a:pt x="144754" y="241641"/>
                  </a:lnTo>
                  <a:lnTo>
                    <a:pt x="148603" y="220998"/>
                  </a:lnTo>
                  <a:lnTo>
                    <a:pt x="151169" y="199056"/>
                  </a:lnTo>
                  <a:lnTo>
                    <a:pt x="152880" y="176247"/>
                  </a:lnTo>
                  <a:lnTo>
                    <a:pt x="154021" y="152861"/>
                  </a:lnTo>
                  <a:lnTo>
                    <a:pt x="153612" y="130259"/>
                  </a:lnTo>
                  <a:lnTo>
                    <a:pt x="152171" y="108179"/>
                  </a:lnTo>
                  <a:lnTo>
                    <a:pt x="150042" y="86447"/>
                  </a:lnTo>
                  <a:lnTo>
                    <a:pt x="146286" y="67285"/>
                  </a:lnTo>
                  <a:lnTo>
                    <a:pt x="141444" y="49836"/>
                  </a:lnTo>
                  <a:lnTo>
                    <a:pt x="135879" y="33528"/>
                  </a:lnTo>
                  <a:lnTo>
                    <a:pt x="128663" y="21488"/>
                  </a:lnTo>
                  <a:lnTo>
                    <a:pt x="120347" y="12292"/>
                  </a:lnTo>
                  <a:lnTo>
                    <a:pt x="111296" y="4993"/>
                  </a:lnTo>
                  <a:lnTo>
                    <a:pt x="100588" y="1296"/>
                  </a:lnTo>
                  <a:lnTo>
                    <a:pt x="88775" y="0"/>
                  </a:lnTo>
                  <a:lnTo>
                    <a:pt x="76225" y="304"/>
                  </a:lnTo>
                  <a:lnTo>
                    <a:pt x="65522" y="2845"/>
                  </a:lnTo>
                  <a:lnTo>
                    <a:pt x="56048" y="6875"/>
                  </a:lnTo>
                  <a:lnTo>
                    <a:pt x="19573" y="4298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68115" y="967619"/>
            <a:ext cx="1861616" cy="347081"/>
            <a:chOff x="368115" y="967619"/>
            <a:chExt cx="1861616" cy="347081"/>
          </a:xfrm>
        </p:grpSpPr>
        <p:sp>
          <p:nvSpPr>
            <p:cNvPr id="174" name="Freeform 173"/>
            <p:cNvSpPr/>
            <p:nvPr/>
          </p:nvSpPr>
          <p:spPr>
            <a:xfrm>
              <a:off x="368115" y="967619"/>
              <a:ext cx="567952" cy="336564"/>
            </a:xfrm>
            <a:custGeom>
              <a:avLst/>
              <a:gdLst/>
              <a:ahLst/>
              <a:cxnLst/>
              <a:rect l="0" t="0" r="0" b="0"/>
              <a:pathLst>
                <a:path w="567952" h="336564">
                  <a:moveTo>
                    <a:pt x="0" y="0"/>
                  </a:moveTo>
                  <a:lnTo>
                    <a:pt x="11167" y="16750"/>
                  </a:lnTo>
                  <a:lnTo>
                    <a:pt x="17963" y="24021"/>
                  </a:lnTo>
                  <a:lnTo>
                    <a:pt x="25999" y="31206"/>
                  </a:lnTo>
                  <a:lnTo>
                    <a:pt x="34862" y="38333"/>
                  </a:lnTo>
                  <a:lnTo>
                    <a:pt x="44277" y="45422"/>
                  </a:lnTo>
                  <a:lnTo>
                    <a:pt x="64086" y="59531"/>
                  </a:lnTo>
                  <a:lnTo>
                    <a:pt x="126298" y="101664"/>
                  </a:lnTo>
                  <a:lnTo>
                    <a:pt x="137955" y="108677"/>
                  </a:lnTo>
                  <a:lnTo>
                    <a:pt x="150401" y="115691"/>
                  </a:lnTo>
                  <a:lnTo>
                    <a:pt x="163373" y="122703"/>
                  </a:lnTo>
                  <a:lnTo>
                    <a:pt x="175527" y="130884"/>
                  </a:lnTo>
                  <a:lnTo>
                    <a:pt x="187136" y="139844"/>
                  </a:lnTo>
                  <a:lnTo>
                    <a:pt x="198380" y="149323"/>
                  </a:lnTo>
                  <a:lnTo>
                    <a:pt x="210551" y="157980"/>
                  </a:lnTo>
                  <a:lnTo>
                    <a:pt x="223340" y="166088"/>
                  </a:lnTo>
                  <a:lnTo>
                    <a:pt x="236540" y="173831"/>
                  </a:lnTo>
                  <a:lnTo>
                    <a:pt x="251183" y="181330"/>
                  </a:lnTo>
                  <a:lnTo>
                    <a:pt x="266789" y="188667"/>
                  </a:lnTo>
                  <a:lnTo>
                    <a:pt x="298541" y="203051"/>
                  </a:lnTo>
                  <a:lnTo>
                    <a:pt x="328234" y="217235"/>
                  </a:lnTo>
                  <a:lnTo>
                    <a:pt x="342697" y="225458"/>
                  </a:lnTo>
                  <a:lnTo>
                    <a:pt x="357013" y="234446"/>
                  </a:lnTo>
                  <a:lnTo>
                    <a:pt x="371232" y="243944"/>
                  </a:lnTo>
                  <a:lnTo>
                    <a:pt x="386554" y="252613"/>
                  </a:lnTo>
                  <a:lnTo>
                    <a:pt x="402612" y="260730"/>
                  </a:lnTo>
                  <a:lnTo>
                    <a:pt x="450013" y="283320"/>
                  </a:lnTo>
                  <a:lnTo>
                    <a:pt x="464784" y="290550"/>
                  </a:lnTo>
                  <a:lnTo>
                    <a:pt x="478138" y="296539"/>
                  </a:lnTo>
                  <a:lnTo>
                    <a:pt x="490546" y="301700"/>
                  </a:lnTo>
                  <a:lnTo>
                    <a:pt x="502324" y="306309"/>
                  </a:lnTo>
                  <a:lnTo>
                    <a:pt x="524760" y="314547"/>
                  </a:lnTo>
                  <a:lnTo>
                    <a:pt x="567951" y="3365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325217" y="1020207"/>
              <a:ext cx="368117" cy="294493"/>
            </a:xfrm>
            <a:custGeom>
              <a:avLst/>
              <a:gdLst/>
              <a:ahLst/>
              <a:cxnLst/>
              <a:rect l="0" t="0" r="0" b="0"/>
              <a:pathLst>
                <a:path w="368117" h="294493">
                  <a:moveTo>
                    <a:pt x="0" y="0"/>
                  </a:moveTo>
                  <a:lnTo>
                    <a:pt x="11167" y="11166"/>
                  </a:lnTo>
                  <a:lnTo>
                    <a:pt x="17962" y="16793"/>
                  </a:lnTo>
                  <a:lnTo>
                    <a:pt x="25998" y="22881"/>
                  </a:lnTo>
                  <a:lnTo>
                    <a:pt x="34861" y="29278"/>
                  </a:lnTo>
                  <a:lnTo>
                    <a:pt x="43108" y="35879"/>
                  </a:lnTo>
                  <a:lnTo>
                    <a:pt x="50942" y="42617"/>
                  </a:lnTo>
                  <a:lnTo>
                    <a:pt x="58502" y="49446"/>
                  </a:lnTo>
                  <a:lnTo>
                    <a:pt x="73136" y="63267"/>
                  </a:lnTo>
                  <a:lnTo>
                    <a:pt x="107157" y="96767"/>
                  </a:lnTo>
                  <a:lnTo>
                    <a:pt x="117014" y="105413"/>
                  </a:lnTo>
                  <a:lnTo>
                    <a:pt x="127092" y="113514"/>
                  </a:lnTo>
                  <a:lnTo>
                    <a:pt x="137316" y="121252"/>
                  </a:lnTo>
                  <a:lnTo>
                    <a:pt x="158025" y="136083"/>
                  </a:lnTo>
                  <a:lnTo>
                    <a:pt x="168455" y="143310"/>
                  </a:lnTo>
                  <a:lnTo>
                    <a:pt x="177746" y="150465"/>
                  </a:lnTo>
                  <a:lnTo>
                    <a:pt x="186278" y="157572"/>
                  </a:lnTo>
                  <a:lnTo>
                    <a:pt x="194302" y="164648"/>
                  </a:lnTo>
                  <a:lnTo>
                    <a:pt x="212568" y="181858"/>
                  </a:lnTo>
                  <a:lnTo>
                    <a:pt x="222347" y="191356"/>
                  </a:lnTo>
                  <a:lnTo>
                    <a:pt x="232372" y="200025"/>
                  </a:lnTo>
                  <a:lnTo>
                    <a:pt x="242561" y="208142"/>
                  </a:lnTo>
                  <a:lnTo>
                    <a:pt x="252860" y="215890"/>
                  </a:lnTo>
                  <a:lnTo>
                    <a:pt x="273652" y="230732"/>
                  </a:lnTo>
                  <a:lnTo>
                    <a:pt x="326071" y="266359"/>
                  </a:lnTo>
                  <a:lnTo>
                    <a:pt x="368116" y="29449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945755" y="1072795"/>
              <a:ext cx="283976" cy="241905"/>
            </a:xfrm>
            <a:custGeom>
              <a:avLst/>
              <a:gdLst/>
              <a:ahLst/>
              <a:cxnLst/>
              <a:rect l="0" t="0" r="0" b="0"/>
              <a:pathLst>
                <a:path w="283976" h="241905">
                  <a:moveTo>
                    <a:pt x="0" y="0"/>
                  </a:moveTo>
                  <a:lnTo>
                    <a:pt x="5584" y="16750"/>
                  </a:lnTo>
                  <a:lnTo>
                    <a:pt x="9565" y="24021"/>
                  </a:lnTo>
                  <a:lnTo>
                    <a:pt x="14557" y="31206"/>
                  </a:lnTo>
                  <a:lnTo>
                    <a:pt x="20223" y="38333"/>
                  </a:lnTo>
                  <a:lnTo>
                    <a:pt x="27505" y="45422"/>
                  </a:lnTo>
                  <a:lnTo>
                    <a:pt x="35866" y="52485"/>
                  </a:lnTo>
                  <a:lnTo>
                    <a:pt x="44946" y="59531"/>
                  </a:lnTo>
                  <a:lnTo>
                    <a:pt x="54505" y="66565"/>
                  </a:lnTo>
                  <a:lnTo>
                    <a:pt x="74475" y="80614"/>
                  </a:lnTo>
                  <a:lnTo>
                    <a:pt x="84709" y="88801"/>
                  </a:lnTo>
                  <a:lnTo>
                    <a:pt x="95037" y="97765"/>
                  </a:lnTo>
                  <a:lnTo>
                    <a:pt x="105429" y="107247"/>
                  </a:lnTo>
                  <a:lnTo>
                    <a:pt x="115862" y="115906"/>
                  </a:lnTo>
                  <a:lnTo>
                    <a:pt x="126323" y="124015"/>
                  </a:lnTo>
                  <a:lnTo>
                    <a:pt x="173887" y="159407"/>
                  </a:lnTo>
                  <a:lnTo>
                    <a:pt x="186042" y="169377"/>
                  </a:lnTo>
                  <a:lnTo>
                    <a:pt x="197651" y="179529"/>
                  </a:lnTo>
                  <a:lnTo>
                    <a:pt x="208897" y="189803"/>
                  </a:lnTo>
                  <a:lnTo>
                    <a:pt x="219900" y="198990"/>
                  </a:lnTo>
                  <a:lnTo>
                    <a:pt x="230741" y="207452"/>
                  </a:lnTo>
                  <a:lnTo>
                    <a:pt x="283975" y="2419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3786335" y="957101"/>
            <a:ext cx="1283148" cy="525881"/>
            <a:chOff x="3786335" y="957101"/>
            <a:chExt cx="1283148" cy="525881"/>
          </a:xfrm>
        </p:grpSpPr>
        <p:sp>
          <p:nvSpPr>
            <p:cNvPr id="178" name="Freeform 177"/>
            <p:cNvSpPr/>
            <p:nvPr/>
          </p:nvSpPr>
          <p:spPr>
            <a:xfrm>
              <a:off x="4638261" y="957101"/>
              <a:ext cx="431222" cy="525881"/>
            </a:xfrm>
            <a:custGeom>
              <a:avLst/>
              <a:gdLst/>
              <a:ahLst/>
              <a:cxnLst/>
              <a:rect l="0" t="0" r="0" b="0"/>
              <a:pathLst>
                <a:path w="431222" h="525881">
                  <a:moveTo>
                    <a:pt x="0" y="0"/>
                  </a:moveTo>
                  <a:lnTo>
                    <a:pt x="5583" y="16750"/>
                  </a:lnTo>
                  <a:lnTo>
                    <a:pt x="14557" y="40555"/>
                  </a:lnTo>
                  <a:lnTo>
                    <a:pt x="20222" y="55084"/>
                  </a:lnTo>
                  <a:lnTo>
                    <a:pt x="26336" y="67107"/>
                  </a:lnTo>
                  <a:lnTo>
                    <a:pt x="32749" y="77459"/>
                  </a:lnTo>
                  <a:lnTo>
                    <a:pt x="39362" y="86698"/>
                  </a:lnTo>
                  <a:lnTo>
                    <a:pt x="44939" y="96363"/>
                  </a:lnTo>
                  <a:lnTo>
                    <a:pt x="49826" y="106313"/>
                  </a:lnTo>
                  <a:lnTo>
                    <a:pt x="54252" y="116451"/>
                  </a:lnTo>
                  <a:lnTo>
                    <a:pt x="60709" y="126716"/>
                  </a:lnTo>
                  <a:lnTo>
                    <a:pt x="68519" y="137066"/>
                  </a:lnTo>
                  <a:lnTo>
                    <a:pt x="77232" y="147471"/>
                  </a:lnTo>
                  <a:lnTo>
                    <a:pt x="85378" y="157914"/>
                  </a:lnTo>
                  <a:lnTo>
                    <a:pt x="93146" y="168381"/>
                  </a:lnTo>
                  <a:lnTo>
                    <a:pt x="100662" y="178866"/>
                  </a:lnTo>
                  <a:lnTo>
                    <a:pt x="110346" y="190530"/>
                  </a:lnTo>
                  <a:lnTo>
                    <a:pt x="121477" y="202980"/>
                  </a:lnTo>
                  <a:lnTo>
                    <a:pt x="133573" y="215955"/>
                  </a:lnTo>
                  <a:lnTo>
                    <a:pt x="145142" y="229279"/>
                  </a:lnTo>
                  <a:lnTo>
                    <a:pt x="156361" y="242837"/>
                  </a:lnTo>
                  <a:lnTo>
                    <a:pt x="167346" y="256550"/>
                  </a:lnTo>
                  <a:lnTo>
                    <a:pt x="179344" y="269197"/>
                  </a:lnTo>
                  <a:lnTo>
                    <a:pt x="192017" y="281135"/>
                  </a:lnTo>
                  <a:lnTo>
                    <a:pt x="205140" y="292599"/>
                  </a:lnTo>
                  <a:lnTo>
                    <a:pt x="218563" y="306085"/>
                  </a:lnTo>
                  <a:lnTo>
                    <a:pt x="232187" y="320919"/>
                  </a:lnTo>
                  <a:lnTo>
                    <a:pt x="245943" y="336651"/>
                  </a:lnTo>
                  <a:lnTo>
                    <a:pt x="259789" y="350645"/>
                  </a:lnTo>
                  <a:lnTo>
                    <a:pt x="273694" y="363481"/>
                  </a:lnTo>
                  <a:lnTo>
                    <a:pt x="287638" y="375543"/>
                  </a:lnTo>
                  <a:lnTo>
                    <a:pt x="300441" y="388260"/>
                  </a:lnTo>
                  <a:lnTo>
                    <a:pt x="312481" y="401412"/>
                  </a:lnTo>
                  <a:lnTo>
                    <a:pt x="324014" y="414854"/>
                  </a:lnTo>
                  <a:lnTo>
                    <a:pt x="336377" y="428490"/>
                  </a:lnTo>
                  <a:lnTo>
                    <a:pt x="362579" y="456107"/>
                  </a:lnTo>
                  <a:lnTo>
                    <a:pt x="431221" y="52588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112381" y="1083312"/>
              <a:ext cx="389152" cy="378635"/>
            </a:xfrm>
            <a:custGeom>
              <a:avLst/>
              <a:gdLst/>
              <a:ahLst/>
              <a:cxnLst/>
              <a:rect l="0" t="0" r="0" b="0"/>
              <a:pathLst>
                <a:path w="389152" h="378635">
                  <a:moveTo>
                    <a:pt x="0" y="0"/>
                  </a:moveTo>
                  <a:lnTo>
                    <a:pt x="16750" y="22334"/>
                  </a:lnTo>
                  <a:lnTo>
                    <a:pt x="26359" y="32419"/>
                  </a:lnTo>
                  <a:lnTo>
                    <a:pt x="37439" y="42648"/>
                  </a:lnTo>
                  <a:lnTo>
                    <a:pt x="49500" y="52973"/>
                  </a:lnTo>
                  <a:lnTo>
                    <a:pt x="61047" y="63362"/>
                  </a:lnTo>
                  <a:lnTo>
                    <a:pt x="83226" y="84255"/>
                  </a:lnTo>
                  <a:lnTo>
                    <a:pt x="147165" y="147257"/>
                  </a:lnTo>
                  <a:lnTo>
                    <a:pt x="250958" y="250961"/>
                  </a:lnTo>
                  <a:lnTo>
                    <a:pt x="263132" y="261966"/>
                  </a:lnTo>
                  <a:lnTo>
                    <a:pt x="275923" y="272808"/>
                  </a:lnTo>
                  <a:lnTo>
                    <a:pt x="289124" y="283542"/>
                  </a:lnTo>
                  <a:lnTo>
                    <a:pt x="301431" y="294204"/>
                  </a:lnTo>
                  <a:lnTo>
                    <a:pt x="313142" y="304818"/>
                  </a:lnTo>
                  <a:lnTo>
                    <a:pt x="334334" y="324792"/>
                  </a:lnTo>
                  <a:lnTo>
                    <a:pt x="366983" y="356658"/>
                  </a:lnTo>
                  <a:lnTo>
                    <a:pt x="389151" y="3786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786335" y="1156935"/>
              <a:ext cx="273458" cy="315529"/>
            </a:xfrm>
            <a:custGeom>
              <a:avLst/>
              <a:gdLst/>
              <a:ahLst/>
              <a:cxnLst/>
              <a:rect l="0" t="0" r="0" b="0"/>
              <a:pathLst>
                <a:path w="273458" h="315529">
                  <a:moveTo>
                    <a:pt x="0" y="0"/>
                  </a:moveTo>
                  <a:lnTo>
                    <a:pt x="16750" y="22334"/>
                  </a:lnTo>
                  <a:lnTo>
                    <a:pt x="26359" y="32419"/>
                  </a:lnTo>
                  <a:lnTo>
                    <a:pt x="37439" y="42648"/>
                  </a:lnTo>
                  <a:lnTo>
                    <a:pt x="49501" y="52973"/>
                  </a:lnTo>
                  <a:lnTo>
                    <a:pt x="59879" y="63362"/>
                  </a:lnTo>
                  <a:lnTo>
                    <a:pt x="69135" y="73794"/>
                  </a:lnTo>
                  <a:lnTo>
                    <a:pt x="77643" y="84255"/>
                  </a:lnTo>
                  <a:lnTo>
                    <a:pt x="96445" y="108343"/>
                  </a:lnTo>
                  <a:lnTo>
                    <a:pt x="106367" y="121311"/>
                  </a:lnTo>
                  <a:lnTo>
                    <a:pt x="116487" y="133462"/>
                  </a:lnTo>
                  <a:lnTo>
                    <a:pt x="126740" y="145069"/>
                  </a:lnTo>
                  <a:lnTo>
                    <a:pt x="137082" y="156312"/>
                  </a:lnTo>
                  <a:lnTo>
                    <a:pt x="147482" y="168483"/>
                  </a:lnTo>
                  <a:lnTo>
                    <a:pt x="157921" y="181271"/>
                  </a:lnTo>
                  <a:lnTo>
                    <a:pt x="178869" y="207945"/>
                  </a:lnTo>
                  <a:lnTo>
                    <a:pt x="199865" y="235381"/>
                  </a:lnTo>
                  <a:lnTo>
                    <a:pt x="210372" y="248074"/>
                  </a:lnTo>
                  <a:lnTo>
                    <a:pt x="220883" y="260041"/>
                  </a:lnTo>
                  <a:lnTo>
                    <a:pt x="240742" y="281518"/>
                  </a:lnTo>
                  <a:lnTo>
                    <a:pt x="273457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Freeform 181"/>
          <p:cNvSpPr/>
          <p:nvPr/>
        </p:nvSpPr>
        <p:spPr>
          <a:xfrm>
            <a:off x="3249937" y="1041242"/>
            <a:ext cx="20995" cy="536398"/>
          </a:xfrm>
          <a:custGeom>
            <a:avLst/>
            <a:gdLst/>
            <a:ahLst/>
            <a:cxnLst/>
            <a:rect l="0" t="0" r="0" b="0"/>
            <a:pathLst>
              <a:path w="20995" h="536398">
                <a:moveTo>
                  <a:pt x="0" y="0"/>
                </a:moveTo>
                <a:lnTo>
                  <a:pt x="5584" y="16750"/>
                </a:lnTo>
                <a:lnTo>
                  <a:pt x="7228" y="26359"/>
                </a:lnTo>
                <a:lnTo>
                  <a:pt x="8325" y="37439"/>
                </a:lnTo>
                <a:lnTo>
                  <a:pt x="9056" y="49500"/>
                </a:lnTo>
                <a:lnTo>
                  <a:pt x="10712" y="62216"/>
                </a:lnTo>
                <a:lnTo>
                  <a:pt x="12984" y="75367"/>
                </a:lnTo>
                <a:lnTo>
                  <a:pt x="15668" y="88809"/>
                </a:lnTo>
                <a:lnTo>
                  <a:pt x="17457" y="105951"/>
                </a:lnTo>
                <a:lnTo>
                  <a:pt x="18650" y="125559"/>
                </a:lnTo>
                <a:lnTo>
                  <a:pt x="19975" y="165654"/>
                </a:lnTo>
                <a:lnTo>
                  <a:pt x="20826" y="229483"/>
                </a:lnTo>
                <a:lnTo>
                  <a:pt x="20994" y="292688"/>
                </a:lnTo>
                <a:lnTo>
                  <a:pt x="19839" y="309650"/>
                </a:lnTo>
                <a:lnTo>
                  <a:pt x="17901" y="326802"/>
                </a:lnTo>
                <a:lnTo>
                  <a:pt x="15440" y="344079"/>
                </a:lnTo>
                <a:lnTo>
                  <a:pt x="13799" y="360271"/>
                </a:lnTo>
                <a:lnTo>
                  <a:pt x="12706" y="375741"/>
                </a:lnTo>
                <a:lnTo>
                  <a:pt x="11977" y="390729"/>
                </a:lnTo>
                <a:lnTo>
                  <a:pt x="10322" y="406563"/>
                </a:lnTo>
                <a:lnTo>
                  <a:pt x="8050" y="422963"/>
                </a:lnTo>
                <a:lnTo>
                  <a:pt x="5367" y="439739"/>
                </a:lnTo>
                <a:lnTo>
                  <a:pt x="3578" y="455598"/>
                </a:lnTo>
                <a:lnTo>
                  <a:pt x="2385" y="470845"/>
                </a:lnTo>
                <a:lnTo>
                  <a:pt x="0" y="536397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1777474" y="3141746"/>
            <a:ext cx="862444" cy="350097"/>
            <a:chOff x="1777474" y="3141746"/>
            <a:chExt cx="862444" cy="350097"/>
          </a:xfrm>
        </p:grpSpPr>
        <p:sp>
          <p:nvSpPr>
            <p:cNvPr id="183" name="Freeform 182"/>
            <p:cNvSpPr/>
            <p:nvPr/>
          </p:nvSpPr>
          <p:spPr>
            <a:xfrm>
              <a:off x="1777474" y="3146352"/>
              <a:ext cx="181654" cy="313938"/>
            </a:xfrm>
            <a:custGeom>
              <a:avLst/>
              <a:gdLst/>
              <a:ahLst/>
              <a:cxnLst/>
              <a:rect l="0" t="0" r="0" b="0"/>
              <a:pathLst>
                <a:path w="181654" h="313938">
                  <a:moveTo>
                    <a:pt x="0" y="19445"/>
                  </a:moveTo>
                  <a:lnTo>
                    <a:pt x="16750" y="13861"/>
                  </a:lnTo>
                  <a:lnTo>
                    <a:pt x="27527" y="12217"/>
                  </a:lnTo>
                  <a:lnTo>
                    <a:pt x="40555" y="11120"/>
                  </a:lnTo>
                  <a:lnTo>
                    <a:pt x="55084" y="10389"/>
                  </a:lnTo>
                  <a:lnTo>
                    <a:pt x="70612" y="8733"/>
                  </a:lnTo>
                  <a:lnTo>
                    <a:pt x="86808" y="6460"/>
                  </a:lnTo>
                  <a:lnTo>
                    <a:pt x="103448" y="3777"/>
                  </a:lnTo>
                  <a:lnTo>
                    <a:pt x="120385" y="1988"/>
                  </a:lnTo>
                  <a:lnTo>
                    <a:pt x="137519" y="795"/>
                  </a:lnTo>
                  <a:lnTo>
                    <a:pt x="154785" y="0"/>
                  </a:lnTo>
                  <a:lnTo>
                    <a:pt x="166295" y="4144"/>
                  </a:lnTo>
                  <a:lnTo>
                    <a:pt x="173969" y="11581"/>
                  </a:lnTo>
                  <a:lnTo>
                    <a:pt x="179085" y="21214"/>
                  </a:lnTo>
                  <a:lnTo>
                    <a:pt x="181327" y="32311"/>
                  </a:lnTo>
                  <a:lnTo>
                    <a:pt x="181653" y="44383"/>
                  </a:lnTo>
                  <a:lnTo>
                    <a:pt x="180701" y="57105"/>
                  </a:lnTo>
                  <a:lnTo>
                    <a:pt x="178899" y="71430"/>
                  </a:lnTo>
                  <a:lnTo>
                    <a:pt x="176528" y="86823"/>
                  </a:lnTo>
                  <a:lnTo>
                    <a:pt x="173779" y="102928"/>
                  </a:lnTo>
                  <a:lnTo>
                    <a:pt x="170778" y="118339"/>
                  </a:lnTo>
                  <a:lnTo>
                    <a:pt x="164327" y="147928"/>
                  </a:lnTo>
                  <a:lnTo>
                    <a:pt x="162139" y="163532"/>
                  </a:lnTo>
                  <a:lnTo>
                    <a:pt x="160681" y="179777"/>
                  </a:lnTo>
                  <a:lnTo>
                    <a:pt x="159708" y="196450"/>
                  </a:lnTo>
                  <a:lnTo>
                    <a:pt x="158628" y="227441"/>
                  </a:lnTo>
                  <a:lnTo>
                    <a:pt x="157764" y="31393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840579" y="3334078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2639"/>
                  </a:lnTo>
                  <a:lnTo>
                    <a:pt x="49501" y="6396"/>
                  </a:lnTo>
                  <a:lnTo>
                    <a:pt x="62216" y="4264"/>
                  </a:lnTo>
                  <a:lnTo>
                    <a:pt x="75368" y="2843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061449" y="3376148"/>
              <a:ext cx="10518" cy="21037"/>
            </a:xfrm>
            <a:custGeom>
              <a:avLst/>
              <a:gdLst/>
              <a:ahLst/>
              <a:cxnLst/>
              <a:rect l="0" t="0" r="0" b="0"/>
              <a:pathLst>
                <a:path w="10518" h="21037">
                  <a:moveTo>
                    <a:pt x="0" y="0"/>
                  </a:moveTo>
                  <a:lnTo>
                    <a:pt x="10517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219213" y="3141746"/>
              <a:ext cx="136463" cy="329062"/>
            </a:xfrm>
            <a:custGeom>
              <a:avLst/>
              <a:gdLst/>
              <a:ahLst/>
              <a:cxnLst/>
              <a:rect l="0" t="0" r="0" b="0"/>
              <a:pathLst>
                <a:path w="136463" h="329062">
                  <a:moveTo>
                    <a:pt x="0" y="13533"/>
                  </a:moveTo>
                  <a:lnTo>
                    <a:pt x="11167" y="2366"/>
                  </a:lnTo>
                  <a:lnTo>
                    <a:pt x="19131" y="246"/>
                  </a:lnTo>
                  <a:lnTo>
                    <a:pt x="29114" y="0"/>
                  </a:lnTo>
                  <a:lnTo>
                    <a:pt x="40445" y="1005"/>
                  </a:lnTo>
                  <a:lnTo>
                    <a:pt x="51504" y="2844"/>
                  </a:lnTo>
                  <a:lnTo>
                    <a:pt x="62383" y="5238"/>
                  </a:lnTo>
                  <a:lnTo>
                    <a:pt x="110617" y="17478"/>
                  </a:lnTo>
                  <a:lnTo>
                    <a:pt x="120489" y="24343"/>
                  </a:lnTo>
                  <a:lnTo>
                    <a:pt x="128240" y="33595"/>
                  </a:lnTo>
                  <a:lnTo>
                    <a:pt x="134575" y="44437"/>
                  </a:lnTo>
                  <a:lnTo>
                    <a:pt x="136462" y="55171"/>
                  </a:lnTo>
                  <a:lnTo>
                    <a:pt x="135382" y="65833"/>
                  </a:lnTo>
                  <a:lnTo>
                    <a:pt x="132325" y="76446"/>
                  </a:lnTo>
                  <a:lnTo>
                    <a:pt x="127950" y="88197"/>
                  </a:lnTo>
                  <a:lnTo>
                    <a:pt x="122696" y="100705"/>
                  </a:lnTo>
                  <a:lnTo>
                    <a:pt x="116856" y="113718"/>
                  </a:lnTo>
                  <a:lnTo>
                    <a:pt x="111794" y="128236"/>
                  </a:lnTo>
                  <a:lnTo>
                    <a:pt x="107251" y="143758"/>
                  </a:lnTo>
                  <a:lnTo>
                    <a:pt x="103053" y="159950"/>
                  </a:lnTo>
                  <a:lnTo>
                    <a:pt x="95273" y="193521"/>
                  </a:lnTo>
                  <a:lnTo>
                    <a:pt x="91562" y="210654"/>
                  </a:lnTo>
                  <a:lnTo>
                    <a:pt x="90257" y="227920"/>
                  </a:lnTo>
                  <a:lnTo>
                    <a:pt x="90555" y="245273"/>
                  </a:lnTo>
                  <a:lnTo>
                    <a:pt x="94658" y="32906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240248" y="3292008"/>
              <a:ext cx="136730" cy="21036"/>
            </a:xfrm>
            <a:custGeom>
              <a:avLst/>
              <a:gdLst/>
              <a:ahLst/>
              <a:cxnLst/>
              <a:rect l="0" t="0" r="0" b="0"/>
              <a:pathLst>
                <a:path w="136730" h="21036">
                  <a:moveTo>
                    <a:pt x="0" y="21035"/>
                  </a:moveTo>
                  <a:lnTo>
                    <a:pt x="11167" y="9868"/>
                  </a:lnTo>
                  <a:lnTo>
                    <a:pt x="19131" y="6579"/>
                  </a:lnTo>
                  <a:lnTo>
                    <a:pt x="29115" y="4386"/>
                  </a:lnTo>
                  <a:lnTo>
                    <a:pt x="40445" y="2924"/>
                  </a:lnTo>
                  <a:lnTo>
                    <a:pt x="52673" y="1949"/>
                  </a:lnTo>
                  <a:lnTo>
                    <a:pt x="65499" y="1299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482153" y="3218385"/>
              <a:ext cx="117430" cy="273458"/>
            </a:xfrm>
            <a:custGeom>
              <a:avLst/>
              <a:gdLst/>
              <a:ahLst/>
              <a:cxnLst/>
              <a:rect l="0" t="0" r="0" b="0"/>
              <a:pathLst>
                <a:path w="117430" h="273458">
                  <a:moveTo>
                    <a:pt x="42070" y="0"/>
                  </a:moveTo>
                  <a:lnTo>
                    <a:pt x="30903" y="11166"/>
                  </a:lnTo>
                  <a:lnTo>
                    <a:pt x="26445" y="17962"/>
                  </a:lnTo>
                  <a:lnTo>
                    <a:pt x="22305" y="25998"/>
                  </a:lnTo>
                  <a:lnTo>
                    <a:pt x="18376" y="34861"/>
                  </a:lnTo>
                  <a:lnTo>
                    <a:pt x="13419" y="43107"/>
                  </a:lnTo>
                  <a:lnTo>
                    <a:pt x="7777" y="50942"/>
                  </a:lnTo>
                  <a:lnTo>
                    <a:pt x="1679" y="58502"/>
                  </a:lnTo>
                  <a:lnTo>
                    <a:pt x="2288" y="65880"/>
                  </a:lnTo>
                  <a:lnTo>
                    <a:pt x="7368" y="73135"/>
                  </a:lnTo>
                  <a:lnTo>
                    <a:pt x="15430" y="80310"/>
                  </a:lnTo>
                  <a:lnTo>
                    <a:pt x="24310" y="87430"/>
                  </a:lnTo>
                  <a:lnTo>
                    <a:pt x="33736" y="94513"/>
                  </a:lnTo>
                  <a:lnTo>
                    <a:pt x="43525" y="101573"/>
                  </a:lnTo>
                  <a:lnTo>
                    <a:pt x="53558" y="109786"/>
                  </a:lnTo>
                  <a:lnTo>
                    <a:pt x="63752" y="118767"/>
                  </a:lnTo>
                  <a:lnTo>
                    <a:pt x="74054" y="128259"/>
                  </a:lnTo>
                  <a:lnTo>
                    <a:pt x="83259" y="139263"/>
                  </a:lnTo>
                  <a:lnTo>
                    <a:pt x="91734" y="151273"/>
                  </a:lnTo>
                  <a:lnTo>
                    <a:pt x="99720" y="163954"/>
                  </a:lnTo>
                  <a:lnTo>
                    <a:pt x="106213" y="177083"/>
                  </a:lnTo>
                  <a:lnTo>
                    <a:pt x="111711" y="190510"/>
                  </a:lnTo>
                  <a:lnTo>
                    <a:pt x="116544" y="204135"/>
                  </a:lnTo>
                  <a:lnTo>
                    <a:pt x="117429" y="215556"/>
                  </a:lnTo>
                  <a:lnTo>
                    <a:pt x="115682" y="225508"/>
                  </a:lnTo>
                  <a:lnTo>
                    <a:pt x="112180" y="234479"/>
                  </a:lnTo>
                  <a:lnTo>
                    <a:pt x="107508" y="242797"/>
                  </a:lnTo>
                  <a:lnTo>
                    <a:pt x="102056" y="250680"/>
                  </a:lnTo>
                  <a:lnTo>
                    <a:pt x="96084" y="258272"/>
                  </a:lnTo>
                  <a:lnTo>
                    <a:pt x="87429" y="263334"/>
                  </a:lnTo>
                  <a:lnTo>
                    <a:pt x="76984" y="266709"/>
                  </a:lnTo>
                  <a:lnTo>
                    <a:pt x="65346" y="268958"/>
                  </a:lnTo>
                  <a:lnTo>
                    <a:pt x="52913" y="270458"/>
                  </a:lnTo>
                  <a:lnTo>
                    <a:pt x="39950" y="271458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482153" y="3197349"/>
              <a:ext cx="157765" cy="21037"/>
            </a:xfrm>
            <a:custGeom>
              <a:avLst/>
              <a:gdLst/>
              <a:ahLst/>
              <a:cxnLst/>
              <a:rect l="0" t="0" r="0" b="0"/>
              <a:pathLst>
                <a:path w="157765" h="21037">
                  <a:moveTo>
                    <a:pt x="0" y="21036"/>
                  </a:moveTo>
                  <a:lnTo>
                    <a:pt x="43917" y="6397"/>
                  </a:lnTo>
                  <a:lnTo>
                    <a:pt x="56156" y="4265"/>
                  </a:lnTo>
                  <a:lnTo>
                    <a:pt x="70159" y="2844"/>
                  </a:lnTo>
                  <a:lnTo>
                    <a:pt x="85337" y="1896"/>
                  </a:lnTo>
                  <a:lnTo>
                    <a:pt x="114667" y="843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Freeform 190"/>
          <p:cNvSpPr/>
          <p:nvPr/>
        </p:nvSpPr>
        <p:spPr>
          <a:xfrm>
            <a:off x="7541117" y="693056"/>
            <a:ext cx="82514" cy="965812"/>
          </a:xfrm>
          <a:custGeom>
            <a:avLst/>
            <a:gdLst/>
            <a:ahLst/>
            <a:cxnLst/>
            <a:rect l="0" t="0" r="0" b="0"/>
            <a:pathLst>
              <a:path w="82514" h="965812">
                <a:moveTo>
                  <a:pt x="21036" y="127316"/>
                </a:moveTo>
                <a:lnTo>
                  <a:pt x="21036" y="425898"/>
                </a:lnTo>
                <a:lnTo>
                  <a:pt x="22205" y="451413"/>
                </a:lnTo>
                <a:lnTo>
                  <a:pt x="24153" y="477773"/>
                </a:lnTo>
                <a:lnTo>
                  <a:pt x="26620" y="504694"/>
                </a:lnTo>
                <a:lnTo>
                  <a:pt x="28264" y="530822"/>
                </a:lnTo>
                <a:lnTo>
                  <a:pt x="30092" y="581668"/>
                </a:lnTo>
                <a:lnTo>
                  <a:pt x="31120" y="661867"/>
                </a:lnTo>
                <a:lnTo>
                  <a:pt x="32433" y="688193"/>
                </a:lnTo>
                <a:lnTo>
                  <a:pt x="34477" y="713923"/>
                </a:lnTo>
                <a:lnTo>
                  <a:pt x="37008" y="739257"/>
                </a:lnTo>
                <a:lnTo>
                  <a:pt x="38696" y="763158"/>
                </a:lnTo>
                <a:lnTo>
                  <a:pt x="39821" y="786104"/>
                </a:lnTo>
                <a:lnTo>
                  <a:pt x="40571" y="808413"/>
                </a:lnTo>
                <a:lnTo>
                  <a:pt x="42240" y="829128"/>
                </a:lnTo>
                <a:lnTo>
                  <a:pt x="44521" y="848782"/>
                </a:lnTo>
                <a:lnTo>
                  <a:pt x="47210" y="867727"/>
                </a:lnTo>
                <a:lnTo>
                  <a:pt x="50172" y="885032"/>
                </a:lnTo>
                <a:lnTo>
                  <a:pt x="53314" y="901243"/>
                </a:lnTo>
                <a:lnTo>
                  <a:pt x="59923" y="931721"/>
                </a:lnTo>
                <a:lnTo>
                  <a:pt x="66755" y="960848"/>
                </a:lnTo>
                <a:lnTo>
                  <a:pt x="69045" y="965811"/>
                </a:lnTo>
                <a:lnTo>
                  <a:pt x="70571" y="964444"/>
                </a:lnTo>
                <a:lnTo>
                  <a:pt x="71588" y="958859"/>
                </a:lnTo>
                <a:lnTo>
                  <a:pt x="71098" y="945787"/>
                </a:lnTo>
                <a:lnTo>
                  <a:pt x="69602" y="927723"/>
                </a:lnTo>
                <a:lnTo>
                  <a:pt x="67437" y="906331"/>
                </a:lnTo>
                <a:lnTo>
                  <a:pt x="65993" y="883890"/>
                </a:lnTo>
                <a:lnTo>
                  <a:pt x="65031" y="860748"/>
                </a:lnTo>
                <a:lnTo>
                  <a:pt x="64390" y="837141"/>
                </a:lnTo>
                <a:lnTo>
                  <a:pt x="62793" y="813222"/>
                </a:lnTo>
                <a:lnTo>
                  <a:pt x="60560" y="789095"/>
                </a:lnTo>
                <a:lnTo>
                  <a:pt x="57903" y="764831"/>
                </a:lnTo>
                <a:lnTo>
                  <a:pt x="56132" y="740474"/>
                </a:lnTo>
                <a:lnTo>
                  <a:pt x="54951" y="716056"/>
                </a:lnTo>
                <a:lnTo>
                  <a:pt x="53638" y="665942"/>
                </a:lnTo>
                <a:lnTo>
                  <a:pt x="53055" y="612505"/>
                </a:lnTo>
                <a:lnTo>
                  <a:pt x="51731" y="585167"/>
                </a:lnTo>
                <a:lnTo>
                  <a:pt x="49680" y="557593"/>
                </a:lnTo>
                <a:lnTo>
                  <a:pt x="47143" y="529861"/>
                </a:lnTo>
                <a:lnTo>
                  <a:pt x="46622" y="502024"/>
                </a:lnTo>
                <a:lnTo>
                  <a:pt x="47442" y="474117"/>
                </a:lnTo>
                <a:lnTo>
                  <a:pt x="49157" y="446163"/>
                </a:lnTo>
                <a:lnTo>
                  <a:pt x="51064" y="393289"/>
                </a:lnTo>
                <a:lnTo>
                  <a:pt x="52287" y="292691"/>
                </a:lnTo>
                <a:lnTo>
                  <a:pt x="52500" y="218646"/>
                </a:lnTo>
                <a:lnTo>
                  <a:pt x="53698" y="195215"/>
                </a:lnTo>
                <a:lnTo>
                  <a:pt x="55665" y="172582"/>
                </a:lnTo>
                <a:lnTo>
                  <a:pt x="58146" y="150482"/>
                </a:lnTo>
                <a:lnTo>
                  <a:pt x="60967" y="131074"/>
                </a:lnTo>
                <a:lnTo>
                  <a:pt x="64018" y="113460"/>
                </a:lnTo>
                <a:lnTo>
                  <a:pt x="67220" y="97044"/>
                </a:lnTo>
                <a:lnTo>
                  <a:pt x="69354" y="81425"/>
                </a:lnTo>
                <a:lnTo>
                  <a:pt x="71726" y="51605"/>
                </a:lnTo>
                <a:lnTo>
                  <a:pt x="73528" y="35941"/>
                </a:lnTo>
                <a:lnTo>
                  <a:pt x="75897" y="19654"/>
                </a:lnTo>
                <a:lnTo>
                  <a:pt x="78645" y="2954"/>
                </a:lnTo>
                <a:lnTo>
                  <a:pt x="80477" y="0"/>
                </a:lnTo>
                <a:lnTo>
                  <a:pt x="82513" y="18533"/>
                </a:lnTo>
                <a:lnTo>
                  <a:pt x="80301" y="47805"/>
                </a:lnTo>
                <a:lnTo>
                  <a:pt x="78076" y="63791"/>
                </a:lnTo>
                <a:lnTo>
                  <a:pt x="76592" y="80292"/>
                </a:lnTo>
                <a:lnTo>
                  <a:pt x="75602" y="97135"/>
                </a:lnTo>
                <a:lnTo>
                  <a:pt x="74942" y="114207"/>
                </a:lnTo>
                <a:lnTo>
                  <a:pt x="73335" y="133769"/>
                </a:lnTo>
                <a:lnTo>
                  <a:pt x="68431" y="177318"/>
                </a:lnTo>
                <a:lnTo>
                  <a:pt x="66656" y="200384"/>
                </a:lnTo>
                <a:lnTo>
                  <a:pt x="65472" y="223942"/>
                </a:lnTo>
                <a:lnTo>
                  <a:pt x="64158" y="273100"/>
                </a:lnTo>
                <a:lnTo>
                  <a:pt x="63573" y="326111"/>
                </a:lnTo>
                <a:lnTo>
                  <a:pt x="62249" y="353336"/>
                </a:lnTo>
                <a:lnTo>
                  <a:pt x="60198" y="380835"/>
                </a:lnTo>
                <a:lnTo>
                  <a:pt x="57661" y="408516"/>
                </a:lnTo>
                <a:lnTo>
                  <a:pt x="55971" y="436320"/>
                </a:lnTo>
                <a:lnTo>
                  <a:pt x="54092" y="492143"/>
                </a:lnTo>
                <a:lnTo>
                  <a:pt x="53034" y="576131"/>
                </a:lnTo>
                <a:lnTo>
                  <a:pt x="51717" y="604157"/>
                </a:lnTo>
                <a:lnTo>
                  <a:pt x="49670" y="632189"/>
                </a:lnTo>
                <a:lnTo>
                  <a:pt x="47137" y="660227"/>
                </a:lnTo>
                <a:lnTo>
                  <a:pt x="45448" y="687099"/>
                </a:lnTo>
                <a:lnTo>
                  <a:pt x="43572" y="738771"/>
                </a:lnTo>
                <a:lnTo>
                  <a:pt x="42368" y="836260"/>
                </a:lnTo>
                <a:lnTo>
                  <a:pt x="42110" y="926797"/>
                </a:lnTo>
                <a:lnTo>
                  <a:pt x="40928" y="932592"/>
                </a:lnTo>
                <a:lnTo>
                  <a:pt x="38973" y="931781"/>
                </a:lnTo>
                <a:lnTo>
                  <a:pt x="36500" y="926566"/>
                </a:lnTo>
                <a:lnTo>
                  <a:pt x="33682" y="917246"/>
                </a:lnTo>
                <a:lnTo>
                  <a:pt x="30635" y="905190"/>
                </a:lnTo>
                <a:lnTo>
                  <a:pt x="27435" y="891309"/>
                </a:lnTo>
                <a:lnTo>
                  <a:pt x="20764" y="857189"/>
                </a:lnTo>
                <a:lnTo>
                  <a:pt x="17349" y="838273"/>
                </a:lnTo>
                <a:lnTo>
                  <a:pt x="15072" y="817482"/>
                </a:lnTo>
                <a:lnTo>
                  <a:pt x="13555" y="795442"/>
                </a:lnTo>
                <a:lnTo>
                  <a:pt x="12542" y="772568"/>
                </a:lnTo>
                <a:lnTo>
                  <a:pt x="10699" y="747969"/>
                </a:lnTo>
                <a:lnTo>
                  <a:pt x="5535" y="695707"/>
                </a:lnTo>
                <a:lnTo>
                  <a:pt x="3690" y="668682"/>
                </a:lnTo>
                <a:lnTo>
                  <a:pt x="2461" y="641316"/>
                </a:lnTo>
                <a:lnTo>
                  <a:pt x="1094" y="585979"/>
                </a:lnTo>
                <a:lnTo>
                  <a:pt x="487" y="530222"/>
                </a:lnTo>
                <a:lnTo>
                  <a:pt x="1493" y="501096"/>
                </a:lnTo>
                <a:lnTo>
                  <a:pt x="3333" y="471161"/>
                </a:lnTo>
                <a:lnTo>
                  <a:pt x="5728" y="440687"/>
                </a:lnTo>
                <a:lnTo>
                  <a:pt x="11506" y="385012"/>
                </a:lnTo>
                <a:lnTo>
                  <a:pt x="24737" y="277033"/>
                </a:lnTo>
                <a:lnTo>
                  <a:pt x="27010" y="251668"/>
                </a:lnTo>
                <a:lnTo>
                  <a:pt x="28524" y="227747"/>
                </a:lnTo>
                <a:lnTo>
                  <a:pt x="29534" y="204788"/>
                </a:lnTo>
                <a:lnTo>
                  <a:pt x="31376" y="183638"/>
                </a:lnTo>
                <a:lnTo>
                  <a:pt x="33772" y="163696"/>
                </a:lnTo>
                <a:lnTo>
                  <a:pt x="36539" y="144557"/>
                </a:lnTo>
                <a:lnTo>
                  <a:pt x="42728" y="107711"/>
                </a:lnTo>
                <a:lnTo>
                  <a:pt x="46016" y="89705"/>
                </a:lnTo>
                <a:lnTo>
                  <a:pt x="52783" y="57233"/>
                </a:lnTo>
                <a:lnTo>
                  <a:pt x="56224" y="42030"/>
                </a:lnTo>
                <a:lnTo>
                  <a:pt x="57350" y="36568"/>
                </a:lnTo>
                <a:lnTo>
                  <a:pt x="55484" y="42966"/>
                </a:lnTo>
                <a:lnTo>
                  <a:pt x="51992" y="86330"/>
                </a:lnTo>
                <a:lnTo>
                  <a:pt x="49853" y="101160"/>
                </a:lnTo>
                <a:lnTo>
                  <a:pt x="44361" y="135558"/>
                </a:lnTo>
                <a:lnTo>
                  <a:pt x="24435" y="273257"/>
                </a:lnTo>
                <a:lnTo>
                  <a:pt x="6999" y="408537"/>
                </a:lnTo>
                <a:lnTo>
                  <a:pt x="4666" y="436333"/>
                </a:lnTo>
                <a:lnTo>
                  <a:pt x="3111" y="464213"/>
                </a:lnTo>
                <a:lnTo>
                  <a:pt x="1383" y="520122"/>
                </a:lnTo>
                <a:lnTo>
                  <a:pt x="122" y="670306"/>
                </a:lnTo>
                <a:lnTo>
                  <a:pt x="0" y="747854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6438457" y="1830062"/>
            <a:ext cx="1618024" cy="988655"/>
            <a:chOff x="6438457" y="1830062"/>
            <a:chExt cx="1618024" cy="988655"/>
          </a:xfrm>
        </p:grpSpPr>
        <p:sp>
          <p:nvSpPr>
            <p:cNvPr id="192" name="Freeform 191"/>
            <p:cNvSpPr/>
            <p:nvPr/>
          </p:nvSpPr>
          <p:spPr>
            <a:xfrm>
              <a:off x="7067825" y="2218390"/>
              <a:ext cx="178801" cy="326869"/>
            </a:xfrm>
            <a:custGeom>
              <a:avLst/>
              <a:gdLst/>
              <a:ahLst/>
              <a:cxnLst/>
              <a:rect l="0" t="0" r="0" b="0"/>
              <a:pathLst>
                <a:path w="178801" h="326869">
                  <a:moveTo>
                    <a:pt x="0" y="21858"/>
                  </a:moveTo>
                  <a:lnTo>
                    <a:pt x="11167" y="5108"/>
                  </a:lnTo>
                  <a:lnTo>
                    <a:pt x="17963" y="1342"/>
                  </a:lnTo>
                  <a:lnTo>
                    <a:pt x="25999" y="0"/>
                  </a:lnTo>
                  <a:lnTo>
                    <a:pt x="34862" y="274"/>
                  </a:lnTo>
                  <a:lnTo>
                    <a:pt x="44277" y="2794"/>
                  </a:lnTo>
                  <a:lnTo>
                    <a:pt x="54059" y="6812"/>
                  </a:lnTo>
                  <a:lnTo>
                    <a:pt x="64086" y="11827"/>
                  </a:lnTo>
                  <a:lnTo>
                    <a:pt x="73109" y="21014"/>
                  </a:lnTo>
                  <a:lnTo>
                    <a:pt x="81461" y="32981"/>
                  </a:lnTo>
                  <a:lnTo>
                    <a:pt x="89366" y="46803"/>
                  </a:lnTo>
                  <a:lnTo>
                    <a:pt x="95805" y="59523"/>
                  </a:lnTo>
                  <a:lnTo>
                    <a:pt x="101266" y="71509"/>
                  </a:lnTo>
                  <a:lnTo>
                    <a:pt x="106075" y="83006"/>
                  </a:lnTo>
                  <a:lnTo>
                    <a:pt x="109281" y="97682"/>
                  </a:lnTo>
                  <a:lnTo>
                    <a:pt x="111419" y="114478"/>
                  </a:lnTo>
                  <a:lnTo>
                    <a:pt x="112844" y="132687"/>
                  </a:lnTo>
                  <a:lnTo>
                    <a:pt x="112625" y="148332"/>
                  </a:lnTo>
                  <a:lnTo>
                    <a:pt x="111311" y="162268"/>
                  </a:lnTo>
                  <a:lnTo>
                    <a:pt x="109267" y="175064"/>
                  </a:lnTo>
                  <a:lnTo>
                    <a:pt x="106734" y="187101"/>
                  </a:lnTo>
                  <a:lnTo>
                    <a:pt x="103878" y="198632"/>
                  </a:lnTo>
                  <a:lnTo>
                    <a:pt x="100805" y="209824"/>
                  </a:lnTo>
                  <a:lnTo>
                    <a:pt x="94275" y="231610"/>
                  </a:lnTo>
                  <a:lnTo>
                    <a:pt x="90897" y="242328"/>
                  </a:lnTo>
                  <a:lnTo>
                    <a:pt x="85139" y="254147"/>
                  </a:lnTo>
                  <a:lnTo>
                    <a:pt x="77795" y="266701"/>
                  </a:lnTo>
                  <a:lnTo>
                    <a:pt x="69393" y="279745"/>
                  </a:lnTo>
                  <a:lnTo>
                    <a:pt x="61454" y="290778"/>
                  </a:lnTo>
                  <a:lnTo>
                    <a:pt x="53825" y="300471"/>
                  </a:lnTo>
                  <a:lnTo>
                    <a:pt x="46401" y="309270"/>
                  </a:lnTo>
                  <a:lnTo>
                    <a:pt x="37946" y="312799"/>
                  </a:lnTo>
                  <a:lnTo>
                    <a:pt x="28803" y="312814"/>
                  </a:lnTo>
                  <a:lnTo>
                    <a:pt x="19202" y="310487"/>
                  </a:lnTo>
                  <a:lnTo>
                    <a:pt x="12801" y="304262"/>
                  </a:lnTo>
                  <a:lnTo>
                    <a:pt x="8534" y="295436"/>
                  </a:lnTo>
                  <a:lnTo>
                    <a:pt x="5689" y="284879"/>
                  </a:lnTo>
                  <a:lnTo>
                    <a:pt x="4962" y="273166"/>
                  </a:lnTo>
                  <a:lnTo>
                    <a:pt x="5645" y="260682"/>
                  </a:lnTo>
                  <a:lnTo>
                    <a:pt x="7270" y="247686"/>
                  </a:lnTo>
                  <a:lnTo>
                    <a:pt x="10690" y="234347"/>
                  </a:lnTo>
                  <a:lnTo>
                    <a:pt x="15307" y="220780"/>
                  </a:lnTo>
                  <a:lnTo>
                    <a:pt x="20722" y="207060"/>
                  </a:lnTo>
                  <a:lnTo>
                    <a:pt x="27839" y="195577"/>
                  </a:lnTo>
                  <a:lnTo>
                    <a:pt x="36089" y="185584"/>
                  </a:lnTo>
                  <a:lnTo>
                    <a:pt x="45095" y="176585"/>
                  </a:lnTo>
                  <a:lnTo>
                    <a:pt x="55773" y="170586"/>
                  </a:lnTo>
                  <a:lnTo>
                    <a:pt x="67566" y="166586"/>
                  </a:lnTo>
                  <a:lnTo>
                    <a:pt x="80103" y="163920"/>
                  </a:lnTo>
                  <a:lnTo>
                    <a:pt x="91967" y="165648"/>
                  </a:lnTo>
                  <a:lnTo>
                    <a:pt x="103382" y="170306"/>
                  </a:lnTo>
                  <a:lnTo>
                    <a:pt x="114497" y="176917"/>
                  </a:lnTo>
                  <a:lnTo>
                    <a:pt x="124246" y="185999"/>
                  </a:lnTo>
                  <a:lnTo>
                    <a:pt x="133081" y="196728"/>
                  </a:lnTo>
                  <a:lnTo>
                    <a:pt x="141309" y="208556"/>
                  </a:lnTo>
                  <a:lnTo>
                    <a:pt x="147963" y="219946"/>
                  </a:lnTo>
                  <a:lnTo>
                    <a:pt x="153567" y="231046"/>
                  </a:lnTo>
                  <a:lnTo>
                    <a:pt x="158472" y="241952"/>
                  </a:lnTo>
                  <a:lnTo>
                    <a:pt x="162911" y="253896"/>
                  </a:lnTo>
                  <a:lnTo>
                    <a:pt x="167039" y="266534"/>
                  </a:lnTo>
                  <a:lnTo>
                    <a:pt x="178800" y="32686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337162" y="2208695"/>
              <a:ext cx="119816" cy="147248"/>
            </a:xfrm>
            <a:custGeom>
              <a:avLst/>
              <a:gdLst/>
              <a:ahLst/>
              <a:cxnLst/>
              <a:rect l="0" t="0" r="0" b="0"/>
              <a:pathLst>
                <a:path w="119816" h="147248">
                  <a:moveTo>
                    <a:pt x="14639" y="0"/>
                  </a:moveTo>
                  <a:lnTo>
                    <a:pt x="14639" y="64140"/>
                  </a:lnTo>
                  <a:lnTo>
                    <a:pt x="13470" y="77819"/>
                  </a:lnTo>
                  <a:lnTo>
                    <a:pt x="11522" y="90444"/>
                  </a:lnTo>
                  <a:lnTo>
                    <a:pt x="9055" y="102366"/>
                  </a:lnTo>
                  <a:lnTo>
                    <a:pt x="6242" y="113820"/>
                  </a:lnTo>
                  <a:lnTo>
                    <a:pt x="3198" y="124963"/>
                  </a:lnTo>
                  <a:lnTo>
                    <a:pt x="0" y="135896"/>
                  </a:lnTo>
                  <a:lnTo>
                    <a:pt x="2542" y="142017"/>
                  </a:lnTo>
                  <a:lnTo>
                    <a:pt x="8912" y="144929"/>
                  </a:lnTo>
                  <a:lnTo>
                    <a:pt x="17833" y="145701"/>
                  </a:lnTo>
                  <a:lnTo>
                    <a:pt x="28454" y="146216"/>
                  </a:lnTo>
                  <a:lnTo>
                    <a:pt x="52721" y="146789"/>
                  </a:lnTo>
                  <a:lnTo>
                    <a:pt x="119815" y="14724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437404" y="2187660"/>
              <a:ext cx="9056" cy="326047"/>
            </a:xfrm>
            <a:custGeom>
              <a:avLst/>
              <a:gdLst/>
              <a:ahLst/>
              <a:cxnLst/>
              <a:rect l="0" t="0" r="0" b="0"/>
              <a:pathLst>
                <a:path w="9056" h="326047">
                  <a:moveTo>
                    <a:pt x="9055" y="0"/>
                  </a:moveTo>
                  <a:lnTo>
                    <a:pt x="3472" y="22334"/>
                  </a:lnTo>
                  <a:lnTo>
                    <a:pt x="1827" y="35924"/>
                  </a:lnTo>
                  <a:lnTo>
                    <a:pt x="731" y="51996"/>
                  </a:lnTo>
                  <a:lnTo>
                    <a:pt x="0" y="69723"/>
                  </a:lnTo>
                  <a:lnTo>
                    <a:pt x="681" y="88552"/>
                  </a:lnTo>
                  <a:lnTo>
                    <a:pt x="2304" y="108117"/>
                  </a:lnTo>
                  <a:lnTo>
                    <a:pt x="4554" y="128172"/>
                  </a:lnTo>
                  <a:lnTo>
                    <a:pt x="6054" y="148553"/>
                  </a:lnTo>
                  <a:lnTo>
                    <a:pt x="7055" y="169153"/>
                  </a:lnTo>
                  <a:lnTo>
                    <a:pt x="8166" y="210739"/>
                  </a:lnTo>
                  <a:lnTo>
                    <a:pt x="9055" y="3260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572671" y="2440082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677846" y="2197112"/>
              <a:ext cx="178801" cy="281477"/>
            </a:xfrm>
            <a:custGeom>
              <a:avLst/>
              <a:gdLst/>
              <a:ahLst/>
              <a:cxnLst/>
              <a:rect l="0" t="0" r="0" b="0"/>
              <a:pathLst>
                <a:path w="178801" h="281477">
                  <a:moveTo>
                    <a:pt x="0" y="43136"/>
                  </a:moveTo>
                  <a:lnTo>
                    <a:pt x="5584" y="26386"/>
                  </a:lnTo>
                  <a:lnTo>
                    <a:pt x="9566" y="19114"/>
                  </a:lnTo>
                  <a:lnTo>
                    <a:pt x="14558" y="11929"/>
                  </a:lnTo>
                  <a:lnTo>
                    <a:pt x="20223" y="4802"/>
                  </a:lnTo>
                  <a:lnTo>
                    <a:pt x="27506" y="1219"/>
                  </a:lnTo>
                  <a:lnTo>
                    <a:pt x="35867" y="0"/>
                  </a:lnTo>
                  <a:lnTo>
                    <a:pt x="44946" y="355"/>
                  </a:lnTo>
                  <a:lnTo>
                    <a:pt x="55674" y="2929"/>
                  </a:lnTo>
                  <a:lnTo>
                    <a:pt x="67501" y="6982"/>
                  </a:lnTo>
                  <a:lnTo>
                    <a:pt x="80059" y="12022"/>
                  </a:lnTo>
                  <a:lnTo>
                    <a:pt x="90768" y="20056"/>
                  </a:lnTo>
                  <a:lnTo>
                    <a:pt x="100245" y="30087"/>
                  </a:lnTo>
                  <a:lnTo>
                    <a:pt x="108901" y="41448"/>
                  </a:lnTo>
                  <a:lnTo>
                    <a:pt x="115840" y="54866"/>
                  </a:lnTo>
                  <a:lnTo>
                    <a:pt x="121634" y="69654"/>
                  </a:lnTo>
                  <a:lnTo>
                    <a:pt x="126665" y="85356"/>
                  </a:lnTo>
                  <a:lnTo>
                    <a:pt x="130020" y="101667"/>
                  </a:lnTo>
                  <a:lnTo>
                    <a:pt x="132257" y="118384"/>
                  </a:lnTo>
                  <a:lnTo>
                    <a:pt x="133747" y="135371"/>
                  </a:lnTo>
                  <a:lnTo>
                    <a:pt x="133573" y="150203"/>
                  </a:lnTo>
                  <a:lnTo>
                    <a:pt x="132288" y="163596"/>
                  </a:lnTo>
                  <a:lnTo>
                    <a:pt x="130262" y="176031"/>
                  </a:lnTo>
                  <a:lnTo>
                    <a:pt x="127743" y="187826"/>
                  </a:lnTo>
                  <a:lnTo>
                    <a:pt x="124895" y="199196"/>
                  </a:lnTo>
                  <a:lnTo>
                    <a:pt x="121828" y="210281"/>
                  </a:lnTo>
                  <a:lnTo>
                    <a:pt x="117446" y="222346"/>
                  </a:lnTo>
                  <a:lnTo>
                    <a:pt x="112187" y="235064"/>
                  </a:lnTo>
                  <a:lnTo>
                    <a:pt x="106345" y="248217"/>
                  </a:lnTo>
                  <a:lnTo>
                    <a:pt x="97775" y="259323"/>
                  </a:lnTo>
                  <a:lnTo>
                    <a:pt x="87388" y="269064"/>
                  </a:lnTo>
                  <a:lnTo>
                    <a:pt x="75788" y="277896"/>
                  </a:lnTo>
                  <a:lnTo>
                    <a:pt x="64549" y="281446"/>
                  </a:lnTo>
                  <a:lnTo>
                    <a:pt x="53551" y="281476"/>
                  </a:lnTo>
                  <a:lnTo>
                    <a:pt x="42712" y="279158"/>
                  </a:lnTo>
                  <a:lnTo>
                    <a:pt x="35487" y="272938"/>
                  </a:lnTo>
                  <a:lnTo>
                    <a:pt x="30670" y="264118"/>
                  </a:lnTo>
                  <a:lnTo>
                    <a:pt x="27458" y="253563"/>
                  </a:lnTo>
                  <a:lnTo>
                    <a:pt x="26486" y="240683"/>
                  </a:lnTo>
                  <a:lnTo>
                    <a:pt x="27006" y="226253"/>
                  </a:lnTo>
                  <a:lnTo>
                    <a:pt x="28522" y="210790"/>
                  </a:lnTo>
                  <a:lnTo>
                    <a:pt x="33039" y="195807"/>
                  </a:lnTo>
                  <a:lnTo>
                    <a:pt x="39555" y="181144"/>
                  </a:lnTo>
                  <a:lnTo>
                    <a:pt x="47405" y="166694"/>
                  </a:lnTo>
                  <a:lnTo>
                    <a:pt x="56145" y="155892"/>
                  </a:lnTo>
                  <a:lnTo>
                    <a:pt x="65477" y="147522"/>
                  </a:lnTo>
                  <a:lnTo>
                    <a:pt x="75204" y="140774"/>
                  </a:lnTo>
                  <a:lnTo>
                    <a:pt x="85195" y="138612"/>
                  </a:lnTo>
                  <a:lnTo>
                    <a:pt x="95361" y="139508"/>
                  </a:lnTo>
                  <a:lnTo>
                    <a:pt x="105644" y="142443"/>
                  </a:lnTo>
                  <a:lnTo>
                    <a:pt x="114838" y="147905"/>
                  </a:lnTo>
                  <a:lnTo>
                    <a:pt x="123303" y="155052"/>
                  </a:lnTo>
                  <a:lnTo>
                    <a:pt x="131284" y="163323"/>
                  </a:lnTo>
                  <a:lnTo>
                    <a:pt x="138942" y="172343"/>
                  </a:lnTo>
                  <a:lnTo>
                    <a:pt x="146385" y="181862"/>
                  </a:lnTo>
                  <a:lnTo>
                    <a:pt x="153684" y="191714"/>
                  </a:lnTo>
                  <a:lnTo>
                    <a:pt x="159719" y="201788"/>
                  </a:lnTo>
                  <a:lnTo>
                    <a:pt x="164910" y="212009"/>
                  </a:lnTo>
                  <a:lnTo>
                    <a:pt x="178800" y="2429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678510" y="2161540"/>
              <a:ext cx="251760" cy="291642"/>
            </a:xfrm>
            <a:custGeom>
              <a:avLst/>
              <a:gdLst/>
              <a:ahLst/>
              <a:cxnLst/>
              <a:rect l="0" t="0" r="0" b="0"/>
              <a:pathLst>
                <a:path w="251760" h="291642">
                  <a:moveTo>
                    <a:pt x="251759" y="15602"/>
                  </a:moveTo>
                  <a:lnTo>
                    <a:pt x="229425" y="10019"/>
                  </a:lnTo>
                  <a:lnTo>
                    <a:pt x="219341" y="7206"/>
                  </a:lnTo>
                  <a:lnTo>
                    <a:pt x="198786" y="963"/>
                  </a:lnTo>
                  <a:lnTo>
                    <a:pt x="186060" y="0"/>
                  </a:lnTo>
                  <a:lnTo>
                    <a:pt x="171732" y="526"/>
                  </a:lnTo>
                  <a:lnTo>
                    <a:pt x="156337" y="2046"/>
                  </a:lnTo>
                  <a:lnTo>
                    <a:pt x="141399" y="3059"/>
                  </a:lnTo>
                  <a:lnTo>
                    <a:pt x="126766" y="3734"/>
                  </a:lnTo>
                  <a:lnTo>
                    <a:pt x="98042" y="4485"/>
                  </a:lnTo>
                  <a:lnTo>
                    <a:pt x="27455" y="5006"/>
                  </a:lnTo>
                  <a:lnTo>
                    <a:pt x="16913" y="8538"/>
                  </a:lnTo>
                  <a:lnTo>
                    <a:pt x="8717" y="14399"/>
                  </a:lnTo>
                  <a:lnTo>
                    <a:pt x="2084" y="21812"/>
                  </a:lnTo>
                  <a:lnTo>
                    <a:pt x="0" y="31428"/>
                  </a:lnTo>
                  <a:lnTo>
                    <a:pt x="947" y="42514"/>
                  </a:lnTo>
                  <a:lnTo>
                    <a:pt x="3916" y="54578"/>
                  </a:lnTo>
                  <a:lnTo>
                    <a:pt x="7064" y="66127"/>
                  </a:lnTo>
                  <a:lnTo>
                    <a:pt x="13677" y="88309"/>
                  </a:lnTo>
                  <a:lnTo>
                    <a:pt x="23972" y="120507"/>
                  </a:lnTo>
                  <a:lnTo>
                    <a:pt x="26278" y="132283"/>
                  </a:lnTo>
                  <a:lnTo>
                    <a:pt x="27815" y="144809"/>
                  </a:lnTo>
                  <a:lnTo>
                    <a:pt x="28840" y="157834"/>
                  </a:lnTo>
                  <a:lnTo>
                    <a:pt x="31861" y="164180"/>
                  </a:lnTo>
                  <a:lnTo>
                    <a:pt x="36212" y="166074"/>
                  </a:lnTo>
                  <a:lnTo>
                    <a:pt x="41449" y="164999"/>
                  </a:lnTo>
                  <a:lnTo>
                    <a:pt x="48447" y="161945"/>
                  </a:lnTo>
                  <a:lnTo>
                    <a:pt x="56617" y="157572"/>
                  </a:lnTo>
                  <a:lnTo>
                    <a:pt x="65571" y="152319"/>
                  </a:lnTo>
                  <a:lnTo>
                    <a:pt x="76214" y="147649"/>
                  </a:lnTo>
                  <a:lnTo>
                    <a:pt x="87984" y="143366"/>
                  </a:lnTo>
                  <a:lnTo>
                    <a:pt x="100505" y="139343"/>
                  </a:lnTo>
                  <a:lnTo>
                    <a:pt x="112358" y="138998"/>
                  </a:lnTo>
                  <a:lnTo>
                    <a:pt x="123766" y="141105"/>
                  </a:lnTo>
                  <a:lnTo>
                    <a:pt x="134878" y="144847"/>
                  </a:lnTo>
                  <a:lnTo>
                    <a:pt x="144622" y="150848"/>
                  </a:lnTo>
                  <a:lnTo>
                    <a:pt x="153456" y="158354"/>
                  </a:lnTo>
                  <a:lnTo>
                    <a:pt x="161682" y="166864"/>
                  </a:lnTo>
                  <a:lnTo>
                    <a:pt x="168335" y="176043"/>
                  </a:lnTo>
                  <a:lnTo>
                    <a:pt x="173940" y="185669"/>
                  </a:lnTo>
                  <a:lnTo>
                    <a:pt x="178845" y="195591"/>
                  </a:lnTo>
                  <a:lnTo>
                    <a:pt x="180945" y="206881"/>
                  </a:lnTo>
                  <a:lnTo>
                    <a:pt x="181178" y="219082"/>
                  </a:lnTo>
                  <a:lnTo>
                    <a:pt x="180164" y="231890"/>
                  </a:lnTo>
                  <a:lnTo>
                    <a:pt x="177150" y="242766"/>
                  </a:lnTo>
                  <a:lnTo>
                    <a:pt x="172804" y="252355"/>
                  </a:lnTo>
                  <a:lnTo>
                    <a:pt x="167569" y="261084"/>
                  </a:lnTo>
                  <a:lnTo>
                    <a:pt x="160574" y="268072"/>
                  </a:lnTo>
                  <a:lnTo>
                    <a:pt x="152405" y="273899"/>
                  </a:lnTo>
                  <a:lnTo>
                    <a:pt x="143452" y="278953"/>
                  </a:lnTo>
                  <a:lnTo>
                    <a:pt x="133978" y="281153"/>
                  </a:lnTo>
                  <a:lnTo>
                    <a:pt x="124156" y="281452"/>
                  </a:lnTo>
                  <a:lnTo>
                    <a:pt x="114102" y="280482"/>
                  </a:lnTo>
                  <a:lnTo>
                    <a:pt x="101556" y="278667"/>
                  </a:lnTo>
                  <a:lnTo>
                    <a:pt x="72036" y="273534"/>
                  </a:lnTo>
                  <a:lnTo>
                    <a:pt x="58320" y="272866"/>
                  </a:lnTo>
                  <a:lnTo>
                    <a:pt x="45671" y="273589"/>
                  </a:lnTo>
                  <a:lnTo>
                    <a:pt x="33732" y="275240"/>
                  </a:lnTo>
                  <a:lnTo>
                    <a:pt x="28110" y="278678"/>
                  </a:lnTo>
                  <a:lnTo>
                    <a:pt x="26699" y="283308"/>
                  </a:lnTo>
                  <a:lnTo>
                    <a:pt x="28096" y="288731"/>
                  </a:lnTo>
                  <a:lnTo>
                    <a:pt x="32533" y="291178"/>
                  </a:lnTo>
                  <a:lnTo>
                    <a:pt x="38997" y="291641"/>
                  </a:lnTo>
                  <a:lnTo>
                    <a:pt x="46812" y="290780"/>
                  </a:lnTo>
                  <a:lnTo>
                    <a:pt x="56696" y="287870"/>
                  </a:lnTo>
                  <a:lnTo>
                    <a:pt x="67960" y="283592"/>
                  </a:lnTo>
                  <a:lnTo>
                    <a:pt x="80145" y="278403"/>
                  </a:lnTo>
                  <a:lnTo>
                    <a:pt x="91773" y="273775"/>
                  </a:lnTo>
                  <a:lnTo>
                    <a:pt x="136065" y="25750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827994" y="2147191"/>
              <a:ext cx="1228487" cy="671526"/>
            </a:xfrm>
            <a:custGeom>
              <a:avLst/>
              <a:gdLst/>
              <a:ahLst/>
              <a:cxnLst/>
              <a:rect l="0" t="0" r="0" b="0"/>
              <a:pathLst>
                <a:path w="1228487" h="671526">
                  <a:moveTo>
                    <a:pt x="29480" y="671525"/>
                  </a:moveTo>
                  <a:lnTo>
                    <a:pt x="29480" y="649191"/>
                  </a:lnTo>
                  <a:lnTo>
                    <a:pt x="32596" y="628877"/>
                  </a:lnTo>
                  <a:lnTo>
                    <a:pt x="44119" y="581687"/>
                  </a:lnTo>
                  <a:lnTo>
                    <a:pt x="46250" y="568394"/>
                  </a:lnTo>
                  <a:lnTo>
                    <a:pt x="47672" y="554857"/>
                  </a:lnTo>
                  <a:lnTo>
                    <a:pt x="48620" y="541159"/>
                  </a:lnTo>
                  <a:lnTo>
                    <a:pt x="49252" y="527351"/>
                  </a:lnTo>
                  <a:lnTo>
                    <a:pt x="49953" y="499545"/>
                  </a:lnTo>
                  <a:lnTo>
                    <a:pt x="50500" y="363437"/>
                  </a:lnTo>
                  <a:lnTo>
                    <a:pt x="49336" y="349271"/>
                  </a:lnTo>
                  <a:lnTo>
                    <a:pt x="47392" y="335152"/>
                  </a:lnTo>
                  <a:lnTo>
                    <a:pt x="44927" y="321065"/>
                  </a:lnTo>
                  <a:lnTo>
                    <a:pt x="42115" y="307000"/>
                  </a:lnTo>
                  <a:lnTo>
                    <a:pt x="35874" y="278906"/>
                  </a:lnTo>
                  <a:lnTo>
                    <a:pt x="32574" y="266038"/>
                  </a:lnTo>
                  <a:lnTo>
                    <a:pt x="29206" y="253954"/>
                  </a:lnTo>
                  <a:lnTo>
                    <a:pt x="22346" y="231178"/>
                  </a:lnTo>
                  <a:lnTo>
                    <a:pt x="15402" y="209370"/>
                  </a:lnTo>
                  <a:lnTo>
                    <a:pt x="11914" y="195140"/>
                  </a:lnTo>
                  <a:lnTo>
                    <a:pt x="8421" y="178641"/>
                  </a:lnTo>
                  <a:lnTo>
                    <a:pt x="4923" y="160631"/>
                  </a:lnTo>
                  <a:lnTo>
                    <a:pt x="2591" y="143949"/>
                  </a:lnTo>
                  <a:lnTo>
                    <a:pt x="1037" y="128154"/>
                  </a:lnTo>
                  <a:lnTo>
                    <a:pt x="0" y="112949"/>
                  </a:lnTo>
                  <a:lnTo>
                    <a:pt x="478" y="96969"/>
                  </a:lnTo>
                  <a:lnTo>
                    <a:pt x="1965" y="80473"/>
                  </a:lnTo>
                  <a:lnTo>
                    <a:pt x="4125" y="63633"/>
                  </a:lnTo>
                  <a:lnTo>
                    <a:pt x="10239" y="51237"/>
                  </a:lnTo>
                  <a:lnTo>
                    <a:pt x="18990" y="41805"/>
                  </a:lnTo>
                  <a:lnTo>
                    <a:pt x="29499" y="34348"/>
                  </a:lnTo>
                  <a:lnTo>
                    <a:pt x="56756" y="26062"/>
                  </a:lnTo>
                  <a:lnTo>
                    <a:pt x="90685" y="22380"/>
                  </a:lnTo>
                  <a:lnTo>
                    <a:pt x="111184" y="21398"/>
                  </a:lnTo>
                  <a:lnTo>
                    <a:pt x="153440" y="20307"/>
                  </a:lnTo>
                  <a:lnTo>
                    <a:pt x="191696" y="19822"/>
                  </a:lnTo>
                  <a:lnTo>
                    <a:pt x="228177" y="22723"/>
                  </a:lnTo>
                  <a:lnTo>
                    <a:pt x="263867" y="26739"/>
                  </a:lnTo>
                  <a:lnTo>
                    <a:pt x="299207" y="28524"/>
                  </a:lnTo>
                  <a:lnTo>
                    <a:pt x="334390" y="29317"/>
                  </a:lnTo>
                  <a:lnTo>
                    <a:pt x="612123" y="29948"/>
                  </a:lnTo>
                  <a:lnTo>
                    <a:pt x="635272" y="28781"/>
                  </a:lnTo>
                  <a:lnTo>
                    <a:pt x="657717" y="26834"/>
                  </a:lnTo>
                  <a:lnTo>
                    <a:pt x="679692" y="24367"/>
                  </a:lnTo>
                  <a:lnTo>
                    <a:pt x="702522" y="22723"/>
                  </a:lnTo>
                  <a:lnTo>
                    <a:pt x="725923" y="21626"/>
                  </a:lnTo>
                  <a:lnTo>
                    <a:pt x="749703" y="20896"/>
                  </a:lnTo>
                  <a:lnTo>
                    <a:pt x="773737" y="19240"/>
                  </a:lnTo>
                  <a:lnTo>
                    <a:pt x="797940" y="16967"/>
                  </a:lnTo>
                  <a:lnTo>
                    <a:pt x="822256" y="14284"/>
                  </a:lnTo>
                  <a:lnTo>
                    <a:pt x="845478" y="12494"/>
                  </a:lnTo>
                  <a:lnTo>
                    <a:pt x="867971" y="11302"/>
                  </a:lnTo>
                  <a:lnTo>
                    <a:pt x="889979" y="10506"/>
                  </a:lnTo>
                  <a:lnTo>
                    <a:pt x="911662" y="8808"/>
                  </a:lnTo>
                  <a:lnTo>
                    <a:pt x="933129" y="6507"/>
                  </a:lnTo>
                  <a:lnTo>
                    <a:pt x="954452" y="3804"/>
                  </a:lnTo>
                  <a:lnTo>
                    <a:pt x="974511" y="2002"/>
                  </a:lnTo>
                  <a:lnTo>
                    <a:pt x="1012380" y="0"/>
                  </a:lnTo>
                  <a:lnTo>
                    <a:pt x="1048688" y="2227"/>
                  </a:lnTo>
                  <a:lnTo>
                    <a:pt x="1083133" y="5943"/>
                  </a:lnTo>
                  <a:lnTo>
                    <a:pt x="1114023" y="7595"/>
                  </a:lnTo>
                  <a:lnTo>
                    <a:pt x="1165883" y="15883"/>
                  </a:lnTo>
                  <a:lnTo>
                    <a:pt x="1180908" y="17067"/>
                  </a:lnTo>
                  <a:lnTo>
                    <a:pt x="1228486" y="194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438457" y="2337851"/>
              <a:ext cx="261254" cy="319090"/>
            </a:xfrm>
            <a:custGeom>
              <a:avLst/>
              <a:gdLst/>
              <a:ahLst/>
              <a:cxnLst/>
              <a:rect l="0" t="0" r="0" b="0"/>
              <a:pathLst>
                <a:path w="261254" h="319090">
                  <a:moveTo>
                    <a:pt x="19348" y="91714"/>
                  </a:moveTo>
                  <a:lnTo>
                    <a:pt x="2597" y="97297"/>
                  </a:lnTo>
                  <a:lnTo>
                    <a:pt x="0" y="95436"/>
                  </a:lnTo>
                  <a:lnTo>
                    <a:pt x="606" y="90689"/>
                  </a:lnTo>
                  <a:lnTo>
                    <a:pt x="3348" y="84019"/>
                  </a:lnTo>
                  <a:lnTo>
                    <a:pt x="8681" y="74898"/>
                  </a:lnTo>
                  <a:lnTo>
                    <a:pt x="15743" y="64142"/>
                  </a:lnTo>
                  <a:lnTo>
                    <a:pt x="23956" y="52298"/>
                  </a:lnTo>
                  <a:lnTo>
                    <a:pt x="31769" y="42064"/>
                  </a:lnTo>
                  <a:lnTo>
                    <a:pt x="39315" y="32904"/>
                  </a:lnTo>
                  <a:lnTo>
                    <a:pt x="46683" y="24461"/>
                  </a:lnTo>
                  <a:lnTo>
                    <a:pt x="56269" y="17663"/>
                  </a:lnTo>
                  <a:lnTo>
                    <a:pt x="67335" y="11962"/>
                  </a:lnTo>
                  <a:lnTo>
                    <a:pt x="79386" y="6993"/>
                  </a:lnTo>
                  <a:lnTo>
                    <a:pt x="92095" y="3681"/>
                  </a:lnTo>
                  <a:lnTo>
                    <a:pt x="105242" y="1472"/>
                  </a:lnTo>
                  <a:lnTo>
                    <a:pt x="118681" y="0"/>
                  </a:lnTo>
                  <a:lnTo>
                    <a:pt x="128809" y="3693"/>
                  </a:lnTo>
                  <a:lnTo>
                    <a:pt x="136730" y="10829"/>
                  </a:lnTo>
                  <a:lnTo>
                    <a:pt x="143179" y="20262"/>
                  </a:lnTo>
                  <a:lnTo>
                    <a:pt x="148647" y="30056"/>
                  </a:lnTo>
                  <a:lnTo>
                    <a:pt x="153460" y="40091"/>
                  </a:lnTo>
                  <a:lnTo>
                    <a:pt x="157838" y="50287"/>
                  </a:lnTo>
                  <a:lnTo>
                    <a:pt x="159589" y="60590"/>
                  </a:lnTo>
                  <a:lnTo>
                    <a:pt x="159586" y="70965"/>
                  </a:lnTo>
                  <a:lnTo>
                    <a:pt x="158417" y="81387"/>
                  </a:lnTo>
                  <a:lnTo>
                    <a:pt x="157637" y="93010"/>
                  </a:lnTo>
                  <a:lnTo>
                    <a:pt x="157117" y="105433"/>
                  </a:lnTo>
                  <a:lnTo>
                    <a:pt x="156770" y="118389"/>
                  </a:lnTo>
                  <a:lnTo>
                    <a:pt x="155370" y="131701"/>
                  </a:lnTo>
                  <a:lnTo>
                    <a:pt x="153268" y="145250"/>
                  </a:lnTo>
                  <a:lnTo>
                    <a:pt x="150698" y="158958"/>
                  </a:lnTo>
                  <a:lnTo>
                    <a:pt x="146648" y="171602"/>
                  </a:lnTo>
                  <a:lnTo>
                    <a:pt x="141611" y="183537"/>
                  </a:lnTo>
                  <a:lnTo>
                    <a:pt x="135915" y="195000"/>
                  </a:lnTo>
                  <a:lnTo>
                    <a:pt x="130949" y="207316"/>
                  </a:lnTo>
                  <a:lnTo>
                    <a:pt x="126470" y="220201"/>
                  </a:lnTo>
                  <a:lnTo>
                    <a:pt x="122316" y="233466"/>
                  </a:lnTo>
                  <a:lnTo>
                    <a:pt x="117208" y="245815"/>
                  </a:lnTo>
                  <a:lnTo>
                    <a:pt x="111466" y="257553"/>
                  </a:lnTo>
                  <a:lnTo>
                    <a:pt x="105301" y="268885"/>
                  </a:lnTo>
                  <a:lnTo>
                    <a:pt x="98854" y="278777"/>
                  </a:lnTo>
                  <a:lnTo>
                    <a:pt x="92218" y="287708"/>
                  </a:lnTo>
                  <a:lnTo>
                    <a:pt x="85457" y="296000"/>
                  </a:lnTo>
                  <a:lnTo>
                    <a:pt x="77445" y="303865"/>
                  </a:lnTo>
                  <a:lnTo>
                    <a:pt x="68596" y="311446"/>
                  </a:lnTo>
                  <a:lnTo>
                    <a:pt x="59192" y="318837"/>
                  </a:lnTo>
                  <a:lnTo>
                    <a:pt x="51754" y="319089"/>
                  </a:lnTo>
                  <a:lnTo>
                    <a:pt x="45626" y="314583"/>
                  </a:lnTo>
                  <a:lnTo>
                    <a:pt x="40373" y="306905"/>
                  </a:lnTo>
                  <a:lnTo>
                    <a:pt x="38039" y="295943"/>
                  </a:lnTo>
                  <a:lnTo>
                    <a:pt x="37651" y="282792"/>
                  </a:lnTo>
                  <a:lnTo>
                    <a:pt x="38562" y="268181"/>
                  </a:lnTo>
                  <a:lnTo>
                    <a:pt x="41506" y="253766"/>
                  </a:lnTo>
                  <a:lnTo>
                    <a:pt x="45806" y="239482"/>
                  </a:lnTo>
                  <a:lnTo>
                    <a:pt x="51010" y="225284"/>
                  </a:lnTo>
                  <a:lnTo>
                    <a:pt x="57985" y="209977"/>
                  </a:lnTo>
                  <a:lnTo>
                    <a:pt x="66141" y="193928"/>
                  </a:lnTo>
                  <a:lnTo>
                    <a:pt x="75084" y="177386"/>
                  </a:lnTo>
                  <a:lnTo>
                    <a:pt x="85721" y="164021"/>
                  </a:lnTo>
                  <a:lnTo>
                    <a:pt x="97487" y="152773"/>
                  </a:lnTo>
                  <a:lnTo>
                    <a:pt x="110005" y="142938"/>
                  </a:lnTo>
                  <a:lnTo>
                    <a:pt x="124193" y="136381"/>
                  </a:lnTo>
                  <a:lnTo>
                    <a:pt x="139495" y="132009"/>
                  </a:lnTo>
                  <a:lnTo>
                    <a:pt x="155540" y="129095"/>
                  </a:lnTo>
                  <a:lnTo>
                    <a:pt x="168574" y="130658"/>
                  </a:lnTo>
                  <a:lnTo>
                    <a:pt x="179601" y="135206"/>
                  </a:lnTo>
                  <a:lnTo>
                    <a:pt x="189288" y="141744"/>
                  </a:lnTo>
                  <a:lnTo>
                    <a:pt x="198085" y="148440"/>
                  </a:lnTo>
                  <a:lnTo>
                    <a:pt x="206286" y="155241"/>
                  </a:lnTo>
                  <a:lnTo>
                    <a:pt x="214091" y="162112"/>
                  </a:lnTo>
                  <a:lnTo>
                    <a:pt x="222799" y="170199"/>
                  </a:lnTo>
                  <a:lnTo>
                    <a:pt x="261253" y="20740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088861" y="1830062"/>
              <a:ext cx="31554" cy="283976"/>
            </a:xfrm>
            <a:custGeom>
              <a:avLst/>
              <a:gdLst/>
              <a:ahLst/>
              <a:cxnLst/>
              <a:rect l="0" t="0" r="0" b="0"/>
              <a:pathLst>
                <a:path w="31554" h="283976">
                  <a:moveTo>
                    <a:pt x="31553" y="0"/>
                  </a:moveTo>
                  <a:lnTo>
                    <a:pt x="31553" y="33500"/>
                  </a:lnTo>
                  <a:lnTo>
                    <a:pt x="30384" y="51549"/>
                  </a:lnTo>
                  <a:lnTo>
                    <a:pt x="28437" y="71762"/>
                  </a:lnTo>
                  <a:lnTo>
                    <a:pt x="25969" y="93417"/>
                  </a:lnTo>
                  <a:lnTo>
                    <a:pt x="23156" y="112529"/>
                  </a:lnTo>
                  <a:lnTo>
                    <a:pt x="20112" y="129944"/>
                  </a:lnTo>
                  <a:lnTo>
                    <a:pt x="13613" y="164098"/>
                  </a:lnTo>
                  <a:lnTo>
                    <a:pt x="6829" y="202649"/>
                  </a:lnTo>
                  <a:lnTo>
                    <a:pt x="4553" y="220409"/>
                  </a:lnTo>
                  <a:lnTo>
                    <a:pt x="3035" y="236923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220942" y="1869117"/>
              <a:ext cx="130860" cy="223886"/>
            </a:xfrm>
            <a:custGeom>
              <a:avLst/>
              <a:gdLst/>
              <a:ahLst/>
              <a:cxnLst/>
              <a:rect l="0" t="0" r="0" b="0"/>
              <a:pathLst>
                <a:path w="130860" h="223886">
                  <a:moveTo>
                    <a:pt x="4647" y="13533"/>
                  </a:moveTo>
                  <a:lnTo>
                    <a:pt x="15815" y="2366"/>
                  </a:lnTo>
                  <a:lnTo>
                    <a:pt x="24947" y="245"/>
                  </a:lnTo>
                  <a:lnTo>
                    <a:pt x="36879" y="0"/>
                  </a:lnTo>
                  <a:lnTo>
                    <a:pt x="50676" y="1005"/>
                  </a:lnTo>
                  <a:lnTo>
                    <a:pt x="62211" y="5181"/>
                  </a:lnTo>
                  <a:lnTo>
                    <a:pt x="72239" y="11471"/>
                  </a:lnTo>
                  <a:lnTo>
                    <a:pt x="81261" y="19170"/>
                  </a:lnTo>
                  <a:lnTo>
                    <a:pt x="88445" y="30145"/>
                  </a:lnTo>
                  <a:lnTo>
                    <a:pt x="94403" y="43306"/>
                  </a:lnTo>
                  <a:lnTo>
                    <a:pt x="99543" y="57922"/>
                  </a:lnTo>
                  <a:lnTo>
                    <a:pt x="101801" y="71173"/>
                  </a:lnTo>
                  <a:lnTo>
                    <a:pt x="102138" y="83512"/>
                  </a:lnTo>
                  <a:lnTo>
                    <a:pt x="101194" y="95244"/>
                  </a:lnTo>
                  <a:lnTo>
                    <a:pt x="98228" y="108909"/>
                  </a:lnTo>
                  <a:lnTo>
                    <a:pt x="93913" y="123862"/>
                  </a:lnTo>
                  <a:lnTo>
                    <a:pt x="88698" y="139673"/>
                  </a:lnTo>
                  <a:lnTo>
                    <a:pt x="82885" y="152552"/>
                  </a:lnTo>
                  <a:lnTo>
                    <a:pt x="76673" y="163474"/>
                  </a:lnTo>
                  <a:lnTo>
                    <a:pt x="49908" y="203382"/>
                  </a:lnTo>
                  <a:lnTo>
                    <a:pt x="40665" y="210216"/>
                  </a:lnTo>
                  <a:lnTo>
                    <a:pt x="29828" y="214772"/>
                  </a:lnTo>
                  <a:lnTo>
                    <a:pt x="17929" y="217810"/>
                  </a:lnTo>
                  <a:lnTo>
                    <a:pt x="9996" y="215160"/>
                  </a:lnTo>
                  <a:lnTo>
                    <a:pt x="4708" y="208719"/>
                  </a:lnTo>
                  <a:lnTo>
                    <a:pt x="1182" y="199751"/>
                  </a:lnTo>
                  <a:lnTo>
                    <a:pt x="0" y="189098"/>
                  </a:lnTo>
                  <a:lnTo>
                    <a:pt x="381" y="177321"/>
                  </a:lnTo>
                  <a:lnTo>
                    <a:pt x="1803" y="164795"/>
                  </a:lnTo>
                  <a:lnTo>
                    <a:pt x="5089" y="154107"/>
                  </a:lnTo>
                  <a:lnTo>
                    <a:pt x="9616" y="144645"/>
                  </a:lnTo>
                  <a:lnTo>
                    <a:pt x="14972" y="136000"/>
                  </a:lnTo>
                  <a:lnTo>
                    <a:pt x="23217" y="129067"/>
                  </a:lnTo>
                  <a:lnTo>
                    <a:pt x="33388" y="123277"/>
                  </a:lnTo>
                  <a:lnTo>
                    <a:pt x="44843" y="118248"/>
                  </a:lnTo>
                  <a:lnTo>
                    <a:pt x="54816" y="117233"/>
                  </a:lnTo>
                  <a:lnTo>
                    <a:pt x="63804" y="118894"/>
                  </a:lnTo>
                  <a:lnTo>
                    <a:pt x="72132" y="122338"/>
                  </a:lnTo>
                  <a:lnTo>
                    <a:pt x="80021" y="128140"/>
                  </a:lnTo>
                  <a:lnTo>
                    <a:pt x="87618" y="135514"/>
                  </a:lnTo>
                  <a:lnTo>
                    <a:pt x="95020" y="143935"/>
                  </a:lnTo>
                  <a:lnTo>
                    <a:pt x="101123" y="154224"/>
                  </a:lnTo>
                  <a:lnTo>
                    <a:pt x="106361" y="165758"/>
                  </a:lnTo>
                  <a:lnTo>
                    <a:pt x="130859" y="22388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456977" y="2114037"/>
              <a:ext cx="21036" cy="10518"/>
            </a:xfrm>
            <a:custGeom>
              <a:avLst/>
              <a:gdLst/>
              <a:ahLst/>
              <a:cxnLst/>
              <a:rect l="0" t="0" r="0" b="0"/>
              <a:pathLst>
                <a:path w="21036" h="10518">
                  <a:moveTo>
                    <a:pt x="21035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587885" y="1900670"/>
              <a:ext cx="153068" cy="214337"/>
            </a:xfrm>
            <a:custGeom>
              <a:avLst/>
              <a:gdLst/>
              <a:ahLst/>
              <a:cxnLst/>
              <a:rect l="0" t="0" r="0" b="0"/>
              <a:pathLst>
                <a:path w="153068" h="214337">
                  <a:moveTo>
                    <a:pt x="26856" y="13532"/>
                  </a:moveTo>
                  <a:lnTo>
                    <a:pt x="38023" y="2365"/>
                  </a:lnTo>
                  <a:lnTo>
                    <a:pt x="45987" y="245"/>
                  </a:lnTo>
                  <a:lnTo>
                    <a:pt x="55970" y="0"/>
                  </a:lnTo>
                  <a:lnTo>
                    <a:pt x="67301" y="1005"/>
                  </a:lnTo>
                  <a:lnTo>
                    <a:pt x="77192" y="5181"/>
                  </a:lnTo>
                  <a:lnTo>
                    <a:pt x="86123" y="11470"/>
                  </a:lnTo>
                  <a:lnTo>
                    <a:pt x="94414" y="19169"/>
                  </a:lnTo>
                  <a:lnTo>
                    <a:pt x="101110" y="28977"/>
                  </a:lnTo>
                  <a:lnTo>
                    <a:pt x="106743" y="40189"/>
                  </a:lnTo>
                  <a:lnTo>
                    <a:pt x="111667" y="52339"/>
                  </a:lnTo>
                  <a:lnTo>
                    <a:pt x="113781" y="66282"/>
                  </a:lnTo>
                  <a:lnTo>
                    <a:pt x="114021" y="81420"/>
                  </a:lnTo>
                  <a:lnTo>
                    <a:pt x="113013" y="97355"/>
                  </a:lnTo>
                  <a:lnTo>
                    <a:pt x="111172" y="111485"/>
                  </a:lnTo>
                  <a:lnTo>
                    <a:pt x="108776" y="124410"/>
                  </a:lnTo>
                  <a:lnTo>
                    <a:pt x="106011" y="136533"/>
                  </a:lnTo>
                  <a:lnTo>
                    <a:pt x="101830" y="146952"/>
                  </a:lnTo>
                  <a:lnTo>
                    <a:pt x="96704" y="156236"/>
                  </a:lnTo>
                  <a:lnTo>
                    <a:pt x="90951" y="164762"/>
                  </a:lnTo>
                  <a:lnTo>
                    <a:pt x="83609" y="173952"/>
                  </a:lnTo>
                  <a:lnTo>
                    <a:pt x="75210" y="183584"/>
                  </a:lnTo>
                  <a:lnTo>
                    <a:pt x="66103" y="193512"/>
                  </a:lnTo>
                  <a:lnTo>
                    <a:pt x="56526" y="201299"/>
                  </a:lnTo>
                  <a:lnTo>
                    <a:pt x="46636" y="207659"/>
                  </a:lnTo>
                  <a:lnTo>
                    <a:pt x="36537" y="213067"/>
                  </a:lnTo>
                  <a:lnTo>
                    <a:pt x="27467" y="214336"/>
                  </a:lnTo>
                  <a:lnTo>
                    <a:pt x="19083" y="212844"/>
                  </a:lnTo>
                  <a:lnTo>
                    <a:pt x="11156" y="209513"/>
                  </a:lnTo>
                  <a:lnTo>
                    <a:pt x="5872" y="202617"/>
                  </a:lnTo>
                  <a:lnTo>
                    <a:pt x="2349" y="193345"/>
                  </a:lnTo>
                  <a:lnTo>
                    <a:pt x="0" y="182490"/>
                  </a:lnTo>
                  <a:lnTo>
                    <a:pt x="1940" y="170578"/>
                  </a:lnTo>
                  <a:lnTo>
                    <a:pt x="6740" y="157963"/>
                  </a:lnTo>
                  <a:lnTo>
                    <a:pt x="13445" y="144878"/>
                  </a:lnTo>
                  <a:lnTo>
                    <a:pt x="20252" y="133818"/>
                  </a:lnTo>
                  <a:lnTo>
                    <a:pt x="27128" y="124107"/>
                  </a:lnTo>
                  <a:lnTo>
                    <a:pt x="34049" y="115296"/>
                  </a:lnTo>
                  <a:lnTo>
                    <a:pt x="43338" y="109421"/>
                  </a:lnTo>
                  <a:lnTo>
                    <a:pt x="54205" y="105505"/>
                  </a:lnTo>
                  <a:lnTo>
                    <a:pt x="66123" y="102895"/>
                  </a:lnTo>
                  <a:lnTo>
                    <a:pt x="76406" y="103491"/>
                  </a:lnTo>
                  <a:lnTo>
                    <a:pt x="85599" y="106226"/>
                  </a:lnTo>
                  <a:lnTo>
                    <a:pt x="94065" y="110387"/>
                  </a:lnTo>
                  <a:lnTo>
                    <a:pt x="102046" y="115498"/>
                  </a:lnTo>
                  <a:lnTo>
                    <a:pt x="109704" y="121243"/>
                  </a:lnTo>
                  <a:lnTo>
                    <a:pt x="117147" y="127410"/>
                  </a:lnTo>
                  <a:lnTo>
                    <a:pt x="124445" y="133858"/>
                  </a:lnTo>
                  <a:lnTo>
                    <a:pt x="153067" y="16077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804057" y="1861614"/>
              <a:ext cx="168283" cy="220871"/>
            </a:xfrm>
            <a:custGeom>
              <a:avLst/>
              <a:gdLst/>
              <a:ahLst/>
              <a:cxnLst/>
              <a:rect l="0" t="0" r="0" b="0"/>
              <a:pathLst>
                <a:path w="168283" h="220871">
                  <a:moveTo>
                    <a:pt x="168282" y="0"/>
                  </a:moveTo>
                  <a:lnTo>
                    <a:pt x="145949" y="5584"/>
                  </a:lnTo>
                  <a:lnTo>
                    <a:pt x="135864" y="8397"/>
                  </a:lnTo>
                  <a:lnTo>
                    <a:pt x="115309" y="14640"/>
                  </a:lnTo>
                  <a:lnTo>
                    <a:pt x="52555" y="35113"/>
                  </a:lnTo>
                  <a:lnTo>
                    <a:pt x="43217" y="39770"/>
                  </a:lnTo>
                  <a:lnTo>
                    <a:pt x="34655" y="45211"/>
                  </a:lnTo>
                  <a:lnTo>
                    <a:pt x="26609" y="51176"/>
                  </a:lnTo>
                  <a:lnTo>
                    <a:pt x="20077" y="58659"/>
                  </a:lnTo>
                  <a:lnTo>
                    <a:pt x="14553" y="67153"/>
                  </a:lnTo>
                  <a:lnTo>
                    <a:pt x="9702" y="76321"/>
                  </a:lnTo>
                  <a:lnTo>
                    <a:pt x="6468" y="87108"/>
                  </a:lnTo>
                  <a:lnTo>
                    <a:pt x="4312" y="98974"/>
                  </a:lnTo>
                  <a:lnTo>
                    <a:pt x="2875" y="111559"/>
                  </a:lnTo>
                  <a:lnTo>
                    <a:pt x="4253" y="117612"/>
                  </a:lnTo>
                  <a:lnTo>
                    <a:pt x="7511" y="119310"/>
                  </a:lnTo>
                  <a:lnTo>
                    <a:pt x="12019" y="118105"/>
                  </a:lnTo>
                  <a:lnTo>
                    <a:pt x="18530" y="114964"/>
                  </a:lnTo>
                  <a:lnTo>
                    <a:pt x="26377" y="110533"/>
                  </a:lnTo>
                  <a:lnTo>
                    <a:pt x="35114" y="105241"/>
                  </a:lnTo>
                  <a:lnTo>
                    <a:pt x="46783" y="101714"/>
                  </a:lnTo>
                  <a:lnTo>
                    <a:pt x="60404" y="99362"/>
                  </a:lnTo>
                  <a:lnTo>
                    <a:pt x="75328" y="97794"/>
                  </a:lnTo>
                  <a:lnTo>
                    <a:pt x="88784" y="99086"/>
                  </a:lnTo>
                  <a:lnTo>
                    <a:pt x="101260" y="102285"/>
                  </a:lnTo>
                  <a:lnTo>
                    <a:pt x="113083" y="106755"/>
                  </a:lnTo>
                  <a:lnTo>
                    <a:pt x="119796" y="114409"/>
                  </a:lnTo>
                  <a:lnTo>
                    <a:pt x="123104" y="124186"/>
                  </a:lnTo>
                  <a:lnTo>
                    <a:pt x="124140" y="135379"/>
                  </a:lnTo>
                  <a:lnTo>
                    <a:pt x="121325" y="146347"/>
                  </a:lnTo>
                  <a:lnTo>
                    <a:pt x="115942" y="157164"/>
                  </a:lnTo>
                  <a:lnTo>
                    <a:pt x="108848" y="167882"/>
                  </a:lnTo>
                  <a:lnTo>
                    <a:pt x="100613" y="177364"/>
                  </a:lnTo>
                  <a:lnTo>
                    <a:pt x="91616" y="186023"/>
                  </a:lnTo>
                  <a:lnTo>
                    <a:pt x="82113" y="194133"/>
                  </a:lnTo>
                  <a:lnTo>
                    <a:pt x="72272" y="200708"/>
                  </a:lnTo>
                  <a:lnTo>
                    <a:pt x="62205" y="206260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766956" y="4170931"/>
            <a:ext cx="802318" cy="477848"/>
            <a:chOff x="1766956" y="4170931"/>
            <a:chExt cx="802318" cy="477848"/>
          </a:xfrm>
        </p:grpSpPr>
        <p:sp>
          <p:nvSpPr>
            <p:cNvPr id="206" name="Freeform 205"/>
            <p:cNvSpPr/>
            <p:nvPr/>
          </p:nvSpPr>
          <p:spPr>
            <a:xfrm>
              <a:off x="1766956" y="4291180"/>
              <a:ext cx="21036" cy="357599"/>
            </a:xfrm>
            <a:custGeom>
              <a:avLst/>
              <a:gdLst/>
              <a:ahLst/>
              <a:cxnLst/>
              <a:rect l="0" t="0" r="0" b="0"/>
              <a:pathLst>
                <a:path w="21036" h="357599">
                  <a:moveTo>
                    <a:pt x="21035" y="0"/>
                  </a:moveTo>
                  <a:lnTo>
                    <a:pt x="9868" y="22333"/>
                  </a:lnTo>
                  <a:lnTo>
                    <a:pt x="6579" y="34755"/>
                  </a:lnTo>
                  <a:lnTo>
                    <a:pt x="4386" y="48880"/>
                  </a:lnTo>
                  <a:lnTo>
                    <a:pt x="2924" y="64139"/>
                  </a:lnTo>
                  <a:lnTo>
                    <a:pt x="1949" y="78986"/>
                  </a:lnTo>
                  <a:lnTo>
                    <a:pt x="1299" y="93559"/>
                  </a:lnTo>
                  <a:lnTo>
                    <a:pt x="866" y="107949"/>
                  </a:lnTo>
                  <a:lnTo>
                    <a:pt x="1746" y="123385"/>
                  </a:lnTo>
                  <a:lnTo>
                    <a:pt x="3501" y="139519"/>
                  </a:lnTo>
                  <a:lnTo>
                    <a:pt x="5840" y="156118"/>
                  </a:lnTo>
                  <a:lnTo>
                    <a:pt x="7399" y="174196"/>
                  </a:lnTo>
                  <a:lnTo>
                    <a:pt x="8439" y="193260"/>
                  </a:lnTo>
                  <a:lnTo>
                    <a:pt x="9594" y="233139"/>
                  </a:lnTo>
                  <a:lnTo>
                    <a:pt x="10107" y="274236"/>
                  </a:lnTo>
                  <a:lnTo>
                    <a:pt x="9075" y="292674"/>
                  </a:lnTo>
                  <a:lnTo>
                    <a:pt x="7219" y="309641"/>
                  </a:lnTo>
                  <a:lnTo>
                    <a:pt x="0" y="35759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887441" y="4229866"/>
              <a:ext cx="152974" cy="298145"/>
            </a:xfrm>
            <a:custGeom>
              <a:avLst/>
              <a:gdLst/>
              <a:ahLst/>
              <a:cxnLst/>
              <a:rect l="0" t="0" r="0" b="0"/>
              <a:pathLst>
                <a:path w="152974" h="298145">
                  <a:moveTo>
                    <a:pt x="26761" y="124419"/>
                  </a:moveTo>
                  <a:lnTo>
                    <a:pt x="12122" y="168336"/>
                  </a:lnTo>
                  <a:lnTo>
                    <a:pt x="11159" y="170058"/>
                  </a:lnTo>
                  <a:lnTo>
                    <a:pt x="11685" y="166531"/>
                  </a:lnTo>
                  <a:lnTo>
                    <a:pt x="20927" y="121701"/>
                  </a:lnTo>
                  <a:lnTo>
                    <a:pt x="24040" y="108583"/>
                  </a:lnTo>
                  <a:lnTo>
                    <a:pt x="27284" y="96333"/>
                  </a:lnTo>
                  <a:lnTo>
                    <a:pt x="30616" y="84660"/>
                  </a:lnTo>
                  <a:lnTo>
                    <a:pt x="35174" y="72203"/>
                  </a:lnTo>
                  <a:lnTo>
                    <a:pt x="40550" y="59224"/>
                  </a:lnTo>
                  <a:lnTo>
                    <a:pt x="46471" y="45897"/>
                  </a:lnTo>
                  <a:lnTo>
                    <a:pt x="51588" y="33507"/>
                  </a:lnTo>
                  <a:lnTo>
                    <a:pt x="56167" y="21741"/>
                  </a:lnTo>
                  <a:lnTo>
                    <a:pt x="60389" y="10391"/>
                  </a:lnTo>
                  <a:lnTo>
                    <a:pt x="66709" y="3993"/>
                  </a:lnTo>
                  <a:lnTo>
                    <a:pt x="74428" y="896"/>
                  </a:lnTo>
                  <a:lnTo>
                    <a:pt x="83080" y="0"/>
                  </a:lnTo>
                  <a:lnTo>
                    <a:pt x="88849" y="5246"/>
                  </a:lnTo>
                  <a:lnTo>
                    <a:pt x="92694" y="14586"/>
                  </a:lnTo>
                  <a:lnTo>
                    <a:pt x="95257" y="26656"/>
                  </a:lnTo>
                  <a:lnTo>
                    <a:pt x="95798" y="41715"/>
                  </a:lnTo>
                  <a:lnTo>
                    <a:pt x="94990" y="58765"/>
                  </a:lnTo>
                  <a:lnTo>
                    <a:pt x="93282" y="77144"/>
                  </a:lnTo>
                  <a:lnTo>
                    <a:pt x="92144" y="94071"/>
                  </a:lnTo>
                  <a:lnTo>
                    <a:pt x="91385" y="110030"/>
                  </a:lnTo>
                  <a:lnTo>
                    <a:pt x="90879" y="125344"/>
                  </a:lnTo>
                  <a:lnTo>
                    <a:pt x="89373" y="139059"/>
                  </a:lnTo>
                  <a:lnTo>
                    <a:pt x="87200" y="151709"/>
                  </a:lnTo>
                  <a:lnTo>
                    <a:pt x="84583" y="163647"/>
                  </a:lnTo>
                  <a:lnTo>
                    <a:pt x="81670" y="175112"/>
                  </a:lnTo>
                  <a:lnTo>
                    <a:pt x="78559" y="186262"/>
                  </a:lnTo>
                  <a:lnTo>
                    <a:pt x="71986" y="207999"/>
                  </a:lnTo>
                  <a:lnTo>
                    <a:pt x="54762" y="261074"/>
                  </a:lnTo>
                  <a:lnTo>
                    <a:pt x="50103" y="271616"/>
                  </a:lnTo>
                  <a:lnTo>
                    <a:pt x="44660" y="282150"/>
                  </a:lnTo>
                  <a:lnTo>
                    <a:pt x="38694" y="292679"/>
                  </a:lnTo>
                  <a:lnTo>
                    <a:pt x="31210" y="297361"/>
                  </a:lnTo>
                  <a:lnTo>
                    <a:pt x="22716" y="298144"/>
                  </a:lnTo>
                  <a:lnTo>
                    <a:pt x="13547" y="296330"/>
                  </a:lnTo>
                  <a:lnTo>
                    <a:pt x="7434" y="290446"/>
                  </a:lnTo>
                  <a:lnTo>
                    <a:pt x="3359" y="281848"/>
                  </a:lnTo>
                  <a:lnTo>
                    <a:pt x="642" y="271442"/>
                  </a:lnTo>
                  <a:lnTo>
                    <a:pt x="0" y="258662"/>
                  </a:lnTo>
                  <a:lnTo>
                    <a:pt x="740" y="244299"/>
                  </a:lnTo>
                  <a:lnTo>
                    <a:pt x="2402" y="228880"/>
                  </a:lnTo>
                  <a:lnTo>
                    <a:pt x="7016" y="219769"/>
                  </a:lnTo>
                  <a:lnTo>
                    <a:pt x="13598" y="214865"/>
                  </a:lnTo>
                  <a:lnTo>
                    <a:pt x="21492" y="212763"/>
                  </a:lnTo>
                  <a:lnTo>
                    <a:pt x="29091" y="214868"/>
                  </a:lnTo>
                  <a:lnTo>
                    <a:pt x="36495" y="219777"/>
                  </a:lnTo>
                  <a:lnTo>
                    <a:pt x="43768" y="226556"/>
                  </a:lnTo>
                  <a:lnTo>
                    <a:pt x="50954" y="234581"/>
                  </a:lnTo>
                  <a:lnTo>
                    <a:pt x="58082" y="243436"/>
                  </a:lnTo>
                  <a:lnTo>
                    <a:pt x="65171" y="252846"/>
                  </a:lnTo>
                  <a:lnTo>
                    <a:pt x="73403" y="261457"/>
                  </a:lnTo>
                  <a:lnTo>
                    <a:pt x="82397" y="269534"/>
                  </a:lnTo>
                  <a:lnTo>
                    <a:pt x="91899" y="277256"/>
                  </a:lnTo>
                  <a:lnTo>
                    <a:pt x="101739" y="283573"/>
                  </a:lnTo>
                  <a:lnTo>
                    <a:pt x="111805" y="288953"/>
                  </a:lnTo>
                  <a:lnTo>
                    <a:pt x="152973" y="29270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103519" y="4480497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10518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222006" y="4206390"/>
              <a:ext cx="144454" cy="322886"/>
            </a:xfrm>
            <a:custGeom>
              <a:avLst/>
              <a:gdLst/>
              <a:ahLst/>
              <a:cxnLst/>
              <a:rect l="0" t="0" r="0" b="0"/>
              <a:pathLst>
                <a:path w="144454" h="322886">
                  <a:moveTo>
                    <a:pt x="18242" y="11166"/>
                  </a:moveTo>
                  <a:lnTo>
                    <a:pt x="34992" y="0"/>
                  </a:lnTo>
                  <a:lnTo>
                    <a:pt x="43432" y="216"/>
                  </a:lnTo>
                  <a:lnTo>
                    <a:pt x="52565" y="3866"/>
                  </a:lnTo>
                  <a:lnTo>
                    <a:pt x="62159" y="9805"/>
                  </a:lnTo>
                  <a:lnTo>
                    <a:pt x="70892" y="19608"/>
                  </a:lnTo>
                  <a:lnTo>
                    <a:pt x="79052" y="31986"/>
                  </a:lnTo>
                  <a:lnTo>
                    <a:pt x="86829" y="46082"/>
                  </a:lnTo>
                  <a:lnTo>
                    <a:pt x="92014" y="63659"/>
                  </a:lnTo>
                  <a:lnTo>
                    <a:pt x="95470" y="83557"/>
                  </a:lnTo>
                  <a:lnTo>
                    <a:pt x="97774" y="105003"/>
                  </a:lnTo>
                  <a:lnTo>
                    <a:pt x="98142" y="123975"/>
                  </a:lnTo>
                  <a:lnTo>
                    <a:pt x="97218" y="141298"/>
                  </a:lnTo>
                  <a:lnTo>
                    <a:pt x="95434" y="157520"/>
                  </a:lnTo>
                  <a:lnTo>
                    <a:pt x="93076" y="173010"/>
                  </a:lnTo>
                  <a:lnTo>
                    <a:pt x="90335" y="188011"/>
                  </a:lnTo>
                  <a:lnTo>
                    <a:pt x="87339" y="202686"/>
                  </a:lnTo>
                  <a:lnTo>
                    <a:pt x="85342" y="217144"/>
                  </a:lnTo>
                  <a:lnTo>
                    <a:pt x="84010" y="231457"/>
                  </a:lnTo>
                  <a:lnTo>
                    <a:pt x="83123" y="245673"/>
                  </a:lnTo>
                  <a:lnTo>
                    <a:pt x="80194" y="259826"/>
                  </a:lnTo>
                  <a:lnTo>
                    <a:pt x="75904" y="273935"/>
                  </a:lnTo>
                  <a:lnTo>
                    <a:pt x="70707" y="288015"/>
                  </a:lnTo>
                  <a:lnTo>
                    <a:pt x="63736" y="299740"/>
                  </a:lnTo>
                  <a:lnTo>
                    <a:pt x="55583" y="309894"/>
                  </a:lnTo>
                  <a:lnTo>
                    <a:pt x="46642" y="319000"/>
                  </a:lnTo>
                  <a:lnTo>
                    <a:pt x="38344" y="322733"/>
                  </a:lnTo>
                  <a:lnTo>
                    <a:pt x="30475" y="322885"/>
                  </a:lnTo>
                  <a:lnTo>
                    <a:pt x="22891" y="320649"/>
                  </a:lnTo>
                  <a:lnTo>
                    <a:pt x="16667" y="313315"/>
                  </a:lnTo>
                  <a:lnTo>
                    <a:pt x="11349" y="302583"/>
                  </a:lnTo>
                  <a:lnTo>
                    <a:pt x="6635" y="289585"/>
                  </a:lnTo>
                  <a:lnTo>
                    <a:pt x="3492" y="275076"/>
                  </a:lnTo>
                  <a:lnTo>
                    <a:pt x="1397" y="259561"/>
                  </a:lnTo>
                  <a:lnTo>
                    <a:pt x="0" y="243374"/>
                  </a:lnTo>
                  <a:lnTo>
                    <a:pt x="238" y="227909"/>
                  </a:lnTo>
                  <a:lnTo>
                    <a:pt x="1565" y="212923"/>
                  </a:lnTo>
                  <a:lnTo>
                    <a:pt x="3618" y="198259"/>
                  </a:lnTo>
                  <a:lnTo>
                    <a:pt x="7324" y="186146"/>
                  </a:lnTo>
                  <a:lnTo>
                    <a:pt x="12132" y="175733"/>
                  </a:lnTo>
                  <a:lnTo>
                    <a:pt x="17675" y="166453"/>
                  </a:lnTo>
                  <a:lnTo>
                    <a:pt x="23707" y="162605"/>
                  </a:lnTo>
                  <a:lnTo>
                    <a:pt x="30066" y="162376"/>
                  </a:lnTo>
                  <a:lnTo>
                    <a:pt x="36642" y="164561"/>
                  </a:lnTo>
                  <a:lnTo>
                    <a:pt x="43363" y="170692"/>
                  </a:lnTo>
                  <a:lnTo>
                    <a:pt x="50182" y="179454"/>
                  </a:lnTo>
                  <a:lnTo>
                    <a:pt x="57064" y="189969"/>
                  </a:lnTo>
                  <a:lnTo>
                    <a:pt x="63990" y="199317"/>
                  </a:lnTo>
                  <a:lnTo>
                    <a:pt x="70945" y="207886"/>
                  </a:lnTo>
                  <a:lnTo>
                    <a:pt x="77918" y="215936"/>
                  </a:lnTo>
                  <a:lnTo>
                    <a:pt x="86073" y="225977"/>
                  </a:lnTo>
                  <a:lnTo>
                    <a:pt x="104483" y="249600"/>
                  </a:lnTo>
                  <a:lnTo>
                    <a:pt x="113132" y="260105"/>
                  </a:lnTo>
                  <a:lnTo>
                    <a:pt x="121235" y="269447"/>
                  </a:lnTo>
                  <a:lnTo>
                    <a:pt x="144453" y="29514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429862" y="4170931"/>
              <a:ext cx="139412" cy="330602"/>
            </a:xfrm>
            <a:custGeom>
              <a:avLst/>
              <a:gdLst/>
              <a:ahLst/>
              <a:cxnLst/>
              <a:rect l="0" t="0" r="0" b="0"/>
              <a:pathLst>
                <a:path w="139412" h="330602">
                  <a:moveTo>
                    <a:pt x="115396" y="4555"/>
                  </a:moveTo>
                  <a:lnTo>
                    <a:pt x="98646" y="10139"/>
                  </a:lnTo>
                  <a:lnTo>
                    <a:pt x="89037" y="10615"/>
                  </a:lnTo>
                  <a:lnTo>
                    <a:pt x="77957" y="9764"/>
                  </a:lnTo>
                  <a:lnTo>
                    <a:pt x="65896" y="8027"/>
                  </a:lnTo>
                  <a:lnTo>
                    <a:pt x="54349" y="5702"/>
                  </a:lnTo>
                  <a:lnTo>
                    <a:pt x="43145" y="2982"/>
                  </a:lnTo>
                  <a:lnTo>
                    <a:pt x="32170" y="0"/>
                  </a:lnTo>
                  <a:lnTo>
                    <a:pt x="23685" y="1518"/>
                  </a:lnTo>
                  <a:lnTo>
                    <a:pt x="16860" y="6037"/>
                  </a:lnTo>
                  <a:lnTo>
                    <a:pt x="11141" y="12555"/>
                  </a:lnTo>
                  <a:lnTo>
                    <a:pt x="7328" y="21574"/>
                  </a:lnTo>
                  <a:lnTo>
                    <a:pt x="4786" y="32262"/>
                  </a:lnTo>
                  <a:lnTo>
                    <a:pt x="3092" y="44061"/>
                  </a:lnTo>
                  <a:lnTo>
                    <a:pt x="1962" y="56602"/>
                  </a:lnTo>
                  <a:lnTo>
                    <a:pt x="1209" y="69637"/>
                  </a:lnTo>
                  <a:lnTo>
                    <a:pt x="372" y="96586"/>
                  </a:lnTo>
                  <a:lnTo>
                    <a:pt x="0" y="124145"/>
                  </a:lnTo>
                  <a:lnTo>
                    <a:pt x="1070" y="136870"/>
                  </a:lnTo>
                  <a:lnTo>
                    <a:pt x="2951" y="148859"/>
                  </a:lnTo>
                  <a:lnTo>
                    <a:pt x="5374" y="160357"/>
                  </a:lnTo>
                  <a:lnTo>
                    <a:pt x="9327" y="165686"/>
                  </a:lnTo>
                  <a:lnTo>
                    <a:pt x="14299" y="166901"/>
                  </a:lnTo>
                  <a:lnTo>
                    <a:pt x="19951" y="165374"/>
                  </a:lnTo>
                  <a:lnTo>
                    <a:pt x="26057" y="160850"/>
                  </a:lnTo>
                  <a:lnTo>
                    <a:pt x="32464" y="154328"/>
                  </a:lnTo>
                  <a:lnTo>
                    <a:pt x="39073" y="146474"/>
                  </a:lnTo>
                  <a:lnTo>
                    <a:pt x="45816" y="138901"/>
                  </a:lnTo>
                  <a:lnTo>
                    <a:pt x="59541" y="124254"/>
                  </a:lnTo>
                  <a:lnTo>
                    <a:pt x="68811" y="119413"/>
                  </a:lnTo>
                  <a:lnTo>
                    <a:pt x="79665" y="116186"/>
                  </a:lnTo>
                  <a:lnTo>
                    <a:pt x="91575" y="114034"/>
                  </a:lnTo>
                  <a:lnTo>
                    <a:pt x="101853" y="116106"/>
                  </a:lnTo>
                  <a:lnTo>
                    <a:pt x="111042" y="120993"/>
                  </a:lnTo>
                  <a:lnTo>
                    <a:pt x="119505" y="127757"/>
                  </a:lnTo>
                  <a:lnTo>
                    <a:pt x="126316" y="135772"/>
                  </a:lnTo>
                  <a:lnTo>
                    <a:pt x="132025" y="144621"/>
                  </a:lnTo>
                  <a:lnTo>
                    <a:pt x="137000" y="154026"/>
                  </a:lnTo>
                  <a:lnTo>
                    <a:pt x="139148" y="164971"/>
                  </a:lnTo>
                  <a:lnTo>
                    <a:pt x="139411" y="176941"/>
                  </a:lnTo>
                  <a:lnTo>
                    <a:pt x="138418" y="189597"/>
                  </a:lnTo>
                  <a:lnTo>
                    <a:pt x="136587" y="203877"/>
                  </a:lnTo>
                  <a:lnTo>
                    <a:pt x="134198" y="219240"/>
                  </a:lnTo>
                  <a:lnTo>
                    <a:pt x="131437" y="235325"/>
                  </a:lnTo>
                  <a:lnTo>
                    <a:pt x="127259" y="250723"/>
                  </a:lnTo>
                  <a:lnTo>
                    <a:pt x="122136" y="265662"/>
                  </a:lnTo>
                  <a:lnTo>
                    <a:pt x="116383" y="280297"/>
                  </a:lnTo>
                  <a:lnTo>
                    <a:pt x="110211" y="292390"/>
                  </a:lnTo>
                  <a:lnTo>
                    <a:pt x="103759" y="302790"/>
                  </a:lnTo>
                  <a:lnTo>
                    <a:pt x="52291" y="33060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4522567" y="3491842"/>
            <a:ext cx="1848750" cy="276016"/>
            <a:chOff x="4522567" y="3491842"/>
            <a:chExt cx="1848750" cy="276016"/>
          </a:xfrm>
        </p:grpSpPr>
        <p:sp>
          <p:nvSpPr>
            <p:cNvPr id="212" name="Freeform 211"/>
            <p:cNvSpPr/>
            <p:nvPr/>
          </p:nvSpPr>
          <p:spPr>
            <a:xfrm>
              <a:off x="4522567" y="3491842"/>
              <a:ext cx="189318" cy="276016"/>
            </a:xfrm>
            <a:custGeom>
              <a:avLst/>
              <a:gdLst/>
              <a:ahLst/>
              <a:cxnLst/>
              <a:rect l="0" t="0" r="0" b="0"/>
              <a:pathLst>
                <a:path w="189318" h="276016">
                  <a:moveTo>
                    <a:pt x="0" y="115694"/>
                  </a:moveTo>
                  <a:lnTo>
                    <a:pt x="11167" y="126861"/>
                  </a:lnTo>
                  <a:lnTo>
                    <a:pt x="19130" y="133656"/>
                  </a:lnTo>
                  <a:lnTo>
                    <a:pt x="40445" y="150555"/>
                  </a:lnTo>
                  <a:lnTo>
                    <a:pt x="51504" y="161139"/>
                  </a:lnTo>
                  <a:lnTo>
                    <a:pt x="62383" y="172869"/>
                  </a:lnTo>
                  <a:lnTo>
                    <a:pt x="73142" y="185363"/>
                  </a:lnTo>
                  <a:lnTo>
                    <a:pt x="82651" y="196030"/>
                  </a:lnTo>
                  <a:lnTo>
                    <a:pt x="99450" y="214115"/>
                  </a:lnTo>
                  <a:lnTo>
                    <a:pt x="127631" y="243020"/>
                  </a:lnTo>
                  <a:lnTo>
                    <a:pt x="136507" y="253166"/>
                  </a:lnTo>
                  <a:lnTo>
                    <a:pt x="144761" y="263436"/>
                  </a:lnTo>
                  <a:lnTo>
                    <a:pt x="152601" y="273788"/>
                  </a:lnTo>
                  <a:lnTo>
                    <a:pt x="157828" y="276015"/>
                  </a:lnTo>
                  <a:lnTo>
                    <a:pt x="161312" y="272825"/>
                  </a:lnTo>
                  <a:lnTo>
                    <a:pt x="163635" y="266025"/>
                  </a:lnTo>
                  <a:lnTo>
                    <a:pt x="162847" y="259153"/>
                  </a:lnTo>
                  <a:lnTo>
                    <a:pt x="159984" y="252235"/>
                  </a:lnTo>
                  <a:lnTo>
                    <a:pt x="155738" y="245286"/>
                  </a:lnTo>
                  <a:lnTo>
                    <a:pt x="150570" y="235978"/>
                  </a:lnTo>
                  <a:lnTo>
                    <a:pt x="138596" y="213172"/>
                  </a:lnTo>
                  <a:lnTo>
                    <a:pt x="118714" y="174051"/>
                  </a:lnTo>
                  <a:lnTo>
                    <a:pt x="110695" y="161610"/>
                  </a:lnTo>
                  <a:lnTo>
                    <a:pt x="101844" y="149811"/>
                  </a:lnTo>
                  <a:lnTo>
                    <a:pt x="92437" y="138439"/>
                  </a:lnTo>
                  <a:lnTo>
                    <a:pt x="83828" y="128520"/>
                  </a:lnTo>
                  <a:lnTo>
                    <a:pt x="75752" y="119570"/>
                  </a:lnTo>
                  <a:lnTo>
                    <a:pt x="68031" y="111266"/>
                  </a:lnTo>
                  <a:lnTo>
                    <a:pt x="40413" y="82829"/>
                  </a:lnTo>
                  <a:lnTo>
                    <a:pt x="15610" y="57783"/>
                  </a:lnTo>
                  <a:lnTo>
                    <a:pt x="15081" y="51376"/>
                  </a:lnTo>
                  <a:lnTo>
                    <a:pt x="19403" y="45937"/>
                  </a:lnTo>
                  <a:lnTo>
                    <a:pt x="26959" y="41143"/>
                  </a:lnTo>
                  <a:lnTo>
                    <a:pt x="36670" y="36777"/>
                  </a:lnTo>
                  <a:lnTo>
                    <a:pt x="47819" y="32699"/>
                  </a:lnTo>
                  <a:lnTo>
                    <a:pt x="59926" y="28811"/>
                  </a:lnTo>
                  <a:lnTo>
                    <a:pt x="73841" y="25050"/>
                  </a:lnTo>
                  <a:lnTo>
                    <a:pt x="88960" y="21374"/>
                  </a:lnTo>
                  <a:lnTo>
                    <a:pt x="135040" y="10618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564637" y="3493512"/>
              <a:ext cx="1806680" cy="156095"/>
            </a:xfrm>
            <a:custGeom>
              <a:avLst/>
              <a:gdLst/>
              <a:ahLst/>
              <a:cxnLst/>
              <a:rect l="0" t="0" r="0" b="0"/>
              <a:pathLst>
                <a:path w="1806680" h="156095">
                  <a:moveTo>
                    <a:pt x="0" y="92989"/>
                  </a:moveTo>
                  <a:lnTo>
                    <a:pt x="58556" y="107628"/>
                  </a:lnTo>
                  <a:lnTo>
                    <a:pt x="110061" y="112129"/>
                  </a:lnTo>
                  <a:lnTo>
                    <a:pt x="152534" y="113182"/>
                  </a:lnTo>
                  <a:lnTo>
                    <a:pt x="235289" y="113858"/>
                  </a:lnTo>
                  <a:lnTo>
                    <a:pt x="272075" y="110834"/>
                  </a:lnTo>
                  <a:lnTo>
                    <a:pt x="307902" y="106763"/>
                  </a:lnTo>
                  <a:lnTo>
                    <a:pt x="360922" y="103302"/>
                  </a:lnTo>
                  <a:lnTo>
                    <a:pt x="378512" y="101033"/>
                  </a:lnTo>
                  <a:lnTo>
                    <a:pt x="454310" y="88994"/>
                  </a:lnTo>
                  <a:lnTo>
                    <a:pt x="498357" y="85370"/>
                  </a:lnTo>
                  <a:lnTo>
                    <a:pt x="544032" y="83759"/>
                  </a:lnTo>
                  <a:lnTo>
                    <a:pt x="587704" y="83044"/>
                  </a:lnTo>
                  <a:lnTo>
                    <a:pt x="630486" y="79609"/>
                  </a:lnTo>
                  <a:lnTo>
                    <a:pt x="674042" y="75356"/>
                  </a:lnTo>
                  <a:lnTo>
                    <a:pt x="720668" y="73466"/>
                  </a:lnTo>
                  <a:lnTo>
                    <a:pt x="787325" y="72401"/>
                  </a:lnTo>
                  <a:lnTo>
                    <a:pt x="857066" y="72086"/>
                  </a:lnTo>
                  <a:lnTo>
                    <a:pt x="905240" y="68896"/>
                  </a:lnTo>
                  <a:lnTo>
                    <a:pt x="952750" y="64751"/>
                  </a:lnTo>
                  <a:lnTo>
                    <a:pt x="997238" y="62909"/>
                  </a:lnTo>
                  <a:lnTo>
                    <a:pt x="1067288" y="61872"/>
                  </a:lnTo>
                  <a:lnTo>
                    <a:pt x="1115534" y="58514"/>
                  </a:lnTo>
                  <a:lnTo>
                    <a:pt x="1164245" y="54294"/>
                  </a:lnTo>
                  <a:lnTo>
                    <a:pt x="1213162" y="52418"/>
                  </a:lnTo>
                  <a:lnTo>
                    <a:pt x="1281109" y="51363"/>
                  </a:lnTo>
                  <a:lnTo>
                    <a:pt x="1345649" y="51050"/>
                  </a:lnTo>
                  <a:lnTo>
                    <a:pt x="1391171" y="47860"/>
                  </a:lnTo>
                  <a:lnTo>
                    <a:pt x="1436334" y="43716"/>
                  </a:lnTo>
                  <a:lnTo>
                    <a:pt x="1475883" y="41874"/>
                  </a:lnTo>
                  <a:lnTo>
                    <a:pt x="1531000" y="40837"/>
                  </a:lnTo>
                  <a:lnTo>
                    <a:pt x="1717684" y="40404"/>
                  </a:lnTo>
                  <a:lnTo>
                    <a:pt x="1745837" y="43518"/>
                  </a:lnTo>
                  <a:lnTo>
                    <a:pt x="1773931" y="47629"/>
                  </a:lnTo>
                  <a:lnTo>
                    <a:pt x="1806679" y="49944"/>
                  </a:lnTo>
                  <a:lnTo>
                    <a:pt x="1805125" y="50268"/>
                  </a:lnTo>
                  <a:lnTo>
                    <a:pt x="1799414" y="50485"/>
                  </a:lnTo>
                  <a:lnTo>
                    <a:pt x="1783720" y="47609"/>
                  </a:lnTo>
                  <a:lnTo>
                    <a:pt x="1763889" y="43604"/>
                  </a:lnTo>
                  <a:lnTo>
                    <a:pt x="1727613" y="39013"/>
                  </a:lnTo>
                  <a:lnTo>
                    <a:pt x="1716186" y="34801"/>
                  </a:lnTo>
                  <a:lnTo>
                    <a:pt x="1705063" y="29655"/>
                  </a:lnTo>
                  <a:lnTo>
                    <a:pt x="1692973" y="25057"/>
                  </a:lnTo>
                  <a:lnTo>
                    <a:pt x="1680238" y="20823"/>
                  </a:lnTo>
                  <a:lnTo>
                    <a:pt x="1667074" y="16831"/>
                  </a:lnTo>
                  <a:lnTo>
                    <a:pt x="1639981" y="12396"/>
                  </a:lnTo>
                  <a:lnTo>
                    <a:pt x="1613528" y="9256"/>
                  </a:lnTo>
                  <a:lnTo>
                    <a:pt x="1601565" y="6783"/>
                  </a:lnTo>
                  <a:lnTo>
                    <a:pt x="1590084" y="3965"/>
                  </a:lnTo>
                  <a:lnTo>
                    <a:pt x="1587105" y="2087"/>
                  </a:lnTo>
                  <a:lnTo>
                    <a:pt x="1589793" y="835"/>
                  </a:lnTo>
                  <a:lnTo>
                    <a:pt x="1596260" y="0"/>
                  </a:lnTo>
                  <a:lnTo>
                    <a:pt x="1612794" y="2189"/>
                  </a:lnTo>
                  <a:lnTo>
                    <a:pt x="1657558" y="13116"/>
                  </a:lnTo>
                  <a:lnTo>
                    <a:pt x="1703249" y="17514"/>
                  </a:lnTo>
                  <a:lnTo>
                    <a:pt x="1733578" y="21659"/>
                  </a:lnTo>
                  <a:lnTo>
                    <a:pt x="1761471" y="25059"/>
                  </a:lnTo>
                  <a:lnTo>
                    <a:pt x="1785554" y="22675"/>
                  </a:lnTo>
                  <a:lnTo>
                    <a:pt x="1792210" y="25077"/>
                  </a:lnTo>
                  <a:lnTo>
                    <a:pt x="1795478" y="30185"/>
                  </a:lnTo>
                  <a:lnTo>
                    <a:pt x="1796489" y="37096"/>
                  </a:lnTo>
                  <a:lnTo>
                    <a:pt x="1794825" y="44041"/>
                  </a:lnTo>
                  <a:lnTo>
                    <a:pt x="1791378" y="51008"/>
                  </a:lnTo>
                  <a:lnTo>
                    <a:pt x="1769054" y="84566"/>
                  </a:lnTo>
                  <a:lnTo>
                    <a:pt x="1762512" y="93217"/>
                  </a:lnTo>
                  <a:lnTo>
                    <a:pt x="1755813" y="101321"/>
                  </a:lnTo>
                  <a:lnTo>
                    <a:pt x="1749010" y="109061"/>
                  </a:lnTo>
                  <a:lnTo>
                    <a:pt x="1742137" y="116559"/>
                  </a:lnTo>
                  <a:lnTo>
                    <a:pt x="1735218" y="123894"/>
                  </a:lnTo>
                  <a:lnTo>
                    <a:pt x="1703851" y="1560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771496" y="3054562"/>
            <a:ext cx="1465354" cy="963161"/>
            <a:chOff x="4771496" y="3054562"/>
            <a:chExt cx="1465354" cy="963161"/>
          </a:xfrm>
        </p:grpSpPr>
        <p:sp>
          <p:nvSpPr>
            <p:cNvPr id="215" name="Freeform 214"/>
            <p:cNvSpPr/>
            <p:nvPr/>
          </p:nvSpPr>
          <p:spPr>
            <a:xfrm>
              <a:off x="4890683" y="3502360"/>
              <a:ext cx="10518" cy="157765"/>
            </a:xfrm>
            <a:custGeom>
              <a:avLst/>
              <a:gdLst/>
              <a:ahLst/>
              <a:cxnLst/>
              <a:rect l="0" t="0" r="0" b="0"/>
              <a:pathLst>
                <a:path w="10518" h="157765">
                  <a:moveTo>
                    <a:pt x="10517" y="0"/>
                  </a:moveTo>
                  <a:lnTo>
                    <a:pt x="10517" y="67612"/>
                  </a:lnTo>
                  <a:lnTo>
                    <a:pt x="9349" y="80133"/>
                  </a:lnTo>
                  <a:lnTo>
                    <a:pt x="7401" y="91986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771496" y="3790793"/>
              <a:ext cx="140223" cy="226930"/>
            </a:xfrm>
            <a:custGeom>
              <a:avLst/>
              <a:gdLst/>
              <a:ahLst/>
              <a:cxnLst/>
              <a:rect l="0" t="0" r="0" b="0"/>
              <a:pathLst>
                <a:path w="140223" h="226930">
                  <a:moveTo>
                    <a:pt x="140222" y="6060"/>
                  </a:moveTo>
                  <a:lnTo>
                    <a:pt x="117888" y="6060"/>
                  </a:lnTo>
                  <a:lnTo>
                    <a:pt x="106635" y="4891"/>
                  </a:lnTo>
                  <a:lnTo>
                    <a:pt x="94458" y="2943"/>
                  </a:lnTo>
                  <a:lnTo>
                    <a:pt x="81666" y="476"/>
                  </a:lnTo>
                  <a:lnTo>
                    <a:pt x="68463" y="0"/>
                  </a:lnTo>
                  <a:lnTo>
                    <a:pt x="54987" y="851"/>
                  </a:lnTo>
                  <a:lnTo>
                    <a:pt x="41328" y="2587"/>
                  </a:lnTo>
                  <a:lnTo>
                    <a:pt x="31054" y="7251"/>
                  </a:lnTo>
                  <a:lnTo>
                    <a:pt x="23036" y="13865"/>
                  </a:lnTo>
                  <a:lnTo>
                    <a:pt x="16521" y="21781"/>
                  </a:lnTo>
                  <a:lnTo>
                    <a:pt x="11010" y="31732"/>
                  </a:lnTo>
                  <a:lnTo>
                    <a:pt x="6167" y="43041"/>
                  </a:lnTo>
                  <a:lnTo>
                    <a:pt x="1770" y="55255"/>
                  </a:lnTo>
                  <a:lnTo>
                    <a:pt x="7" y="66904"/>
                  </a:lnTo>
                  <a:lnTo>
                    <a:pt x="0" y="78175"/>
                  </a:lnTo>
                  <a:lnTo>
                    <a:pt x="1165" y="89195"/>
                  </a:lnTo>
                  <a:lnTo>
                    <a:pt x="6615" y="96542"/>
                  </a:lnTo>
                  <a:lnTo>
                    <a:pt x="14923" y="101439"/>
                  </a:lnTo>
                  <a:lnTo>
                    <a:pt x="25137" y="104705"/>
                  </a:lnTo>
                  <a:lnTo>
                    <a:pt x="36620" y="106882"/>
                  </a:lnTo>
                  <a:lnTo>
                    <a:pt x="48950" y="108333"/>
                  </a:lnTo>
                  <a:lnTo>
                    <a:pt x="61845" y="109300"/>
                  </a:lnTo>
                  <a:lnTo>
                    <a:pt x="72778" y="112283"/>
                  </a:lnTo>
                  <a:lnTo>
                    <a:pt x="82405" y="116608"/>
                  </a:lnTo>
                  <a:lnTo>
                    <a:pt x="91160" y="121829"/>
                  </a:lnTo>
                  <a:lnTo>
                    <a:pt x="99334" y="127647"/>
                  </a:lnTo>
                  <a:lnTo>
                    <a:pt x="107120" y="133863"/>
                  </a:lnTo>
                  <a:lnTo>
                    <a:pt x="114648" y="140344"/>
                  </a:lnTo>
                  <a:lnTo>
                    <a:pt x="120835" y="148170"/>
                  </a:lnTo>
                  <a:lnTo>
                    <a:pt x="126129" y="156894"/>
                  </a:lnTo>
                  <a:lnTo>
                    <a:pt x="130827" y="166216"/>
                  </a:lnTo>
                  <a:lnTo>
                    <a:pt x="132790" y="175936"/>
                  </a:lnTo>
                  <a:lnTo>
                    <a:pt x="132930" y="185922"/>
                  </a:lnTo>
                  <a:lnTo>
                    <a:pt x="131855" y="196085"/>
                  </a:lnTo>
                  <a:lnTo>
                    <a:pt x="127632" y="204029"/>
                  </a:lnTo>
                  <a:lnTo>
                    <a:pt x="121311" y="210494"/>
                  </a:lnTo>
                  <a:lnTo>
                    <a:pt x="113591" y="215972"/>
                  </a:lnTo>
                  <a:lnTo>
                    <a:pt x="103770" y="219624"/>
                  </a:lnTo>
                  <a:lnTo>
                    <a:pt x="92548" y="222060"/>
                  </a:lnTo>
                  <a:lnTo>
                    <a:pt x="56081" y="2269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469151" y="3470807"/>
              <a:ext cx="10519" cy="157765"/>
            </a:xfrm>
            <a:custGeom>
              <a:avLst/>
              <a:gdLst/>
              <a:ahLst/>
              <a:cxnLst/>
              <a:rect l="0" t="0" r="0" b="0"/>
              <a:pathLst>
                <a:path w="10519" h="157765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4" y="48880"/>
                  </a:lnTo>
                  <a:lnTo>
                    <a:pt x="9055" y="64140"/>
                  </a:lnTo>
                  <a:lnTo>
                    <a:pt x="9868" y="99792"/>
                  </a:lnTo>
                  <a:lnTo>
                    <a:pt x="10518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427080" y="3754782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0" y="0"/>
                  </a:moveTo>
                  <a:lnTo>
                    <a:pt x="0" y="27917"/>
                  </a:lnTo>
                  <a:lnTo>
                    <a:pt x="1169" y="40815"/>
                  </a:lnTo>
                  <a:lnTo>
                    <a:pt x="3117" y="54088"/>
                  </a:lnTo>
                  <a:lnTo>
                    <a:pt x="5584" y="67612"/>
                  </a:lnTo>
                  <a:lnTo>
                    <a:pt x="7228" y="82470"/>
                  </a:lnTo>
                  <a:lnTo>
                    <a:pt x="8325" y="98219"/>
                  </a:lnTo>
                  <a:lnTo>
                    <a:pt x="10518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511221" y="3776329"/>
              <a:ext cx="91949" cy="176029"/>
            </a:xfrm>
            <a:custGeom>
              <a:avLst/>
              <a:gdLst/>
              <a:ahLst/>
              <a:cxnLst/>
              <a:rect l="0" t="0" r="0" b="0"/>
              <a:pathLst>
                <a:path w="91949" h="176029">
                  <a:moveTo>
                    <a:pt x="0" y="52076"/>
                  </a:moveTo>
                  <a:lnTo>
                    <a:pt x="0" y="125271"/>
                  </a:lnTo>
                  <a:lnTo>
                    <a:pt x="1169" y="139438"/>
                  </a:lnTo>
                  <a:lnTo>
                    <a:pt x="3117" y="152388"/>
                  </a:lnTo>
                  <a:lnTo>
                    <a:pt x="5584" y="164527"/>
                  </a:lnTo>
                  <a:lnTo>
                    <a:pt x="10734" y="171451"/>
                  </a:lnTo>
                  <a:lnTo>
                    <a:pt x="17674" y="174898"/>
                  </a:lnTo>
                  <a:lnTo>
                    <a:pt x="25806" y="176028"/>
                  </a:lnTo>
                  <a:lnTo>
                    <a:pt x="33565" y="172107"/>
                  </a:lnTo>
                  <a:lnTo>
                    <a:pt x="41074" y="164818"/>
                  </a:lnTo>
                  <a:lnTo>
                    <a:pt x="48418" y="155284"/>
                  </a:lnTo>
                  <a:lnTo>
                    <a:pt x="55651" y="143086"/>
                  </a:lnTo>
                  <a:lnTo>
                    <a:pt x="62810" y="129110"/>
                  </a:lnTo>
                  <a:lnTo>
                    <a:pt x="69920" y="113949"/>
                  </a:lnTo>
                  <a:lnTo>
                    <a:pt x="75829" y="100337"/>
                  </a:lnTo>
                  <a:lnTo>
                    <a:pt x="80937" y="87756"/>
                  </a:lnTo>
                  <a:lnTo>
                    <a:pt x="85511" y="75862"/>
                  </a:lnTo>
                  <a:lnTo>
                    <a:pt x="88560" y="63259"/>
                  </a:lnTo>
                  <a:lnTo>
                    <a:pt x="90593" y="50183"/>
                  </a:lnTo>
                  <a:lnTo>
                    <a:pt x="91948" y="36790"/>
                  </a:lnTo>
                  <a:lnTo>
                    <a:pt x="90514" y="25525"/>
                  </a:lnTo>
                  <a:lnTo>
                    <a:pt x="87221" y="15678"/>
                  </a:lnTo>
                  <a:lnTo>
                    <a:pt x="82689" y="6776"/>
                  </a:lnTo>
                  <a:lnTo>
                    <a:pt x="74992" y="2009"/>
                  </a:lnTo>
                  <a:lnTo>
                    <a:pt x="65187" y="0"/>
                  </a:lnTo>
                  <a:lnTo>
                    <a:pt x="21035" y="205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068654" y="3439254"/>
              <a:ext cx="19140" cy="220871"/>
            </a:xfrm>
            <a:custGeom>
              <a:avLst/>
              <a:gdLst/>
              <a:ahLst/>
              <a:cxnLst/>
              <a:rect l="0" t="0" r="0" b="0"/>
              <a:pathLst>
                <a:path w="19140" h="220871">
                  <a:moveTo>
                    <a:pt x="0" y="0"/>
                  </a:moveTo>
                  <a:lnTo>
                    <a:pt x="5583" y="16750"/>
                  </a:lnTo>
                  <a:lnTo>
                    <a:pt x="8397" y="26359"/>
                  </a:lnTo>
                  <a:lnTo>
                    <a:pt x="14639" y="49501"/>
                  </a:lnTo>
                  <a:lnTo>
                    <a:pt x="16771" y="64553"/>
                  </a:lnTo>
                  <a:lnTo>
                    <a:pt x="18192" y="81600"/>
                  </a:lnTo>
                  <a:lnTo>
                    <a:pt x="19139" y="99976"/>
                  </a:lnTo>
                  <a:lnTo>
                    <a:pt x="18603" y="118070"/>
                  </a:lnTo>
                  <a:lnTo>
                    <a:pt x="17076" y="135976"/>
                  </a:lnTo>
                  <a:lnTo>
                    <a:pt x="14890" y="153757"/>
                  </a:lnTo>
                  <a:lnTo>
                    <a:pt x="12264" y="169116"/>
                  </a:lnTo>
                  <a:lnTo>
                    <a:pt x="9344" y="182861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058136" y="3765300"/>
              <a:ext cx="10519" cy="168282"/>
            </a:xfrm>
            <a:custGeom>
              <a:avLst/>
              <a:gdLst/>
              <a:ahLst/>
              <a:cxnLst/>
              <a:rect l="0" t="0" r="0" b="0"/>
              <a:pathLst>
                <a:path w="10519" h="168282">
                  <a:moveTo>
                    <a:pt x="10518" y="0"/>
                  </a:moveTo>
                  <a:lnTo>
                    <a:pt x="4935" y="22334"/>
                  </a:lnTo>
                  <a:lnTo>
                    <a:pt x="4458" y="33587"/>
                  </a:lnTo>
                  <a:lnTo>
                    <a:pt x="5309" y="45764"/>
                  </a:lnTo>
                  <a:lnTo>
                    <a:pt x="7046" y="58556"/>
                  </a:lnTo>
                  <a:lnTo>
                    <a:pt x="8203" y="72927"/>
                  </a:lnTo>
                  <a:lnTo>
                    <a:pt x="8974" y="88351"/>
                  </a:lnTo>
                  <a:lnTo>
                    <a:pt x="9489" y="104477"/>
                  </a:lnTo>
                  <a:lnTo>
                    <a:pt x="8663" y="118733"/>
                  </a:lnTo>
                  <a:lnTo>
                    <a:pt x="6944" y="131744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134587" y="3702194"/>
              <a:ext cx="102263" cy="210353"/>
            </a:xfrm>
            <a:custGeom>
              <a:avLst/>
              <a:gdLst/>
              <a:ahLst/>
              <a:cxnLst/>
              <a:rect l="0" t="0" r="0" b="0"/>
              <a:pathLst>
                <a:path w="102263" h="210353">
                  <a:moveTo>
                    <a:pt x="91831" y="0"/>
                  </a:moveTo>
                  <a:lnTo>
                    <a:pt x="75081" y="5584"/>
                  </a:lnTo>
                  <a:lnTo>
                    <a:pt x="66641" y="9566"/>
                  </a:lnTo>
                  <a:lnTo>
                    <a:pt x="57508" y="14557"/>
                  </a:lnTo>
                  <a:lnTo>
                    <a:pt x="47913" y="20222"/>
                  </a:lnTo>
                  <a:lnTo>
                    <a:pt x="39180" y="26336"/>
                  </a:lnTo>
                  <a:lnTo>
                    <a:pt x="31021" y="32750"/>
                  </a:lnTo>
                  <a:lnTo>
                    <a:pt x="23244" y="39363"/>
                  </a:lnTo>
                  <a:lnTo>
                    <a:pt x="16891" y="47277"/>
                  </a:lnTo>
                  <a:lnTo>
                    <a:pt x="11486" y="56059"/>
                  </a:lnTo>
                  <a:lnTo>
                    <a:pt x="6715" y="65420"/>
                  </a:lnTo>
                  <a:lnTo>
                    <a:pt x="3534" y="76335"/>
                  </a:lnTo>
                  <a:lnTo>
                    <a:pt x="1414" y="88286"/>
                  </a:lnTo>
                  <a:lnTo>
                    <a:pt x="0" y="100928"/>
                  </a:lnTo>
                  <a:lnTo>
                    <a:pt x="2563" y="108187"/>
                  </a:lnTo>
                  <a:lnTo>
                    <a:pt x="7778" y="111858"/>
                  </a:lnTo>
                  <a:lnTo>
                    <a:pt x="14760" y="113137"/>
                  </a:lnTo>
                  <a:lnTo>
                    <a:pt x="21753" y="111652"/>
                  </a:lnTo>
                  <a:lnTo>
                    <a:pt x="28751" y="108325"/>
                  </a:lnTo>
                  <a:lnTo>
                    <a:pt x="35754" y="103769"/>
                  </a:lnTo>
                  <a:lnTo>
                    <a:pt x="45097" y="101901"/>
                  </a:lnTo>
                  <a:lnTo>
                    <a:pt x="56001" y="101824"/>
                  </a:lnTo>
                  <a:lnTo>
                    <a:pt x="67944" y="102941"/>
                  </a:lnTo>
                  <a:lnTo>
                    <a:pt x="78244" y="106023"/>
                  </a:lnTo>
                  <a:lnTo>
                    <a:pt x="87447" y="110415"/>
                  </a:lnTo>
                  <a:lnTo>
                    <a:pt x="95920" y="115681"/>
                  </a:lnTo>
                  <a:lnTo>
                    <a:pt x="100400" y="123865"/>
                  </a:lnTo>
                  <a:lnTo>
                    <a:pt x="102218" y="133997"/>
                  </a:lnTo>
                  <a:lnTo>
                    <a:pt x="102262" y="145425"/>
                  </a:lnTo>
                  <a:lnTo>
                    <a:pt x="99954" y="156550"/>
                  </a:lnTo>
                  <a:lnTo>
                    <a:pt x="96077" y="167472"/>
                  </a:lnTo>
                  <a:lnTo>
                    <a:pt x="91156" y="178260"/>
                  </a:lnTo>
                  <a:lnTo>
                    <a:pt x="84369" y="186620"/>
                  </a:lnTo>
                  <a:lnTo>
                    <a:pt x="76339" y="193362"/>
                  </a:lnTo>
                  <a:lnTo>
                    <a:pt x="39243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5963478" y="3228902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0" y="0"/>
                  </a:moveTo>
                  <a:lnTo>
                    <a:pt x="10517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5048447" y="3207867"/>
              <a:ext cx="42071" cy="52589"/>
            </a:xfrm>
            <a:custGeom>
              <a:avLst/>
              <a:gdLst/>
              <a:ahLst/>
              <a:cxnLst/>
              <a:rect l="0" t="0" r="0" b="0"/>
              <a:pathLst>
                <a:path w="42071" h="52589">
                  <a:moveTo>
                    <a:pt x="0" y="0"/>
                  </a:moveTo>
                  <a:lnTo>
                    <a:pt x="5584" y="16750"/>
                  </a:lnTo>
                  <a:lnTo>
                    <a:pt x="9565" y="24022"/>
                  </a:lnTo>
                  <a:lnTo>
                    <a:pt x="14557" y="31206"/>
                  </a:lnTo>
                  <a:lnTo>
                    <a:pt x="42070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227246" y="3054562"/>
              <a:ext cx="633224" cy="327358"/>
            </a:xfrm>
            <a:custGeom>
              <a:avLst/>
              <a:gdLst/>
              <a:ahLst/>
              <a:cxnLst/>
              <a:rect l="0" t="0" r="0" b="0"/>
              <a:pathLst>
                <a:path w="633224" h="327358">
                  <a:moveTo>
                    <a:pt x="0" y="69164"/>
                  </a:moveTo>
                  <a:lnTo>
                    <a:pt x="5583" y="85914"/>
                  </a:lnTo>
                  <a:lnTo>
                    <a:pt x="7228" y="95523"/>
                  </a:lnTo>
                  <a:lnTo>
                    <a:pt x="8325" y="106603"/>
                  </a:lnTo>
                  <a:lnTo>
                    <a:pt x="9056" y="118665"/>
                  </a:lnTo>
                  <a:lnTo>
                    <a:pt x="10712" y="132549"/>
                  </a:lnTo>
                  <a:lnTo>
                    <a:pt x="12984" y="147648"/>
                  </a:lnTo>
                  <a:lnTo>
                    <a:pt x="15668" y="163557"/>
                  </a:lnTo>
                  <a:lnTo>
                    <a:pt x="17457" y="180006"/>
                  </a:lnTo>
                  <a:lnTo>
                    <a:pt x="18650" y="196816"/>
                  </a:lnTo>
                  <a:lnTo>
                    <a:pt x="19975" y="229906"/>
                  </a:lnTo>
                  <a:lnTo>
                    <a:pt x="20564" y="260194"/>
                  </a:lnTo>
                  <a:lnTo>
                    <a:pt x="18384" y="273646"/>
                  </a:lnTo>
                  <a:lnTo>
                    <a:pt x="14593" y="286120"/>
                  </a:lnTo>
                  <a:lnTo>
                    <a:pt x="9729" y="297943"/>
                  </a:lnTo>
                  <a:lnTo>
                    <a:pt x="9992" y="304655"/>
                  </a:lnTo>
                  <a:lnTo>
                    <a:pt x="13673" y="307962"/>
                  </a:lnTo>
                  <a:lnTo>
                    <a:pt x="28280" y="309688"/>
                  </a:lnTo>
                  <a:lnTo>
                    <a:pt x="38720" y="310148"/>
                  </a:lnTo>
                  <a:lnTo>
                    <a:pt x="63954" y="310660"/>
                  </a:lnTo>
                  <a:lnTo>
                    <a:pt x="301227" y="311067"/>
                  </a:lnTo>
                  <a:lnTo>
                    <a:pt x="318848" y="312237"/>
                  </a:lnTo>
                  <a:lnTo>
                    <a:pt x="336439" y="314185"/>
                  </a:lnTo>
                  <a:lnTo>
                    <a:pt x="354010" y="316652"/>
                  </a:lnTo>
                  <a:lnTo>
                    <a:pt x="371567" y="318297"/>
                  </a:lnTo>
                  <a:lnTo>
                    <a:pt x="389115" y="319393"/>
                  </a:lnTo>
                  <a:lnTo>
                    <a:pt x="406656" y="320124"/>
                  </a:lnTo>
                  <a:lnTo>
                    <a:pt x="421856" y="321780"/>
                  </a:lnTo>
                  <a:lnTo>
                    <a:pt x="435496" y="324053"/>
                  </a:lnTo>
                  <a:lnTo>
                    <a:pt x="448095" y="326737"/>
                  </a:lnTo>
                  <a:lnTo>
                    <a:pt x="461168" y="327357"/>
                  </a:lnTo>
                  <a:lnTo>
                    <a:pt x="474559" y="326602"/>
                  </a:lnTo>
                  <a:lnTo>
                    <a:pt x="488160" y="324930"/>
                  </a:lnTo>
                  <a:lnTo>
                    <a:pt x="501901" y="323816"/>
                  </a:lnTo>
                  <a:lnTo>
                    <a:pt x="515737" y="323072"/>
                  </a:lnTo>
                  <a:lnTo>
                    <a:pt x="529636" y="322577"/>
                  </a:lnTo>
                  <a:lnTo>
                    <a:pt x="543576" y="321078"/>
                  </a:lnTo>
                  <a:lnTo>
                    <a:pt x="557543" y="318911"/>
                  </a:lnTo>
                  <a:lnTo>
                    <a:pt x="571530" y="316296"/>
                  </a:lnTo>
                  <a:lnTo>
                    <a:pt x="584360" y="313385"/>
                  </a:lnTo>
                  <a:lnTo>
                    <a:pt x="596419" y="310276"/>
                  </a:lnTo>
                  <a:lnTo>
                    <a:pt x="607965" y="307034"/>
                  </a:lnTo>
                  <a:lnTo>
                    <a:pt x="616831" y="300199"/>
                  </a:lnTo>
                  <a:lnTo>
                    <a:pt x="623909" y="290967"/>
                  </a:lnTo>
                  <a:lnTo>
                    <a:pt x="629797" y="280139"/>
                  </a:lnTo>
                  <a:lnTo>
                    <a:pt x="632554" y="268245"/>
                  </a:lnTo>
                  <a:lnTo>
                    <a:pt x="633223" y="255641"/>
                  </a:lnTo>
                  <a:lnTo>
                    <a:pt x="632501" y="242565"/>
                  </a:lnTo>
                  <a:lnTo>
                    <a:pt x="630851" y="230340"/>
                  </a:lnTo>
                  <a:lnTo>
                    <a:pt x="628581" y="218685"/>
                  </a:lnTo>
                  <a:lnTo>
                    <a:pt x="616544" y="169206"/>
                  </a:lnTo>
                  <a:lnTo>
                    <a:pt x="614369" y="155725"/>
                  </a:lnTo>
                  <a:lnTo>
                    <a:pt x="612920" y="142064"/>
                  </a:lnTo>
                  <a:lnTo>
                    <a:pt x="611954" y="128282"/>
                  </a:lnTo>
                  <a:lnTo>
                    <a:pt x="611309" y="113250"/>
                  </a:lnTo>
                  <a:lnTo>
                    <a:pt x="610593" y="80967"/>
                  </a:lnTo>
                  <a:lnTo>
                    <a:pt x="610190" y="35525"/>
                  </a:lnTo>
                  <a:lnTo>
                    <a:pt x="605459" y="25703"/>
                  </a:lnTo>
                  <a:lnTo>
                    <a:pt x="597631" y="19155"/>
                  </a:lnTo>
                  <a:lnTo>
                    <a:pt x="587737" y="14789"/>
                  </a:lnTo>
                  <a:lnTo>
                    <a:pt x="576467" y="11879"/>
                  </a:lnTo>
                  <a:lnTo>
                    <a:pt x="564279" y="9939"/>
                  </a:lnTo>
                  <a:lnTo>
                    <a:pt x="551479" y="8645"/>
                  </a:lnTo>
                  <a:lnTo>
                    <a:pt x="537103" y="7783"/>
                  </a:lnTo>
                  <a:lnTo>
                    <a:pt x="505548" y="6825"/>
                  </a:lnTo>
                  <a:lnTo>
                    <a:pt x="385481" y="6103"/>
                  </a:lnTo>
                  <a:lnTo>
                    <a:pt x="292394" y="6065"/>
                  </a:lnTo>
                  <a:lnTo>
                    <a:pt x="272058" y="4894"/>
                  </a:lnTo>
                  <a:lnTo>
                    <a:pt x="251490" y="2945"/>
                  </a:lnTo>
                  <a:lnTo>
                    <a:pt x="230765" y="477"/>
                  </a:lnTo>
                  <a:lnTo>
                    <a:pt x="209938" y="0"/>
                  </a:lnTo>
                  <a:lnTo>
                    <a:pt x="189040" y="851"/>
                  </a:lnTo>
                  <a:lnTo>
                    <a:pt x="168097" y="2587"/>
                  </a:lnTo>
                  <a:lnTo>
                    <a:pt x="148292" y="3744"/>
                  </a:lnTo>
                  <a:lnTo>
                    <a:pt x="129246" y="4516"/>
                  </a:lnTo>
                  <a:lnTo>
                    <a:pt x="52588" y="60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805714" y="3198811"/>
              <a:ext cx="210353" cy="19575"/>
            </a:xfrm>
            <a:custGeom>
              <a:avLst/>
              <a:gdLst/>
              <a:ahLst/>
              <a:cxnLst/>
              <a:rect l="0" t="0" r="0" b="0"/>
              <a:pathLst>
                <a:path w="210353" h="19575">
                  <a:moveTo>
                    <a:pt x="0" y="9056"/>
                  </a:moveTo>
                  <a:lnTo>
                    <a:pt x="16750" y="3473"/>
                  </a:lnTo>
                  <a:lnTo>
                    <a:pt x="27528" y="1828"/>
                  </a:lnTo>
                  <a:lnTo>
                    <a:pt x="40555" y="731"/>
                  </a:lnTo>
                  <a:lnTo>
                    <a:pt x="55084" y="0"/>
                  </a:lnTo>
                  <a:lnTo>
                    <a:pt x="69444" y="682"/>
                  </a:lnTo>
                  <a:lnTo>
                    <a:pt x="83692" y="2305"/>
                  </a:lnTo>
                  <a:lnTo>
                    <a:pt x="97865" y="4555"/>
                  </a:lnTo>
                  <a:lnTo>
                    <a:pt x="111988" y="6055"/>
                  </a:lnTo>
                  <a:lnTo>
                    <a:pt x="126078" y="7056"/>
                  </a:lnTo>
                  <a:lnTo>
                    <a:pt x="140146" y="7722"/>
                  </a:lnTo>
                  <a:lnTo>
                    <a:pt x="153030" y="9336"/>
                  </a:lnTo>
                  <a:lnTo>
                    <a:pt x="210352" y="1957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058964" y="3239420"/>
              <a:ext cx="157765" cy="42071"/>
            </a:xfrm>
            <a:custGeom>
              <a:avLst/>
              <a:gdLst/>
              <a:ahLst/>
              <a:cxnLst/>
              <a:rect l="0" t="0" r="0" b="0"/>
              <a:pathLst>
                <a:path w="157765" h="42071">
                  <a:moveTo>
                    <a:pt x="157764" y="0"/>
                  </a:moveTo>
                  <a:lnTo>
                    <a:pt x="129847" y="0"/>
                  </a:lnTo>
                  <a:lnTo>
                    <a:pt x="118118" y="1168"/>
                  </a:lnTo>
                  <a:lnTo>
                    <a:pt x="106793" y="3116"/>
                  </a:lnTo>
                  <a:lnTo>
                    <a:pt x="95736" y="5583"/>
                  </a:lnTo>
                  <a:lnTo>
                    <a:pt x="83691" y="9565"/>
                  </a:lnTo>
                  <a:lnTo>
                    <a:pt x="70986" y="14557"/>
                  </a:lnTo>
                  <a:lnTo>
                    <a:pt x="57842" y="20222"/>
                  </a:lnTo>
                  <a:lnTo>
                    <a:pt x="45573" y="25167"/>
                  </a:lnTo>
                  <a:lnTo>
                    <a:pt x="0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511221" y="3060621"/>
              <a:ext cx="39148" cy="326046"/>
            </a:xfrm>
            <a:custGeom>
              <a:avLst/>
              <a:gdLst/>
              <a:ahLst/>
              <a:cxnLst/>
              <a:rect l="0" t="0" r="0" b="0"/>
              <a:pathLst>
                <a:path w="39148" h="326046">
                  <a:moveTo>
                    <a:pt x="21035" y="0"/>
                  </a:moveTo>
                  <a:lnTo>
                    <a:pt x="32202" y="22333"/>
                  </a:lnTo>
                  <a:lnTo>
                    <a:pt x="35491" y="34755"/>
                  </a:lnTo>
                  <a:lnTo>
                    <a:pt x="37685" y="48880"/>
                  </a:lnTo>
                  <a:lnTo>
                    <a:pt x="39147" y="64139"/>
                  </a:lnTo>
                  <a:lnTo>
                    <a:pt x="38953" y="82493"/>
                  </a:lnTo>
                  <a:lnTo>
                    <a:pt x="37655" y="102908"/>
                  </a:lnTo>
                  <a:lnTo>
                    <a:pt x="35621" y="124699"/>
                  </a:lnTo>
                  <a:lnTo>
                    <a:pt x="33096" y="142732"/>
                  </a:lnTo>
                  <a:lnTo>
                    <a:pt x="30245" y="158260"/>
                  </a:lnTo>
                  <a:lnTo>
                    <a:pt x="27175" y="172118"/>
                  </a:lnTo>
                  <a:lnTo>
                    <a:pt x="20648" y="206214"/>
                  </a:lnTo>
                  <a:lnTo>
                    <a:pt x="17271" y="225123"/>
                  </a:lnTo>
                  <a:lnTo>
                    <a:pt x="13852" y="241234"/>
                  </a:lnTo>
                  <a:lnTo>
                    <a:pt x="10403" y="255481"/>
                  </a:lnTo>
                  <a:lnTo>
                    <a:pt x="0" y="3260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0" name="Freeform 229"/>
          <p:cNvSpPr/>
          <p:nvPr/>
        </p:nvSpPr>
        <p:spPr>
          <a:xfrm>
            <a:off x="4512049" y="2734575"/>
            <a:ext cx="1966792" cy="1619711"/>
          </a:xfrm>
          <a:custGeom>
            <a:avLst/>
            <a:gdLst/>
            <a:ahLst/>
            <a:cxnLst/>
            <a:rect l="0" t="0" r="0" b="0"/>
            <a:pathLst>
              <a:path w="1966792" h="1619711">
                <a:moveTo>
                  <a:pt x="1966791" y="0"/>
                </a:moveTo>
                <a:lnTo>
                  <a:pt x="1944458" y="5584"/>
                </a:lnTo>
                <a:lnTo>
                  <a:pt x="1902652" y="25806"/>
                </a:lnTo>
                <a:lnTo>
                  <a:pt x="1842237" y="65217"/>
                </a:lnTo>
                <a:lnTo>
                  <a:pt x="1784198" y="104503"/>
                </a:lnTo>
                <a:lnTo>
                  <a:pt x="1739171" y="136040"/>
                </a:lnTo>
                <a:lnTo>
                  <a:pt x="1691892" y="172650"/>
                </a:lnTo>
                <a:lnTo>
                  <a:pt x="1642442" y="212293"/>
                </a:lnTo>
                <a:lnTo>
                  <a:pt x="1501239" y="321367"/>
                </a:lnTo>
                <a:lnTo>
                  <a:pt x="1436560" y="369153"/>
                </a:lnTo>
                <a:lnTo>
                  <a:pt x="1294234" y="472069"/>
                </a:lnTo>
                <a:lnTo>
                  <a:pt x="1221853" y="526894"/>
                </a:lnTo>
                <a:lnTo>
                  <a:pt x="1149561" y="582425"/>
                </a:lnTo>
                <a:lnTo>
                  <a:pt x="1074582" y="638268"/>
                </a:lnTo>
                <a:lnTo>
                  <a:pt x="1037759" y="667417"/>
                </a:lnTo>
                <a:lnTo>
                  <a:pt x="824188" y="845120"/>
                </a:lnTo>
                <a:lnTo>
                  <a:pt x="718795" y="937166"/>
                </a:lnTo>
                <a:lnTo>
                  <a:pt x="447293" y="1179476"/>
                </a:lnTo>
                <a:lnTo>
                  <a:pt x="384218" y="1238629"/>
                </a:lnTo>
                <a:lnTo>
                  <a:pt x="230738" y="1388217"/>
                </a:lnTo>
                <a:lnTo>
                  <a:pt x="114397" y="1497070"/>
                </a:lnTo>
                <a:lnTo>
                  <a:pt x="69541" y="1541831"/>
                </a:lnTo>
                <a:lnTo>
                  <a:pt x="51035" y="1561948"/>
                </a:lnTo>
                <a:lnTo>
                  <a:pt x="0" y="161971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3" name="Group 232"/>
          <p:cNvGrpSpPr/>
          <p:nvPr/>
        </p:nvGrpSpPr>
        <p:grpSpPr>
          <a:xfrm>
            <a:off x="830256" y="6500953"/>
            <a:ext cx="7971986" cy="294494"/>
            <a:chOff x="830256" y="6500953"/>
            <a:chExt cx="7971986" cy="294494"/>
          </a:xfrm>
        </p:grpSpPr>
        <p:sp>
          <p:nvSpPr>
            <p:cNvPr id="231" name="Freeform 230"/>
            <p:cNvSpPr/>
            <p:nvPr/>
          </p:nvSpPr>
          <p:spPr>
            <a:xfrm>
              <a:off x="830256" y="6500953"/>
              <a:ext cx="284610" cy="294494"/>
            </a:xfrm>
            <a:custGeom>
              <a:avLst/>
              <a:gdLst/>
              <a:ahLst/>
              <a:cxnLst/>
              <a:rect l="0" t="0" r="0" b="0"/>
              <a:pathLst>
                <a:path w="284610" h="294494">
                  <a:moveTo>
                    <a:pt x="221503" y="0"/>
                  </a:moveTo>
                  <a:lnTo>
                    <a:pt x="204753" y="11168"/>
                  </a:lnTo>
                  <a:lnTo>
                    <a:pt x="197482" y="16794"/>
                  </a:lnTo>
                  <a:lnTo>
                    <a:pt x="190297" y="22882"/>
                  </a:lnTo>
                  <a:lnTo>
                    <a:pt x="183170" y="29278"/>
                  </a:lnTo>
                  <a:lnTo>
                    <a:pt x="169018" y="42618"/>
                  </a:lnTo>
                  <a:lnTo>
                    <a:pt x="140889" y="70225"/>
                  </a:lnTo>
                  <a:lnTo>
                    <a:pt x="135039" y="78370"/>
                  </a:lnTo>
                  <a:lnTo>
                    <a:pt x="129970" y="87305"/>
                  </a:lnTo>
                  <a:lnTo>
                    <a:pt x="125423" y="96768"/>
                  </a:lnTo>
                  <a:lnTo>
                    <a:pt x="120054" y="105414"/>
                  </a:lnTo>
                  <a:lnTo>
                    <a:pt x="114137" y="113516"/>
                  </a:lnTo>
                  <a:lnTo>
                    <a:pt x="107855" y="121254"/>
                  </a:lnTo>
                  <a:lnTo>
                    <a:pt x="101330" y="128750"/>
                  </a:lnTo>
                  <a:lnTo>
                    <a:pt x="94643" y="136084"/>
                  </a:lnTo>
                  <a:lnTo>
                    <a:pt x="80980" y="150466"/>
                  </a:lnTo>
                  <a:lnTo>
                    <a:pt x="67117" y="164649"/>
                  </a:lnTo>
                  <a:lnTo>
                    <a:pt x="58979" y="171703"/>
                  </a:lnTo>
                  <a:lnTo>
                    <a:pt x="50048" y="178743"/>
                  </a:lnTo>
                  <a:lnTo>
                    <a:pt x="40589" y="185773"/>
                  </a:lnTo>
                  <a:lnTo>
                    <a:pt x="29608" y="190461"/>
                  </a:lnTo>
                  <a:lnTo>
                    <a:pt x="17612" y="193585"/>
                  </a:lnTo>
                  <a:lnTo>
                    <a:pt x="4941" y="195668"/>
                  </a:lnTo>
                  <a:lnTo>
                    <a:pt x="0" y="199394"/>
                  </a:lnTo>
                  <a:lnTo>
                    <a:pt x="211" y="204216"/>
                  </a:lnTo>
                  <a:lnTo>
                    <a:pt x="3858" y="209767"/>
                  </a:lnTo>
                  <a:lnTo>
                    <a:pt x="9795" y="214637"/>
                  </a:lnTo>
                  <a:lnTo>
                    <a:pt x="17259" y="219052"/>
                  </a:lnTo>
                  <a:lnTo>
                    <a:pt x="25740" y="223164"/>
                  </a:lnTo>
                  <a:lnTo>
                    <a:pt x="37238" y="228242"/>
                  </a:lnTo>
                  <a:lnTo>
                    <a:pt x="65595" y="240117"/>
                  </a:lnTo>
                  <a:lnTo>
                    <a:pt x="81337" y="245387"/>
                  </a:lnTo>
                  <a:lnTo>
                    <a:pt x="97675" y="250070"/>
                  </a:lnTo>
                  <a:lnTo>
                    <a:pt x="160297" y="265982"/>
                  </a:lnTo>
                  <a:lnTo>
                    <a:pt x="173687" y="269642"/>
                  </a:lnTo>
                  <a:lnTo>
                    <a:pt x="210452" y="280378"/>
                  </a:lnTo>
                  <a:lnTo>
                    <a:pt x="223485" y="283914"/>
                  </a:lnTo>
                  <a:lnTo>
                    <a:pt x="284609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83478" y="6669261"/>
              <a:ext cx="7918764" cy="94634"/>
            </a:xfrm>
            <a:custGeom>
              <a:avLst/>
              <a:gdLst/>
              <a:ahLst/>
              <a:cxnLst/>
              <a:rect l="0" t="0" r="0" b="0"/>
              <a:pathLst>
                <a:path w="7918764" h="94634">
                  <a:moveTo>
                    <a:pt x="0" y="21009"/>
                  </a:moveTo>
                  <a:lnTo>
                    <a:pt x="85235" y="17893"/>
                  </a:lnTo>
                  <a:lnTo>
                    <a:pt x="191424" y="5342"/>
                  </a:lnTo>
                  <a:lnTo>
                    <a:pt x="374028" y="114"/>
                  </a:lnTo>
                  <a:lnTo>
                    <a:pt x="622216" y="10365"/>
                  </a:lnTo>
                  <a:lnTo>
                    <a:pt x="749145" y="7371"/>
                  </a:lnTo>
                  <a:lnTo>
                    <a:pt x="993337" y="0"/>
                  </a:lnTo>
                  <a:lnTo>
                    <a:pt x="1243486" y="8299"/>
                  </a:lnTo>
                  <a:lnTo>
                    <a:pt x="1462948" y="17695"/>
                  </a:lnTo>
                  <a:lnTo>
                    <a:pt x="1704147" y="27043"/>
                  </a:lnTo>
                  <a:lnTo>
                    <a:pt x="1956275" y="28983"/>
                  </a:lnTo>
                  <a:lnTo>
                    <a:pt x="2196716" y="31497"/>
                  </a:lnTo>
                  <a:lnTo>
                    <a:pt x="2439416" y="28410"/>
                  </a:lnTo>
                  <a:lnTo>
                    <a:pt x="2688919" y="21094"/>
                  </a:lnTo>
                  <a:lnTo>
                    <a:pt x="2920987" y="12686"/>
                  </a:lnTo>
                  <a:lnTo>
                    <a:pt x="3172703" y="20060"/>
                  </a:lnTo>
                  <a:lnTo>
                    <a:pt x="3407913" y="29316"/>
                  </a:lnTo>
                  <a:lnTo>
                    <a:pt x="3594495" y="38669"/>
                  </a:lnTo>
                  <a:lnTo>
                    <a:pt x="3830616" y="45102"/>
                  </a:lnTo>
                  <a:lnTo>
                    <a:pt x="4063770" y="52433"/>
                  </a:lnTo>
                  <a:lnTo>
                    <a:pt x="4552174" y="63068"/>
                  </a:lnTo>
                  <a:lnTo>
                    <a:pt x="4785379" y="73308"/>
                  </a:lnTo>
                  <a:lnTo>
                    <a:pt x="5036324" y="82649"/>
                  </a:lnTo>
                  <a:lnTo>
                    <a:pt x="5269194" y="84089"/>
                  </a:lnTo>
                  <a:lnTo>
                    <a:pt x="5520134" y="78530"/>
                  </a:lnTo>
                  <a:lnTo>
                    <a:pt x="5750689" y="73682"/>
                  </a:lnTo>
                  <a:lnTo>
                    <a:pt x="6003916" y="79181"/>
                  </a:lnTo>
                  <a:lnTo>
                    <a:pt x="6236916" y="84057"/>
                  </a:lnTo>
                  <a:lnTo>
                    <a:pt x="7254662" y="94633"/>
                  </a:lnTo>
                  <a:lnTo>
                    <a:pt x="7424706" y="84307"/>
                  </a:lnTo>
                  <a:lnTo>
                    <a:pt x="7918763" y="737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1283147" y="6448365"/>
            <a:ext cx="7194038" cy="809856"/>
            <a:chOff x="1283147" y="6448365"/>
            <a:chExt cx="7194038" cy="809856"/>
          </a:xfrm>
        </p:grpSpPr>
        <p:sp>
          <p:nvSpPr>
            <p:cNvPr id="234" name="Freeform 233"/>
            <p:cNvSpPr/>
            <p:nvPr/>
          </p:nvSpPr>
          <p:spPr>
            <a:xfrm>
              <a:off x="1440910" y="6616647"/>
              <a:ext cx="10519" cy="126212"/>
            </a:xfrm>
            <a:custGeom>
              <a:avLst/>
              <a:gdLst/>
              <a:ahLst/>
              <a:cxnLst/>
              <a:rect l="0" t="0" r="0" b="0"/>
              <a:pathLst>
                <a:path w="10519" h="126212">
                  <a:moveTo>
                    <a:pt x="10518" y="0"/>
                  </a:moveTo>
                  <a:lnTo>
                    <a:pt x="4935" y="27917"/>
                  </a:lnTo>
                  <a:lnTo>
                    <a:pt x="3290" y="40815"/>
                  </a:lnTo>
                  <a:lnTo>
                    <a:pt x="2193" y="54088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1283147" y="6879587"/>
              <a:ext cx="111589" cy="193852"/>
            </a:xfrm>
            <a:custGeom>
              <a:avLst/>
              <a:gdLst/>
              <a:ahLst/>
              <a:cxnLst/>
              <a:rect l="0" t="0" r="0" b="0"/>
              <a:pathLst>
                <a:path w="111589" h="193852">
                  <a:moveTo>
                    <a:pt x="63105" y="0"/>
                  </a:moveTo>
                  <a:lnTo>
                    <a:pt x="51938" y="11166"/>
                  </a:lnTo>
                  <a:lnTo>
                    <a:pt x="47480" y="17962"/>
                  </a:lnTo>
                  <a:lnTo>
                    <a:pt x="43339" y="25998"/>
                  </a:lnTo>
                  <a:lnTo>
                    <a:pt x="39410" y="34862"/>
                  </a:lnTo>
                  <a:lnTo>
                    <a:pt x="39128" y="44276"/>
                  </a:lnTo>
                  <a:lnTo>
                    <a:pt x="41277" y="54058"/>
                  </a:lnTo>
                  <a:lnTo>
                    <a:pt x="45047" y="64086"/>
                  </a:lnTo>
                  <a:lnTo>
                    <a:pt x="49898" y="73108"/>
                  </a:lnTo>
                  <a:lnTo>
                    <a:pt x="55469" y="81460"/>
                  </a:lnTo>
                  <a:lnTo>
                    <a:pt x="61520" y="89365"/>
                  </a:lnTo>
                  <a:lnTo>
                    <a:pt x="67892" y="98142"/>
                  </a:lnTo>
                  <a:lnTo>
                    <a:pt x="81204" y="117241"/>
                  </a:lnTo>
                  <a:lnTo>
                    <a:pt x="88026" y="126075"/>
                  </a:lnTo>
                  <a:lnTo>
                    <a:pt x="94911" y="134301"/>
                  </a:lnTo>
                  <a:lnTo>
                    <a:pt x="101838" y="142122"/>
                  </a:lnTo>
                  <a:lnTo>
                    <a:pt x="106457" y="152010"/>
                  </a:lnTo>
                  <a:lnTo>
                    <a:pt x="109535" y="163277"/>
                  </a:lnTo>
                  <a:lnTo>
                    <a:pt x="111588" y="175462"/>
                  </a:lnTo>
                  <a:lnTo>
                    <a:pt x="108282" y="183587"/>
                  </a:lnTo>
                  <a:lnTo>
                    <a:pt x="101403" y="189002"/>
                  </a:lnTo>
                  <a:lnTo>
                    <a:pt x="92143" y="192613"/>
                  </a:lnTo>
                  <a:lnTo>
                    <a:pt x="81295" y="193851"/>
                  </a:lnTo>
                  <a:lnTo>
                    <a:pt x="69389" y="193509"/>
                  </a:lnTo>
                  <a:lnTo>
                    <a:pt x="56777" y="192111"/>
                  </a:lnTo>
                  <a:lnTo>
                    <a:pt x="44863" y="190011"/>
                  </a:lnTo>
                  <a:lnTo>
                    <a:pt x="33414" y="187442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1346252" y="6873527"/>
              <a:ext cx="115695" cy="16579"/>
            </a:xfrm>
            <a:custGeom>
              <a:avLst/>
              <a:gdLst/>
              <a:ahLst/>
              <a:cxnLst/>
              <a:rect l="0" t="0" r="0" b="0"/>
              <a:pathLst>
                <a:path w="115695" h="16579">
                  <a:moveTo>
                    <a:pt x="0" y="6060"/>
                  </a:moveTo>
                  <a:lnTo>
                    <a:pt x="16750" y="477"/>
                  </a:lnTo>
                  <a:lnTo>
                    <a:pt x="26359" y="0"/>
                  </a:lnTo>
                  <a:lnTo>
                    <a:pt x="37439" y="852"/>
                  </a:lnTo>
                  <a:lnTo>
                    <a:pt x="49501" y="2588"/>
                  </a:lnTo>
                  <a:lnTo>
                    <a:pt x="61047" y="4914"/>
                  </a:lnTo>
                  <a:lnTo>
                    <a:pt x="72251" y="7633"/>
                  </a:lnTo>
                  <a:lnTo>
                    <a:pt x="115694" y="1657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1830062" y="6574576"/>
              <a:ext cx="10518" cy="115695"/>
            </a:xfrm>
            <a:custGeom>
              <a:avLst/>
              <a:gdLst/>
              <a:ahLst/>
              <a:cxnLst/>
              <a:rect l="0" t="0" r="0" b="0"/>
              <a:pathLst>
                <a:path w="10518" h="115695">
                  <a:moveTo>
                    <a:pt x="0" y="0"/>
                  </a:moveTo>
                  <a:lnTo>
                    <a:pt x="0" y="48880"/>
                  </a:lnTo>
                  <a:lnTo>
                    <a:pt x="10517" y="1156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2334906" y="6553541"/>
              <a:ext cx="1" cy="136730"/>
            </a:xfrm>
            <a:custGeom>
              <a:avLst/>
              <a:gdLst/>
              <a:ahLst/>
              <a:cxnLst/>
              <a:rect l="0" t="0" r="0" b="0"/>
              <a:pathLst>
                <a:path w="1" h="136730">
                  <a:moveTo>
                    <a:pt x="0" y="0"/>
                  </a:move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283008" y="6890105"/>
              <a:ext cx="110918" cy="196236"/>
            </a:xfrm>
            <a:custGeom>
              <a:avLst/>
              <a:gdLst/>
              <a:ahLst/>
              <a:cxnLst/>
              <a:rect l="0" t="0" r="0" b="0"/>
              <a:pathLst>
                <a:path w="110918" h="196236">
                  <a:moveTo>
                    <a:pt x="30863" y="0"/>
                  </a:moveTo>
                  <a:lnTo>
                    <a:pt x="19696" y="16750"/>
                  </a:lnTo>
                  <a:lnTo>
                    <a:pt x="15238" y="25190"/>
                  </a:lnTo>
                  <a:lnTo>
                    <a:pt x="11098" y="34323"/>
                  </a:lnTo>
                  <a:lnTo>
                    <a:pt x="7169" y="43917"/>
                  </a:lnTo>
                  <a:lnTo>
                    <a:pt x="4549" y="54988"/>
                  </a:lnTo>
                  <a:lnTo>
                    <a:pt x="2803" y="67042"/>
                  </a:lnTo>
                  <a:lnTo>
                    <a:pt x="1639" y="79754"/>
                  </a:lnTo>
                  <a:lnTo>
                    <a:pt x="863" y="94071"/>
                  </a:lnTo>
                  <a:lnTo>
                    <a:pt x="0" y="125560"/>
                  </a:lnTo>
                  <a:lnTo>
                    <a:pt x="2107" y="139800"/>
                  </a:lnTo>
                  <a:lnTo>
                    <a:pt x="5849" y="152799"/>
                  </a:lnTo>
                  <a:lnTo>
                    <a:pt x="10682" y="164972"/>
                  </a:lnTo>
                  <a:lnTo>
                    <a:pt x="17409" y="174256"/>
                  </a:lnTo>
                  <a:lnTo>
                    <a:pt x="25399" y="181613"/>
                  </a:lnTo>
                  <a:lnTo>
                    <a:pt x="34232" y="187687"/>
                  </a:lnTo>
                  <a:lnTo>
                    <a:pt x="45964" y="191736"/>
                  </a:lnTo>
                  <a:lnTo>
                    <a:pt x="59629" y="194435"/>
                  </a:lnTo>
                  <a:lnTo>
                    <a:pt x="74581" y="196235"/>
                  </a:lnTo>
                  <a:lnTo>
                    <a:pt x="85718" y="193928"/>
                  </a:lnTo>
                  <a:lnTo>
                    <a:pt x="94312" y="188885"/>
                  </a:lnTo>
                  <a:lnTo>
                    <a:pt x="101209" y="182017"/>
                  </a:lnTo>
                  <a:lnTo>
                    <a:pt x="105807" y="172763"/>
                  </a:lnTo>
                  <a:lnTo>
                    <a:pt x="108873" y="161920"/>
                  </a:lnTo>
                  <a:lnTo>
                    <a:pt x="110917" y="150017"/>
                  </a:lnTo>
                  <a:lnTo>
                    <a:pt x="108773" y="140913"/>
                  </a:lnTo>
                  <a:lnTo>
                    <a:pt x="103838" y="133674"/>
                  </a:lnTo>
                  <a:lnTo>
                    <a:pt x="97043" y="127681"/>
                  </a:lnTo>
                  <a:lnTo>
                    <a:pt x="89006" y="124853"/>
                  </a:lnTo>
                  <a:lnTo>
                    <a:pt x="80143" y="124137"/>
                  </a:lnTo>
                  <a:lnTo>
                    <a:pt x="70728" y="124828"/>
                  </a:lnTo>
                  <a:lnTo>
                    <a:pt x="62114" y="127627"/>
                  </a:lnTo>
                  <a:lnTo>
                    <a:pt x="54035" y="131829"/>
                  </a:lnTo>
                  <a:lnTo>
                    <a:pt x="20345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2892339" y="6637683"/>
              <a:ext cx="1" cy="84141"/>
            </a:xfrm>
            <a:custGeom>
              <a:avLst/>
              <a:gdLst/>
              <a:ahLst/>
              <a:cxnLst/>
              <a:rect l="0" t="0" r="0" b="0"/>
              <a:pathLst>
                <a:path w="1" h="84141">
                  <a:moveTo>
                    <a:pt x="0" y="0"/>
                  </a:moveTo>
                  <a:lnTo>
                    <a:pt x="0" y="841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302525" y="6500953"/>
              <a:ext cx="1" cy="231389"/>
            </a:xfrm>
            <a:custGeom>
              <a:avLst/>
              <a:gdLst/>
              <a:ahLst/>
              <a:cxnLst/>
              <a:rect l="0" t="0" r="0" b="0"/>
              <a:pathLst>
                <a:path w="1" h="231389">
                  <a:moveTo>
                    <a:pt x="0" y="0"/>
                  </a:moveTo>
                  <a:lnTo>
                    <a:pt x="0" y="2313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218385" y="6900622"/>
              <a:ext cx="136646" cy="189318"/>
            </a:xfrm>
            <a:custGeom>
              <a:avLst/>
              <a:gdLst/>
              <a:ahLst/>
              <a:cxnLst/>
              <a:rect l="0" t="0" r="0" b="0"/>
              <a:pathLst>
                <a:path w="136646" h="189318">
                  <a:moveTo>
                    <a:pt x="0" y="0"/>
                  </a:moveTo>
                  <a:lnTo>
                    <a:pt x="64139" y="0"/>
                  </a:lnTo>
                  <a:lnTo>
                    <a:pt x="77818" y="1168"/>
                  </a:lnTo>
                  <a:lnTo>
                    <a:pt x="90443" y="3116"/>
                  </a:lnTo>
                  <a:lnTo>
                    <a:pt x="102366" y="5583"/>
                  </a:lnTo>
                  <a:lnTo>
                    <a:pt x="112651" y="9565"/>
                  </a:lnTo>
                  <a:lnTo>
                    <a:pt x="121845" y="14557"/>
                  </a:lnTo>
                  <a:lnTo>
                    <a:pt x="130312" y="20223"/>
                  </a:lnTo>
                  <a:lnTo>
                    <a:pt x="134788" y="28674"/>
                  </a:lnTo>
                  <a:lnTo>
                    <a:pt x="136604" y="38983"/>
                  </a:lnTo>
                  <a:lnTo>
                    <a:pt x="136645" y="50530"/>
                  </a:lnTo>
                  <a:lnTo>
                    <a:pt x="135504" y="61733"/>
                  </a:lnTo>
                  <a:lnTo>
                    <a:pt x="133575" y="72708"/>
                  </a:lnTo>
                  <a:lnTo>
                    <a:pt x="128315" y="96589"/>
                  </a:lnTo>
                  <a:lnTo>
                    <a:pt x="125276" y="111138"/>
                  </a:lnTo>
                  <a:lnTo>
                    <a:pt x="115693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3260455" y="6957669"/>
              <a:ext cx="136730" cy="16577"/>
            </a:xfrm>
            <a:custGeom>
              <a:avLst/>
              <a:gdLst/>
              <a:ahLst/>
              <a:cxnLst/>
              <a:rect l="0" t="0" r="0" b="0"/>
              <a:pathLst>
                <a:path w="136730" h="16577">
                  <a:moveTo>
                    <a:pt x="0" y="6059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9" y="851"/>
                  </a:lnTo>
                  <a:lnTo>
                    <a:pt x="49501" y="2587"/>
                  </a:lnTo>
                  <a:lnTo>
                    <a:pt x="62216" y="4913"/>
                  </a:lnTo>
                  <a:lnTo>
                    <a:pt x="75367" y="7632"/>
                  </a:lnTo>
                  <a:lnTo>
                    <a:pt x="136729" y="165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3859958" y="6585094"/>
              <a:ext cx="10519" cy="126212"/>
            </a:xfrm>
            <a:custGeom>
              <a:avLst/>
              <a:gdLst/>
              <a:ahLst/>
              <a:cxnLst/>
              <a:rect l="0" t="0" r="0" b="0"/>
              <a:pathLst>
                <a:path w="10519" h="126212">
                  <a:moveTo>
                    <a:pt x="10518" y="0"/>
                  </a:moveTo>
                  <a:lnTo>
                    <a:pt x="10518" y="58557"/>
                  </a:lnTo>
                  <a:lnTo>
                    <a:pt x="9349" y="70591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4291180" y="6448365"/>
              <a:ext cx="21036" cy="315530"/>
            </a:xfrm>
            <a:custGeom>
              <a:avLst/>
              <a:gdLst/>
              <a:ahLst/>
              <a:cxnLst/>
              <a:rect l="0" t="0" r="0" b="0"/>
              <a:pathLst>
                <a:path w="21036" h="315530">
                  <a:moveTo>
                    <a:pt x="0" y="0"/>
                  </a:moveTo>
                  <a:lnTo>
                    <a:pt x="0" y="159592"/>
                  </a:lnTo>
                  <a:lnTo>
                    <a:pt x="1168" y="173006"/>
                  </a:lnTo>
                  <a:lnTo>
                    <a:pt x="3116" y="185454"/>
                  </a:lnTo>
                  <a:lnTo>
                    <a:pt x="5583" y="197260"/>
                  </a:lnTo>
                  <a:lnTo>
                    <a:pt x="7228" y="209804"/>
                  </a:lnTo>
                  <a:lnTo>
                    <a:pt x="8325" y="222842"/>
                  </a:lnTo>
                  <a:lnTo>
                    <a:pt x="9055" y="236208"/>
                  </a:lnTo>
                  <a:lnTo>
                    <a:pt x="10711" y="249793"/>
                  </a:lnTo>
                  <a:lnTo>
                    <a:pt x="21035" y="31552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4246872" y="6939433"/>
              <a:ext cx="117961" cy="179110"/>
            </a:xfrm>
            <a:custGeom>
              <a:avLst/>
              <a:gdLst/>
              <a:ahLst/>
              <a:cxnLst/>
              <a:rect l="0" t="0" r="0" b="0"/>
              <a:pathLst>
                <a:path w="117961" h="179110">
                  <a:moveTo>
                    <a:pt x="75861" y="34812"/>
                  </a:moveTo>
                  <a:lnTo>
                    <a:pt x="70277" y="18062"/>
                  </a:lnTo>
                  <a:lnTo>
                    <a:pt x="65126" y="11959"/>
                  </a:lnTo>
                  <a:lnTo>
                    <a:pt x="58187" y="6722"/>
                  </a:lnTo>
                  <a:lnTo>
                    <a:pt x="50054" y="2062"/>
                  </a:lnTo>
                  <a:lnTo>
                    <a:pt x="41127" y="124"/>
                  </a:lnTo>
                  <a:lnTo>
                    <a:pt x="31670" y="0"/>
                  </a:lnTo>
                  <a:lnTo>
                    <a:pt x="21859" y="1086"/>
                  </a:lnTo>
                  <a:lnTo>
                    <a:pt x="16487" y="7654"/>
                  </a:lnTo>
                  <a:lnTo>
                    <a:pt x="14074" y="17875"/>
                  </a:lnTo>
                  <a:lnTo>
                    <a:pt x="13634" y="30533"/>
                  </a:lnTo>
                  <a:lnTo>
                    <a:pt x="15679" y="43646"/>
                  </a:lnTo>
                  <a:lnTo>
                    <a:pt x="19378" y="57062"/>
                  </a:lnTo>
                  <a:lnTo>
                    <a:pt x="24182" y="70680"/>
                  </a:lnTo>
                  <a:lnTo>
                    <a:pt x="29722" y="84435"/>
                  </a:lnTo>
                  <a:lnTo>
                    <a:pt x="35753" y="98278"/>
                  </a:lnTo>
                  <a:lnTo>
                    <a:pt x="42110" y="112181"/>
                  </a:lnTo>
                  <a:lnTo>
                    <a:pt x="47517" y="124956"/>
                  </a:lnTo>
                  <a:lnTo>
                    <a:pt x="52290" y="136979"/>
                  </a:lnTo>
                  <a:lnTo>
                    <a:pt x="56641" y="148500"/>
                  </a:lnTo>
                  <a:lnTo>
                    <a:pt x="57205" y="158517"/>
                  </a:lnTo>
                  <a:lnTo>
                    <a:pt x="55243" y="167533"/>
                  </a:lnTo>
                  <a:lnTo>
                    <a:pt x="51598" y="175881"/>
                  </a:lnTo>
                  <a:lnTo>
                    <a:pt x="46831" y="179109"/>
                  </a:lnTo>
                  <a:lnTo>
                    <a:pt x="41315" y="178923"/>
                  </a:lnTo>
                  <a:lnTo>
                    <a:pt x="35301" y="176462"/>
                  </a:lnTo>
                  <a:lnTo>
                    <a:pt x="28954" y="172485"/>
                  </a:lnTo>
                  <a:lnTo>
                    <a:pt x="22386" y="167496"/>
                  </a:lnTo>
                  <a:lnTo>
                    <a:pt x="15670" y="161832"/>
                  </a:lnTo>
                  <a:lnTo>
                    <a:pt x="10023" y="154551"/>
                  </a:lnTo>
                  <a:lnTo>
                    <a:pt x="5091" y="146191"/>
                  </a:lnTo>
                  <a:lnTo>
                    <a:pt x="634" y="137111"/>
                  </a:lnTo>
                  <a:lnTo>
                    <a:pt x="0" y="127553"/>
                  </a:lnTo>
                  <a:lnTo>
                    <a:pt x="1914" y="117675"/>
                  </a:lnTo>
                  <a:lnTo>
                    <a:pt x="5528" y="107583"/>
                  </a:lnTo>
                  <a:lnTo>
                    <a:pt x="11443" y="99686"/>
                  </a:lnTo>
                  <a:lnTo>
                    <a:pt x="18892" y="93254"/>
                  </a:lnTo>
                  <a:lnTo>
                    <a:pt x="27364" y="87797"/>
                  </a:lnTo>
                  <a:lnTo>
                    <a:pt x="38855" y="84159"/>
                  </a:lnTo>
                  <a:lnTo>
                    <a:pt x="52358" y="81733"/>
                  </a:lnTo>
                  <a:lnTo>
                    <a:pt x="67204" y="80116"/>
                  </a:lnTo>
                  <a:lnTo>
                    <a:pt x="80607" y="76701"/>
                  </a:lnTo>
                  <a:lnTo>
                    <a:pt x="93049" y="72087"/>
                  </a:lnTo>
                  <a:lnTo>
                    <a:pt x="104849" y="66675"/>
                  </a:lnTo>
                  <a:lnTo>
                    <a:pt x="112715" y="58391"/>
                  </a:lnTo>
                  <a:lnTo>
                    <a:pt x="117960" y="48194"/>
                  </a:lnTo>
                  <a:lnTo>
                    <a:pt x="117931" y="32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5006376" y="6648200"/>
              <a:ext cx="1" cy="136729"/>
            </a:xfrm>
            <a:custGeom>
              <a:avLst/>
              <a:gdLst/>
              <a:ahLst/>
              <a:cxnLst/>
              <a:rect l="0" t="0" r="0" b="0"/>
              <a:pathLst>
                <a:path w="1" h="136729">
                  <a:moveTo>
                    <a:pt x="0" y="0"/>
                  </a:moveTo>
                  <a:lnTo>
                    <a:pt x="0" y="1367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416563" y="6448365"/>
              <a:ext cx="31553" cy="368117"/>
            </a:xfrm>
            <a:custGeom>
              <a:avLst/>
              <a:gdLst/>
              <a:ahLst/>
              <a:cxnLst/>
              <a:rect l="0" t="0" r="0" b="0"/>
              <a:pathLst>
                <a:path w="31553" h="368117">
                  <a:moveTo>
                    <a:pt x="0" y="0"/>
                  </a:moveTo>
                  <a:lnTo>
                    <a:pt x="0" y="27917"/>
                  </a:lnTo>
                  <a:lnTo>
                    <a:pt x="1168" y="40816"/>
                  </a:lnTo>
                  <a:lnTo>
                    <a:pt x="3116" y="54088"/>
                  </a:lnTo>
                  <a:lnTo>
                    <a:pt x="5583" y="67612"/>
                  </a:lnTo>
                  <a:lnTo>
                    <a:pt x="7228" y="83639"/>
                  </a:lnTo>
                  <a:lnTo>
                    <a:pt x="8324" y="101335"/>
                  </a:lnTo>
                  <a:lnTo>
                    <a:pt x="9055" y="120145"/>
                  </a:lnTo>
                  <a:lnTo>
                    <a:pt x="10711" y="136192"/>
                  </a:lnTo>
                  <a:lnTo>
                    <a:pt x="12984" y="150395"/>
                  </a:lnTo>
                  <a:lnTo>
                    <a:pt x="15667" y="163369"/>
                  </a:lnTo>
                  <a:lnTo>
                    <a:pt x="17456" y="179030"/>
                  </a:lnTo>
                  <a:lnTo>
                    <a:pt x="18649" y="196483"/>
                  </a:lnTo>
                  <a:lnTo>
                    <a:pt x="19974" y="233403"/>
                  </a:lnTo>
                  <a:lnTo>
                    <a:pt x="20564" y="269290"/>
                  </a:lnTo>
                  <a:lnTo>
                    <a:pt x="21889" y="284703"/>
                  </a:lnTo>
                  <a:lnTo>
                    <a:pt x="23942" y="298483"/>
                  </a:lnTo>
                  <a:lnTo>
                    <a:pt x="31552" y="36811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5384944" y="6992791"/>
              <a:ext cx="83787" cy="244396"/>
            </a:xfrm>
            <a:custGeom>
              <a:avLst/>
              <a:gdLst/>
              <a:ahLst/>
              <a:cxnLst/>
              <a:rect l="0" t="0" r="0" b="0"/>
              <a:pathLst>
                <a:path w="83787" h="244396">
                  <a:moveTo>
                    <a:pt x="73689" y="76113"/>
                  </a:moveTo>
                  <a:lnTo>
                    <a:pt x="79272" y="53779"/>
                  </a:lnTo>
                  <a:lnTo>
                    <a:pt x="79749" y="43695"/>
                  </a:lnTo>
                  <a:lnTo>
                    <a:pt x="78897" y="33466"/>
                  </a:lnTo>
                  <a:lnTo>
                    <a:pt x="77161" y="23141"/>
                  </a:lnTo>
                  <a:lnTo>
                    <a:pt x="72498" y="15088"/>
                  </a:lnTo>
                  <a:lnTo>
                    <a:pt x="65883" y="8552"/>
                  </a:lnTo>
                  <a:lnTo>
                    <a:pt x="57967" y="3025"/>
                  </a:lnTo>
                  <a:lnTo>
                    <a:pt x="48016" y="510"/>
                  </a:lnTo>
                  <a:lnTo>
                    <a:pt x="36707" y="0"/>
                  </a:lnTo>
                  <a:lnTo>
                    <a:pt x="24493" y="830"/>
                  </a:lnTo>
                  <a:lnTo>
                    <a:pt x="15182" y="4889"/>
                  </a:lnTo>
                  <a:lnTo>
                    <a:pt x="7807" y="11101"/>
                  </a:lnTo>
                  <a:lnTo>
                    <a:pt x="1721" y="18749"/>
                  </a:lnTo>
                  <a:lnTo>
                    <a:pt x="0" y="26184"/>
                  </a:lnTo>
                  <a:lnTo>
                    <a:pt x="1191" y="33477"/>
                  </a:lnTo>
                  <a:lnTo>
                    <a:pt x="4322" y="40678"/>
                  </a:lnTo>
                  <a:lnTo>
                    <a:pt x="9915" y="46646"/>
                  </a:lnTo>
                  <a:lnTo>
                    <a:pt x="17149" y="51793"/>
                  </a:lnTo>
                  <a:lnTo>
                    <a:pt x="25478" y="56394"/>
                  </a:lnTo>
                  <a:lnTo>
                    <a:pt x="34537" y="58292"/>
                  </a:lnTo>
                  <a:lnTo>
                    <a:pt x="44081" y="58390"/>
                  </a:lnTo>
                  <a:lnTo>
                    <a:pt x="53951" y="57285"/>
                  </a:lnTo>
                  <a:lnTo>
                    <a:pt x="61699" y="60056"/>
                  </a:lnTo>
                  <a:lnTo>
                    <a:pt x="68033" y="65408"/>
                  </a:lnTo>
                  <a:lnTo>
                    <a:pt x="73424" y="72482"/>
                  </a:lnTo>
                  <a:lnTo>
                    <a:pt x="77018" y="83041"/>
                  </a:lnTo>
                  <a:lnTo>
                    <a:pt x="79415" y="95924"/>
                  </a:lnTo>
                  <a:lnTo>
                    <a:pt x="81012" y="110356"/>
                  </a:lnTo>
                  <a:lnTo>
                    <a:pt x="82077" y="124651"/>
                  </a:lnTo>
                  <a:lnTo>
                    <a:pt x="82787" y="138855"/>
                  </a:lnTo>
                  <a:lnTo>
                    <a:pt x="83576" y="167104"/>
                  </a:lnTo>
                  <a:lnTo>
                    <a:pt x="83786" y="181181"/>
                  </a:lnTo>
                  <a:lnTo>
                    <a:pt x="73689" y="24439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837266" y="6658717"/>
              <a:ext cx="10519" cy="126212"/>
            </a:xfrm>
            <a:custGeom>
              <a:avLst/>
              <a:gdLst/>
              <a:ahLst/>
              <a:cxnLst/>
              <a:rect l="0" t="0" r="0" b="0"/>
              <a:pathLst>
                <a:path w="10519" h="126212">
                  <a:moveTo>
                    <a:pt x="1" y="0"/>
                  </a:moveTo>
                  <a:lnTo>
                    <a:pt x="0" y="58556"/>
                  </a:lnTo>
                  <a:lnTo>
                    <a:pt x="1169" y="70590"/>
                  </a:lnTo>
                  <a:lnTo>
                    <a:pt x="10518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6426252" y="6511471"/>
              <a:ext cx="52589" cy="315529"/>
            </a:xfrm>
            <a:custGeom>
              <a:avLst/>
              <a:gdLst/>
              <a:ahLst/>
              <a:cxnLst/>
              <a:rect l="0" t="0" r="0" b="0"/>
              <a:pathLst>
                <a:path w="52589" h="315529">
                  <a:moveTo>
                    <a:pt x="52588" y="0"/>
                  </a:moveTo>
                  <a:lnTo>
                    <a:pt x="41421" y="16750"/>
                  </a:lnTo>
                  <a:lnTo>
                    <a:pt x="36963" y="26359"/>
                  </a:lnTo>
                  <a:lnTo>
                    <a:pt x="32823" y="37439"/>
                  </a:lnTo>
                  <a:lnTo>
                    <a:pt x="28894" y="49500"/>
                  </a:lnTo>
                  <a:lnTo>
                    <a:pt x="25106" y="63384"/>
                  </a:lnTo>
                  <a:lnTo>
                    <a:pt x="21412" y="78484"/>
                  </a:lnTo>
                  <a:lnTo>
                    <a:pt x="17781" y="94393"/>
                  </a:lnTo>
                  <a:lnTo>
                    <a:pt x="10629" y="130768"/>
                  </a:lnTo>
                  <a:lnTo>
                    <a:pt x="7086" y="150284"/>
                  </a:lnTo>
                  <a:lnTo>
                    <a:pt x="4724" y="170307"/>
                  </a:lnTo>
                  <a:lnTo>
                    <a:pt x="3149" y="190667"/>
                  </a:lnTo>
                  <a:lnTo>
                    <a:pt x="2100" y="211252"/>
                  </a:lnTo>
                  <a:lnTo>
                    <a:pt x="933" y="249707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6289523" y="7058386"/>
              <a:ext cx="21036" cy="126212"/>
            </a:xfrm>
            <a:custGeom>
              <a:avLst/>
              <a:gdLst/>
              <a:ahLst/>
              <a:cxnLst/>
              <a:rect l="0" t="0" r="0" b="0"/>
              <a:pathLst>
                <a:path w="21036" h="126212">
                  <a:moveTo>
                    <a:pt x="21035" y="0"/>
                  </a:moveTo>
                  <a:lnTo>
                    <a:pt x="9869" y="16750"/>
                  </a:lnTo>
                  <a:lnTo>
                    <a:pt x="6579" y="27527"/>
                  </a:lnTo>
                  <a:lnTo>
                    <a:pt x="4386" y="40555"/>
                  </a:lnTo>
                  <a:lnTo>
                    <a:pt x="2924" y="55084"/>
                  </a:lnTo>
                  <a:lnTo>
                    <a:pt x="1950" y="69444"/>
                  </a:lnTo>
                  <a:lnTo>
                    <a:pt x="1300" y="83692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358062" y="7002674"/>
              <a:ext cx="117900" cy="175740"/>
            </a:xfrm>
            <a:custGeom>
              <a:avLst/>
              <a:gdLst/>
              <a:ahLst/>
              <a:cxnLst/>
              <a:rect l="0" t="0" r="0" b="0"/>
              <a:pathLst>
                <a:path w="117900" h="175740">
                  <a:moveTo>
                    <a:pt x="15602" y="55712"/>
                  </a:moveTo>
                  <a:lnTo>
                    <a:pt x="963" y="99629"/>
                  </a:lnTo>
                  <a:lnTo>
                    <a:pt x="0" y="109532"/>
                  </a:lnTo>
                  <a:lnTo>
                    <a:pt x="526" y="119639"/>
                  </a:lnTo>
                  <a:lnTo>
                    <a:pt x="2046" y="129883"/>
                  </a:lnTo>
                  <a:lnTo>
                    <a:pt x="4227" y="140218"/>
                  </a:lnTo>
                  <a:lnTo>
                    <a:pt x="6851" y="150614"/>
                  </a:lnTo>
                  <a:lnTo>
                    <a:pt x="9768" y="161050"/>
                  </a:lnTo>
                  <a:lnTo>
                    <a:pt x="16387" y="168008"/>
                  </a:lnTo>
                  <a:lnTo>
                    <a:pt x="25475" y="172646"/>
                  </a:lnTo>
                  <a:lnTo>
                    <a:pt x="36207" y="175739"/>
                  </a:lnTo>
                  <a:lnTo>
                    <a:pt x="46868" y="175463"/>
                  </a:lnTo>
                  <a:lnTo>
                    <a:pt x="57482" y="172942"/>
                  </a:lnTo>
                  <a:lnTo>
                    <a:pt x="68063" y="168924"/>
                  </a:lnTo>
                  <a:lnTo>
                    <a:pt x="77454" y="162739"/>
                  </a:lnTo>
                  <a:lnTo>
                    <a:pt x="86053" y="155111"/>
                  </a:lnTo>
                  <a:lnTo>
                    <a:pt x="94122" y="146519"/>
                  </a:lnTo>
                  <a:lnTo>
                    <a:pt x="100670" y="136117"/>
                  </a:lnTo>
                  <a:lnTo>
                    <a:pt x="106205" y="124508"/>
                  </a:lnTo>
                  <a:lnTo>
                    <a:pt x="111062" y="112093"/>
                  </a:lnTo>
                  <a:lnTo>
                    <a:pt x="114301" y="99142"/>
                  </a:lnTo>
                  <a:lnTo>
                    <a:pt x="116460" y="85834"/>
                  </a:lnTo>
                  <a:lnTo>
                    <a:pt x="117899" y="72287"/>
                  </a:lnTo>
                  <a:lnTo>
                    <a:pt x="117690" y="59750"/>
                  </a:lnTo>
                  <a:lnTo>
                    <a:pt x="116382" y="47887"/>
                  </a:lnTo>
                  <a:lnTo>
                    <a:pt x="114342" y="36472"/>
                  </a:lnTo>
                  <a:lnTo>
                    <a:pt x="110644" y="26524"/>
                  </a:lnTo>
                  <a:lnTo>
                    <a:pt x="105842" y="17556"/>
                  </a:lnTo>
                  <a:lnTo>
                    <a:pt x="100303" y="9239"/>
                  </a:lnTo>
                  <a:lnTo>
                    <a:pt x="90768" y="3696"/>
                  </a:lnTo>
                  <a:lnTo>
                    <a:pt x="78567" y="0"/>
                  </a:lnTo>
                  <a:lnTo>
                    <a:pt x="26120" y="31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7015238" y="6700787"/>
              <a:ext cx="21036" cy="115695"/>
            </a:xfrm>
            <a:custGeom>
              <a:avLst/>
              <a:gdLst/>
              <a:ahLst/>
              <a:cxnLst/>
              <a:rect l="0" t="0" r="0" b="0"/>
              <a:pathLst>
                <a:path w="21036" h="115695">
                  <a:moveTo>
                    <a:pt x="21035" y="0"/>
                  </a:moveTo>
                  <a:lnTo>
                    <a:pt x="15451" y="16751"/>
                  </a:lnTo>
                  <a:lnTo>
                    <a:pt x="12638" y="26359"/>
                  </a:lnTo>
                  <a:lnTo>
                    <a:pt x="6396" y="49501"/>
                  </a:lnTo>
                  <a:lnTo>
                    <a:pt x="4264" y="62216"/>
                  </a:lnTo>
                  <a:lnTo>
                    <a:pt x="2842" y="75368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7478012" y="6458883"/>
              <a:ext cx="73624" cy="347082"/>
            </a:xfrm>
            <a:custGeom>
              <a:avLst/>
              <a:gdLst/>
              <a:ahLst/>
              <a:cxnLst/>
              <a:rect l="0" t="0" r="0" b="0"/>
              <a:pathLst>
                <a:path w="73624" h="347082">
                  <a:moveTo>
                    <a:pt x="73623" y="0"/>
                  </a:moveTo>
                  <a:lnTo>
                    <a:pt x="68040" y="16751"/>
                  </a:lnTo>
                  <a:lnTo>
                    <a:pt x="65227" y="28696"/>
                  </a:lnTo>
                  <a:lnTo>
                    <a:pt x="62182" y="43672"/>
                  </a:lnTo>
                  <a:lnTo>
                    <a:pt x="58985" y="60667"/>
                  </a:lnTo>
                  <a:lnTo>
                    <a:pt x="55684" y="75504"/>
                  </a:lnTo>
                  <a:lnTo>
                    <a:pt x="52315" y="88900"/>
                  </a:lnTo>
                  <a:lnTo>
                    <a:pt x="48899" y="101337"/>
                  </a:lnTo>
                  <a:lnTo>
                    <a:pt x="45455" y="116640"/>
                  </a:lnTo>
                  <a:lnTo>
                    <a:pt x="38511" y="152342"/>
                  </a:lnTo>
                  <a:lnTo>
                    <a:pt x="28031" y="211861"/>
                  </a:lnTo>
                  <a:lnTo>
                    <a:pt x="24530" y="228887"/>
                  </a:lnTo>
                  <a:lnTo>
                    <a:pt x="21028" y="243744"/>
                  </a:lnTo>
                  <a:lnTo>
                    <a:pt x="17525" y="257154"/>
                  </a:lnTo>
                  <a:lnTo>
                    <a:pt x="10516" y="287636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7299213" y="7016315"/>
              <a:ext cx="31554" cy="199836"/>
            </a:xfrm>
            <a:custGeom>
              <a:avLst/>
              <a:gdLst/>
              <a:ahLst/>
              <a:cxnLst/>
              <a:rect l="0" t="0" r="0" b="0"/>
              <a:pathLst>
                <a:path w="31554" h="199836">
                  <a:moveTo>
                    <a:pt x="31553" y="0"/>
                  </a:moveTo>
                  <a:lnTo>
                    <a:pt x="16914" y="43918"/>
                  </a:lnTo>
                  <a:lnTo>
                    <a:pt x="14782" y="54989"/>
                  </a:lnTo>
                  <a:lnTo>
                    <a:pt x="13360" y="67044"/>
                  </a:lnTo>
                  <a:lnTo>
                    <a:pt x="12413" y="79754"/>
                  </a:lnTo>
                  <a:lnTo>
                    <a:pt x="11781" y="92903"/>
                  </a:lnTo>
                  <a:lnTo>
                    <a:pt x="11080" y="119978"/>
                  </a:lnTo>
                  <a:lnTo>
                    <a:pt x="9723" y="134911"/>
                  </a:lnTo>
                  <a:lnTo>
                    <a:pt x="7651" y="150709"/>
                  </a:ln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425424" y="7047869"/>
              <a:ext cx="10519" cy="189318"/>
            </a:xfrm>
            <a:custGeom>
              <a:avLst/>
              <a:gdLst/>
              <a:ahLst/>
              <a:cxnLst/>
              <a:rect l="0" t="0" r="0" b="0"/>
              <a:pathLst>
                <a:path w="10519" h="189318">
                  <a:moveTo>
                    <a:pt x="10518" y="0"/>
                  </a:moveTo>
                  <a:lnTo>
                    <a:pt x="4934" y="22333"/>
                  </a:lnTo>
                  <a:lnTo>
                    <a:pt x="3290" y="33586"/>
                  </a:lnTo>
                  <a:lnTo>
                    <a:pt x="2193" y="45763"/>
                  </a:lnTo>
                  <a:lnTo>
                    <a:pt x="1462" y="58556"/>
                  </a:lnTo>
                  <a:lnTo>
                    <a:pt x="649" y="88351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8045963" y="6721823"/>
              <a:ext cx="31553" cy="126212"/>
            </a:xfrm>
            <a:custGeom>
              <a:avLst/>
              <a:gdLst/>
              <a:ahLst/>
              <a:cxnLst/>
              <a:rect l="0" t="0" r="0" b="0"/>
              <a:pathLst>
                <a:path w="31553" h="126212">
                  <a:moveTo>
                    <a:pt x="31552" y="0"/>
                  </a:moveTo>
                  <a:lnTo>
                    <a:pt x="25969" y="16750"/>
                  </a:lnTo>
                  <a:lnTo>
                    <a:pt x="23156" y="26358"/>
                  </a:lnTo>
                  <a:lnTo>
                    <a:pt x="13613" y="61047"/>
                  </a:lnTo>
                  <a:lnTo>
                    <a:pt x="10243" y="72251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8435113" y="6606130"/>
              <a:ext cx="42072" cy="210352"/>
            </a:xfrm>
            <a:custGeom>
              <a:avLst/>
              <a:gdLst/>
              <a:ahLst/>
              <a:cxnLst/>
              <a:rect l="0" t="0" r="0" b="0"/>
              <a:pathLst>
                <a:path w="42072" h="210352">
                  <a:moveTo>
                    <a:pt x="42071" y="0"/>
                  </a:moveTo>
                  <a:lnTo>
                    <a:pt x="30903" y="16751"/>
                  </a:lnTo>
                  <a:lnTo>
                    <a:pt x="26445" y="25190"/>
                  </a:lnTo>
                  <a:lnTo>
                    <a:pt x="22305" y="34323"/>
                  </a:lnTo>
                  <a:lnTo>
                    <a:pt x="18376" y="43917"/>
                  </a:lnTo>
                  <a:lnTo>
                    <a:pt x="14588" y="56156"/>
                  </a:lnTo>
                  <a:lnTo>
                    <a:pt x="10894" y="70159"/>
                  </a:lnTo>
                  <a:lnTo>
                    <a:pt x="7263" y="85337"/>
                  </a:lnTo>
                  <a:lnTo>
                    <a:pt x="4842" y="102467"/>
                  </a:lnTo>
                  <a:lnTo>
                    <a:pt x="3228" y="120899"/>
                  </a:lnTo>
                  <a:lnTo>
                    <a:pt x="0" y="21035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8224762" y="7089939"/>
              <a:ext cx="63106" cy="168282"/>
            </a:xfrm>
            <a:custGeom>
              <a:avLst/>
              <a:gdLst/>
              <a:ahLst/>
              <a:cxnLst/>
              <a:rect l="0" t="0" r="0" b="0"/>
              <a:pathLst>
                <a:path w="63106" h="168282">
                  <a:moveTo>
                    <a:pt x="63105" y="0"/>
                  </a:moveTo>
                  <a:lnTo>
                    <a:pt x="51939" y="16750"/>
                  </a:lnTo>
                  <a:lnTo>
                    <a:pt x="47480" y="26359"/>
                  </a:lnTo>
                  <a:lnTo>
                    <a:pt x="43339" y="37439"/>
                  </a:lnTo>
                  <a:lnTo>
                    <a:pt x="39410" y="49501"/>
                  </a:lnTo>
                  <a:lnTo>
                    <a:pt x="34454" y="62216"/>
                  </a:lnTo>
                  <a:lnTo>
                    <a:pt x="28812" y="75367"/>
                  </a:lnTo>
                  <a:lnTo>
                    <a:pt x="22714" y="88809"/>
                  </a:lnTo>
                  <a:lnTo>
                    <a:pt x="18648" y="103614"/>
                  </a:lnTo>
                  <a:lnTo>
                    <a:pt x="15938" y="119327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8318580" y="7089939"/>
              <a:ext cx="135872" cy="127909"/>
            </a:xfrm>
            <a:custGeom>
              <a:avLst/>
              <a:gdLst/>
              <a:ahLst/>
              <a:cxnLst/>
              <a:rect l="0" t="0" r="0" b="0"/>
              <a:pathLst>
                <a:path w="135872" h="127909">
                  <a:moveTo>
                    <a:pt x="32393" y="0"/>
                  </a:moveTo>
                  <a:lnTo>
                    <a:pt x="54726" y="0"/>
                  </a:lnTo>
                  <a:lnTo>
                    <a:pt x="65980" y="1168"/>
                  </a:lnTo>
                  <a:lnTo>
                    <a:pt x="78157" y="3116"/>
                  </a:lnTo>
                  <a:lnTo>
                    <a:pt x="90949" y="5583"/>
                  </a:lnTo>
                  <a:lnTo>
                    <a:pt x="102983" y="10733"/>
                  </a:lnTo>
                  <a:lnTo>
                    <a:pt x="114511" y="17673"/>
                  </a:lnTo>
                  <a:lnTo>
                    <a:pt x="125703" y="25805"/>
                  </a:lnTo>
                  <a:lnTo>
                    <a:pt x="131995" y="35902"/>
                  </a:lnTo>
                  <a:lnTo>
                    <a:pt x="135021" y="47307"/>
                  </a:lnTo>
                  <a:lnTo>
                    <a:pt x="135871" y="59585"/>
                  </a:lnTo>
                  <a:lnTo>
                    <a:pt x="134099" y="70107"/>
                  </a:lnTo>
                  <a:lnTo>
                    <a:pt x="130581" y="79460"/>
                  </a:lnTo>
                  <a:lnTo>
                    <a:pt x="125899" y="88032"/>
                  </a:lnTo>
                  <a:lnTo>
                    <a:pt x="119271" y="94915"/>
                  </a:lnTo>
                  <a:lnTo>
                    <a:pt x="111347" y="100673"/>
                  </a:lnTo>
                  <a:lnTo>
                    <a:pt x="102558" y="105679"/>
                  </a:lnTo>
                  <a:lnTo>
                    <a:pt x="93194" y="111355"/>
                  </a:lnTo>
                  <a:lnTo>
                    <a:pt x="73438" y="123893"/>
                  </a:lnTo>
                  <a:lnTo>
                    <a:pt x="63262" y="127003"/>
                  </a:lnTo>
                  <a:lnTo>
                    <a:pt x="52973" y="127908"/>
                  </a:lnTo>
                  <a:lnTo>
                    <a:pt x="42607" y="127342"/>
                  </a:lnTo>
                  <a:lnTo>
                    <a:pt x="33359" y="124628"/>
                  </a:lnTo>
                  <a:lnTo>
                    <a:pt x="24856" y="120481"/>
                  </a:lnTo>
                  <a:lnTo>
                    <a:pt x="16850" y="115379"/>
                  </a:lnTo>
                  <a:lnTo>
                    <a:pt x="10344" y="108472"/>
                  </a:lnTo>
                  <a:lnTo>
                    <a:pt x="4839" y="100362"/>
                  </a:lnTo>
                  <a:lnTo>
                    <a:pt x="0" y="91449"/>
                  </a:lnTo>
                  <a:lnTo>
                    <a:pt x="280" y="84339"/>
                  </a:lnTo>
                  <a:lnTo>
                    <a:pt x="3972" y="78430"/>
                  </a:lnTo>
                  <a:lnTo>
                    <a:pt x="9940" y="73322"/>
                  </a:lnTo>
                  <a:lnTo>
                    <a:pt x="17424" y="71085"/>
                  </a:lnTo>
                  <a:lnTo>
                    <a:pt x="25919" y="70762"/>
                  </a:lnTo>
                  <a:lnTo>
                    <a:pt x="35089" y="71716"/>
                  </a:lnTo>
                  <a:lnTo>
                    <a:pt x="44708" y="73520"/>
                  </a:lnTo>
                  <a:lnTo>
                    <a:pt x="54626" y="75891"/>
                  </a:lnTo>
                  <a:lnTo>
                    <a:pt x="64744" y="78641"/>
                  </a:lnTo>
                  <a:lnTo>
                    <a:pt x="85336" y="84813"/>
                  </a:lnTo>
                  <a:lnTo>
                    <a:pt x="127051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8750641" y="6627165"/>
            <a:ext cx="1199296" cy="610022"/>
            <a:chOff x="8750641" y="6627165"/>
            <a:chExt cx="1199296" cy="610022"/>
          </a:xfrm>
        </p:grpSpPr>
        <p:sp>
          <p:nvSpPr>
            <p:cNvPr id="263" name="Freeform 262"/>
            <p:cNvSpPr/>
            <p:nvPr/>
          </p:nvSpPr>
          <p:spPr>
            <a:xfrm>
              <a:off x="8750641" y="6707054"/>
              <a:ext cx="1199296" cy="151498"/>
            </a:xfrm>
            <a:custGeom>
              <a:avLst/>
              <a:gdLst/>
              <a:ahLst/>
              <a:cxnLst/>
              <a:rect l="0" t="0" r="0" b="0"/>
              <a:pathLst>
                <a:path w="1199296" h="151498">
                  <a:moveTo>
                    <a:pt x="0" y="14769"/>
                  </a:moveTo>
                  <a:lnTo>
                    <a:pt x="314102" y="14769"/>
                  </a:lnTo>
                  <a:lnTo>
                    <a:pt x="348005" y="17885"/>
                  </a:lnTo>
                  <a:lnTo>
                    <a:pt x="382551" y="21997"/>
                  </a:lnTo>
                  <a:lnTo>
                    <a:pt x="417381" y="23825"/>
                  </a:lnTo>
                  <a:lnTo>
                    <a:pt x="452339" y="24637"/>
                  </a:lnTo>
                  <a:lnTo>
                    <a:pt x="487352" y="26166"/>
                  </a:lnTo>
                  <a:lnTo>
                    <a:pt x="522391" y="30741"/>
                  </a:lnTo>
                  <a:lnTo>
                    <a:pt x="557440" y="33554"/>
                  </a:lnTo>
                  <a:lnTo>
                    <a:pt x="592495" y="35973"/>
                  </a:lnTo>
                  <a:lnTo>
                    <a:pt x="610024" y="38254"/>
                  </a:lnTo>
                  <a:lnTo>
                    <a:pt x="627552" y="40943"/>
                  </a:lnTo>
                  <a:lnTo>
                    <a:pt x="642743" y="43905"/>
                  </a:lnTo>
                  <a:lnTo>
                    <a:pt x="656377" y="47048"/>
                  </a:lnTo>
                  <a:lnTo>
                    <a:pt x="668972" y="50311"/>
                  </a:lnTo>
                  <a:lnTo>
                    <a:pt x="701664" y="53937"/>
                  </a:lnTo>
                  <a:lnTo>
                    <a:pt x="737229" y="56719"/>
                  </a:lnTo>
                  <a:lnTo>
                    <a:pt x="753257" y="59096"/>
                  </a:lnTo>
                  <a:lnTo>
                    <a:pt x="784701" y="63685"/>
                  </a:lnTo>
                  <a:lnTo>
                    <a:pt x="818153" y="65725"/>
                  </a:lnTo>
                  <a:lnTo>
                    <a:pt x="852497" y="66631"/>
                  </a:lnTo>
                  <a:lnTo>
                    <a:pt x="1169316" y="67356"/>
                  </a:lnTo>
                  <a:lnTo>
                    <a:pt x="1178044" y="63850"/>
                  </a:lnTo>
                  <a:lnTo>
                    <a:pt x="1182695" y="58007"/>
                  </a:lnTo>
                  <a:lnTo>
                    <a:pt x="1184626" y="50606"/>
                  </a:lnTo>
                  <a:lnTo>
                    <a:pt x="1182408" y="43335"/>
                  </a:lnTo>
                  <a:lnTo>
                    <a:pt x="1177423" y="36150"/>
                  </a:lnTo>
                  <a:lnTo>
                    <a:pt x="1170594" y="29023"/>
                  </a:lnTo>
                  <a:lnTo>
                    <a:pt x="1162536" y="23103"/>
                  </a:lnTo>
                  <a:lnTo>
                    <a:pt x="1153657" y="17988"/>
                  </a:lnTo>
                  <a:lnTo>
                    <a:pt x="1144233" y="13409"/>
                  </a:lnTo>
                  <a:lnTo>
                    <a:pt x="1134443" y="9187"/>
                  </a:lnTo>
                  <a:lnTo>
                    <a:pt x="1124412" y="5205"/>
                  </a:lnTo>
                  <a:lnTo>
                    <a:pt x="1114218" y="1381"/>
                  </a:lnTo>
                  <a:lnTo>
                    <a:pt x="1103917" y="0"/>
                  </a:lnTo>
                  <a:lnTo>
                    <a:pt x="1083122" y="1583"/>
                  </a:lnTo>
                  <a:lnTo>
                    <a:pt x="1079679" y="4809"/>
                  </a:lnTo>
                  <a:lnTo>
                    <a:pt x="1080891" y="9298"/>
                  </a:lnTo>
                  <a:lnTo>
                    <a:pt x="1085204" y="14627"/>
                  </a:lnTo>
                  <a:lnTo>
                    <a:pt x="1091586" y="19349"/>
                  </a:lnTo>
                  <a:lnTo>
                    <a:pt x="1099346" y="23665"/>
                  </a:lnTo>
                  <a:lnTo>
                    <a:pt x="1108025" y="27711"/>
                  </a:lnTo>
                  <a:lnTo>
                    <a:pt x="1117317" y="31578"/>
                  </a:lnTo>
                  <a:lnTo>
                    <a:pt x="1127017" y="35323"/>
                  </a:lnTo>
                  <a:lnTo>
                    <a:pt x="1147144" y="42602"/>
                  </a:lnTo>
                  <a:lnTo>
                    <a:pt x="1167776" y="49732"/>
                  </a:lnTo>
                  <a:lnTo>
                    <a:pt x="1177018" y="54438"/>
                  </a:lnTo>
                  <a:lnTo>
                    <a:pt x="1185516" y="59913"/>
                  </a:lnTo>
                  <a:lnTo>
                    <a:pt x="1193519" y="65900"/>
                  </a:lnTo>
                  <a:lnTo>
                    <a:pt x="1197685" y="74566"/>
                  </a:lnTo>
                  <a:lnTo>
                    <a:pt x="1199295" y="85018"/>
                  </a:lnTo>
                  <a:lnTo>
                    <a:pt x="1199198" y="96660"/>
                  </a:lnTo>
                  <a:lnTo>
                    <a:pt x="1196798" y="107927"/>
                  </a:lnTo>
                  <a:lnTo>
                    <a:pt x="1192860" y="118944"/>
                  </a:lnTo>
                  <a:lnTo>
                    <a:pt x="1177972" y="15149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8897888" y="6627165"/>
              <a:ext cx="31554" cy="168282"/>
            </a:xfrm>
            <a:custGeom>
              <a:avLst/>
              <a:gdLst/>
              <a:ahLst/>
              <a:cxnLst/>
              <a:rect l="0" t="0" r="0" b="0"/>
              <a:pathLst>
                <a:path w="31554" h="168282">
                  <a:moveTo>
                    <a:pt x="31553" y="0"/>
                  </a:moveTo>
                  <a:lnTo>
                    <a:pt x="25969" y="27917"/>
                  </a:lnTo>
                  <a:lnTo>
                    <a:pt x="20112" y="54088"/>
                  </a:lnTo>
                  <a:lnTo>
                    <a:pt x="10244" y="95102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9539461" y="6732341"/>
              <a:ext cx="21037" cy="168282"/>
            </a:xfrm>
            <a:custGeom>
              <a:avLst/>
              <a:gdLst/>
              <a:ahLst/>
              <a:cxnLst/>
              <a:rect l="0" t="0" r="0" b="0"/>
              <a:pathLst>
                <a:path w="21037" h="168282">
                  <a:moveTo>
                    <a:pt x="21036" y="0"/>
                  </a:moveTo>
                  <a:lnTo>
                    <a:pt x="6396" y="73194"/>
                  </a:lnTo>
                  <a:lnTo>
                    <a:pt x="4264" y="90867"/>
                  </a:lnTo>
                  <a:lnTo>
                    <a:pt x="2843" y="109659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9350144" y="7058386"/>
              <a:ext cx="31554" cy="157765"/>
            </a:xfrm>
            <a:custGeom>
              <a:avLst/>
              <a:gdLst/>
              <a:ahLst/>
              <a:cxnLst/>
              <a:rect l="0" t="0" r="0" b="0"/>
              <a:pathLst>
                <a:path w="31554" h="157765">
                  <a:moveTo>
                    <a:pt x="31553" y="0"/>
                  </a:moveTo>
                  <a:lnTo>
                    <a:pt x="31553" y="22333"/>
                  </a:lnTo>
                  <a:lnTo>
                    <a:pt x="30384" y="33586"/>
                  </a:lnTo>
                  <a:lnTo>
                    <a:pt x="28437" y="45764"/>
                  </a:lnTo>
                  <a:lnTo>
                    <a:pt x="20112" y="88351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9465838" y="7000215"/>
              <a:ext cx="92168" cy="236972"/>
            </a:xfrm>
            <a:custGeom>
              <a:avLst/>
              <a:gdLst/>
              <a:ahLst/>
              <a:cxnLst/>
              <a:rect l="0" t="0" r="0" b="0"/>
              <a:pathLst>
                <a:path w="92168" h="236972">
                  <a:moveTo>
                    <a:pt x="52588" y="5583"/>
                  </a:moveTo>
                  <a:lnTo>
                    <a:pt x="69338" y="0"/>
                  </a:lnTo>
                  <a:lnTo>
                    <a:pt x="76609" y="1861"/>
                  </a:lnTo>
                  <a:lnTo>
                    <a:pt x="83795" y="6608"/>
                  </a:lnTo>
                  <a:lnTo>
                    <a:pt x="90922" y="13278"/>
                  </a:lnTo>
                  <a:lnTo>
                    <a:pt x="92167" y="21230"/>
                  </a:lnTo>
                  <a:lnTo>
                    <a:pt x="89492" y="30038"/>
                  </a:lnTo>
                  <a:lnTo>
                    <a:pt x="84203" y="39415"/>
                  </a:lnTo>
                  <a:lnTo>
                    <a:pt x="77170" y="49173"/>
                  </a:lnTo>
                  <a:lnTo>
                    <a:pt x="68976" y="59184"/>
                  </a:lnTo>
                  <a:lnTo>
                    <a:pt x="60007" y="69364"/>
                  </a:lnTo>
                  <a:lnTo>
                    <a:pt x="50522" y="78488"/>
                  </a:lnTo>
                  <a:lnTo>
                    <a:pt x="40694" y="86908"/>
                  </a:lnTo>
                  <a:lnTo>
                    <a:pt x="30635" y="94858"/>
                  </a:lnTo>
                  <a:lnTo>
                    <a:pt x="27436" y="97821"/>
                  </a:lnTo>
                  <a:lnTo>
                    <a:pt x="28808" y="97459"/>
                  </a:lnTo>
                  <a:lnTo>
                    <a:pt x="33229" y="94881"/>
                  </a:lnTo>
                  <a:lnTo>
                    <a:pt x="39682" y="94330"/>
                  </a:lnTo>
                  <a:lnTo>
                    <a:pt x="47489" y="95131"/>
                  </a:lnTo>
                  <a:lnTo>
                    <a:pt x="56200" y="96834"/>
                  </a:lnTo>
                  <a:lnTo>
                    <a:pt x="64346" y="100308"/>
                  </a:lnTo>
                  <a:lnTo>
                    <a:pt x="72113" y="104960"/>
                  </a:lnTo>
                  <a:lnTo>
                    <a:pt x="79628" y="110399"/>
                  </a:lnTo>
                  <a:lnTo>
                    <a:pt x="83469" y="118700"/>
                  </a:lnTo>
                  <a:lnTo>
                    <a:pt x="84862" y="128907"/>
                  </a:lnTo>
                  <a:lnTo>
                    <a:pt x="84621" y="140387"/>
                  </a:lnTo>
                  <a:lnTo>
                    <a:pt x="82124" y="151546"/>
                  </a:lnTo>
                  <a:lnTo>
                    <a:pt x="78122" y="162492"/>
                  </a:lnTo>
                  <a:lnTo>
                    <a:pt x="73116" y="173295"/>
                  </a:lnTo>
                  <a:lnTo>
                    <a:pt x="66273" y="184003"/>
                  </a:lnTo>
                  <a:lnTo>
                    <a:pt x="58206" y="194647"/>
                  </a:lnTo>
                  <a:lnTo>
                    <a:pt x="49322" y="205249"/>
                  </a:lnTo>
                  <a:lnTo>
                    <a:pt x="39893" y="213485"/>
                  </a:lnTo>
                  <a:lnTo>
                    <a:pt x="30101" y="220145"/>
                  </a:lnTo>
                  <a:lnTo>
                    <a:pt x="0" y="2369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9" name="Freeform 268"/>
          <p:cNvSpPr/>
          <p:nvPr/>
        </p:nvSpPr>
        <p:spPr>
          <a:xfrm>
            <a:off x="1787991" y="7541109"/>
            <a:ext cx="83494" cy="46131"/>
          </a:xfrm>
          <a:custGeom>
            <a:avLst/>
            <a:gdLst/>
            <a:ahLst/>
            <a:cxnLst/>
            <a:rect l="0" t="0" r="0" b="0"/>
            <a:pathLst>
              <a:path w="83494" h="46131">
                <a:moveTo>
                  <a:pt x="52588" y="43157"/>
                </a:moveTo>
                <a:lnTo>
                  <a:pt x="58172" y="26408"/>
                </a:lnTo>
                <a:lnTo>
                  <a:pt x="56310" y="20305"/>
                </a:lnTo>
                <a:lnTo>
                  <a:pt x="51564" y="15067"/>
                </a:lnTo>
                <a:lnTo>
                  <a:pt x="44894" y="10407"/>
                </a:lnTo>
                <a:lnTo>
                  <a:pt x="40447" y="11974"/>
                </a:lnTo>
                <a:lnTo>
                  <a:pt x="37482" y="17694"/>
                </a:lnTo>
                <a:lnTo>
                  <a:pt x="35506" y="26182"/>
                </a:lnTo>
                <a:lnTo>
                  <a:pt x="37694" y="33009"/>
                </a:lnTo>
                <a:lnTo>
                  <a:pt x="42659" y="38729"/>
                </a:lnTo>
                <a:lnTo>
                  <a:pt x="49474" y="43711"/>
                </a:lnTo>
                <a:lnTo>
                  <a:pt x="57524" y="45864"/>
                </a:lnTo>
                <a:lnTo>
                  <a:pt x="66396" y="46130"/>
                </a:lnTo>
                <a:lnTo>
                  <a:pt x="75817" y="45139"/>
                </a:lnTo>
                <a:lnTo>
                  <a:pt x="80929" y="40973"/>
                </a:lnTo>
                <a:lnTo>
                  <a:pt x="83168" y="34689"/>
                </a:lnTo>
                <a:lnTo>
                  <a:pt x="83493" y="26994"/>
                </a:lnTo>
                <a:lnTo>
                  <a:pt x="80203" y="20696"/>
                </a:lnTo>
                <a:lnTo>
                  <a:pt x="74504" y="15328"/>
                </a:lnTo>
                <a:lnTo>
                  <a:pt x="67199" y="10581"/>
                </a:lnTo>
                <a:lnTo>
                  <a:pt x="59991" y="9754"/>
                </a:lnTo>
                <a:lnTo>
                  <a:pt x="52849" y="11539"/>
                </a:lnTo>
                <a:lnTo>
                  <a:pt x="45750" y="15066"/>
                </a:lnTo>
                <a:lnTo>
                  <a:pt x="42187" y="20924"/>
                </a:lnTo>
                <a:lnTo>
                  <a:pt x="40979" y="28335"/>
                </a:lnTo>
                <a:lnTo>
                  <a:pt x="41343" y="36781"/>
                </a:lnTo>
                <a:lnTo>
                  <a:pt x="45092" y="41244"/>
                </a:lnTo>
                <a:lnTo>
                  <a:pt x="51096" y="43051"/>
                </a:lnTo>
                <a:lnTo>
                  <a:pt x="58605" y="43086"/>
                </a:lnTo>
                <a:lnTo>
                  <a:pt x="61274" y="39604"/>
                </a:lnTo>
                <a:lnTo>
                  <a:pt x="60716" y="33777"/>
                </a:lnTo>
                <a:lnTo>
                  <a:pt x="58007" y="26386"/>
                </a:lnTo>
                <a:lnTo>
                  <a:pt x="52695" y="20290"/>
                </a:lnTo>
                <a:lnTo>
                  <a:pt x="45648" y="15058"/>
                </a:lnTo>
                <a:lnTo>
                  <a:pt x="37444" y="10401"/>
                </a:lnTo>
                <a:lnTo>
                  <a:pt x="30806" y="10802"/>
                </a:lnTo>
                <a:lnTo>
                  <a:pt x="25212" y="14575"/>
                </a:lnTo>
                <a:lnTo>
                  <a:pt x="20314" y="20596"/>
                </a:lnTo>
                <a:lnTo>
                  <a:pt x="19386" y="26948"/>
                </a:lnTo>
                <a:lnTo>
                  <a:pt x="21104" y="33520"/>
                </a:lnTo>
                <a:lnTo>
                  <a:pt x="24587" y="40239"/>
                </a:lnTo>
                <a:lnTo>
                  <a:pt x="30415" y="43548"/>
                </a:lnTo>
                <a:lnTo>
                  <a:pt x="37806" y="44587"/>
                </a:lnTo>
                <a:lnTo>
                  <a:pt x="46239" y="44110"/>
                </a:lnTo>
                <a:lnTo>
                  <a:pt x="50693" y="40287"/>
                </a:lnTo>
                <a:lnTo>
                  <a:pt x="52493" y="34233"/>
                </a:lnTo>
                <a:lnTo>
                  <a:pt x="52525" y="26690"/>
                </a:lnTo>
                <a:lnTo>
                  <a:pt x="47871" y="21661"/>
                </a:lnTo>
                <a:lnTo>
                  <a:pt x="40095" y="18309"/>
                </a:lnTo>
                <a:lnTo>
                  <a:pt x="30236" y="16074"/>
                </a:lnTo>
                <a:lnTo>
                  <a:pt x="24832" y="19259"/>
                </a:lnTo>
                <a:lnTo>
                  <a:pt x="22398" y="26057"/>
                </a:lnTo>
                <a:lnTo>
                  <a:pt x="21944" y="35263"/>
                </a:lnTo>
                <a:lnTo>
                  <a:pt x="25147" y="40232"/>
                </a:lnTo>
                <a:lnTo>
                  <a:pt x="30788" y="42375"/>
                </a:lnTo>
                <a:lnTo>
                  <a:pt x="38055" y="42636"/>
                </a:lnTo>
                <a:lnTo>
                  <a:pt x="44068" y="39304"/>
                </a:lnTo>
                <a:lnTo>
                  <a:pt x="49245" y="33576"/>
                </a:lnTo>
                <a:lnTo>
                  <a:pt x="53865" y="26253"/>
                </a:lnTo>
                <a:lnTo>
                  <a:pt x="54608" y="19033"/>
                </a:lnTo>
                <a:lnTo>
                  <a:pt x="52766" y="11882"/>
                </a:lnTo>
                <a:lnTo>
                  <a:pt x="49201" y="4777"/>
                </a:lnTo>
                <a:lnTo>
                  <a:pt x="42150" y="1210"/>
                </a:lnTo>
                <a:lnTo>
                  <a:pt x="32774" y="0"/>
                </a:lnTo>
                <a:lnTo>
                  <a:pt x="0" y="11605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567950" y="3345674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3968195" y="7394950"/>
            <a:ext cx="40305" cy="73206"/>
          </a:xfrm>
          <a:custGeom>
            <a:avLst/>
            <a:gdLst/>
            <a:ahLst/>
            <a:cxnLst/>
            <a:rect l="0" t="0" r="0" b="0"/>
            <a:pathLst>
              <a:path w="40305" h="73206">
                <a:moveTo>
                  <a:pt x="39010" y="42070"/>
                </a:moveTo>
                <a:lnTo>
                  <a:pt x="22259" y="47653"/>
                </a:lnTo>
                <a:lnTo>
                  <a:pt x="19662" y="52804"/>
                </a:lnTo>
                <a:lnTo>
                  <a:pt x="20268" y="59743"/>
                </a:lnTo>
                <a:lnTo>
                  <a:pt x="23009" y="67875"/>
                </a:lnTo>
                <a:lnTo>
                  <a:pt x="27174" y="70960"/>
                </a:lnTo>
                <a:lnTo>
                  <a:pt x="32288" y="70679"/>
                </a:lnTo>
                <a:lnTo>
                  <a:pt x="38034" y="68154"/>
                </a:lnTo>
                <a:lnTo>
                  <a:pt x="38360" y="65303"/>
                </a:lnTo>
                <a:lnTo>
                  <a:pt x="35070" y="62233"/>
                </a:lnTo>
                <a:lnTo>
                  <a:pt x="29372" y="59018"/>
                </a:lnTo>
                <a:lnTo>
                  <a:pt x="26741" y="60380"/>
                </a:lnTo>
                <a:lnTo>
                  <a:pt x="26156" y="64794"/>
                </a:lnTo>
                <a:lnTo>
                  <a:pt x="26935" y="71243"/>
                </a:lnTo>
                <a:lnTo>
                  <a:pt x="29791" y="73205"/>
                </a:lnTo>
                <a:lnTo>
                  <a:pt x="34033" y="72175"/>
                </a:lnTo>
                <a:lnTo>
                  <a:pt x="39197" y="69152"/>
                </a:lnTo>
                <a:lnTo>
                  <a:pt x="40304" y="64799"/>
                </a:lnTo>
                <a:lnTo>
                  <a:pt x="38703" y="59560"/>
                </a:lnTo>
                <a:lnTo>
                  <a:pt x="35300" y="53730"/>
                </a:lnTo>
                <a:lnTo>
                  <a:pt x="31862" y="46337"/>
                </a:lnTo>
                <a:lnTo>
                  <a:pt x="28401" y="37903"/>
                </a:lnTo>
                <a:lnTo>
                  <a:pt x="24925" y="28774"/>
                </a:lnTo>
                <a:lnTo>
                  <a:pt x="19103" y="23857"/>
                </a:lnTo>
                <a:lnTo>
                  <a:pt x="11715" y="21747"/>
                </a:lnTo>
                <a:lnTo>
                  <a:pt x="3284" y="21509"/>
                </a:lnTo>
                <a:lnTo>
                  <a:pt x="0" y="23688"/>
                </a:lnTo>
                <a:lnTo>
                  <a:pt x="149" y="27478"/>
                </a:lnTo>
                <a:lnTo>
                  <a:pt x="2585" y="32342"/>
                </a:lnTo>
                <a:lnTo>
                  <a:pt x="7715" y="34416"/>
                </a:lnTo>
                <a:lnTo>
                  <a:pt x="14640" y="34630"/>
                </a:lnTo>
                <a:lnTo>
                  <a:pt x="22764" y="33604"/>
                </a:lnTo>
                <a:lnTo>
                  <a:pt x="28179" y="28246"/>
                </a:lnTo>
                <a:lnTo>
                  <a:pt x="31789" y="19998"/>
                </a:lnTo>
                <a:lnTo>
                  <a:pt x="17974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6284643" y="7447537"/>
            <a:ext cx="57227" cy="153162"/>
          </a:xfrm>
          <a:custGeom>
            <a:avLst/>
            <a:gdLst/>
            <a:ahLst/>
            <a:cxnLst/>
            <a:rect l="0" t="0" r="0" b="0"/>
            <a:pathLst>
              <a:path w="57227" h="153162">
                <a:moveTo>
                  <a:pt x="36433" y="0"/>
                </a:moveTo>
                <a:lnTo>
                  <a:pt x="7155" y="29278"/>
                </a:lnTo>
                <a:lnTo>
                  <a:pt x="5228" y="35879"/>
                </a:lnTo>
                <a:lnTo>
                  <a:pt x="6281" y="42618"/>
                </a:lnTo>
                <a:lnTo>
                  <a:pt x="9320" y="49447"/>
                </a:lnTo>
                <a:lnTo>
                  <a:pt x="14851" y="52832"/>
                </a:lnTo>
                <a:lnTo>
                  <a:pt x="22046" y="53919"/>
                </a:lnTo>
                <a:lnTo>
                  <a:pt x="30347" y="53475"/>
                </a:lnTo>
                <a:lnTo>
                  <a:pt x="32376" y="54348"/>
                </a:lnTo>
                <a:lnTo>
                  <a:pt x="30222" y="56099"/>
                </a:lnTo>
                <a:lnTo>
                  <a:pt x="25281" y="58435"/>
                </a:lnTo>
                <a:lnTo>
                  <a:pt x="21986" y="64667"/>
                </a:lnTo>
                <a:lnTo>
                  <a:pt x="19790" y="73495"/>
                </a:lnTo>
                <a:lnTo>
                  <a:pt x="18326" y="84055"/>
                </a:lnTo>
                <a:lnTo>
                  <a:pt x="19687" y="93433"/>
                </a:lnTo>
                <a:lnTo>
                  <a:pt x="22932" y="102022"/>
                </a:lnTo>
                <a:lnTo>
                  <a:pt x="27432" y="110085"/>
                </a:lnTo>
                <a:lnTo>
                  <a:pt x="33939" y="114292"/>
                </a:lnTo>
                <a:lnTo>
                  <a:pt x="41782" y="115928"/>
                </a:lnTo>
                <a:lnTo>
                  <a:pt x="50517" y="115850"/>
                </a:lnTo>
                <a:lnTo>
                  <a:pt x="55171" y="111124"/>
                </a:lnTo>
                <a:lnTo>
                  <a:pt x="57105" y="103298"/>
                </a:lnTo>
                <a:lnTo>
                  <a:pt x="57226" y="93407"/>
                </a:lnTo>
                <a:lnTo>
                  <a:pt x="53801" y="84475"/>
                </a:lnTo>
                <a:lnTo>
                  <a:pt x="48012" y="76183"/>
                </a:lnTo>
                <a:lnTo>
                  <a:pt x="40646" y="68318"/>
                </a:lnTo>
                <a:lnTo>
                  <a:pt x="31062" y="64244"/>
                </a:lnTo>
                <a:lnTo>
                  <a:pt x="19998" y="62696"/>
                </a:lnTo>
                <a:lnTo>
                  <a:pt x="7947" y="62833"/>
                </a:lnTo>
                <a:lnTo>
                  <a:pt x="2250" y="66429"/>
                </a:lnTo>
                <a:lnTo>
                  <a:pt x="790" y="72334"/>
                </a:lnTo>
                <a:lnTo>
                  <a:pt x="2153" y="79775"/>
                </a:lnTo>
                <a:lnTo>
                  <a:pt x="5400" y="88242"/>
                </a:lnTo>
                <a:lnTo>
                  <a:pt x="9901" y="97393"/>
                </a:lnTo>
                <a:lnTo>
                  <a:pt x="15239" y="106999"/>
                </a:lnTo>
                <a:lnTo>
                  <a:pt x="23473" y="112234"/>
                </a:lnTo>
                <a:lnTo>
                  <a:pt x="33636" y="114556"/>
                </a:lnTo>
                <a:lnTo>
                  <a:pt x="45086" y="114935"/>
                </a:lnTo>
                <a:lnTo>
                  <a:pt x="51551" y="111682"/>
                </a:lnTo>
                <a:lnTo>
                  <a:pt x="54692" y="106008"/>
                </a:lnTo>
                <a:lnTo>
                  <a:pt x="55617" y="98719"/>
                </a:lnTo>
                <a:lnTo>
                  <a:pt x="52728" y="92691"/>
                </a:lnTo>
                <a:lnTo>
                  <a:pt x="47297" y="87503"/>
                </a:lnTo>
                <a:lnTo>
                  <a:pt x="40170" y="82877"/>
                </a:lnTo>
                <a:lnTo>
                  <a:pt x="31912" y="80961"/>
                </a:lnTo>
                <a:lnTo>
                  <a:pt x="22902" y="80853"/>
                </a:lnTo>
                <a:lnTo>
                  <a:pt x="13389" y="81949"/>
                </a:lnTo>
                <a:lnTo>
                  <a:pt x="7047" y="88523"/>
                </a:lnTo>
                <a:lnTo>
                  <a:pt x="2819" y="98748"/>
                </a:lnTo>
                <a:lnTo>
                  <a:pt x="0" y="111409"/>
                </a:lnTo>
                <a:lnTo>
                  <a:pt x="458" y="122186"/>
                </a:lnTo>
                <a:lnTo>
                  <a:pt x="3101" y="131708"/>
                </a:lnTo>
                <a:lnTo>
                  <a:pt x="7200" y="140394"/>
                </a:lnTo>
                <a:lnTo>
                  <a:pt x="13438" y="147352"/>
                </a:lnTo>
                <a:lnTo>
                  <a:pt x="21103" y="153161"/>
                </a:lnTo>
                <a:lnTo>
                  <a:pt x="46951" y="147247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8513224" y="7573748"/>
            <a:ext cx="58257" cy="105178"/>
          </a:xfrm>
          <a:custGeom>
            <a:avLst/>
            <a:gdLst/>
            <a:ahLst/>
            <a:cxnLst/>
            <a:rect l="0" t="0" r="0" b="0"/>
            <a:pathLst>
              <a:path w="58257" h="105178">
                <a:moveTo>
                  <a:pt x="27066" y="0"/>
                </a:moveTo>
                <a:lnTo>
                  <a:pt x="4732" y="5584"/>
                </a:lnTo>
                <a:lnTo>
                  <a:pt x="490" y="10734"/>
                </a:lnTo>
                <a:lnTo>
                  <a:pt x="0" y="17673"/>
                </a:lnTo>
                <a:lnTo>
                  <a:pt x="2010" y="25806"/>
                </a:lnTo>
                <a:lnTo>
                  <a:pt x="8024" y="31228"/>
                </a:lnTo>
                <a:lnTo>
                  <a:pt x="16708" y="34842"/>
                </a:lnTo>
                <a:lnTo>
                  <a:pt x="27173" y="37251"/>
                </a:lnTo>
                <a:lnTo>
                  <a:pt x="31811" y="36521"/>
                </a:lnTo>
                <a:lnTo>
                  <a:pt x="32567" y="33696"/>
                </a:lnTo>
                <a:lnTo>
                  <a:pt x="30733" y="29477"/>
                </a:lnTo>
                <a:lnTo>
                  <a:pt x="27174" y="29000"/>
                </a:lnTo>
                <a:lnTo>
                  <a:pt x="22463" y="31019"/>
                </a:lnTo>
                <a:lnTo>
                  <a:pt x="16986" y="34703"/>
                </a:lnTo>
                <a:lnTo>
                  <a:pt x="14502" y="40665"/>
                </a:lnTo>
                <a:lnTo>
                  <a:pt x="14016" y="48145"/>
                </a:lnTo>
                <a:lnTo>
                  <a:pt x="14860" y="56638"/>
                </a:lnTo>
                <a:lnTo>
                  <a:pt x="17760" y="64637"/>
                </a:lnTo>
                <a:lnTo>
                  <a:pt x="22030" y="72306"/>
                </a:lnTo>
                <a:lnTo>
                  <a:pt x="27215" y="79757"/>
                </a:lnTo>
                <a:lnTo>
                  <a:pt x="34177" y="82387"/>
                </a:lnTo>
                <a:lnTo>
                  <a:pt x="42325" y="81804"/>
                </a:lnTo>
                <a:lnTo>
                  <a:pt x="51261" y="79077"/>
                </a:lnTo>
                <a:lnTo>
                  <a:pt x="56051" y="73753"/>
                </a:lnTo>
                <a:lnTo>
                  <a:pt x="58076" y="66698"/>
                </a:lnTo>
                <a:lnTo>
                  <a:pt x="58256" y="58489"/>
                </a:lnTo>
                <a:lnTo>
                  <a:pt x="56039" y="50679"/>
                </a:lnTo>
                <a:lnTo>
                  <a:pt x="52225" y="43135"/>
                </a:lnTo>
                <a:lnTo>
                  <a:pt x="47344" y="35768"/>
                </a:lnTo>
                <a:lnTo>
                  <a:pt x="40584" y="32027"/>
                </a:lnTo>
                <a:lnTo>
                  <a:pt x="32572" y="30701"/>
                </a:lnTo>
                <a:lnTo>
                  <a:pt x="23725" y="30985"/>
                </a:lnTo>
                <a:lnTo>
                  <a:pt x="18996" y="34680"/>
                </a:lnTo>
                <a:lnTo>
                  <a:pt x="17011" y="40650"/>
                </a:lnTo>
                <a:lnTo>
                  <a:pt x="16856" y="48135"/>
                </a:lnTo>
                <a:lnTo>
                  <a:pt x="19091" y="55463"/>
                </a:lnTo>
                <a:lnTo>
                  <a:pt x="22918" y="62685"/>
                </a:lnTo>
                <a:lnTo>
                  <a:pt x="27806" y="69837"/>
                </a:lnTo>
                <a:lnTo>
                  <a:pt x="34571" y="73436"/>
                </a:lnTo>
                <a:lnTo>
                  <a:pt x="42587" y="74668"/>
                </a:lnTo>
                <a:lnTo>
                  <a:pt x="51436" y="74320"/>
                </a:lnTo>
                <a:lnTo>
                  <a:pt x="54999" y="70582"/>
                </a:lnTo>
                <a:lnTo>
                  <a:pt x="55037" y="64584"/>
                </a:lnTo>
                <a:lnTo>
                  <a:pt x="52725" y="57080"/>
                </a:lnTo>
                <a:lnTo>
                  <a:pt x="47678" y="50908"/>
                </a:lnTo>
                <a:lnTo>
                  <a:pt x="40807" y="45625"/>
                </a:lnTo>
                <a:lnTo>
                  <a:pt x="32721" y="40935"/>
                </a:lnTo>
                <a:lnTo>
                  <a:pt x="26161" y="41313"/>
                </a:lnTo>
                <a:lnTo>
                  <a:pt x="20620" y="45072"/>
                </a:lnTo>
                <a:lnTo>
                  <a:pt x="15756" y="51083"/>
                </a:lnTo>
                <a:lnTo>
                  <a:pt x="13683" y="58597"/>
                </a:lnTo>
                <a:lnTo>
                  <a:pt x="13470" y="67111"/>
                </a:lnTo>
                <a:lnTo>
                  <a:pt x="14496" y="76294"/>
                </a:lnTo>
                <a:lnTo>
                  <a:pt x="18686" y="83584"/>
                </a:lnTo>
                <a:lnTo>
                  <a:pt x="24985" y="89613"/>
                </a:lnTo>
                <a:lnTo>
                  <a:pt x="32690" y="94800"/>
                </a:lnTo>
                <a:lnTo>
                  <a:pt x="40164" y="95922"/>
                </a:lnTo>
                <a:lnTo>
                  <a:pt x="47484" y="94332"/>
                </a:lnTo>
                <a:lnTo>
                  <a:pt x="54701" y="90935"/>
                </a:lnTo>
                <a:lnTo>
                  <a:pt x="57176" y="86333"/>
                </a:lnTo>
                <a:lnTo>
                  <a:pt x="56488" y="80928"/>
                </a:lnTo>
                <a:lnTo>
                  <a:pt x="53693" y="74987"/>
                </a:lnTo>
                <a:lnTo>
                  <a:pt x="47155" y="72196"/>
                </a:lnTo>
                <a:lnTo>
                  <a:pt x="38120" y="71503"/>
                </a:lnTo>
                <a:lnTo>
                  <a:pt x="27424" y="72210"/>
                </a:lnTo>
                <a:lnTo>
                  <a:pt x="21462" y="77355"/>
                </a:lnTo>
                <a:lnTo>
                  <a:pt x="18655" y="85460"/>
                </a:lnTo>
                <a:lnTo>
                  <a:pt x="27066" y="105177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9365884" y="7599982"/>
            <a:ext cx="77492" cy="111535"/>
          </a:xfrm>
          <a:custGeom>
            <a:avLst/>
            <a:gdLst/>
            <a:ahLst/>
            <a:cxnLst/>
            <a:rect l="0" t="0" r="0" b="0"/>
            <a:pathLst>
              <a:path w="77492" h="111535">
                <a:moveTo>
                  <a:pt x="57884" y="68425"/>
                </a:moveTo>
                <a:lnTo>
                  <a:pt x="52300" y="51674"/>
                </a:lnTo>
                <a:lnTo>
                  <a:pt x="47149" y="47909"/>
                </a:lnTo>
                <a:lnTo>
                  <a:pt x="40210" y="46568"/>
                </a:lnTo>
                <a:lnTo>
                  <a:pt x="32078" y="46841"/>
                </a:lnTo>
                <a:lnTo>
                  <a:pt x="27825" y="50530"/>
                </a:lnTo>
                <a:lnTo>
                  <a:pt x="26158" y="56495"/>
                </a:lnTo>
                <a:lnTo>
                  <a:pt x="26216" y="63978"/>
                </a:lnTo>
                <a:lnTo>
                  <a:pt x="28591" y="71303"/>
                </a:lnTo>
                <a:lnTo>
                  <a:pt x="32512" y="78524"/>
                </a:lnTo>
                <a:lnTo>
                  <a:pt x="37464" y="85676"/>
                </a:lnTo>
                <a:lnTo>
                  <a:pt x="39596" y="86937"/>
                </a:lnTo>
                <a:lnTo>
                  <a:pt x="39848" y="84272"/>
                </a:lnTo>
                <a:lnTo>
                  <a:pt x="38848" y="78990"/>
                </a:lnTo>
                <a:lnTo>
                  <a:pt x="34676" y="76637"/>
                </a:lnTo>
                <a:lnTo>
                  <a:pt x="28388" y="76237"/>
                </a:lnTo>
                <a:lnTo>
                  <a:pt x="20691" y="77139"/>
                </a:lnTo>
                <a:lnTo>
                  <a:pt x="16727" y="81246"/>
                </a:lnTo>
                <a:lnTo>
                  <a:pt x="15254" y="87489"/>
                </a:lnTo>
                <a:lnTo>
                  <a:pt x="15441" y="95158"/>
                </a:lnTo>
                <a:lnTo>
                  <a:pt x="19071" y="101439"/>
                </a:lnTo>
                <a:lnTo>
                  <a:pt x="24997" y="106795"/>
                </a:lnTo>
                <a:lnTo>
                  <a:pt x="32453" y="111534"/>
                </a:lnTo>
                <a:lnTo>
                  <a:pt x="38593" y="111188"/>
                </a:lnTo>
                <a:lnTo>
                  <a:pt x="43854" y="107451"/>
                </a:lnTo>
                <a:lnTo>
                  <a:pt x="48531" y="101454"/>
                </a:lnTo>
                <a:lnTo>
                  <a:pt x="49311" y="93950"/>
                </a:lnTo>
                <a:lnTo>
                  <a:pt x="47494" y="85441"/>
                </a:lnTo>
                <a:lnTo>
                  <a:pt x="43945" y="76263"/>
                </a:lnTo>
                <a:lnTo>
                  <a:pt x="39242" y="67807"/>
                </a:lnTo>
                <a:lnTo>
                  <a:pt x="33770" y="59832"/>
                </a:lnTo>
                <a:lnTo>
                  <a:pt x="27784" y="52179"/>
                </a:lnTo>
                <a:lnTo>
                  <a:pt x="20288" y="45908"/>
                </a:lnTo>
                <a:lnTo>
                  <a:pt x="11785" y="40559"/>
                </a:lnTo>
                <a:lnTo>
                  <a:pt x="2610" y="35824"/>
                </a:lnTo>
                <a:lnTo>
                  <a:pt x="0" y="35005"/>
                </a:lnTo>
                <a:lnTo>
                  <a:pt x="1765" y="36796"/>
                </a:lnTo>
                <a:lnTo>
                  <a:pt x="6448" y="40327"/>
                </a:lnTo>
                <a:lnTo>
                  <a:pt x="14244" y="42681"/>
                </a:lnTo>
                <a:lnTo>
                  <a:pt x="24116" y="44250"/>
                </a:lnTo>
                <a:lnTo>
                  <a:pt x="35372" y="45297"/>
                </a:lnTo>
                <a:lnTo>
                  <a:pt x="46381" y="43657"/>
                </a:lnTo>
                <a:lnTo>
                  <a:pt x="57227" y="40226"/>
                </a:lnTo>
                <a:lnTo>
                  <a:pt x="67964" y="35603"/>
                </a:lnTo>
                <a:lnTo>
                  <a:pt x="73953" y="29014"/>
                </a:lnTo>
                <a:lnTo>
                  <a:pt x="76777" y="21116"/>
                </a:lnTo>
                <a:lnTo>
                  <a:pt x="77491" y="12344"/>
                </a:lnTo>
                <a:lnTo>
                  <a:pt x="72124" y="6497"/>
                </a:lnTo>
                <a:lnTo>
                  <a:pt x="62703" y="2599"/>
                </a:lnTo>
                <a:lnTo>
                  <a:pt x="50579" y="0"/>
                </a:lnTo>
                <a:lnTo>
                  <a:pt x="40158" y="605"/>
                </a:lnTo>
                <a:lnTo>
                  <a:pt x="30874" y="3345"/>
                </a:lnTo>
                <a:lnTo>
                  <a:pt x="22348" y="7509"/>
                </a:lnTo>
                <a:lnTo>
                  <a:pt x="17833" y="14959"/>
                </a:lnTo>
                <a:lnTo>
                  <a:pt x="15991" y="24600"/>
                </a:lnTo>
                <a:lnTo>
                  <a:pt x="15932" y="35703"/>
                </a:lnTo>
                <a:lnTo>
                  <a:pt x="19398" y="44273"/>
                </a:lnTo>
                <a:lnTo>
                  <a:pt x="25215" y="51155"/>
                </a:lnTo>
                <a:lnTo>
                  <a:pt x="32598" y="56911"/>
                </a:lnTo>
                <a:lnTo>
                  <a:pt x="35184" y="58412"/>
                </a:lnTo>
                <a:lnTo>
                  <a:pt x="34570" y="57075"/>
                </a:lnTo>
                <a:lnTo>
                  <a:pt x="5295" y="47389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8489597" y="7300290"/>
            <a:ext cx="50694" cy="557435"/>
          </a:xfrm>
          <a:custGeom>
            <a:avLst/>
            <a:gdLst/>
            <a:ahLst/>
            <a:cxnLst/>
            <a:rect l="0" t="0" r="0" b="0"/>
            <a:pathLst>
              <a:path w="50694" h="557435">
                <a:moveTo>
                  <a:pt x="19140" y="0"/>
                </a:moveTo>
                <a:lnTo>
                  <a:pt x="13556" y="22335"/>
                </a:lnTo>
                <a:lnTo>
                  <a:pt x="10743" y="32419"/>
                </a:lnTo>
                <a:lnTo>
                  <a:pt x="4501" y="52973"/>
                </a:lnTo>
                <a:lnTo>
                  <a:pt x="2369" y="65700"/>
                </a:lnTo>
                <a:lnTo>
                  <a:pt x="948" y="80027"/>
                </a:lnTo>
                <a:lnTo>
                  <a:pt x="0" y="95422"/>
                </a:lnTo>
                <a:lnTo>
                  <a:pt x="537" y="113866"/>
                </a:lnTo>
                <a:lnTo>
                  <a:pt x="2063" y="134342"/>
                </a:lnTo>
                <a:lnTo>
                  <a:pt x="4250" y="156173"/>
                </a:lnTo>
                <a:lnTo>
                  <a:pt x="5707" y="175402"/>
                </a:lnTo>
                <a:lnTo>
                  <a:pt x="6679" y="192895"/>
                </a:lnTo>
                <a:lnTo>
                  <a:pt x="7326" y="209232"/>
                </a:lnTo>
                <a:lnTo>
                  <a:pt x="8927" y="224797"/>
                </a:lnTo>
                <a:lnTo>
                  <a:pt x="11163" y="239849"/>
                </a:lnTo>
                <a:lnTo>
                  <a:pt x="13821" y="254558"/>
                </a:lnTo>
                <a:lnTo>
                  <a:pt x="15594" y="270207"/>
                </a:lnTo>
                <a:lnTo>
                  <a:pt x="16776" y="286484"/>
                </a:lnTo>
                <a:lnTo>
                  <a:pt x="17564" y="303177"/>
                </a:lnTo>
                <a:lnTo>
                  <a:pt x="19258" y="320149"/>
                </a:lnTo>
                <a:lnTo>
                  <a:pt x="21556" y="337307"/>
                </a:lnTo>
                <a:lnTo>
                  <a:pt x="24256" y="354589"/>
                </a:lnTo>
                <a:lnTo>
                  <a:pt x="30373" y="389372"/>
                </a:lnTo>
                <a:lnTo>
                  <a:pt x="33640" y="406828"/>
                </a:lnTo>
                <a:lnTo>
                  <a:pt x="35819" y="423140"/>
                </a:lnTo>
                <a:lnTo>
                  <a:pt x="37271" y="438689"/>
                </a:lnTo>
                <a:lnTo>
                  <a:pt x="38239" y="453730"/>
                </a:lnTo>
                <a:lnTo>
                  <a:pt x="40053" y="467263"/>
                </a:lnTo>
                <a:lnTo>
                  <a:pt x="42431" y="479790"/>
                </a:lnTo>
                <a:lnTo>
                  <a:pt x="45185" y="491648"/>
                </a:lnTo>
                <a:lnTo>
                  <a:pt x="47021" y="504227"/>
                </a:lnTo>
                <a:lnTo>
                  <a:pt x="48245" y="517288"/>
                </a:lnTo>
                <a:lnTo>
                  <a:pt x="50693" y="557434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6279006" y="7352879"/>
            <a:ext cx="30092" cy="536398"/>
          </a:xfrm>
          <a:custGeom>
            <a:avLst/>
            <a:gdLst/>
            <a:ahLst/>
            <a:cxnLst/>
            <a:rect l="0" t="0" r="0" b="0"/>
            <a:pathLst>
              <a:path w="30092" h="536398">
                <a:moveTo>
                  <a:pt x="21035" y="0"/>
                </a:moveTo>
                <a:lnTo>
                  <a:pt x="21035" y="124700"/>
                </a:lnTo>
                <a:lnTo>
                  <a:pt x="22203" y="148576"/>
                </a:lnTo>
                <a:lnTo>
                  <a:pt x="24151" y="173842"/>
                </a:lnTo>
                <a:lnTo>
                  <a:pt x="26618" y="200035"/>
                </a:lnTo>
                <a:lnTo>
                  <a:pt x="28263" y="222172"/>
                </a:lnTo>
                <a:lnTo>
                  <a:pt x="29360" y="241605"/>
                </a:lnTo>
                <a:lnTo>
                  <a:pt x="30091" y="259234"/>
                </a:lnTo>
                <a:lnTo>
                  <a:pt x="29409" y="275661"/>
                </a:lnTo>
                <a:lnTo>
                  <a:pt x="27786" y="291287"/>
                </a:lnTo>
                <a:lnTo>
                  <a:pt x="25536" y="306379"/>
                </a:lnTo>
                <a:lnTo>
                  <a:pt x="24036" y="321115"/>
                </a:lnTo>
                <a:lnTo>
                  <a:pt x="23035" y="335613"/>
                </a:lnTo>
                <a:lnTo>
                  <a:pt x="22368" y="349953"/>
                </a:lnTo>
                <a:lnTo>
                  <a:pt x="21628" y="378352"/>
                </a:lnTo>
                <a:lnTo>
                  <a:pt x="21430" y="392469"/>
                </a:lnTo>
                <a:lnTo>
                  <a:pt x="20130" y="406555"/>
                </a:lnTo>
                <a:lnTo>
                  <a:pt x="18094" y="420620"/>
                </a:lnTo>
                <a:lnTo>
                  <a:pt x="9646" y="465866"/>
                </a:lnTo>
                <a:lnTo>
                  <a:pt x="0" y="536397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4" name="Group 283"/>
          <p:cNvGrpSpPr/>
          <p:nvPr/>
        </p:nvGrpSpPr>
        <p:grpSpPr>
          <a:xfrm>
            <a:off x="3870476" y="7142526"/>
            <a:ext cx="4659297" cy="777860"/>
            <a:chOff x="3870476" y="7142526"/>
            <a:chExt cx="4659297" cy="777860"/>
          </a:xfrm>
        </p:grpSpPr>
        <p:sp>
          <p:nvSpPr>
            <p:cNvPr id="277" name="Freeform 276"/>
            <p:cNvSpPr/>
            <p:nvPr/>
          </p:nvSpPr>
          <p:spPr>
            <a:xfrm>
              <a:off x="3933581" y="7174079"/>
              <a:ext cx="63107" cy="578470"/>
            </a:xfrm>
            <a:custGeom>
              <a:avLst/>
              <a:gdLst/>
              <a:ahLst/>
              <a:cxnLst/>
              <a:rect l="0" t="0" r="0" b="0"/>
              <a:pathLst>
                <a:path w="63107" h="578470">
                  <a:moveTo>
                    <a:pt x="63106" y="0"/>
                  </a:moveTo>
                  <a:lnTo>
                    <a:pt x="51939" y="22334"/>
                  </a:lnTo>
                  <a:lnTo>
                    <a:pt x="48650" y="34756"/>
                  </a:lnTo>
                  <a:lnTo>
                    <a:pt x="46457" y="48881"/>
                  </a:lnTo>
                  <a:lnTo>
                    <a:pt x="44995" y="64140"/>
                  </a:lnTo>
                  <a:lnTo>
                    <a:pt x="42851" y="78988"/>
                  </a:lnTo>
                  <a:lnTo>
                    <a:pt x="40254" y="93561"/>
                  </a:lnTo>
                  <a:lnTo>
                    <a:pt x="37354" y="107950"/>
                  </a:lnTo>
                  <a:lnTo>
                    <a:pt x="35420" y="123386"/>
                  </a:lnTo>
                  <a:lnTo>
                    <a:pt x="34131" y="139520"/>
                  </a:lnTo>
                  <a:lnTo>
                    <a:pt x="33272" y="156119"/>
                  </a:lnTo>
                  <a:lnTo>
                    <a:pt x="31530" y="173028"/>
                  </a:lnTo>
                  <a:lnTo>
                    <a:pt x="29201" y="190144"/>
                  </a:lnTo>
                  <a:lnTo>
                    <a:pt x="26479" y="207398"/>
                  </a:lnTo>
                  <a:lnTo>
                    <a:pt x="24664" y="223574"/>
                  </a:lnTo>
                  <a:lnTo>
                    <a:pt x="23455" y="239034"/>
                  </a:lnTo>
                  <a:lnTo>
                    <a:pt x="22649" y="254014"/>
                  </a:lnTo>
                  <a:lnTo>
                    <a:pt x="21753" y="286241"/>
                  </a:lnTo>
                  <a:lnTo>
                    <a:pt x="21514" y="303015"/>
                  </a:lnTo>
                  <a:lnTo>
                    <a:pt x="20186" y="318873"/>
                  </a:lnTo>
                  <a:lnTo>
                    <a:pt x="18132" y="334119"/>
                  </a:lnTo>
                  <a:lnTo>
                    <a:pt x="15594" y="348957"/>
                  </a:lnTo>
                  <a:lnTo>
                    <a:pt x="13902" y="363525"/>
                  </a:lnTo>
                  <a:lnTo>
                    <a:pt x="12774" y="377910"/>
                  </a:lnTo>
                  <a:lnTo>
                    <a:pt x="12022" y="392175"/>
                  </a:lnTo>
                  <a:lnTo>
                    <a:pt x="11187" y="420490"/>
                  </a:lnTo>
                  <a:lnTo>
                    <a:pt x="10964" y="434586"/>
                  </a:lnTo>
                  <a:lnTo>
                    <a:pt x="9646" y="450994"/>
                  </a:lnTo>
                  <a:lnTo>
                    <a:pt x="7600" y="468944"/>
                  </a:lnTo>
                  <a:lnTo>
                    <a:pt x="5067" y="487923"/>
                  </a:lnTo>
                  <a:lnTo>
                    <a:pt x="3378" y="506418"/>
                  </a:lnTo>
                  <a:lnTo>
                    <a:pt x="2252" y="524592"/>
                  </a:lnTo>
                  <a:lnTo>
                    <a:pt x="0" y="5784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933581" y="7731515"/>
              <a:ext cx="4596192" cy="188871"/>
            </a:xfrm>
            <a:custGeom>
              <a:avLst/>
              <a:gdLst/>
              <a:ahLst/>
              <a:cxnLst/>
              <a:rect l="0" t="0" r="0" b="0"/>
              <a:pathLst>
                <a:path w="4596192" h="188871">
                  <a:moveTo>
                    <a:pt x="0" y="52585"/>
                  </a:moveTo>
                  <a:lnTo>
                    <a:pt x="16751" y="35836"/>
                  </a:lnTo>
                  <a:lnTo>
                    <a:pt x="25191" y="29732"/>
                  </a:lnTo>
                  <a:lnTo>
                    <a:pt x="34324" y="24496"/>
                  </a:lnTo>
                  <a:lnTo>
                    <a:pt x="43918" y="19835"/>
                  </a:lnTo>
                  <a:lnTo>
                    <a:pt x="56157" y="15560"/>
                  </a:lnTo>
                  <a:lnTo>
                    <a:pt x="70159" y="11541"/>
                  </a:lnTo>
                  <a:lnTo>
                    <a:pt x="85338" y="7693"/>
                  </a:lnTo>
                  <a:lnTo>
                    <a:pt x="129033" y="2277"/>
                  </a:lnTo>
                  <a:lnTo>
                    <a:pt x="194073" y="7676"/>
                  </a:lnTo>
                  <a:lnTo>
                    <a:pt x="318718" y="10349"/>
                  </a:lnTo>
                  <a:lnTo>
                    <a:pt x="538946" y="10514"/>
                  </a:lnTo>
                  <a:lnTo>
                    <a:pt x="598441" y="4931"/>
                  </a:lnTo>
                  <a:lnTo>
                    <a:pt x="734475" y="189"/>
                  </a:lnTo>
                  <a:lnTo>
                    <a:pt x="897107" y="0"/>
                  </a:lnTo>
                  <a:lnTo>
                    <a:pt x="945039" y="5581"/>
                  </a:lnTo>
                  <a:lnTo>
                    <a:pt x="1087055" y="13440"/>
                  </a:lnTo>
                  <a:lnTo>
                    <a:pt x="1133893" y="18784"/>
                  </a:lnTo>
                  <a:lnTo>
                    <a:pt x="1177376" y="23482"/>
                  </a:lnTo>
                  <a:lnTo>
                    <a:pt x="1219866" y="29160"/>
                  </a:lnTo>
                  <a:lnTo>
                    <a:pt x="1262060" y="33959"/>
                  </a:lnTo>
                  <a:lnTo>
                    <a:pt x="1304167" y="39665"/>
                  </a:lnTo>
                  <a:lnTo>
                    <a:pt x="1430393" y="45121"/>
                  </a:lnTo>
                  <a:lnTo>
                    <a:pt x="1472464" y="50374"/>
                  </a:lnTo>
                  <a:lnTo>
                    <a:pt x="1556605" y="55508"/>
                  </a:lnTo>
                  <a:lnTo>
                    <a:pt x="1598675" y="60853"/>
                  </a:lnTo>
                  <a:lnTo>
                    <a:pt x="1640746" y="65553"/>
                  </a:lnTo>
                  <a:lnTo>
                    <a:pt x="1682816" y="71230"/>
                  </a:lnTo>
                  <a:lnTo>
                    <a:pt x="1766957" y="76527"/>
                  </a:lnTo>
                  <a:lnTo>
                    <a:pt x="1821492" y="81883"/>
                  </a:lnTo>
                  <a:lnTo>
                    <a:pt x="1881280" y="86586"/>
                  </a:lnTo>
                  <a:lnTo>
                    <a:pt x="1924315" y="92264"/>
                  </a:lnTo>
                  <a:lnTo>
                    <a:pt x="2008826" y="97562"/>
                  </a:lnTo>
                  <a:lnTo>
                    <a:pt x="2060270" y="102918"/>
                  </a:lnTo>
                  <a:lnTo>
                    <a:pt x="2174024" y="108091"/>
                  </a:lnTo>
                  <a:lnTo>
                    <a:pt x="2242441" y="113439"/>
                  </a:lnTo>
                  <a:lnTo>
                    <a:pt x="2384998" y="115559"/>
                  </a:lnTo>
                  <a:lnTo>
                    <a:pt x="2497548" y="116852"/>
                  </a:lnTo>
                  <a:lnTo>
                    <a:pt x="2521716" y="121271"/>
                  </a:lnTo>
                  <a:lnTo>
                    <a:pt x="2660291" y="126080"/>
                  </a:lnTo>
                  <a:lnTo>
                    <a:pt x="2712696" y="131754"/>
                  </a:lnTo>
                  <a:lnTo>
                    <a:pt x="2844722" y="136290"/>
                  </a:lnTo>
                  <a:lnTo>
                    <a:pt x="3111956" y="136724"/>
                  </a:lnTo>
                  <a:lnTo>
                    <a:pt x="3151792" y="142309"/>
                  </a:lnTo>
                  <a:lnTo>
                    <a:pt x="3291800" y="147052"/>
                  </a:lnTo>
                  <a:lnTo>
                    <a:pt x="3376109" y="152789"/>
                  </a:lnTo>
                  <a:lnTo>
                    <a:pt x="3530599" y="158639"/>
                  </a:lnTo>
                  <a:lnTo>
                    <a:pt x="3564383" y="163216"/>
                  </a:lnTo>
                  <a:lnTo>
                    <a:pt x="3681988" y="167835"/>
                  </a:lnTo>
                  <a:lnTo>
                    <a:pt x="3744511" y="173731"/>
                  </a:lnTo>
                  <a:lnTo>
                    <a:pt x="3870498" y="178353"/>
                  </a:lnTo>
                  <a:lnTo>
                    <a:pt x="3933589" y="184249"/>
                  </a:lnTo>
                  <a:lnTo>
                    <a:pt x="4059794" y="188870"/>
                  </a:lnTo>
                  <a:lnTo>
                    <a:pt x="4171366" y="183692"/>
                  </a:lnTo>
                  <a:lnTo>
                    <a:pt x="4249205" y="178595"/>
                  </a:lnTo>
                  <a:lnTo>
                    <a:pt x="4286159" y="173643"/>
                  </a:lnTo>
                  <a:lnTo>
                    <a:pt x="4350264" y="168171"/>
                  </a:lnTo>
                  <a:lnTo>
                    <a:pt x="4383662" y="163166"/>
                  </a:lnTo>
                  <a:lnTo>
                    <a:pt x="4444316" y="157660"/>
                  </a:lnTo>
                  <a:lnTo>
                    <a:pt x="4472987" y="152653"/>
                  </a:lnTo>
                  <a:lnTo>
                    <a:pt x="4596191" y="14724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3870476" y="7142526"/>
              <a:ext cx="4596191" cy="207898"/>
            </a:xfrm>
            <a:custGeom>
              <a:avLst/>
              <a:gdLst/>
              <a:ahLst/>
              <a:cxnLst/>
              <a:rect l="0" t="0" r="0" b="0"/>
              <a:pathLst>
                <a:path w="4596191" h="207898">
                  <a:moveTo>
                    <a:pt x="4596190" y="168282"/>
                  </a:moveTo>
                  <a:lnTo>
                    <a:pt x="4579440" y="173866"/>
                  </a:lnTo>
                  <a:lnTo>
                    <a:pt x="4569831" y="177848"/>
                  </a:lnTo>
                  <a:lnTo>
                    <a:pt x="4558751" y="182840"/>
                  </a:lnTo>
                  <a:lnTo>
                    <a:pt x="4546690" y="188505"/>
                  </a:lnTo>
                  <a:lnTo>
                    <a:pt x="4535143" y="193451"/>
                  </a:lnTo>
                  <a:lnTo>
                    <a:pt x="4523940" y="197916"/>
                  </a:lnTo>
                  <a:lnTo>
                    <a:pt x="4512964" y="202062"/>
                  </a:lnTo>
                  <a:lnTo>
                    <a:pt x="4469601" y="207897"/>
                  </a:lnTo>
                  <a:lnTo>
                    <a:pt x="4442932" y="206144"/>
                  </a:lnTo>
                  <a:lnTo>
                    <a:pt x="4380496" y="201082"/>
                  </a:lnTo>
                  <a:lnTo>
                    <a:pt x="4248525" y="199884"/>
                  </a:lnTo>
                  <a:lnTo>
                    <a:pt x="4117314" y="199838"/>
                  </a:lnTo>
                  <a:lnTo>
                    <a:pt x="4069306" y="194253"/>
                  </a:lnTo>
                  <a:lnTo>
                    <a:pt x="3994412" y="189124"/>
                  </a:lnTo>
                  <a:lnTo>
                    <a:pt x="3953605" y="184167"/>
                  </a:lnTo>
                  <a:lnTo>
                    <a:pt x="3863048" y="171463"/>
                  </a:lnTo>
                  <a:lnTo>
                    <a:pt x="3819261" y="164632"/>
                  </a:lnTo>
                  <a:lnTo>
                    <a:pt x="3736355" y="157953"/>
                  </a:lnTo>
                  <a:lnTo>
                    <a:pt x="3702964" y="152784"/>
                  </a:lnTo>
                  <a:lnTo>
                    <a:pt x="3576589" y="147733"/>
                  </a:lnTo>
                  <a:lnTo>
                    <a:pt x="3524223" y="141808"/>
                  </a:lnTo>
                  <a:lnTo>
                    <a:pt x="3444136" y="136565"/>
                  </a:lnTo>
                  <a:lnTo>
                    <a:pt x="3414545" y="131592"/>
                  </a:lnTo>
                  <a:lnTo>
                    <a:pt x="3244581" y="111713"/>
                  </a:lnTo>
                  <a:lnTo>
                    <a:pt x="3126189" y="105751"/>
                  </a:lnTo>
                  <a:lnTo>
                    <a:pt x="3078101" y="99764"/>
                  </a:lnTo>
                  <a:lnTo>
                    <a:pt x="3036065" y="96172"/>
                  </a:lnTo>
                  <a:lnTo>
                    <a:pt x="2958299" y="102186"/>
                  </a:lnTo>
                  <a:lnTo>
                    <a:pt x="2825872" y="105002"/>
                  </a:lnTo>
                  <a:lnTo>
                    <a:pt x="2778766" y="108241"/>
                  </a:lnTo>
                  <a:lnTo>
                    <a:pt x="2685123" y="114713"/>
                  </a:lnTo>
                  <a:lnTo>
                    <a:pt x="2543082" y="115637"/>
                  </a:lnTo>
                  <a:lnTo>
                    <a:pt x="2463414" y="121267"/>
                  </a:lnTo>
                  <a:lnTo>
                    <a:pt x="2353936" y="128678"/>
                  </a:lnTo>
                  <a:lnTo>
                    <a:pt x="2305968" y="134320"/>
                  </a:lnTo>
                  <a:lnTo>
                    <a:pt x="2257381" y="140723"/>
                  </a:lnTo>
                  <a:lnTo>
                    <a:pt x="2135020" y="149504"/>
                  </a:lnTo>
                  <a:lnTo>
                    <a:pt x="2061434" y="155317"/>
                  </a:lnTo>
                  <a:lnTo>
                    <a:pt x="1938741" y="157443"/>
                  </a:lnTo>
                  <a:lnTo>
                    <a:pt x="1853045" y="160818"/>
                  </a:lnTo>
                  <a:lnTo>
                    <a:pt x="1795388" y="166808"/>
                  </a:lnTo>
                  <a:lnTo>
                    <a:pt x="1770244" y="170743"/>
                  </a:lnTo>
                  <a:lnTo>
                    <a:pt x="1733261" y="176413"/>
                  </a:lnTo>
                  <a:lnTo>
                    <a:pt x="1683349" y="181209"/>
                  </a:lnTo>
                  <a:lnTo>
                    <a:pt x="1626101" y="186914"/>
                  </a:lnTo>
                  <a:lnTo>
                    <a:pt x="1501808" y="185991"/>
                  </a:lnTo>
                  <a:lnTo>
                    <a:pt x="1402704" y="179747"/>
                  </a:lnTo>
                  <a:lnTo>
                    <a:pt x="1243306" y="178837"/>
                  </a:lnTo>
                  <a:lnTo>
                    <a:pt x="1173048" y="173228"/>
                  </a:lnTo>
                  <a:lnTo>
                    <a:pt x="1043844" y="168716"/>
                  </a:lnTo>
                  <a:lnTo>
                    <a:pt x="986571" y="161140"/>
                  </a:lnTo>
                  <a:lnTo>
                    <a:pt x="913797" y="155315"/>
                  </a:lnTo>
                  <a:lnTo>
                    <a:pt x="858693" y="148841"/>
                  </a:lnTo>
                  <a:lnTo>
                    <a:pt x="833898" y="144840"/>
                  </a:lnTo>
                  <a:lnTo>
                    <a:pt x="811192" y="139165"/>
                  </a:lnTo>
                  <a:lnTo>
                    <a:pt x="789414" y="132748"/>
                  </a:lnTo>
                  <a:lnTo>
                    <a:pt x="739639" y="126334"/>
                  </a:lnTo>
                  <a:lnTo>
                    <a:pt x="716711" y="121202"/>
                  </a:lnTo>
                  <a:lnTo>
                    <a:pt x="694834" y="115026"/>
                  </a:lnTo>
                  <a:lnTo>
                    <a:pt x="684092" y="111743"/>
                  </a:lnTo>
                  <a:lnTo>
                    <a:pt x="669919" y="108386"/>
                  </a:lnTo>
                  <a:lnTo>
                    <a:pt x="653459" y="104979"/>
                  </a:lnTo>
                  <a:lnTo>
                    <a:pt x="635474" y="101540"/>
                  </a:lnTo>
                  <a:lnTo>
                    <a:pt x="619977" y="98078"/>
                  </a:lnTo>
                  <a:lnTo>
                    <a:pt x="606141" y="94601"/>
                  </a:lnTo>
                  <a:lnTo>
                    <a:pt x="593411" y="91114"/>
                  </a:lnTo>
                  <a:lnTo>
                    <a:pt x="579081" y="87621"/>
                  </a:lnTo>
                  <a:lnTo>
                    <a:pt x="547577" y="80624"/>
                  </a:lnTo>
                  <a:lnTo>
                    <a:pt x="533333" y="77122"/>
                  </a:lnTo>
                  <a:lnTo>
                    <a:pt x="520331" y="73619"/>
                  </a:lnTo>
                  <a:lnTo>
                    <a:pt x="494198" y="67778"/>
                  </a:lnTo>
                  <a:lnTo>
                    <a:pt x="446635" y="63322"/>
                  </a:lnTo>
                  <a:lnTo>
                    <a:pt x="412752" y="58139"/>
                  </a:lnTo>
                  <a:lnTo>
                    <a:pt x="384448" y="51940"/>
                  </a:lnTo>
                  <a:lnTo>
                    <a:pt x="332128" y="38438"/>
                  </a:lnTo>
                  <a:lnTo>
                    <a:pt x="290711" y="33593"/>
                  </a:lnTo>
                  <a:lnTo>
                    <a:pt x="259701" y="29343"/>
                  </a:lnTo>
                  <a:lnTo>
                    <a:pt x="209392" y="23497"/>
                  </a:lnTo>
                  <a:lnTo>
                    <a:pt x="157480" y="18650"/>
                  </a:lnTo>
                  <a:lnTo>
                    <a:pt x="123748" y="12964"/>
                  </a:lnTo>
                  <a:lnTo>
                    <a:pt x="93174" y="6541"/>
                  </a:lnTo>
                  <a:lnTo>
                    <a:pt x="64004" y="2907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247491" y="7247703"/>
              <a:ext cx="20998" cy="188392"/>
            </a:xfrm>
            <a:custGeom>
              <a:avLst/>
              <a:gdLst/>
              <a:ahLst/>
              <a:cxnLst/>
              <a:rect l="0" t="0" r="0" b="0"/>
              <a:pathLst>
                <a:path w="20998" h="188392">
                  <a:moveTo>
                    <a:pt x="10480" y="0"/>
                  </a:moveTo>
                  <a:lnTo>
                    <a:pt x="4896" y="16751"/>
                  </a:lnTo>
                  <a:lnTo>
                    <a:pt x="3251" y="26359"/>
                  </a:lnTo>
                  <a:lnTo>
                    <a:pt x="2155" y="37439"/>
                  </a:lnTo>
                  <a:lnTo>
                    <a:pt x="1424" y="49501"/>
                  </a:lnTo>
                  <a:lnTo>
                    <a:pt x="612" y="78483"/>
                  </a:lnTo>
                  <a:lnTo>
                    <a:pt x="0" y="181973"/>
                  </a:lnTo>
                  <a:lnTo>
                    <a:pt x="1156" y="187927"/>
                  </a:lnTo>
                  <a:lnTo>
                    <a:pt x="3096" y="188391"/>
                  </a:lnTo>
                  <a:lnTo>
                    <a:pt x="5557" y="185193"/>
                  </a:lnTo>
                  <a:lnTo>
                    <a:pt x="7198" y="178387"/>
                  </a:lnTo>
                  <a:lnTo>
                    <a:pt x="8292" y="169176"/>
                  </a:lnTo>
                  <a:lnTo>
                    <a:pt x="9021" y="158360"/>
                  </a:lnTo>
                  <a:lnTo>
                    <a:pt x="10676" y="147644"/>
                  </a:lnTo>
                  <a:lnTo>
                    <a:pt x="12948" y="136994"/>
                  </a:lnTo>
                  <a:lnTo>
                    <a:pt x="20997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279006" y="7216150"/>
              <a:ext cx="10519" cy="210353"/>
            </a:xfrm>
            <a:custGeom>
              <a:avLst/>
              <a:gdLst/>
              <a:ahLst/>
              <a:cxnLst/>
              <a:rect l="0" t="0" r="0" b="0"/>
              <a:pathLst>
                <a:path w="10519" h="210353">
                  <a:moveTo>
                    <a:pt x="10517" y="0"/>
                  </a:moveTo>
                  <a:lnTo>
                    <a:pt x="10518" y="82251"/>
                  </a:lnTo>
                  <a:lnTo>
                    <a:pt x="9349" y="99242"/>
                  </a:lnTo>
                  <a:lnTo>
                    <a:pt x="7401" y="116411"/>
                  </a:lnTo>
                  <a:lnTo>
                    <a:pt x="4934" y="133702"/>
                  </a:lnTo>
                  <a:lnTo>
                    <a:pt x="3289" y="149903"/>
                  </a:lnTo>
                  <a:lnTo>
                    <a:pt x="2193" y="165378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247465" y="7237186"/>
              <a:ext cx="42059" cy="615193"/>
            </a:xfrm>
            <a:custGeom>
              <a:avLst/>
              <a:gdLst/>
              <a:ahLst/>
              <a:cxnLst/>
              <a:rect l="0" t="0" r="0" b="0"/>
              <a:pathLst>
                <a:path w="42059" h="615193">
                  <a:moveTo>
                    <a:pt x="42058" y="0"/>
                  </a:moveTo>
                  <a:lnTo>
                    <a:pt x="36475" y="16750"/>
                  </a:lnTo>
                  <a:lnTo>
                    <a:pt x="33662" y="27527"/>
                  </a:lnTo>
                  <a:lnTo>
                    <a:pt x="27419" y="55083"/>
                  </a:lnTo>
                  <a:lnTo>
                    <a:pt x="25288" y="71781"/>
                  </a:lnTo>
                  <a:lnTo>
                    <a:pt x="23866" y="89924"/>
                  </a:lnTo>
                  <a:lnTo>
                    <a:pt x="22919" y="109031"/>
                  </a:lnTo>
                  <a:lnTo>
                    <a:pt x="21119" y="129950"/>
                  </a:lnTo>
                  <a:lnTo>
                    <a:pt x="16002" y="175007"/>
                  </a:lnTo>
                  <a:lnTo>
                    <a:pt x="14170" y="198474"/>
                  </a:lnTo>
                  <a:lnTo>
                    <a:pt x="12948" y="222299"/>
                  </a:lnTo>
                  <a:lnTo>
                    <a:pt x="12134" y="246364"/>
                  </a:lnTo>
                  <a:lnTo>
                    <a:pt x="10423" y="270587"/>
                  </a:lnTo>
                  <a:lnTo>
                    <a:pt x="8113" y="294916"/>
                  </a:lnTo>
                  <a:lnTo>
                    <a:pt x="5404" y="319316"/>
                  </a:lnTo>
                  <a:lnTo>
                    <a:pt x="3599" y="340256"/>
                  </a:lnTo>
                  <a:lnTo>
                    <a:pt x="2395" y="358892"/>
                  </a:lnTo>
                  <a:lnTo>
                    <a:pt x="1593" y="375990"/>
                  </a:lnTo>
                  <a:lnTo>
                    <a:pt x="701" y="416801"/>
                  </a:lnTo>
                  <a:lnTo>
                    <a:pt x="0" y="610765"/>
                  </a:lnTo>
                  <a:lnTo>
                    <a:pt x="1165" y="615192"/>
                  </a:lnTo>
                  <a:lnTo>
                    <a:pt x="3110" y="612299"/>
                  </a:lnTo>
                  <a:lnTo>
                    <a:pt x="5575" y="604527"/>
                  </a:lnTo>
                  <a:lnTo>
                    <a:pt x="7219" y="592335"/>
                  </a:lnTo>
                  <a:lnTo>
                    <a:pt x="8315" y="577195"/>
                  </a:lnTo>
                  <a:lnTo>
                    <a:pt x="9532" y="544011"/>
                  </a:lnTo>
                  <a:lnTo>
                    <a:pt x="10506" y="48380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6279017" y="7331371"/>
              <a:ext cx="10508" cy="547389"/>
            </a:xfrm>
            <a:custGeom>
              <a:avLst/>
              <a:gdLst/>
              <a:ahLst/>
              <a:cxnLst/>
              <a:rect l="0" t="0" r="0" b="0"/>
              <a:pathLst>
                <a:path w="10508" h="547389">
                  <a:moveTo>
                    <a:pt x="10506" y="63579"/>
                  </a:moveTo>
                  <a:lnTo>
                    <a:pt x="10507" y="5022"/>
                  </a:lnTo>
                  <a:lnTo>
                    <a:pt x="9338" y="0"/>
                  </a:lnTo>
                  <a:lnTo>
                    <a:pt x="7390" y="158"/>
                  </a:lnTo>
                  <a:lnTo>
                    <a:pt x="4923" y="3768"/>
                  </a:lnTo>
                  <a:lnTo>
                    <a:pt x="3278" y="13187"/>
                  </a:lnTo>
                  <a:lnTo>
                    <a:pt x="2182" y="26479"/>
                  </a:lnTo>
                  <a:lnTo>
                    <a:pt x="1451" y="42351"/>
                  </a:lnTo>
                  <a:lnTo>
                    <a:pt x="638" y="81802"/>
                  </a:lnTo>
                  <a:lnTo>
                    <a:pt x="0" y="254525"/>
                  </a:lnTo>
                  <a:lnTo>
                    <a:pt x="1165" y="270343"/>
                  </a:lnTo>
                  <a:lnTo>
                    <a:pt x="3110" y="286730"/>
                  </a:lnTo>
                  <a:lnTo>
                    <a:pt x="5576" y="303499"/>
                  </a:lnTo>
                  <a:lnTo>
                    <a:pt x="7219" y="319352"/>
                  </a:lnTo>
                  <a:lnTo>
                    <a:pt x="8315" y="334595"/>
                  </a:lnTo>
                  <a:lnTo>
                    <a:pt x="9046" y="349433"/>
                  </a:lnTo>
                  <a:lnTo>
                    <a:pt x="9857" y="378383"/>
                  </a:lnTo>
                  <a:lnTo>
                    <a:pt x="10468" y="477229"/>
                  </a:lnTo>
                  <a:lnTo>
                    <a:pt x="10506" y="5473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8487702" y="7657889"/>
            <a:ext cx="893996" cy="31554"/>
            <a:chOff x="8487702" y="7657889"/>
            <a:chExt cx="893996" cy="31554"/>
          </a:xfrm>
        </p:grpSpPr>
        <p:sp>
          <p:nvSpPr>
            <p:cNvPr id="285" name="Freeform 284"/>
            <p:cNvSpPr/>
            <p:nvPr/>
          </p:nvSpPr>
          <p:spPr>
            <a:xfrm>
              <a:off x="8487702" y="7657889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0" y="0"/>
                  </a:move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8550807" y="7657889"/>
              <a:ext cx="830891" cy="31554"/>
            </a:xfrm>
            <a:custGeom>
              <a:avLst/>
              <a:gdLst/>
              <a:ahLst/>
              <a:cxnLst/>
              <a:rect l="0" t="0" r="0" b="0"/>
              <a:pathLst>
                <a:path w="830891" h="31554">
                  <a:moveTo>
                    <a:pt x="0" y="0"/>
                  </a:moveTo>
                  <a:lnTo>
                    <a:pt x="202843" y="0"/>
                  </a:lnTo>
                  <a:lnTo>
                    <a:pt x="215864" y="1169"/>
                  </a:lnTo>
                  <a:lnTo>
                    <a:pt x="228050" y="3116"/>
                  </a:lnTo>
                  <a:lnTo>
                    <a:pt x="239680" y="5584"/>
                  </a:lnTo>
                  <a:lnTo>
                    <a:pt x="252108" y="7229"/>
                  </a:lnTo>
                  <a:lnTo>
                    <a:pt x="265067" y="8325"/>
                  </a:lnTo>
                  <a:lnTo>
                    <a:pt x="278381" y="9056"/>
                  </a:lnTo>
                  <a:lnTo>
                    <a:pt x="305641" y="9869"/>
                  </a:lnTo>
                  <a:lnTo>
                    <a:pt x="389207" y="10461"/>
                  </a:lnTo>
                  <a:lnTo>
                    <a:pt x="529386" y="10518"/>
                  </a:lnTo>
                  <a:lnTo>
                    <a:pt x="542241" y="11687"/>
                  </a:lnTo>
                  <a:lnTo>
                    <a:pt x="554317" y="13634"/>
                  </a:lnTo>
                  <a:lnTo>
                    <a:pt x="565873" y="16101"/>
                  </a:lnTo>
                  <a:lnTo>
                    <a:pt x="578252" y="17746"/>
                  </a:lnTo>
                  <a:lnTo>
                    <a:pt x="591179" y="18842"/>
                  </a:lnTo>
                  <a:lnTo>
                    <a:pt x="604472" y="19574"/>
                  </a:lnTo>
                  <a:lnTo>
                    <a:pt x="631706" y="20386"/>
                  </a:lnTo>
                  <a:lnTo>
                    <a:pt x="687277" y="20907"/>
                  </a:lnTo>
                  <a:lnTo>
                    <a:pt x="700090" y="22118"/>
                  </a:lnTo>
                  <a:lnTo>
                    <a:pt x="712137" y="24094"/>
                  </a:lnTo>
                  <a:lnTo>
                    <a:pt x="723674" y="26581"/>
                  </a:lnTo>
                  <a:lnTo>
                    <a:pt x="736041" y="28238"/>
                  </a:lnTo>
                  <a:lnTo>
                    <a:pt x="748960" y="29343"/>
                  </a:lnTo>
                  <a:lnTo>
                    <a:pt x="762247" y="30079"/>
                  </a:lnTo>
                  <a:lnTo>
                    <a:pt x="789475" y="30898"/>
                  </a:lnTo>
                  <a:lnTo>
                    <a:pt x="830890" y="315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8" name="Freeform 287"/>
          <p:cNvSpPr/>
          <p:nvPr/>
        </p:nvSpPr>
        <p:spPr>
          <a:xfrm>
            <a:off x="1861614" y="7489607"/>
            <a:ext cx="2040415" cy="92221"/>
          </a:xfrm>
          <a:custGeom>
            <a:avLst/>
            <a:gdLst/>
            <a:ahLst/>
            <a:cxnLst/>
            <a:rect l="0" t="0" r="0" b="0"/>
            <a:pathLst>
              <a:path w="2040415" h="92221">
                <a:moveTo>
                  <a:pt x="2040414" y="0"/>
                </a:moveTo>
                <a:lnTo>
                  <a:pt x="1935077" y="35113"/>
                </a:lnTo>
                <a:lnTo>
                  <a:pt x="1923444" y="38601"/>
                </a:lnTo>
                <a:lnTo>
                  <a:pt x="1898054" y="45592"/>
                </a:lnTo>
                <a:lnTo>
                  <a:pt x="1884739" y="47925"/>
                </a:lnTo>
                <a:lnTo>
                  <a:pt x="1857479" y="50515"/>
                </a:lnTo>
                <a:lnTo>
                  <a:pt x="1794663" y="52179"/>
                </a:lnTo>
                <a:lnTo>
                  <a:pt x="1209307" y="52589"/>
                </a:lnTo>
                <a:lnTo>
                  <a:pt x="1195356" y="51420"/>
                </a:lnTo>
                <a:lnTo>
                  <a:pt x="1182549" y="49472"/>
                </a:lnTo>
                <a:lnTo>
                  <a:pt x="1170506" y="47005"/>
                </a:lnTo>
                <a:lnTo>
                  <a:pt x="1135310" y="44264"/>
                </a:lnTo>
                <a:lnTo>
                  <a:pt x="1072620" y="45836"/>
                </a:lnTo>
                <a:lnTo>
                  <a:pt x="1051643" y="48087"/>
                </a:lnTo>
                <a:lnTo>
                  <a:pt x="1015871" y="50588"/>
                </a:lnTo>
                <a:lnTo>
                  <a:pt x="960102" y="51996"/>
                </a:lnTo>
                <a:lnTo>
                  <a:pt x="919871" y="53494"/>
                </a:lnTo>
                <a:lnTo>
                  <a:pt x="904234" y="55529"/>
                </a:lnTo>
                <a:lnTo>
                  <a:pt x="890304" y="58055"/>
                </a:lnTo>
                <a:lnTo>
                  <a:pt x="856128" y="60862"/>
                </a:lnTo>
                <a:lnTo>
                  <a:pt x="794350" y="62442"/>
                </a:lnTo>
                <a:lnTo>
                  <a:pt x="587620" y="63096"/>
                </a:lnTo>
                <a:lnTo>
                  <a:pt x="567040" y="64268"/>
                </a:lnTo>
                <a:lnTo>
                  <a:pt x="546308" y="66218"/>
                </a:lnTo>
                <a:lnTo>
                  <a:pt x="525476" y="68687"/>
                </a:lnTo>
                <a:lnTo>
                  <a:pt x="486746" y="71429"/>
                </a:lnTo>
                <a:lnTo>
                  <a:pt x="432092" y="72974"/>
                </a:lnTo>
                <a:lnTo>
                  <a:pt x="397719" y="74504"/>
                </a:lnTo>
                <a:lnTo>
                  <a:pt x="382008" y="76548"/>
                </a:lnTo>
                <a:lnTo>
                  <a:pt x="350918" y="81935"/>
                </a:lnTo>
                <a:lnTo>
                  <a:pt x="317623" y="88225"/>
                </a:lnTo>
                <a:lnTo>
                  <a:pt x="300564" y="90369"/>
                </a:lnTo>
                <a:lnTo>
                  <a:pt x="250976" y="92220"/>
                </a:lnTo>
                <a:lnTo>
                  <a:pt x="237435" y="90696"/>
                </a:lnTo>
                <a:lnTo>
                  <a:pt x="224901" y="88511"/>
                </a:lnTo>
                <a:lnTo>
                  <a:pt x="213040" y="85886"/>
                </a:lnTo>
                <a:lnTo>
                  <a:pt x="201626" y="82967"/>
                </a:lnTo>
                <a:lnTo>
                  <a:pt x="178427" y="76608"/>
                </a:lnTo>
                <a:lnTo>
                  <a:pt x="152535" y="69887"/>
                </a:lnTo>
                <a:lnTo>
                  <a:pt x="139086" y="67627"/>
                </a:lnTo>
                <a:lnTo>
                  <a:pt x="111677" y="65116"/>
                </a:lnTo>
                <a:lnTo>
                  <a:pt x="55993" y="62335"/>
                </a:lnTo>
                <a:lnTo>
                  <a:pt x="42003" y="60255"/>
                </a:lnTo>
                <a:lnTo>
                  <a:pt x="0" y="52589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2386672" y="7645419"/>
            <a:ext cx="676726" cy="365829"/>
            <a:chOff x="2386672" y="7645419"/>
            <a:chExt cx="676726" cy="365829"/>
          </a:xfrm>
        </p:grpSpPr>
        <p:sp>
          <p:nvSpPr>
            <p:cNvPr id="289" name="Freeform 288"/>
            <p:cNvSpPr/>
            <p:nvPr/>
          </p:nvSpPr>
          <p:spPr>
            <a:xfrm>
              <a:off x="2386672" y="7761870"/>
              <a:ext cx="148070" cy="249378"/>
            </a:xfrm>
            <a:custGeom>
              <a:avLst/>
              <a:gdLst/>
              <a:ahLst/>
              <a:cxnLst/>
              <a:rect l="0" t="0" r="0" b="0"/>
              <a:pathLst>
                <a:path w="148070" h="249378">
                  <a:moveTo>
                    <a:pt x="21858" y="53783"/>
                  </a:moveTo>
                  <a:lnTo>
                    <a:pt x="5107" y="59366"/>
                  </a:lnTo>
                  <a:lnTo>
                    <a:pt x="1342" y="57505"/>
                  </a:lnTo>
                  <a:lnTo>
                    <a:pt x="0" y="52759"/>
                  </a:lnTo>
                  <a:lnTo>
                    <a:pt x="274" y="46089"/>
                  </a:lnTo>
                  <a:lnTo>
                    <a:pt x="2794" y="39304"/>
                  </a:lnTo>
                  <a:lnTo>
                    <a:pt x="6811" y="32444"/>
                  </a:lnTo>
                  <a:lnTo>
                    <a:pt x="11827" y="25534"/>
                  </a:lnTo>
                  <a:lnTo>
                    <a:pt x="17508" y="18589"/>
                  </a:lnTo>
                  <a:lnTo>
                    <a:pt x="23632" y="11623"/>
                  </a:lnTo>
                  <a:lnTo>
                    <a:pt x="30052" y="4641"/>
                  </a:lnTo>
                  <a:lnTo>
                    <a:pt x="37838" y="1156"/>
                  </a:lnTo>
                  <a:lnTo>
                    <a:pt x="46535" y="0"/>
                  </a:lnTo>
                  <a:lnTo>
                    <a:pt x="55838" y="398"/>
                  </a:lnTo>
                  <a:lnTo>
                    <a:pt x="65547" y="4170"/>
                  </a:lnTo>
                  <a:lnTo>
                    <a:pt x="75525" y="10191"/>
                  </a:lnTo>
                  <a:lnTo>
                    <a:pt x="85683" y="17710"/>
                  </a:lnTo>
                  <a:lnTo>
                    <a:pt x="94792" y="28566"/>
                  </a:lnTo>
                  <a:lnTo>
                    <a:pt x="103202" y="41645"/>
                  </a:lnTo>
                  <a:lnTo>
                    <a:pt x="111146" y="56209"/>
                  </a:lnTo>
                  <a:lnTo>
                    <a:pt x="116442" y="71761"/>
                  </a:lnTo>
                  <a:lnTo>
                    <a:pt x="119972" y="87973"/>
                  </a:lnTo>
                  <a:lnTo>
                    <a:pt x="122326" y="104623"/>
                  </a:lnTo>
                  <a:lnTo>
                    <a:pt x="122726" y="122735"/>
                  </a:lnTo>
                  <a:lnTo>
                    <a:pt x="121825" y="141821"/>
                  </a:lnTo>
                  <a:lnTo>
                    <a:pt x="120055" y="161557"/>
                  </a:lnTo>
                  <a:lnTo>
                    <a:pt x="117707" y="179389"/>
                  </a:lnTo>
                  <a:lnTo>
                    <a:pt x="114973" y="195952"/>
                  </a:lnTo>
                  <a:lnTo>
                    <a:pt x="111981" y="211668"/>
                  </a:lnTo>
                  <a:lnTo>
                    <a:pt x="107650" y="224482"/>
                  </a:lnTo>
                  <a:lnTo>
                    <a:pt x="102425" y="235362"/>
                  </a:lnTo>
                  <a:lnTo>
                    <a:pt x="96604" y="244953"/>
                  </a:lnTo>
                  <a:lnTo>
                    <a:pt x="89218" y="249010"/>
                  </a:lnTo>
                  <a:lnTo>
                    <a:pt x="80788" y="249377"/>
                  </a:lnTo>
                  <a:lnTo>
                    <a:pt x="71662" y="247285"/>
                  </a:lnTo>
                  <a:lnTo>
                    <a:pt x="64409" y="242384"/>
                  </a:lnTo>
                  <a:lnTo>
                    <a:pt x="58406" y="235610"/>
                  </a:lnTo>
                  <a:lnTo>
                    <a:pt x="53235" y="227589"/>
                  </a:lnTo>
                  <a:lnTo>
                    <a:pt x="49788" y="217567"/>
                  </a:lnTo>
                  <a:lnTo>
                    <a:pt x="47489" y="206211"/>
                  </a:lnTo>
                  <a:lnTo>
                    <a:pt x="45957" y="193966"/>
                  </a:lnTo>
                  <a:lnTo>
                    <a:pt x="46104" y="182297"/>
                  </a:lnTo>
                  <a:lnTo>
                    <a:pt x="47371" y="171013"/>
                  </a:lnTo>
                  <a:lnTo>
                    <a:pt x="49384" y="159983"/>
                  </a:lnTo>
                  <a:lnTo>
                    <a:pt x="53063" y="150293"/>
                  </a:lnTo>
                  <a:lnTo>
                    <a:pt x="57853" y="141495"/>
                  </a:lnTo>
                  <a:lnTo>
                    <a:pt x="63384" y="133293"/>
                  </a:lnTo>
                  <a:lnTo>
                    <a:pt x="69409" y="130163"/>
                  </a:lnTo>
                  <a:lnTo>
                    <a:pt x="75762" y="130413"/>
                  </a:lnTo>
                  <a:lnTo>
                    <a:pt x="82335" y="132917"/>
                  </a:lnTo>
                  <a:lnTo>
                    <a:pt x="89054" y="138091"/>
                  </a:lnTo>
                  <a:lnTo>
                    <a:pt x="95871" y="145048"/>
                  </a:lnTo>
                  <a:lnTo>
                    <a:pt x="102752" y="153191"/>
                  </a:lnTo>
                  <a:lnTo>
                    <a:pt x="108509" y="162125"/>
                  </a:lnTo>
                  <a:lnTo>
                    <a:pt x="113515" y="171587"/>
                  </a:lnTo>
                  <a:lnTo>
                    <a:pt x="118021" y="181401"/>
                  </a:lnTo>
                  <a:lnTo>
                    <a:pt x="123363" y="190281"/>
                  </a:lnTo>
                  <a:lnTo>
                    <a:pt x="129261" y="198539"/>
                  </a:lnTo>
                  <a:lnTo>
                    <a:pt x="148069" y="2220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2612822" y="7752548"/>
              <a:ext cx="103659" cy="189317"/>
            </a:xfrm>
            <a:custGeom>
              <a:avLst/>
              <a:gdLst/>
              <a:ahLst/>
              <a:cxnLst/>
              <a:rect l="0" t="0" r="0" b="0"/>
              <a:pathLst>
                <a:path w="103659" h="189317">
                  <a:moveTo>
                    <a:pt x="6060" y="0"/>
                  </a:moveTo>
                  <a:lnTo>
                    <a:pt x="6060" y="58556"/>
                  </a:lnTo>
                  <a:lnTo>
                    <a:pt x="4891" y="70590"/>
                  </a:lnTo>
                  <a:lnTo>
                    <a:pt x="2943" y="82119"/>
                  </a:lnTo>
                  <a:lnTo>
                    <a:pt x="476" y="93311"/>
                  </a:lnTo>
                  <a:lnTo>
                    <a:pt x="0" y="97266"/>
                  </a:lnTo>
                  <a:lnTo>
                    <a:pt x="851" y="96396"/>
                  </a:lnTo>
                  <a:lnTo>
                    <a:pt x="2587" y="92311"/>
                  </a:lnTo>
                  <a:lnTo>
                    <a:pt x="6082" y="86082"/>
                  </a:lnTo>
                  <a:lnTo>
                    <a:pt x="10749" y="78423"/>
                  </a:lnTo>
                  <a:lnTo>
                    <a:pt x="16197" y="69811"/>
                  </a:lnTo>
                  <a:lnTo>
                    <a:pt x="24504" y="65239"/>
                  </a:lnTo>
                  <a:lnTo>
                    <a:pt x="34717" y="63359"/>
                  </a:lnTo>
                  <a:lnTo>
                    <a:pt x="46200" y="63274"/>
                  </a:lnTo>
                  <a:lnTo>
                    <a:pt x="56192" y="65555"/>
                  </a:lnTo>
                  <a:lnTo>
                    <a:pt x="65191" y="69413"/>
                  </a:lnTo>
                  <a:lnTo>
                    <a:pt x="73527" y="74322"/>
                  </a:lnTo>
                  <a:lnTo>
                    <a:pt x="80254" y="81100"/>
                  </a:lnTo>
                  <a:lnTo>
                    <a:pt x="85907" y="89126"/>
                  </a:lnTo>
                  <a:lnTo>
                    <a:pt x="90844" y="97982"/>
                  </a:lnTo>
                  <a:lnTo>
                    <a:pt x="95304" y="107392"/>
                  </a:lnTo>
                  <a:lnTo>
                    <a:pt x="99446" y="117170"/>
                  </a:lnTo>
                  <a:lnTo>
                    <a:pt x="103376" y="127196"/>
                  </a:lnTo>
                  <a:lnTo>
                    <a:pt x="103658" y="137385"/>
                  </a:lnTo>
                  <a:lnTo>
                    <a:pt x="101509" y="147684"/>
                  </a:lnTo>
                  <a:lnTo>
                    <a:pt x="97740" y="158055"/>
                  </a:lnTo>
                  <a:lnTo>
                    <a:pt x="90552" y="166139"/>
                  </a:lnTo>
                  <a:lnTo>
                    <a:pt x="81086" y="172696"/>
                  </a:lnTo>
                  <a:lnTo>
                    <a:pt x="37612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2608364" y="7699960"/>
              <a:ext cx="115694" cy="42071"/>
            </a:xfrm>
            <a:custGeom>
              <a:avLst/>
              <a:gdLst/>
              <a:ahLst/>
              <a:cxnLst/>
              <a:rect l="0" t="0" r="0" b="0"/>
              <a:pathLst>
                <a:path w="115694" h="42071">
                  <a:moveTo>
                    <a:pt x="0" y="42070"/>
                  </a:moveTo>
                  <a:lnTo>
                    <a:pt x="63926" y="20761"/>
                  </a:ln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2799143" y="7645419"/>
              <a:ext cx="138383" cy="349035"/>
            </a:xfrm>
            <a:custGeom>
              <a:avLst/>
              <a:gdLst/>
              <a:ahLst/>
              <a:cxnLst/>
              <a:rect l="0" t="0" r="0" b="0"/>
              <a:pathLst>
                <a:path w="138383" h="349035">
                  <a:moveTo>
                    <a:pt x="9055" y="33506"/>
                  </a:moveTo>
                  <a:lnTo>
                    <a:pt x="3472" y="50256"/>
                  </a:lnTo>
                  <a:lnTo>
                    <a:pt x="1827" y="59864"/>
                  </a:lnTo>
                  <a:lnTo>
                    <a:pt x="731" y="70944"/>
                  </a:lnTo>
                  <a:lnTo>
                    <a:pt x="0" y="83006"/>
                  </a:lnTo>
                  <a:lnTo>
                    <a:pt x="681" y="94553"/>
                  </a:lnTo>
                  <a:lnTo>
                    <a:pt x="2304" y="105757"/>
                  </a:lnTo>
                  <a:lnTo>
                    <a:pt x="4554" y="116732"/>
                  </a:lnTo>
                  <a:lnTo>
                    <a:pt x="9560" y="125217"/>
                  </a:lnTo>
                  <a:lnTo>
                    <a:pt x="16404" y="132042"/>
                  </a:lnTo>
                  <a:lnTo>
                    <a:pt x="24472" y="137761"/>
                  </a:lnTo>
                  <a:lnTo>
                    <a:pt x="32188" y="138068"/>
                  </a:lnTo>
                  <a:lnTo>
                    <a:pt x="39669" y="134766"/>
                  </a:lnTo>
                  <a:lnTo>
                    <a:pt x="46994" y="129059"/>
                  </a:lnTo>
                  <a:lnTo>
                    <a:pt x="51877" y="120581"/>
                  </a:lnTo>
                  <a:lnTo>
                    <a:pt x="55132" y="110254"/>
                  </a:lnTo>
                  <a:lnTo>
                    <a:pt x="57303" y="98695"/>
                  </a:lnTo>
                  <a:lnTo>
                    <a:pt x="57581" y="87482"/>
                  </a:lnTo>
                  <a:lnTo>
                    <a:pt x="56598" y="76501"/>
                  </a:lnTo>
                  <a:lnTo>
                    <a:pt x="54774" y="65675"/>
                  </a:lnTo>
                  <a:lnTo>
                    <a:pt x="50052" y="59626"/>
                  </a:lnTo>
                  <a:lnTo>
                    <a:pt x="43398" y="56762"/>
                  </a:lnTo>
                  <a:lnTo>
                    <a:pt x="35456" y="56022"/>
                  </a:lnTo>
                  <a:lnTo>
                    <a:pt x="27825" y="57865"/>
                  </a:lnTo>
                  <a:lnTo>
                    <a:pt x="20400" y="61431"/>
                  </a:lnTo>
                  <a:lnTo>
                    <a:pt x="13112" y="66146"/>
                  </a:lnTo>
                  <a:lnTo>
                    <a:pt x="11760" y="66952"/>
                  </a:lnTo>
                  <a:lnTo>
                    <a:pt x="19606" y="61615"/>
                  </a:lnTo>
                  <a:lnTo>
                    <a:pt x="25438" y="55751"/>
                  </a:lnTo>
                  <a:lnTo>
                    <a:pt x="31664" y="48336"/>
                  </a:lnTo>
                  <a:lnTo>
                    <a:pt x="38151" y="39887"/>
                  </a:lnTo>
                  <a:lnTo>
                    <a:pt x="45982" y="31917"/>
                  </a:lnTo>
                  <a:lnTo>
                    <a:pt x="54708" y="24266"/>
                  </a:lnTo>
                  <a:lnTo>
                    <a:pt x="64032" y="16828"/>
                  </a:lnTo>
                  <a:lnTo>
                    <a:pt x="73753" y="10701"/>
                  </a:lnTo>
                  <a:lnTo>
                    <a:pt x="83740" y="5448"/>
                  </a:lnTo>
                  <a:lnTo>
                    <a:pt x="93904" y="777"/>
                  </a:lnTo>
                  <a:lnTo>
                    <a:pt x="103017" y="0"/>
                  </a:lnTo>
                  <a:lnTo>
                    <a:pt x="111430" y="1819"/>
                  </a:lnTo>
                  <a:lnTo>
                    <a:pt x="119375" y="5369"/>
                  </a:lnTo>
                  <a:lnTo>
                    <a:pt x="125841" y="13580"/>
                  </a:lnTo>
                  <a:lnTo>
                    <a:pt x="131320" y="24896"/>
                  </a:lnTo>
                  <a:lnTo>
                    <a:pt x="136141" y="38284"/>
                  </a:lnTo>
                  <a:lnTo>
                    <a:pt x="138187" y="50715"/>
                  </a:lnTo>
                  <a:lnTo>
                    <a:pt x="138382" y="62508"/>
                  </a:lnTo>
                  <a:lnTo>
                    <a:pt x="137344" y="73875"/>
                  </a:lnTo>
                  <a:lnTo>
                    <a:pt x="136651" y="89635"/>
                  </a:lnTo>
                  <a:lnTo>
                    <a:pt x="135882" y="128958"/>
                  </a:lnTo>
                  <a:lnTo>
                    <a:pt x="134508" y="146223"/>
                  </a:lnTo>
                  <a:lnTo>
                    <a:pt x="132424" y="161238"/>
                  </a:lnTo>
                  <a:lnTo>
                    <a:pt x="129866" y="174754"/>
                  </a:lnTo>
                  <a:lnTo>
                    <a:pt x="123907" y="202238"/>
                  </a:lnTo>
                  <a:lnTo>
                    <a:pt x="110559" y="257970"/>
                  </a:lnTo>
                  <a:lnTo>
                    <a:pt x="108277" y="271964"/>
                  </a:lnTo>
                  <a:lnTo>
                    <a:pt x="106756" y="285967"/>
                  </a:lnTo>
                  <a:lnTo>
                    <a:pt x="103714" y="3490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991932" y="7836689"/>
              <a:ext cx="71466" cy="83005"/>
            </a:xfrm>
            <a:custGeom>
              <a:avLst/>
              <a:gdLst/>
              <a:ahLst/>
              <a:cxnLst/>
              <a:rect l="0" t="0" r="0" b="0"/>
              <a:pathLst>
                <a:path w="71466" h="83005">
                  <a:moveTo>
                    <a:pt x="5583" y="0"/>
                  </a:moveTo>
                  <a:lnTo>
                    <a:pt x="0" y="16751"/>
                  </a:lnTo>
                  <a:lnTo>
                    <a:pt x="692" y="25190"/>
                  </a:lnTo>
                  <a:lnTo>
                    <a:pt x="3491" y="34323"/>
                  </a:lnTo>
                  <a:lnTo>
                    <a:pt x="7694" y="43917"/>
                  </a:lnTo>
                  <a:lnTo>
                    <a:pt x="12834" y="53819"/>
                  </a:lnTo>
                  <a:lnTo>
                    <a:pt x="18597" y="63926"/>
                  </a:lnTo>
                  <a:lnTo>
                    <a:pt x="24777" y="74169"/>
                  </a:lnTo>
                  <a:lnTo>
                    <a:pt x="32402" y="79830"/>
                  </a:lnTo>
                  <a:lnTo>
                    <a:pt x="40992" y="82436"/>
                  </a:lnTo>
                  <a:lnTo>
                    <a:pt x="50224" y="83004"/>
                  </a:lnTo>
                  <a:lnTo>
                    <a:pt x="57548" y="79877"/>
                  </a:lnTo>
                  <a:lnTo>
                    <a:pt x="63598" y="74286"/>
                  </a:lnTo>
                  <a:lnTo>
                    <a:pt x="68801" y="67053"/>
                  </a:lnTo>
                  <a:lnTo>
                    <a:pt x="71101" y="58725"/>
                  </a:lnTo>
                  <a:lnTo>
                    <a:pt x="71465" y="49667"/>
                  </a:lnTo>
                  <a:lnTo>
                    <a:pt x="70540" y="40123"/>
                  </a:lnTo>
                  <a:lnTo>
                    <a:pt x="67585" y="30254"/>
                  </a:lnTo>
                  <a:lnTo>
                    <a:pt x="63279" y="20169"/>
                  </a:lnTo>
                  <a:lnTo>
                    <a:pt x="58070" y="9940"/>
                  </a:lnTo>
                  <a:lnTo>
                    <a:pt x="51092" y="5457"/>
                  </a:lnTo>
                  <a:lnTo>
                    <a:pt x="42934" y="4807"/>
                  </a:lnTo>
                  <a:lnTo>
                    <a:pt x="5583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4711884" y="7868896"/>
            <a:ext cx="563165" cy="377979"/>
            <a:chOff x="4711884" y="7868896"/>
            <a:chExt cx="563165" cy="377979"/>
          </a:xfrm>
        </p:grpSpPr>
        <p:sp>
          <p:nvSpPr>
            <p:cNvPr id="295" name="Freeform 294"/>
            <p:cNvSpPr/>
            <p:nvPr/>
          </p:nvSpPr>
          <p:spPr>
            <a:xfrm>
              <a:off x="4711884" y="7909490"/>
              <a:ext cx="94659" cy="232210"/>
            </a:xfrm>
            <a:custGeom>
              <a:avLst/>
              <a:gdLst/>
              <a:ahLst/>
              <a:cxnLst/>
              <a:rect l="0" t="0" r="0" b="0"/>
              <a:pathLst>
                <a:path w="94659" h="232210">
                  <a:moveTo>
                    <a:pt x="0" y="21856"/>
                  </a:moveTo>
                  <a:lnTo>
                    <a:pt x="11166" y="5107"/>
                  </a:lnTo>
                  <a:lnTo>
                    <a:pt x="17962" y="1341"/>
                  </a:lnTo>
                  <a:lnTo>
                    <a:pt x="25998" y="0"/>
                  </a:lnTo>
                  <a:lnTo>
                    <a:pt x="34861" y="274"/>
                  </a:lnTo>
                  <a:lnTo>
                    <a:pt x="43107" y="2794"/>
                  </a:lnTo>
                  <a:lnTo>
                    <a:pt x="50942" y="6811"/>
                  </a:lnTo>
                  <a:lnTo>
                    <a:pt x="58502" y="11826"/>
                  </a:lnTo>
                  <a:lnTo>
                    <a:pt x="64711" y="18676"/>
                  </a:lnTo>
                  <a:lnTo>
                    <a:pt x="70019" y="26748"/>
                  </a:lnTo>
                  <a:lnTo>
                    <a:pt x="74726" y="35635"/>
                  </a:lnTo>
                  <a:lnTo>
                    <a:pt x="79033" y="45066"/>
                  </a:lnTo>
                  <a:lnTo>
                    <a:pt x="83073" y="54858"/>
                  </a:lnTo>
                  <a:lnTo>
                    <a:pt x="86935" y="64893"/>
                  </a:lnTo>
                  <a:lnTo>
                    <a:pt x="88340" y="77426"/>
                  </a:lnTo>
                  <a:lnTo>
                    <a:pt x="88109" y="91624"/>
                  </a:lnTo>
                  <a:lnTo>
                    <a:pt x="86786" y="106933"/>
                  </a:lnTo>
                  <a:lnTo>
                    <a:pt x="84736" y="121813"/>
                  </a:lnTo>
                  <a:lnTo>
                    <a:pt x="82200" y="136408"/>
                  </a:lnTo>
                  <a:lnTo>
                    <a:pt x="79341" y="150812"/>
                  </a:lnTo>
                  <a:lnTo>
                    <a:pt x="75098" y="165090"/>
                  </a:lnTo>
                  <a:lnTo>
                    <a:pt x="69931" y="179282"/>
                  </a:lnTo>
                  <a:lnTo>
                    <a:pt x="64150" y="193418"/>
                  </a:lnTo>
                  <a:lnTo>
                    <a:pt x="57959" y="205179"/>
                  </a:lnTo>
                  <a:lnTo>
                    <a:pt x="51494" y="215358"/>
                  </a:lnTo>
                  <a:lnTo>
                    <a:pt x="44846" y="224480"/>
                  </a:lnTo>
                  <a:lnTo>
                    <a:pt x="38078" y="228225"/>
                  </a:lnTo>
                  <a:lnTo>
                    <a:pt x="31228" y="228385"/>
                  </a:lnTo>
                  <a:lnTo>
                    <a:pt x="24324" y="226153"/>
                  </a:lnTo>
                  <a:lnTo>
                    <a:pt x="18554" y="221160"/>
                  </a:lnTo>
                  <a:lnTo>
                    <a:pt x="13538" y="214325"/>
                  </a:lnTo>
                  <a:lnTo>
                    <a:pt x="9025" y="206263"/>
                  </a:lnTo>
                  <a:lnTo>
                    <a:pt x="7185" y="197382"/>
                  </a:lnTo>
                  <a:lnTo>
                    <a:pt x="7127" y="187956"/>
                  </a:lnTo>
                  <a:lnTo>
                    <a:pt x="8257" y="178166"/>
                  </a:lnTo>
                  <a:lnTo>
                    <a:pt x="12516" y="170471"/>
                  </a:lnTo>
                  <a:lnTo>
                    <a:pt x="18862" y="164172"/>
                  </a:lnTo>
                  <a:lnTo>
                    <a:pt x="26598" y="158804"/>
                  </a:lnTo>
                  <a:lnTo>
                    <a:pt x="34092" y="157563"/>
                  </a:lnTo>
                  <a:lnTo>
                    <a:pt x="41426" y="159073"/>
                  </a:lnTo>
                  <a:lnTo>
                    <a:pt x="48652" y="162416"/>
                  </a:lnTo>
                  <a:lnTo>
                    <a:pt x="55807" y="168151"/>
                  </a:lnTo>
                  <a:lnTo>
                    <a:pt x="62914" y="175480"/>
                  </a:lnTo>
                  <a:lnTo>
                    <a:pt x="69990" y="183872"/>
                  </a:lnTo>
                  <a:lnTo>
                    <a:pt x="75875" y="192973"/>
                  </a:lnTo>
                  <a:lnTo>
                    <a:pt x="80968" y="202545"/>
                  </a:lnTo>
                  <a:lnTo>
                    <a:pt x="94658" y="2322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4870891" y="7899682"/>
              <a:ext cx="124969" cy="220983"/>
            </a:xfrm>
            <a:custGeom>
              <a:avLst/>
              <a:gdLst/>
              <a:ahLst/>
              <a:cxnLst/>
              <a:rect l="0" t="0" r="0" b="0"/>
              <a:pathLst>
                <a:path w="124969" h="220983">
                  <a:moveTo>
                    <a:pt x="124968" y="112"/>
                  </a:moveTo>
                  <a:lnTo>
                    <a:pt x="108218" y="11280"/>
                  </a:lnTo>
                  <a:lnTo>
                    <a:pt x="99778" y="15737"/>
                  </a:lnTo>
                  <a:lnTo>
                    <a:pt x="90645" y="19878"/>
                  </a:lnTo>
                  <a:lnTo>
                    <a:pt x="81051" y="23807"/>
                  </a:lnTo>
                  <a:lnTo>
                    <a:pt x="72317" y="24089"/>
                  </a:lnTo>
                  <a:lnTo>
                    <a:pt x="64158" y="21939"/>
                  </a:lnTo>
                  <a:lnTo>
                    <a:pt x="56381" y="18170"/>
                  </a:lnTo>
                  <a:lnTo>
                    <a:pt x="48859" y="13319"/>
                  </a:lnTo>
                  <a:lnTo>
                    <a:pt x="41507" y="7748"/>
                  </a:lnTo>
                  <a:lnTo>
                    <a:pt x="34269" y="1696"/>
                  </a:lnTo>
                  <a:lnTo>
                    <a:pt x="27106" y="0"/>
                  </a:lnTo>
                  <a:lnTo>
                    <a:pt x="19993" y="1206"/>
                  </a:lnTo>
                  <a:lnTo>
                    <a:pt x="12914" y="4347"/>
                  </a:lnTo>
                  <a:lnTo>
                    <a:pt x="8195" y="11116"/>
                  </a:lnTo>
                  <a:lnTo>
                    <a:pt x="5049" y="20303"/>
                  </a:lnTo>
                  <a:lnTo>
                    <a:pt x="2951" y="31102"/>
                  </a:lnTo>
                  <a:lnTo>
                    <a:pt x="1553" y="42976"/>
                  </a:lnTo>
                  <a:lnTo>
                    <a:pt x="621" y="55567"/>
                  </a:lnTo>
                  <a:lnTo>
                    <a:pt x="0" y="68634"/>
                  </a:lnTo>
                  <a:lnTo>
                    <a:pt x="754" y="82021"/>
                  </a:lnTo>
                  <a:lnTo>
                    <a:pt x="2425" y="95620"/>
                  </a:lnTo>
                  <a:lnTo>
                    <a:pt x="4708" y="109360"/>
                  </a:lnTo>
                  <a:lnTo>
                    <a:pt x="8568" y="115014"/>
                  </a:lnTo>
                  <a:lnTo>
                    <a:pt x="13478" y="115278"/>
                  </a:lnTo>
                  <a:lnTo>
                    <a:pt x="19088" y="111948"/>
                  </a:lnTo>
                  <a:lnTo>
                    <a:pt x="34671" y="102015"/>
                  </a:lnTo>
                  <a:lnTo>
                    <a:pt x="43735" y="96094"/>
                  </a:lnTo>
                  <a:lnTo>
                    <a:pt x="53283" y="90979"/>
                  </a:lnTo>
                  <a:lnTo>
                    <a:pt x="63155" y="86399"/>
                  </a:lnTo>
                  <a:lnTo>
                    <a:pt x="73242" y="82178"/>
                  </a:lnTo>
                  <a:lnTo>
                    <a:pt x="82303" y="81701"/>
                  </a:lnTo>
                  <a:lnTo>
                    <a:pt x="90682" y="83720"/>
                  </a:lnTo>
                  <a:lnTo>
                    <a:pt x="98604" y="87404"/>
                  </a:lnTo>
                  <a:lnTo>
                    <a:pt x="105055" y="93365"/>
                  </a:lnTo>
                  <a:lnTo>
                    <a:pt x="110524" y="100845"/>
                  </a:lnTo>
                  <a:lnTo>
                    <a:pt x="115339" y="109338"/>
                  </a:lnTo>
                  <a:lnTo>
                    <a:pt x="118549" y="119675"/>
                  </a:lnTo>
                  <a:lnTo>
                    <a:pt x="120688" y="131240"/>
                  </a:lnTo>
                  <a:lnTo>
                    <a:pt x="122115" y="143624"/>
                  </a:lnTo>
                  <a:lnTo>
                    <a:pt x="121897" y="155387"/>
                  </a:lnTo>
                  <a:lnTo>
                    <a:pt x="120583" y="166734"/>
                  </a:lnTo>
                  <a:lnTo>
                    <a:pt x="118539" y="177805"/>
                  </a:lnTo>
                  <a:lnTo>
                    <a:pt x="113670" y="187523"/>
                  </a:lnTo>
                  <a:lnTo>
                    <a:pt x="106918" y="196339"/>
                  </a:lnTo>
                  <a:lnTo>
                    <a:pt x="61862" y="2209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027412" y="7868896"/>
              <a:ext cx="201468" cy="377979"/>
            </a:xfrm>
            <a:custGeom>
              <a:avLst/>
              <a:gdLst/>
              <a:ahLst/>
              <a:cxnLst/>
              <a:rect l="0" t="0" r="0" b="0"/>
              <a:pathLst>
                <a:path w="201468" h="377979">
                  <a:moveTo>
                    <a:pt x="52588" y="20380"/>
                  </a:moveTo>
                  <a:lnTo>
                    <a:pt x="52588" y="84520"/>
                  </a:lnTo>
                  <a:lnTo>
                    <a:pt x="56093" y="93524"/>
                  </a:lnTo>
                  <a:lnTo>
                    <a:pt x="61937" y="98358"/>
                  </a:lnTo>
                  <a:lnTo>
                    <a:pt x="69338" y="100412"/>
                  </a:lnTo>
                  <a:lnTo>
                    <a:pt x="75440" y="98276"/>
                  </a:lnTo>
                  <a:lnTo>
                    <a:pt x="80677" y="93346"/>
                  </a:lnTo>
                  <a:lnTo>
                    <a:pt x="85337" y="86554"/>
                  </a:lnTo>
                  <a:lnTo>
                    <a:pt x="87276" y="77351"/>
                  </a:lnTo>
                  <a:lnTo>
                    <a:pt x="87399" y="66542"/>
                  </a:lnTo>
                  <a:lnTo>
                    <a:pt x="86313" y="54660"/>
                  </a:lnTo>
                  <a:lnTo>
                    <a:pt x="82083" y="45571"/>
                  </a:lnTo>
                  <a:lnTo>
                    <a:pt x="75757" y="38343"/>
                  </a:lnTo>
                  <a:lnTo>
                    <a:pt x="68034" y="32355"/>
                  </a:lnTo>
                  <a:lnTo>
                    <a:pt x="66391" y="27195"/>
                  </a:lnTo>
                  <a:lnTo>
                    <a:pt x="68802" y="22586"/>
                  </a:lnTo>
                  <a:lnTo>
                    <a:pt x="73914" y="18345"/>
                  </a:lnTo>
                  <a:lnTo>
                    <a:pt x="80829" y="14349"/>
                  </a:lnTo>
                  <a:lnTo>
                    <a:pt x="88944" y="10516"/>
                  </a:lnTo>
                  <a:lnTo>
                    <a:pt x="97861" y="6793"/>
                  </a:lnTo>
                  <a:lnTo>
                    <a:pt x="108479" y="4311"/>
                  </a:lnTo>
                  <a:lnTo>
                    <a:pt x="120233" y="2656"/>
                  </a:lnTo>
                  <a:lnTo>
                    <a:pt x="132743" y="1553"/>
                  </a:lnTo>
                  <a:lnTo>
                    <a:pt x="145758" y="817"/>
                  </a:lnTo>
                  <a:lnTo>
                    <a:pt x="172684" y="0"/>
                  </a:lnTo>
                  <a:lnTo>
                    <a:pt x="182902" y="3287"/>
                  </a:lnTo>
                  <a:lnTo>
                    <a:pt x="190884" y="8985"/>
                  </a:lnTo>
                  <a:lnTo>
                    <a:pt x="197373" y="16290"/>
                  </a:lnTo>
                  <a:lnTo>
                    <a:pt x="200530" y="24665"/>
                  </a:lnTo>
                  <a:lnTo>
                    <a:pt x="201467" y="33754"/>
                  </a:lnTo>
                  <a:lnTo>
                    <a:pt x="200923" y="43320"/>
                  </a:lnTo>
                  <a:lnTo>
                    <a:pt x="198222" y="55540"/>
                  </a:lnTo>
                  <a:lnTo>
                    <a:pt x="194085" y="69530"/>
                  </a:lnTo>
                  <a:lnTo>
                    <a:pt x="188990" y="84699"/>
                  </a:lnTo>
                  <a:lnTo>
                    <a:pt x="183255" y="97150"/>
                  </a:lnTo>
                  <a:lnTo>
                    <a:pt x="177095" y="107787"/>
                  </a:lnTo>
                  <a:lnTo>
                    <a:pt x="108652" y="209754"/>
                  </a:lnTo>
                  <a:lnTo>
                    <a:pt x="101650" y="219084"/>
                  </a:lnTo>
                  <a:lnTo>
                    <a:pt x="94645" y="227642"/>
                  </a:lnTo>
                  <a:lnTo>
                    <a:pt x="87637" y="235683"/>
                  </a:lnTo>
                  <a:lnTo>
                    <a:pt x="80628" y="244551"/>
                  </a:lnTo>
                  <a:lnTo>
                    <a:pt x="73619" y="253968"/>
                  </a:lnTo>
                  <a:lnTo>
                    <a:pt x="66608" y="263752"/>
                  </a:lnTo>
                  <a:lnTo>
                    <a:pt x="59598" y="272612"/>
                  </a:lnTo>
                  <a:lnTo>
                    <a:pt x="52586" y="280856"/>
                  </a:lnTo>
                  <a:lnTo>
                    <a:pt x="45575" y="288689"/>
                  </a:lnTo>
                  <a:lnTo>
                    <a:pt x="39732" y="297417"/>
                  </a:lnTo>
                  <a:lnTo>
                    <a:pt x="34668" y="306742"/>
                  </a:lnTo>
                  <a:lnTo>
                    <a:pt x="30124" y="316464"/>
                  </a:lnTo>
                  <a:lnTo>
                    <a:pt x="24757" y="326451"/>
                  </a:lnTo>
                  <a:lnTo>
                    <a:pt x="18842" y="336615"/>
                  </a:lnTo>
                  <a:lnTo>
                    <a:pt x="0" y="37797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5185176" y="8144497"/>
              <a:ext cx="89873" cy="91861"/>
            </a:xfrm>
            <a:custGeom>
              <a:avLst/>
              <a:gdLst/>
              <a:ahLst/>
              <a:cxnLst/>
              <a:rect l="0" t="0" r="0" b="0"/>
              <a:pathLst>
                <a:path w="89873" h="91861">
                  <a:moveTo>
                    <a:pt x="21035" y="39272"/>
                  </a:moveTo>
                  <a:lnTo>
                    <a:pt x="26619" y="56022"/>
                  </a:lnTo>
                  <a:lnTo>
                    <a:pt x="32938" y="60957"/>
                  </a:lnTo>
                  <a:lnTo>
                    <a:pt x="41825" y="64246"/>
                  </a:lnTo>
                  <a:lnTo>
                    <a:pt x="52424" y="66439"/>
                  </a:lnTo>
                  <a:lnTo>
                    <a:pt x="61827" y="65564"/>
                  </a:lnTo>
                  <a:lnTo>
                    <a:pt x="70433" y="62643"/>
                  </a:lnTo>
                  <a:lnTo>
                    <a:pt x="78508" y="58359"/>
                  </a:lnTo>
                  <a:lnTo>
                    <a:pt x="83891" y="50828"/>
                  </a:lnTo>
                  <a:lnTo>
                    <a:pt x="87480" y="41133"/>
                  </a:lnTo>
                  <a:lnTo>
                    <a:pt x="89872" y="29996"/>
                  </a:lnTo>
                  <a:lnTo>
                    <a:pt x="89130" y="20233"/>
                  </a:lnTo>
                  <a:lnTo>
                    <a:pt x="86299" y="11387"/>
                  </a:lnTo>
                  <a:lnTo>
                    <a:pt x="82073" y="3152"/>
                  </a:lnTo>
                  <a:lnTo>
                    <a:pt x="75750" y="0"/>
                  </a:lnTo>
                  <a:lnTo>
                    <a:pt x="68030" y="236"/>
                  </a:lnTo>
                  <a:lnTo>
                    <a:pt x="59376" y="2731"/>
                  </a:lnTo>
                  <a:lnTo>
                    <a:pt x="51270" y="6731"/>
                  </a:lnTo>
                  <a:lnTo>
                    <a:pt x="43529" y="11734"/>
                  </a:lnTo>
                  <a:lnTo>
                    <a:pt x="36031" y="17407"/>
                  </a:lnTo>
                  <a:lnTo>
                    <a:pt x="28695" y="25864"/>
                  </a:lnTo>
                  <a:lnTo>
                    <a:pt x="21467" y="36177"/>
                  </a:lnTo>
                  <a:lnTo>
                    <a:pt x="0" y="9186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7141449" y="8001386"/>
            <a:ext cx="603064" cy="291598"/>
            <a:chOff x="7141449" y="8001386"/>
            <a:chExt cx="603064" cy="291598"/>
          </a:xfrm>
        </p:grpSpPr>
        <p:sp>
          <p:nvSpPr>
            <p:cNvPr id="300" name="Freeform 299"/>
            <p:cNvSpPr/>
            <p:nvPr/>
          </p:nvSpPr>
          <p:spPr>
            <a:xfrm>
              <a:off x="7141449" y="8036523"/>
              <a:ext cx="105177" cy="241906"/>
            </a:xfrm>
            <a:custGeom>
              <a:avLst/>
              <a:gdLst/>
              <a:ahLst/>
              <a:cxnLst/>
              <a:rect l="0" t="0" r="0" b="0"/>
              <a:pathLst>
                <a:path w="105177" h="241906">
                  <a:moveTo>
                    <a:pt x="0" y="0"/>
                  </a:moveTo>
                  <a:lnTo>
                    <a:pt x="22333" y="0"/>
                  </a:lnTo>
                  <a:lnTo>
                    <a:pt x="31249" y="2337"/>
                  </a:lnTo>
                  <a:lnTo>
                    <a:pt x="39531" y="6232"/>
                  </a:lnTo>
                  <a:lnTo>
                    <a:pt x="47389" y="11167"/>
                  </a:lnTo>
                  <a:lnTo>
                    <a:pt x="54965" y="16793"/>
                  </a:lnTo>
                  <a:lnTo>
                    <a:pt x="62353" y="22882"/>
                  </a:lnTo>
                  <a:lnTo>
                    <a:pt x="69615" y="29278"/>
                  </a:lnTo>
                  <a:lnTo>
                    <a:pt x="75625" y="38217"/>
                  </a:lnTo>
                  <a:lnTo>
                    <a:pt x="80801" y="48850"/>
                  </a:lnTo>
                  <a:lnTo>
                    <a:pt x="85420" y="60614"/>
                  </a:lnTo>
                  <a:lnTo>
                    <a:pt x="88500" y="75467"/>
                  </a:lnTo>
                  <a:lnTo>
                    <a:pt x="90552" y="92382"/>
                  </a:lnTo>
                  <a:lnTo>
                    <a:pt x="91921" y="110670"/>
                  </a:lnTo>
                  <a:lnTo>
                    <a:pt x="90497" y="126367"/>
                  </a:lnTo>
                  <a:lnTo>
                    <a:pt x="87210" y="140339"/>
                  </a:lnTo>
                  <a:lnTo>
                    <a:pt x="70723" y="187952"/>
                  </a:lnTo>
                  <a:lnTo>
                    <a:pt x="65847" y="197756"/>
                  </a:lnTo>
                  <a:lnTo>
                    <a:pt x="60258" y="206629"/>
                  </a:lnTo>
                  <a:lnTo>
                    <a:pt x="54195" y="214881"/>
                  </a:lnTo>
                  <a:lnTo>
                    <a:pt x="47816" y="218046"/>
                  </a:lnTo>
                  <a:lnTo>
                    <a:pt x="41227" y="217818"/>
                  </a:lnTo>
                  <a:lnTo>
                    <a:pt x="34496" y="215329"/>
                  </a:lnTo>
                  <a:lnTo>
                    <a:pt x="27672" y="210165"/>
                  </a:lnTo>
                  <a:lnTo>
                    <a:pt x="20785" y="203215"/>
                  </a:lnTo>
                  <a:lnTo>
                    <a:pt x="13856" y="195076"/>
                  </a:lnTo>
                  <a:lnTo>
                    <a:pt x="10406" y="184976"/>
                  </a:lnTo>
                  <a:lnTo>
                    <a:pt x="9274" y="173568"/>
                  </a:lnTo>
                  <a:lnTo>
                    <a:pt x="9689" y="161289"/>
                  </a:lnTo>
                  <a:lnTo>
                    <a:pt x="13471" y="151932"/>
                  </a:lnTo>
                  <a:lnTo>
                    <a:pt x="19499" y="144528"/>
                  </a:lnTo>
                  <a:lnTo>
                    <a:pt x="27022" y="138422"/>
                  </a:lnTo>
                  <a:lnTo>
                    <a:pt x="34375" y="137857"/>
                  </a:lnTo>
                  <a:lnTo>
                    <a:pt x="41614" y="140987"/>
                  </a:lnTo>
                  <a:lnTo>
                    <a:pt x="48778" y="146579"/>
                  </a:lnTo>
                  <a:lnTo>
                    <a:pt x="54722" y="153814"/>
                  </a:lnTo>
                  <a:lnTo>
                    <a:pt x="59854" y="162142"/>
                  </a:lnTo>
                  <a:lnTo>
                    <a:pt x="64444" y="171200"/>
                  </a:lnTo>
                  <a:lnTo>
                    <a:pt x="69841" y="180745"/>
                  </a:lnTo>
                  <a:lnTo>
                    <a:pt x="75776" y="190614"/>
                  </a:lnTo>
                  <a:lnTo>
                    <a:pt x="105176" y="2419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289543" y="8047040"/>
              <a:ext cx="138401" cy="199835"/>
            </a:xfrm>
            <a:custGeom>
              <a:avLst/>
              <a:gdLst/>
              <a:ahLst/>
              <a:cxnLst/>
              <a:rect l="0" t="0" r="0" b="0"/>
              <a:pathLst>
                <a:path w="138401" h="199835">
                  <a:moveTo>
                    <a:pt x="125364" y="0"/>
                  </a:moveTo>
                  <a:lnTo>
                    <a:pt x="81446" y="14640"/>
                  </a:lnTo>
                  <a:lnTo>
                    <a:pt x="71544" y="15603"/>
                  </a:lnTo>
                  <a:lnTo>
                    <a:pt x="61437" y="15077"/>
                  </a:lnTo>
                  <a:lnTo>
                    <a:pt x="51193" y="13557"/>
                  </a:lnTo>
                  <a:lnTo>
                    <a:pt x="42027" y="10207"/>
                  </a:lnTo>
                  <a:lnTo>
                    <a:pt x="33578" y="5636"/>
                  </a:lnTo>
                  <a:lnTo>
                    <a:pt x="25608" y="251"/>
                  </a:lnTo>
                  <a:lnTo>
                    <a:pt x="19127" y="168"/>
                  </a:lnTo>
                  <a:lnTo>
                    <a:pt x="13637" y="3618"/>
                  </a:lnTo>
                  <a:lnTo>
                    <a:pt x="8809" y="9424"/>
                  </a:lnTo>
                  <a:lnTo>
                    <a:pt x="5590" y="19138"/>
                  </a:lnTo>
                  <a:lnTo>
                    <a:pt x="3444" y="31457"/>
                  </a:lnTo>
                  <a:lnTo>
                    <a:pt x="2013" y="45513"/>
                  </a:lnTo>
                  <a:lnTo>
                    <a:pt x="1060" y="60726"/>
                  </a:lnTo>
                  <a:lnTo>
                    <a:pt x="0" y="93211"/>
                  </a:lnTo>
                  <a:lnTo>
                    <a:pt x="3223" y="103043"/>
                  </a:lnTo>
                  <a:lnTo>
                    <a:pt x="8878" y="108428"/>
                  </a:lnTo>
                  <a:lnTo>
                    <a:pt x="16154" y="110850"/>
                  </a:lnTo>
                  <a:lnTo>
                    <a:pt x="23341" y="110127"/>
                  </a:lnTo>
                  <a:lnTo>
                    <a:pt x="30471" y="107308"/>
                  </a:lnTo>
                  <a:lnTo>
                    <a:pt x="37560" y="103091"/>
                  </a:lnTo>
                  <a:lnTo>
                    <a:pt x="44624" y="96775"/>
                  </a:lnTo>
                  <a:lnTo>
                    <a:pt x="51670" y="89057"/>
                  </a:lnTo>
                  <a:lnTo>
                    <a:pt x="58706" y="80407"/>
                  </a:lnTo>
                  <a:lnTo>
                    <a:pt x="66901" y="73472"/>
                  </a:lnTo>
                  <a:lnTo>
                    <a:pt x="75870" y="67680"/>
                  </a:lnTo>
                  <a:lnTo>
                    <a:pt x="85357" y="62649"/>
                  </a:lnTo>
                  <a:lnTo>
                    <a:pt x="95186" y="61633"/>
                  </a:lnTo>
                  <a:lnTo>
                    <a:pt x="105245" y="63292"/>
                  </a:lnTo>
                  <a:lnTo>
                    <a:pt x="115457" y="66736"/>
                  </a:lnTo>
                  <a:lnTo>
                    <a:pt x="123434" y="72538"/>
                  </a:lnTo>
                  <a:lnTo>
                    <a:pt x="129920" y="79912"/>
                  </a:lnTo>
                  <a:lnTo>
                    <a:pt x="135413" y="88333"/>
                  </a:lnTo>
                  <a:lnTo>
                    <a:pt x="137906" y="98622"/>
                  </a:lnTo>
                  <a:lnTo>
                    <a:pt x="138400" y="110156"/>
                  </a:lnTo>
                  <a:lnTo>
                    <a:pt x="137561" y="122520"/>
                  </a:lnTo>
                  <a:lnTo>
                    <a:pt x="135832" y="134268"/>
                  </a:lnTo>
                  <a:lnTo>
                    <a:pt x="133511" y="145606"/>
                  </a:lnTo>
                  <a:lnTo>
                    <a:pt x="130796" y="156670"/>
                  </a:lnTo>
                  <a:lnTo>
                    <a:pt x="125479" y="166385"/>
                  </a:lnTo>
                  <a:lnTo>
                    <a:pt x="118429" y="175197"/>
                  </a:lnTo>
                  <a:lnTo>
                    <a:pt x="72775" y="1998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7507370" y="8001386"/>
              <a:ext cx="237143" cy="291598"/>
            </a:xfrm>
            <a:custGeom>
              <a:avLst/>
              <a:gdLst/>
              <a:ahLst/>
              <a:cxnLst/>
              <a:rect l="0" t="0" r="0" b="0"/>
              <a:pathLst>
                <a:path w="237143" h="291598">
                  <a:moveTo>
                    <a:pt x="2195" y="56172"/>
                  </a:moveTo>
                  <a:lnTo>
                    <a:pt x="7779" y="72922"/>
                  </a:lnTo>
                  <a:lnTo>
                    <a:pt x="11760" y="80194"/>
                  </a:lnTo>
                  <a:lnTo>
                    <a:pt x="16752" y="87379"/>
                  </a:lnTo>
                  <a:lnTo>
                    <a:pt x="22417" y="94506"/>
                  </a:lnTo>
                  <a:lnTo>
                    <a:pt x="29700" y="98089"/>
                  </a:lnTo>
                  <a:lnTo>
                    <a:pt x="38061" y="99308"/>
                  </a:lnTo>
                  <a:lnTo>
                    <a:pt x="47141" y="98953"/>
                  </a:lnTo>
                  <a:lnTo>
                    <a:pt x="54363" y="94042"/>
                  </a:lnTo>
                  <a:lnTo>
                    <a:pt x="60346" y="86093"/>
                  </a:lnTo>
                  <a:lnTo>
                    <a:pt x="65504" y="76120"/>
                  </a:lnTo>
                  <a:lnTo>
                    <a:pt x="66604" y="65964"/>
                  </a:lnTo>
                  <a:lnTo>
                    <a:pt x="65001" y="55688"/>
                  </a:lnTo>
                  <a:lnTo>
                    <a:pt x="61595" y="45332"/>
                  </a:lnTo>
                  <a:lnTo>
                    <a:pt x="54650" y="38428"/>
                  </a:lnTo>
                  <a:lnTo>
                    <a:pt x="45345" y="33825"/>
                  </a:lnTo>
                  <a:lnTo>
                    <a:pt x="34468" y="30757"/>
                  </a:lnTo>
                  <a:lnTo>
                    <a:pt x="23710" y="29880"/>
                  </a:lnTo>
                  <a:lnTo>
                    <a:pt x="13032" y="30463"/>
                  </a:lnTo>
                  <a:lnTo>
                    <a:pt x="2408" y="32021"/>
                  </a:lnTo>
                  <a:lnTo>
                    <a:pt x="0" y="31891"/>
                  </a:lnTo>
                  <a:lnTo>
                    <a:pt x="3070" y="30636"/>
                  </a:lnTo>
                  <a:lnTo>
                    <a:pt x="17776" y="26125"/>
                  </a:lnTo>
                  <a:lnTo>
                    <a:pt x="65967" y="10332"/>
                  </a:lnTo>
                  <a:lnTo>
                    <a:pt x="77432" y="6914"/>
                  </a:lnTo>
                  <a:lnTo>
                    <a:pt x="102634" y="0"/>
                  </a:lnTo>
                  <a:lnTo>
                    <a:pt x="113562" y="26"/>
                  </a:lnTo>
                  <a:lnTo>
                    <a:pt x="123185" y="2381"/>
                  </a:lnTo>
                  <a:lnTo>
                    <a:pt x="131937" y="6288"/>
                  </a:lnTo>
                  <a:lnTo>
                    <a:pt x="137771" y="14735"/>
                  </a:lnTo>
                  <a:lnTo>
                    <a:pt x="141661" y="26210"/>
                  </a:lnTo>
                  <a:lnTo>
                    <a:pt x="144255" y="39703"/>
                  </a:lnTo>
                  <a:lnTo>
                    <a:pt x="143646" y="54542"/>
                  </a:lnTo>
                  <a:lnTo>
                    <a:pt x="140904" y="70278"/>
                  </a:lnTo>
                  <a:lnTo>
                    <a:pt x="136737" y="86611"/>
                  </a:lnTo>
                  <a:lnTo>
                    <a:pt x="130455" y="103343"/>
                  </a:lnTo>
                  <a:lnTo>
                    <a:pt x="122760" y="120341"/>
                  </a:lnTo>
                  <a:lnTo>
                    <a:pt x="114125" y="137515"/>
                  </a:lnTo>
                  <a:lnTo>
                    <a:pt x="104862" y="153640"/>
                  </a:lnTo>
                  <a:lnTo>
                    <a:pt x="95180" y="169064"/>
                  </a:lnTo>
                  <a:lnTo>
                    <a:pt x="85220" y="184022"/>
                  </a:lnTo>
                  <a:lnTo>
                    <a:pt x="76243" y="198667"/>
                  </a:lnTo>
                  <a:lnTo>
                    <a:pt x="67921" y="213106"/>
                  </a:lnTo>
                  <a:lnTo>
                    <a:pt x="60036" y="227407"/>
                  </a:lnTo>
                  <a:lnTo>
                    <a:pt x="52442" y="239277"/>
                  </a:lnTo>
                  <a:lnTo>
                    <a:pt x="45042" y="249528"/>
                  </a:lnTo>
                  <a:lnTo>
                    <a:pt x="37772" y="258699"/>
                  </a:lnTo>
                  <a:lnTo>
                    <a:pt x="30587" y="268319"/>
                  </a:lnTo>
                  <a:lnTo>
                    <a:pt x="13984" y="291597"/>
                  </a:lnTo>
                  <a:lnTo>
                    <a:pt x="17562" y="285848"/>
                  </a:lnTo>
                  <a:lnTo>
                    <a:pt x="22958" y="279406"/>
                  </a:lnTo>
                  <a:lnTo>
                    <a:pt x="30060" y="271606"/>
                  </a:lnTo>
                  <a:lnTo>
                    <a:pt x="47301" y="253591"/>
                  </a:lnTo>
                  <a:lnTo>
                    <a:pt x="66649" y="233898"/>
                  </a:lnTo>
                  <a:lnTo>
                    <a:pt x="76718" y="224907"/>
                  </a:lnTo>
                  <a:lnTo>
                    <a:pt x="86935" y="216575"/>
                  </a:lnTo>
                  <a:lnTo>
                    <a:pt x="97253" y="208684"/>
                  </a:lnTo>
                  <a:lnTo>
                    <a:pt x="108806" y="203423"/>
                  </a:lnTo>
                  <a:lnTo>
                    <a:pt x="121182" y="199915"/>
                  </a:lnTo>
                  <a:lnTo>
                    <a:pt x="134108" y="197577"/>
                  </a:lnTo>
                  <a:lnTo>
                    <a:pt x="145062" y="198356"/>
                  </a:lnTo>
                  <a:lnTo>
                    <a:pt x="154702" y="201212"/>
                  </a:lnTo>
                  <a:lnTo>
                    <a:pt x="163466" y="205454"/>
                  </a:lnTo>
                  <a:lnTo>
                    <a:pt x="171646" y="211787"/>
                  </a:lnTo>
                  <a:lnTo>
                    <a:pt x="179437" y="219516"/>
                  </a:lnTo>
                  <a:lnTo>
                    <a:pt x="186968" y="228173"/>
                  </a:lnTo>
                  <a:lnTo>
                    <a:pt x="193157" y="237451"/>
                  </a:lnTo>
                  <a:lnTo>
                    <a:pt x="198451" y="247142"/>
                  </a:lnTo>
                  <a:lnTo>
                    <a:pt x="203150" y="257108"/>
                  </a:lnTo>
                  <a:lnTo>
                    <a:pt x="208620" y="261415"/>
                  </a:lnTo>
                  <a:lnTo>
                    <a:pt x="214603" y="261950"/>
                  </a:lnTo>
                  <a:lnTo>
                    <a:pt x="220929" y="259969"/>
                  </a:lnTo>
                  <a:lnTo>
                    <a:pt x="226316" y="253973"/>
                  </a:lnTo>
                  <a:lnTo>
                    <a:pt x="231075" y="245302"/>
                  </a:lnTo>
                  <a:lnTo>
                    <a:pt x="235417" y="234847"/>
                  </a:lnTo>
                  <a:lnTo>
                    <a:pt x="237142" y="224371"/>
                  </a:lnTo>
                  <a:lnTo>
                    <a:pt x="237124" y="213880"/>
                  </a:lnTo>
                  <a:lnTo>
                    <a:pt x="235944" y="203381"/>
                  </a:lnTo>
                  <a:lnTo>
                    <a:pt x="231650" y="195213"/>
                  </a:lnTo>
                  <a:lnTo>
                    <a:pt x="225283" y="188599"/>
                  </a:lnTo>
                  <a:lnTo>
                    <a:pt x="217532" y="183021"/>
                  </a:lnTo>
                  <a:lnTo>
                    <a:pt x="208859" y="180471"/>
                  </a:lnTo>
                  <a:lnTo>
                    <a:pt x="199571" y="179940"/>
                  </a:lnTo>
                  <a:lnTo>
                    <a:pt x="170476" y="19290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8792800" y="7825674"/>
            <a:ext cx="544643" cy="289613"/>
            <a:chOff x="8792800" y="7825674"/>
            <a:chExt cx="544643" cy="289613"/>
          </a:xfrm>
        </p:grpSpPr>
        <p:sp>
          <p:nvSpPr>
            <p:cNvPr id="304" name="Freeform 303"/>
            <p:cNvSpPr/>
            <p:nvPr/>
          </p:nvSpPr>
          <p:spPr>
            <a:xfrm>
              <a:off x="8792800" y="7919228"/>
              <a:ext cx="126124" cy="163939"/>
            </a:xfrm>
            <a:custGeom>
              <a:avLst/>
              <a:gdLst/>
              <a:ahLst/>
              <a:cxnLst/>
              <a:rect l="0" t="0" r="0" b="0"/>
              <a:pathLst>
                <a:path w="126124" h="163939">
                  <a:moveTo>
                    <a:pt x="20947" y="12118"/>
                  </a:moveTo>
                  <a:lnTo>
                    <a:pt x="43280" y="952"/>
                  </a:lnTo>
                  <a:lnTo>
                    <a:pt x="53365" y="0"/>
                  </a:lnTo>
                  <a:lnTo>
                    <a:pt x="63595" y="1703"/>
                  </a:lnTo>
                  <a:lnTo>
                    <a:pt x="73920" y="5175"/>
                  </a:lnTo>
                  <a:lnTo>
                    <a:pt x="83141" y="9826"/>
                  </a:lnTo>
                  <a:lnTo>
                    <a:pt x="91625" y="15265"/>
                  </a:lnTo>
                  <a:lnTo>
                    <a:pt x="99618" y="21229"/>
                  </a:lnTo>
                  <a:lnTo>
                    <a:pt x="104947" y="29878"/>
                  </a:lnTo>
                  <a:lnTo>
                    <a:pt x="108500" y="40320"/>
                  </a:lnTo>
                  <a:lnTo>
                    <a:pt x="110868" y="51955"/>
                  </a:lnTo>
                  <a:lnTo>
                    <a:pt x="110110" y="64386"/>
                  </a:lnTo>
                  <a:lnTo>
                    <a:pt x="107267" y="77347"/>
                  </a:lnTo>
                  <a:lnTo>
                    <a:pt x="103035" y="90663"/>
                  </a:lnTo>
                  <a:lnTo>
                    <a:pt x="97876" y="101877"/>
                  </a:lnTo>
                  <a:lnTo>
                    <a:pt x="92100" y="111691"/>
                  </a:lnTo>
                  <a:lnTo>
                    <a:pt x="85912" y="120571"/>
                  </a:lnTo>
                  <a:lnTo>
                    <a:pt x="78280" y="129996"/>
                  </a:lnTo>
                  <a:lnTo>
                    <a:pt x="69687" y="139787"/>
                  </a:lnTo>
                  <a:lnTo>
                    <a:pt x="60452" y="149819"/>
                  </a:lnTo>
                  <a:lnTo>
                    <a:pt x="49621" y="156506"/>
                  </a:lnTo>
                  <a:lnTo>
                    <a:pt x="37726" y="160965"/>
                  </a:lnTo>
                  <a:lnTo>
                    <a:pt x="25121" y="163938"/>
                  </a:lnTo>
                  <a:lnTo>
                    <a:pt x="15549" y="162414"/>
                  </a:lnTo>
                  <a:lnTo>
                    <a:pt x="7999" y="157892"/>
                  </a:lnTo>
                  <a:lnTo>
                    <a:pt x="1798" y="151371"/>
                  </a:lnTo>
                  <a:lnTo>
                    <a:pt x="0" y="143518"/>
                  </a:lnTo>
                  <a:lnTo>
                    <a:pt x="1140" y="134777"/>
                  </a:lnTo>
                  <a:lnTo>
                    <a:pt x="4237" y="125444"/>
                  </a:lnTo>
                  <a:lnTo>
                    <a:pt x="9807" y="118053"/>
                  </a:lnTo>
                  <a:lnTo>
                    <a:pt x="17026" y="111957"/>
                  </a:lnTo>
                  <a:lnTo>
                    <a:pt x="25345" y="106725"/>
                  </a:lnTo>
                  <a:lnTo>
                    <a:pt x="34396" y="104405"/>
                  </a:lnTo>
                  <a:lnTo>
                    <a:pt x="43937" y="104027"/>
                  </a:lnTo>
                  <a:lnTo>
                    <a:pt x="53803" y="104944"/>
                  </a:lnTo>
                  <a:lnTo>
                    <a:pt x="63886" y="107892"/>
                  </a:lnTo>
                  <a:lnTo>
                    <a:pt x="74115" y="112195"/>
                  </a:lnTo>
                  <a:lnTo>
                    <a:pt x="84439" y="117400"/>
                  </a:lnTo>
                  <a:lnTo>
                    <a:pt x="93659" y="124377"/>
                  </a:lnTo>
                  <a:lnTo>
                    <a:pt x="102143" y="132534"/>
                  </a:lnTo>
                  <a:lnTo>
                    <a:pt x="126123" y="1593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8966294" y="7857724"/>
              <a:ext cx="110294" cy="178800"/>
            </a:xfrm>
            <a:custGeom>
              <a:avLst/>
              <a:gdLst/>
              <a:ahLst/>
              <a:cxnLst/>
              <a:rect l="0" t="0" r="0" b="0"/>
              <a:pathLst>
                <a:path w="110294" h="178800">
                  <a:moveTo>
                    <a:pt x="99875" y="0"/>
                  </a:moveTo>
                  <a:lnTo>
                    <a:pt x="77542" y="5583"/>
                  </a:lnTo>
                  <a:lnTo>
                    <a:pt x="67457" y="8397"/>
                  </a:lnTo>
                  <a:lnTo>
                    <a:pt x="46903" y="14639"/>
                  </a:lnTo>
                  <a:lnTo>
                    <a:pt x="15621" y="24723"/>
                  </a:lnTo>
                  <a:lnTo>
                    <a:pt x="8647" y="31674"/>
                  </a:lnTo>
                  <a:lnTo>
                    <a:pt x="3997" y="40983"/>
                  </a:lnTo>
                  <a:lnTo>
                    <a:pt x="898" y="51862"/>
                  </a:lnTo>
                  <a:lnTo>
                    <a:pt x="0" y="62622"/>
                  </a:lnTo>
                  <a:lnTo>
                    <a:pt x="571" y="73300"/>
                  </a:lnTo>
                  <a:lnTo>
                    <a:pt x="2119" y="83925"/>
                  </a:lnTo>
                  <a:lnTo>
                    <a:pt x="6658" y="89840"/>
                  </a:lnTo>
                  <a:lnTo>
                    <a:pt x="13189" y="92615"/>
                  </a:lnTo>
                  <a:lnTo>
                    <a:pt x="21049" y="93296"/>
                  </a:lnTo>
                  <a:lnTo>
                    <a:pt x="28627" y="91413"/>
                  </a:lnTo>
                  <a:lnTo>
                    <a:pt x="36016" y="87820"/>
                  </a:lnTo>
                  <a:lnTo>
                    <a:pt x="43279" y="83088"/>
                  </a:lnTo>
                  <a:lnTo>
                    <a:pt x="52795" y="79932"/>
                  </a:lnTo>
                  <a:lnTo>
                    <a:pt x="63814" y="77829"/>
                  </a:lnTo>
                  <a:lnTo>
                    <a:pt x="75834" y="76427"/>
                  </a:lnTo>
                  <a:lnTo>
                    <a:pt x="86186" y="78998"/>
                  </a:lnTo>
                  <a:lnTo>
                    <a:pt x="95423" y="84218"/>
                  </a:lnTo>
                  <a:lnTo>
                    <a:pt x="103919" y="91203"/>
                  </a:lnTo>
                  <a:lnTo>
                    <a:pt x="108414" y="99367"/>
                  </a:lnTo>
                  <a:lnTo>
                    <a:pt x="110242" y="108315"/>
                  </a:lnTo>
                  <a:lnTo>
                    <a:pt x="110293" y="117786"/>
                  </a:lnTo>
                  <a:lnTo>
                    <a:pt x="107989" y="127606"/>
                  </a:lnTo>
                  <a:lnTo>
                    <a:pt x="104115" y="137659"/>
                  </a:lnTo>
                  <a:lnTo>
                    <a:pt x="99196" y="147866"/>
                  </a:lnTo>
                  <a:lnTo>
                    <a:pt x="93580" y="157009"/>
                  </a:lnTo>
                  <a:lnTo>
                    <a:pt x="87498" y="165441"/>
                  </a:lnTo>
                  <a:lnTo>
                    <a:pt x="47287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9134708" y="7825674"/>
              <a:ext cx="202735" cy="289613"/>
            </a:xfrm>
            <a:custGeom>
              <a:avLst/>
              <a:gdLst/>
              <a:ahLst/>
              <a:cxnLst/>
              <a:rect l="0" t="0" r="0" b="0"/>
              <a:pathLst>
                <a:path w="202735" h="289613">
                  <a:moveTo>
                    <a:pt x="15602" y="21532"/>
                  </a:moveTo>
                  <a:lnTo>
                    <a:pt x="963" y="65449"/>
                  </a:lnTo>
                  <a:lnTo>
                    <a:pt x="0" y="75352"/>
                  </a:lnTo>
                  <a:lnTo>
                    <a:pt x="526" y="85459"/>
                  </a:lnTo>
                  <a:lnTo>
                    <a:pt x="2046" y="95702"/>
                  </a:lnTo>
                  <a:lnTo>
                    <a:pt x="6565" y="100194"/>
                  </a:lnTo>
                  <a:lnTo>
                    <a:pt x="13084" y="100853"/>
                  </a:lnTo>
                  <a:lnTo>
                    <a:pt x="20934" y="98953"/>
                  </a:lnTo>
                  <a:lnTo>
                    <a:pt x="28506" y="94182"/>
                  </a:lnTo>
                  <a:lnTo>
                    <a:pt x="35891" y="87494"/>
                  </a:lnTo>
                  <a:lnTo>
                    <a:pt x="43151" y="79531"/>
                  </a:lnTo>
                  <a:lnTo>
                    <a:pt x="45654" y="71884"/>
                  </a:lnTo>
                  <a:lnTo>
                    <a:pt x="44986" y="64449"/>
                  </a:lnTo>
                  <a:lnTo>
                    <a:pt x="42203" y="57155"/>
                  </a:lnTo>
                  <a:lnTo>
                    <a:pt x="41517" y="48787"/>
                  </a:lnTo>
                  <a:lnTo>
                    <a:pt x="42227" y="39703"/>
                  </a:lnTo>
                  <a:lnTo>
                    <a:pt x="43870" y="30140"/>
                  </a:lnTo>
                  <a:lnTo>
                    <a:pt x="48471" y="21427"/>
                  </a:lnTo>
                  <a:lnTo>
                    <a:pt x="55044" y="13282"/>
                  </a:lnTo>
                  <a:lnTo>
                    <a:pt x="62932" y="5514"/>
                  </a:lnTo>
                  <a:lnTo>
                    <a:pt x="72865" y="1504"/>
                  </a:lnTo>
                  <a:lnTo>
                    <a:pt x="84161" y="0"/>
                  </a:lnTo>
                  <a:lnTo>
                    <a:pt x="96368" y="166"/>
                  </a:lnTo>
                  <a:lnTo>
                    <a:pt x="108010" y="2613"/>
                  </a:lnTo>
                  <a:lnTo>
                    <a:pt x="119278" y="6582"/>
                  </a:lnTo>
                  <a:lnTo>
                    <a:pt x="130295" y="11565"/>
                  </a:lnTo>
                  <a:lnTo>
                    <a:pt x="136471" y="20730"/>
                  </a:lnTo>
                  <a:lnTo>
                    <a:pt x="139421" y="32684"/>
                  </a:lnTo>
                  <a:lnTo>
                    <a:pt x="140218" y="46496"/>
                  </a:lnTo>
                  <a:lnTo>
                    <a:pt x="139581" y="60379"/>
                  </a:lnTo>
                  <a:lnTo>
                    <a:pt x="137988" y="74308"/>
                  </a:lnTo>
                  <a:lnTo>
                    <a:pt x="135757" y="88269"/>
                  </a:lnTo>
                  <a:lnTo>
                    <a:pt x="130764" y="101082"/>
                  </a:lnTo>
                  <a:lnTo>
                    <a:pt x="123929" y="113130"/>
                  </a:lnTo>
                  <a:lnTo>
                    <a:pt x="115868" y="124667"/>
                  </a:lnTo>
                  <a:lnTo>
                    <a:pt x="106987" y="138202"/>
                  </a:lnTo>
                  <a:lnTo>
                    <a:pt x="87770" y="168823"/>
                  </a:lnTo>
                  <a:lnTo>
                    <a:pt x="77738" y="184000"/>
                  </a:lnTo>
                  <a:lnTo>
                    <a:pt x="9168" y="283766"/>
                  </a:lnTo>
                  <a:lnTo>
                    <a:pt x="7807" y="288676"/>
                  </a:lnTo>
                  <a:lnTo>
                    <a:pt x="10405" y="289612"/>
                  </a:lnTo>
                  <a:lnTo>
                    <a:pt x="15644" y="287898"/>
                  </a:lnTo>
                  <a:lnTo>
                    <a:pt x="21473" y="284419"/>
                  </a:lnTo>
                  <a:lnTo>
                    <a:pt x="27697" y="279763"/>
                  </a:lnTo>
                  <a:lnTo>
                    <a:pt x="34183" y="274320"/>
                  </a:lnTo>
                  <a:lnTo>
                    <a:pt x="42013" y="267187"/>
                  </a:lnTo>
                  <a:lnTo>
                    <a:pt x="60061" y="249912"/>
                  </a:lnTo>
                  <a:lnTo>
                    <a:pt x="69783" y="242734"/>
                  </a:lnTo>
                  <a:lnTo>
                    <a:pt x="79769" y="236780"/>
                  </a:lnTo>
                  <a:lnTo>
                    <a:pt x="89933" y="231641"/>
                  </a:lnTo>
                  <a:lnTo>
                    <a:pt x="100215" y="227048"/>
                  </a:lnTo>
                  <a:lnTo>
                    <a:pt x="110575" y="222817"/>
                  </a:lnTo>
                  <a:lnTo>
                    <a:pt x="120988" y="218827"/>
                  </a:lnTo>
                  <a:lnTo>
                    <a:pt x="131436" y="218505"/>
                  </a:lnTo>
                  <a:lnTo>
                    <a:pt x="141907" y="220628"/>
                  </a:lnTo>
                  <a:lnTo>
                    <a:pt x="152393" y="224380"/>
                  </a:lnTo>
                  <a:lnTo>
                    <a:pt x="160553" y="230387"/>
                  </a:lnTo>
                  <a:lnTo>
                    <a:pt x="167161" y="237898"/>
                  </a:lnTo>
                  <a:lnTo>
                    <a:pt x="172735" y="246411"/>
                  </a:lnTo>
                  <a:lnTo>
                    <a:pt x="177620" y="255592"/>
                  </a:lnTo>
                  <a:lnTo>
                    <a:pt x="182045" y="265218"/>
                  </a:lnTo>
                  <a:lnTo>
                    <a:pt x="186164" y="275142"/>
                  </a:lnTo>
                  <a:lnTo>
                    <a:pt x="190078" y="278252"/>
                  </a:lnTo>
                  <a:lnTo>
                    <a:pt x="193856" y="276819"/>
                  </a:lnTo>
                  <a:lnTo>
                    <a:pt x="197544" y="272358"/>
                  </a:lnTo>
                  <a:lnTo>
                    <a:pt x="200002" y="264710"/>
                  </a:lnTo>
                  <a:lnTo>
                    <a:pt x="201642" y="254936"/>
                  </a:lnTo>
                  <a:lnTo>
                    <a:pt x="202734" y="243746"/>
                  </a:lnTo>
                  <a:lnTo>
                    <a:pt x="202294" y="232780"/>
                  </a:lnTo>
                  <a:lnTo>
                    <a:pt x="200832" y="221964"/>
                  </a:lnTo>
                  <a:lnTo>
                    <a:pt x="198688" y="211247"/>
                  </a:lnTo>
                  <a:lnTo>
                    <a:pt x="193754" y="206440"/>
                  </a:lnTo>
                  <a:lnTo>
                    <a:pt x="186958" y="205572"/>
                  </a:lnTo>
                  <a:lnTo>
                    <a:pt x="178921" y="207331"/>
                  </a:lnTo>
                  <a:lnTo>
                    <a:pt x="171227" y="212009"/>
                  </a:lnTo>
                  <a:lnTo>
                    <a:pt x="163760" y="218634"/>
                  </a:lnTo>
                  <a:lnTo>
                    <a:pt x="141814" y="25291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5058964" y="889815"/>
            <a:ext cx="1819546" cy="725715"/>
            <a:chOff x="5058964" y="889815"/>
            <a:chExt cx="1819546" cy="725715"/>
          </a:xfrm>
        </p:grpSpPr>
        <p:sp>
          <p:nvSpPr>
            <p:cNvPr id="308" name="Freeform 307"/>
            <p:cNvSpPr/>
            <p:nvPr/>
          </p:nvSpPr>
          <p:spPr>
            <a:xfrm>
              <a:off x="5058964" y="889815"/>
              <a:ext cx="368117" cy="694162"/>
            </a:xfrm>
            <a:custGeom>
              <a:avLst/>
              <a:gdLst/>
              <a:ahLst/>
              <a:cxnLst/>
              <a:rect l="0" t="0" r="0" b="0"/>
              <a:pathLst>
                <a:path w="368117" h="694162">
                  <a:moveTo>
                    <a:pt x="368116" y="0"/>
                  </a:moveTo>
                  <a:lnTo>
                    <a:pt x="356949" y="16750"/>
                  </a:lnTo>
                  <a:lnTo>
                    <a:pt x="352491" y="27527"/>
                  </a:lnTo>
                  <a:lnTo>
                    <a:pt x="348350" y="40555"/>
                  </a:lnTo>
                  <a:lnTo>
                    <a:pt x="344422" y="55084"/>
                  </a:lnTo>
                  <a:lnTo>
                    <a:pt x="339465" y="69444"/>
                  </a:lnTo>
                  <a:lnTo>
                    <a:pt x="333823" y="83692"/>
                  </a:lnTo>
                  <a:lnTo>
                    <a:pt x="321322" y="113157"/>
                  </a:lnTo>
                  <a:lnTo>
                    <a:pt x="287321" y="196917"/>
                  </a:lnTo>
                  <a:lnTo>
                    <a:pt x="279194" y="214250"/>
                  </a:lnTo>
                  <a:lnTo>
                    <a:pt x="270270" y="231649"/>
                  </a:lnTo>
                  <a:lnTo>
                    <a:pt x="251006" y="267731"/>
                  </a:lnTo>
                  <a:lnTo>
                    <a:pt x="189193" y="388403"/>
                  </a:lnTo>
                  <a:lnTo>
                    <a:pt x="168227" y="425825"/>
                  </a:lnTo>
                  <a:lnTo>
                    <a:pt x="136713" y="479743"/>
                  </a:lnTo>
                  <a:lnTo>
                    <a:pt x="126201" y="496290"/>
                  </a:lnTo>
                  <a:lnTo>
                    <a:pt x="115687" y="511997"/>
                  </a:lnTo>
                  <a:lnTo>
                    <a:pt x="105171" y="527142"/>
                  </a:lnTo>
                  <a:lnTo>
                    <a:pt x="95824" y="541913"/>
                  </a:lnTo>
                  <a:lnTo>
                    <a:pt x="87255" y="556435"/>
                  </a:lnTo>
                  <a:lnTo>
                    <a:pt x="79206" y="570791"/>
                  </a:lnTo>
                  <a:lnTo>
                    <a:pt x="71502" y="583868"/>
                  </a:lnTo>
                  <a:lnTo>
                    <a:pt x="56709" y="607746"/>
                  </a:lnTo>
                  <a:lnTo>
                    <a:pt x="50661" y="619022"/>
                  </a:lnTo>
                  <a:lnTo>
                    <a:pt x="45460" y="630045"/>
                  </a:lnTo>
                  <a:lnTo>
                    <a:pt x="35397" y="650473"/>
                  </a:lnTo>
                  <a:lnTo>
                    <a:pt x="29441" y="659192"/>
                  </a:lnTo>
                  <a:lnTo>
                    <a:pt x="0" y="69416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132588" y="942403"/>
              <a:ext cx="283976" cy="673127"/>
            </a:xfrm>
            <a:custGeom>
              <a:avLst/>
              <a:gdLst/>
              <a:ahLst/>
              <a:cxnLst/>
              <a:rect l="0" t="0" r="0" b="0"/>
              <a:pathLst>
                <a:path w="283976" h="673127">
                  <a:moveTo>
                    <a:pt x="0" y="0"/>
                  </a:moveTo>
                  <a:lnTo>
                    <a:pt x="5583" y="16750"/>
                  </a:lnTo>
                  <a:lnTo>
                    <a:pt x="9565" y="25190"/>
                  </a:lnTo>
                  <a:lnTo>
                    <a:pt x="14557" y="34322"/>
                  </a:lnTo>
                  <a:lnTo>
                    <a:pt x="20222" y="43917"/>
                  </a:lnTo>
                  <a:lnTo>
                    <a:pt x="25168" y="53819"/>
                  </a:lnTo>
                  <a:lnTo>
                    <a:pt x="33779" y="74170"/>
                  </a:lnTo>
                  <a:lnTo>
                    <a:pt x="37711" y="85674"/>
                  </a:lnTo>
                  <a:lnTo>
                    <a:pt x="41501" y="98017"/>
                  </a:lnTo>
                  <a:lnTo>
                    <a:pt x="48829" y="124198"/>
                  </a:lnTo>
                  <a:lnTo>
                    <a:pt x="55981" y="151415"/>
                  </a:lnTo>
                  <a:lnTo>
                    <a:pt x="60693" y="165218"/>
                  </a:lnTo>
                  <a:lnTo>
                    <a:pt x="66172" y="179094"/>
                  </a:lnTo>
                  <a:lnTo>
                    <a:pt x="72161" y="193019"/>
                  </a:lnTo>
                  <a:lnTo>
                    <a:pt x="85049" y="220957"/>
                  </a:lnTo>
                  <a:lnTo>
                    <a:pt x="91758" y="234951"/>
                  </a:lnTo>
                  <a:lnTo>
                    <a:pt x="97399" y="250124"/>
                  </a:lnTo>
                  <a:lnTo>
                    <a:pt x="102328" y="266082"/>
                  </a:lnTo>
                  <a:lnTo>
                    <a:pt x="106783" y="282564"/>
                  </a:lnTo>
                  <a:lnTo>
                    <a:pt x="112091" y="298226"/>
                  </a:lnTo>
                  <a:lnTo>
                    <a:pt x="117966" y="313342"/>
                  </a:lnTo>
                  <a:lnTo>
                    <a:pt x="124220" y="328094"/>
                  </a:lnTo>
                  <a:lnTo>
                    <a:pt x="129558" y="342603"/>
                  </a:lnTo>
                  <a:lnTo>
                    <a:pt x="134285" y="356950"/>
                  </a:lnTo>
                  <a:lnTo>
                    <a:pt x="138605" y="371190"/>
                  </a:lnTo>
                  <a:lnTo>
                    <a:pt x="143823" y="385357"/>
                  </a:lnTo>
                  <a:lnTo>
                    <a:pt x="149638" y="399476"/>
                  </a:lnTo>
                  <a:lnTo>
                    <a:pt x="155853" y="413564"/>
                  </a:lnTo>
                  <a:lnTo>
                    <a:pt x="161164" y="427630"/>
                  </a:lnTo>
                  <a:lnTo>
                    <a:pt x="165874" y="441682"/>
                  </a:lnTo>
                  <a:lnTo>
                    <a:pt x="170182" y="455724"/>
                  </a:lnTo>
                  <a:lnTo>
                    <a:pt x="175391" y="469760"/>
                  </a:lnTo>
                  <a:lnTo>
                    <a:pt x="181202" y="483792"/>
                  </a:lnTo>
                  <a:lnTo>
                    <a:pt x="187413" y="497821"/>
                  </a:lnTo>
                  <a:lnTo>
                    <a:pt x="192722" y="510680"/>
                  </a:lnTo>
                  <a:lnTo>
                    <a:pt x="197430" y="522758"/>
                  </a:lnTo>
                  <a:lnTo>
                    <a:pt x="201737" y="534316"/>
                  </a:lnTo>
                  <a:lnTo>
                    <a:pt x="206946" y="545527"/>
                  </a:lnTo>
                  <a:lnTo>
                    <a:pt x="212755" y="556508"/>
                  </a:lnTo>
                  <a:lnTo>
                    <a:pt x="218966" y="567333"/>
                  </a:lnTo>
                  <a:lnTo>
                    <a:pt x="224275" y="579225"/>
                  </a:lnTo>
                  <a:lnTo>
                    <a:pt x="228983" y="591827"/>
                  </a:lnTo>
                  <a:lnTo>
                    <a:pt x="233290" y="604903"/>
                  </a:lnTo>
                  <a:lnTo>
                    <a:pt x="238499" y="617127"/>
                  </a:lnTo>
                  <a:lnTo>
                    <a:pt x="244308" y="628781"/>
                  </a:lnTo>
                  <a:lnTo>
                    <a:pt x="250519" y="640057"/>
                  </a:lnTo>
                  <a:lnTo>
                    <a:pt x="256996" y="649911"/>
                  </a:lnTo>
                  <a:lnTo>
                    <a:pt x="263652" y="658818"/>
                  </a:lnTo>
                  <a:lnTo>
                    <a:pt x="283975" y="6731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542774" y="889815"/>
              <a:ext cx="410187" cy="662609"/>
            </a:xfrm>
            <a:custGeom>
              <a:avLst/>
              <a:gdLst/>
              <a:ahLst/>
              <a:cxnLst/>
              <a:rect l="0" t="0" r="0" b="0"/>
              <a:pathLst>
                <a:path w="410187" h="662609">
                  <a:moveTo>
                    <a:pt x="410186" y="0"/>
                  </a:moveTo>
                  <a:lnTo>
                    <a:pt x="393436" y="22333"/>
                  </a:lnTo>
                  <a:lnTo>
                    <a:pt x="384996" y="35924"/>
                  </a:lnTo>
                  <a:lnTo>
                    <a:pt x="375864" y="51996"/>
                  </a:lnTo>
                  <a:lnTo>
                    <a:pt x="366269" y="69723"/>
                  </a:lnTo>
                  <a:lnTo>
                    <a:pt x="355199" y="88552"/>
                  </a:lnTo>
                  <a:lnTo>
                    <a:pt x="330433" y="128171"/>
                  </a:lnTo>
                  <a:lnTo>
                    <a:pt x="318453" y="148553"/>
                  </a:lnTo>
                  <a:lnTo>
                    <a:pt x="306960" y="169153"/>
                  </a:lnTo>
                  <a:lnTo>
                    <a:pt x="295793" y="189897"/>
                  </a:lnTo>
                  <a:lnTo>
                    <a:pt x="282504" y="211907"/>
                  </a:lnTo>
                  <a:lnTo>
                    <a:pt x="267803" y="234761"/>
                  </a:lnTo>
                  <a:lnTo>
                    <a:pt x="252158" y="258178"/>
                  </a:lnTo>
                  <a:lnTo>
                    <a:pt x="237054" y="281969"/>
                  </a:lnTo>
                  <a:lnTo>
                    <a:pt x="207807" y="330218"/>
                  </a:lnTo>
                  <a:lnTo>
                    <a:pt x="150942" y="426678"/>
                  </a:lnTo>
                  <a:lnTo>
                    <a:pt x="86243" y="530216"/>
                  </a:lnTo>
                  <a:lnTo>
                    <a:pt x="76193" y="547468"/>
                  </a:lnTo>
                  <a:lnTo>
                    <a:pt x="58794" y="579103"/>
                  </a:lnTo>
                  <a:lnTo>
                    <a:pt x="50882" y="591746"/>
                  </a:lnTo>
                  <a:lnTo>
                    <a:pt x="43271" y="602512"/>
                  </a:lnTo>
                  <a:lnTo>
                    <a:pt x="35859" y="612027"/>
                  </a:lnTo>
                  <a:lnTo>
                    <a:pt x="24507" y="631947"/>
                  </a:lnTo>
                  <a:lnTo>
                    <a:pt x="0" y="6626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679503" y="984473"/>
              <a:ext cx="452257" cy="473293"/>
            </a:xfrm>
            <a:custGeom>
              <a:avLst/>
              <a:gdLst/>
              <a:ahLst/>
              <a:cxnLst/>
              <a:rect l="0" t="0" r="0" b="0"/>
              <a:pathLst>
                <a:path w="452257" h="473293">
                  <a:moveTo>
                    <a:pt x="0" y="0"/>
                  </a:moveTo>
                  <a:lnTo>
                    <a:pt x="16750" y="11167"/>
                  </a:lnTo>
                  <a:lnTo>
                    <a:pt x="37439" y="25998"/>
                  </a:lnTo>
                  <a:lnTo>
                    <a:pt x="49500" y="34861"/>
                  </a:lnTo>
                  <a:lnTo>
                    <a:pt x="61047" y="44276"/>
                  </a:lnTo>
                  <a:lnTo>
                    <a:pt x="72250" y="54058"/>
                  </a:lnTo>
                  <a:lnTo>
                    <a:pt x="83225" y="64086"/>
                  </a:lnTo>
                  <a:lnTo>
                    <a:pt x="104769" y="84576"/>
                  </a:lnTo>
                  <a:lnTo>
                    <a:pt x="147166" y="126297"/>
                  </a:lnTo>
                  <a:lnTo>
                    <a:pt x="157710" y="137955"/>
                  </a:lnTo>
                  <a:lnTo>
                    <a:pt x="168246" y="150401"/>
                  </a:lnTo>
                  <a:lnTo>
                    <a:pt x="178775" y="163373"/>
                  </a:lnTo>
                  <a:lnTo>
                    <a:pt x="190470" y="175527"/>
                  </a:lnTo>
                  <a:lnTo>
                    <a:pt x="202940" y="187135"/>
                  </a:lnTo>
                  <a:lnTo>
                    <a:pt x="215928" y="198380"/>
                  </a:lnTo>
                  <a:lnTo>
                    <a:pt x="228093" y="210551"/>
                  </a:lnTo>
                  <a:lnTo>
                    <a:pt x="239709" y="223340"/>
                  </a:lnTo>
                  <a:lnTo>
                    <a:pt x="250958" y="236540"/>
                  </a:lnTo>
                  <a:lnTo>
                    <a:pt x="272806" y="263672"/>
                  </a:lnTo>
                  <a:lnTo>
                    <a:pt x="283541" y="277451"/>
                  </a:lnTo>
                  <a:lnTo>
                    <a:pt x="295372" y="291312"/>
                  </a:lnTo>
                  <a:lnTo>
                    <a:pt x="307933" y="305227"/>
                  </a:lnTo>
                  <a:lnTo>
                    <a:pt x="320983" y="319178"/>
                  </a:lnTo>
                  <a:lnTo>
                    <a:pt x="333188" y="333154"/>
                  </a:lnTo>
                  <a:lnTo>
                    <a:pt x="344830" y="347145"/>
                  </a:lnTo>
                  <a:lnTo>
                    <a:pt x="356098" y="361147"/>
                  </a:lnTo>
                  <a:lnTo>
                    <a:pt x="367116" y="373988"/>
                  </a:lnTo>
                  <a:lnTo>
                    <a:pt x="377967" y="386054"/>
                  </a:lnTo>
                  <a:lnTo>
                    <a:pt x="388706" y="397604"/>
                  </a:lnTo>
                  <a:lnTo>
                    <a:pt x="398203" y="408810"/>
                  </a:lnTo>
                  <a:lnTo>
                    <a:pt x="406872" y="419786"/>
                  </a:lnTo>
                  <a:lnTo>
                    <a:pt x="414988" y="430610"/>
                  </a:lnTo>
                  <a:lnTo>
                    <a:pt x="422736" y="440163"/>
                  </a:lnTo>
                  <a:lnTo>
                    <a:pt x="430239" y="448868"/>
                  </a:lnTo>
                  <a:lnTo>
                    <a:pt x="452256" y="4732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6373664" y="921367"/>
              <a:ext cx="462776" cy="599505"/>
            </a:xfrm>
            <a:custGeom>
              <a:avLst/>
              <a:gdLst/>
              <a:ahLst/>
              <a:cxnLst/>
              <a:rect l="0" t="0" r="0" b="0"/>
              <a:pathLst>
                <a:path w="462776" h="599505">
                  <a:moveTo>
                    <a:pt x="462775" y="0"/>
                  </a:moveTo>
                  <a:lnTo>
                    <a:pt x="440441" y="16751"/>
                  </a:lnTo>
                  <a:lnTo>
                    <a:pt x="429188" y="28697"/>
                  </a:lnTo>
                  <a:lnTo>
                    <a:pt x="417011" y="43672"/>
                  </a:lnTo>
                  <a:lnTo>
                    <a:pt x="391016" y="77841"/>
                  </a:lnTo>
                  <a:lnTo>
                    <a:pt x="363880" y="112504"/>
                  </a:lnTo>
                  <a:lnTo>
                    <a:pt x="350100" y="131097"/>
                  </a:lnTo>
                  <a:lnTo>
                    <a:pt x="308372" y="189596"/>
                  </a:lnTo>
                  <a:lnTo>
                    <a:pt x="280405" y="226447"/>
                  </a:lnTo>
                  <a:lnTo>
                    <a:pt x="266403" y="246792"/>
                  </a:lnTo>
                  <a:lnTo>
                    <a:pt x="252395" y="268536"/>
                  </a:lnTo>
                  <a:lnTo>
                    <a:pt x="224363" y="313341"/>
                  </a:lnTo>
                  <a:lnTo>
                    <a:pt x="196324" y="356626"/>
                  </a:lnTo>
                  <a:lnTo>
                    <a:pt x="182302" y="376817"/>
                  </a:lnTo>
                  <a:lnTo>
                    <a:pt x="168279" y="396121"/>
                  </a:lnTo>
                  <a:lnTo>
                    <a:pt x="140233" y="433151"/>
                  </a:lnTo>
                  <a:lnTo>
                    <a:pt x="75700" y="516583"/>
                  </a:lnTo>
                  <a:lnTo>
                    <a:pt x="56627" y="542784"/>
                  </a:lnTo>
                  <a:lnTo>
                    <a:pt x="48269" y="554679"/>
                  </a:lnTo>
                  <a:lnTo>
                    <a:pt x="39191" y="564946"/>
                  </a:lnTo>
                  <a:lnTo>
                    <a:pt x="29634" y="574128"/>
                  </a:lnTo>
                  <a:lnTo>
                    <a:pt x="0" y="5995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6426252" y="1005508"/>
              <a:ext cx="452258" cy="452258"/>
            </a:xfrm>
            <a:custGeom>
              <a:avLst/>
              <a:gdLst/>
              <a:ahLst/>
              <a:cxnLst/>
              <a:rect l="0" t="0" r="0" b="0"/>
              <a:pathLst>
                <a:path w="452258" h="452258">
                  <a:moveTo>
                    <a:pt x="0" y="0"/>
                  </a:moveTo>
                  <a:lnTo>
                    <a:pt x="11167" y="11167"/>
                  </a:lnTo>
                  <a:lnTo>
                    <a:pt x="19131" y="17962"/>
                  </a:lnTo>
                  <a:lnTo>
                    <a:pt x="40445" y="34862"/>
                  </a:lnTo>
                  <a:lnTo>
                    <a:pt x="51505" y="43108"/>
                  </a:lnTo>
                  <a:lnTo>
                    <a:pt x="73142" y="58503"/>
                  </a:lnTo>
                  <a:lnTo>
                    <a:pt x="105033" y="80310"/>
                  </a:lnTo>
                  <a:lnTo>
                    <a:pt x="115599" y="88599"/>
                  </a:lnTo>
                  <a:lnTo>
                    <a:pt x="126148" y="97630"/>
                  </a:lnTo>
                  <a:lnTo>
                    <a:pt x="136686" y="107157"/>
                  </a:lnTo>
                  <a:lnTo>
                    <a:pt x="160862" y="130208"/>
                  </a:lnTo>
                  <a:lnTo>
                    <a:pt x="208887" y="177511"/>
                  </a:lnTo>
                  <a:lnTo>
                    <a:pt x="221061" y="188458"/>
                  </a:lnTo>
                  <a:lnTo>
                    <a:pt x="233853" y="199262"/>
                  </a:lnTo>
                  <a:lnTo>
                    <a:pt x="247054" y="209971"/>
                  </a:lnTo>
                  <a:lnTo>
                    <a:pt x="259361" y="221784"/>
                  </a:lnTo>
                  <a:lnTo>
                    <a:pt x="271072" y="234334"/>
                  </a:lnTo>
                  <a:lnTo>
                    <a:pt x="282385" y="247375"/>
                  </a:lnTo>
                  <a:lnTo>
                    <a:pt x="292264" y="259575"/>
                  </a:lnTo>
                  <a:lnTo>
                    <a:pt x="301186" y="271215"/>
                  </a:lnTo>
                  <a:lnTo>
                    <a:pt x="337886" y="320668"/>
                  </a:lnTo>
                  <a:lnTo>
                    <a:pt x="347963" y="332979"/>
                  </a:lnTo>
                  <a:lnTo>
                    <a:pt x="358186" y="344691"/>
                  </a:lnTo>
                  <a:lnTo>
                    <a:pt x="368508" y="356005"/>
                  </a:lnTo>
                  <a:lnTo>
                    <a:pt x="389325" y="377926"/>
                  </a:lnTo>
                  <a:lnTo>
                    <a:pt x="417639" y="406860"/>
                  </a:lnTo>
                  <a:lnTo>
                    <a:pt x="452257" y="4522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6941696" y="622117"/>
            <a:ext cx="2702942" cy="914283"/>
            <a:chOff x="6941696" y="622117"/>
            <a:chExt cx="2702942" cy="914283"/>
          </a:xfrm>
        </p:grpSpPr>
        <p:sp>
          <p:nvSpPr>
            <p:cNvPr id="315" name="Freeform 314"/>
            <p:cNvSpPr/>
            <p:nvPr/>
          </p:nvSpPr>
          <p:spPr>
            <a:xfrm>
              <a:off x="8992546" y="784639"/>
              <a:ext cx="452258" cy="673127"/>
            </a:xfrm>
            <a:custGeom>
              <a:avLst/>
              <a:gdLst/>
              <a:ahLst/>
              <a:cxnLst/>
              <a:rect l="0" t="0" r="0" b="0"/>
              <a:pathLst>
                <a:path w="452258" h="673127">
                  <a:moveTo>
                    <a:pt x="452257" y="0"/>
                  </a:moveTo>
                  <a:lnTo>
                    <a:pt x="446673" y="16750"/>
                  </a:lnTo>
                  <a:lnTo>
                    <a:pt x="437700" y="34323"/>
                  </a:lnTo>
                  <a:lnTo>
                    <a:pt x="432035" y="43917"/>
                  </a:lnTo>
                  <a:lnTo>
                    <a:pt x="425920" y="56156"/>
                  </a:lnTo>
                  <a:lnTo>
                    <a:pt x="419508" y="70159"/>
                  </a:lnTo>
                  <a:lnTo>
                    <a:pt x="412894" y="85337"/>
                  </a:lnTo>
                  <a:lnTo>
                    <a:pt x="399314" y="114667"/>
                  </a:lnTo>
                  <a:lnTo>
                    <a:pt x="392421" y="129032"/>
                  </a:lnTo>
                  <a:lnTo>
                    <a:pt x="384319" y="143284"/>
                  </a:lnTo>
                  <a:lnTo>
                    <a:pt x="375412" y="157459"/>
                  </a:lnTo>
                  <a:lnTo>
                    <a:pt x="365968" y="171584"/>
                  </a:lnTo>
                  <a:lnTo>
                    <a:pt x="357336" y="185675"/>
                  </a:lnTo>
                  <a:lnTo>
                    <a:pt x="349243" y="199744"/>
                  </a:lnTo>
                  <a:lnTo>
                    <a:pt x="341510" y="213797"/>
                  </a:lnTo>
                  <a:lnTo>
                    <a:pt x="332849" y="227841"/>
                  </a:lnTo>
                  <a:lnTo>
                    <a:pt x="323570" y="241878"/>
                  </a:lnTo>
                  <a:lnTo>
                    <a:pt x="313878" y="255910"/>
                  </a:lnTo>
                  <a:lnTo>
                    <a:pt x="303910" y="271108"/>
                  </a:lnTo>
                  <a:lnTo>
                    <a:pt x="283487" y="303576"/>
                  </a:lnTo>
                  <a:lnTo>
                    <a:pt x="252278" y="354706"/>
                  </a:lnTo>
                  <a:lnTo>
                    <a:pt x="241808" y="370862"/>
                  </a:lnTo>
                  <a:lnTo>
                    <a:pt x="231322" y="386307"/>
                  </a:lnTo>
                  <a:lnTo>
                    <a:pt x="220827" y="401279"/>
                  </a:lnTo>
                  <a:lnTo>
                    <a:pt x="210324" y="417103"/>
                  </a:lnTo>
                  <a:lnTo>
                    <a:pt x="189304" y="450266"/>
                  </a:lnTo>
                  <a:lnTo>
                    <a:pt x="178791" y="466122"/>
                  </a:lnTo>
                  <a:lnTo>
                    <a:pt x="157760" y="496204"/>
                  </a:lnTo>
                  <a:lnTo>
                    <a:pt x="108292" y="564619"/>
                  </a:lnTo>
                  <a:lnTo>
                    <a:pt x="100242" y="576247"/>
                  </a:lnTo>
                  <a:lnTo>
                    <a:pt x="91369" y="587505"/>
                  </a:lnTo>
                  <a:lnTo>
                    <a:pt x="81948" y="598516"/>
                  </a:lnTo>
                  <a:lnTo>
                    <a:pt x="63300" y="618931"/>
                  </a:lnTo>
                  <a:lnTo>
                    <a:pt x="39661" y="643564"/>
                  </a:lnTo>
                  <a:lnTo>
                    <a:pt x="32284" y="651081"/>
                  </a:lnTo>
                  <a:lnTo>
                    <a:pt x="0" y="6731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9129275" y="826709"/>
              <a:ext cx="515363" cy="537656"/>
            </a:xfrm>
            <a:custGeom>
              <a:avLst/>
              <a:gdLst/>
              <a:ahLst/>
              <a:cxnLst/>
              <a:rect l="0" t="0" r="0" b="0"/>
              <a:pathLst>
                <a:path w="515363" h="537656">
                  <a:moveTo>
                    <a:pt x="0" y="0"/>
                  </a:moveTo>
                  <a:lnTo>
                    <a:pt x="22333" y="16750"/>
                  </a:lnTo>
                  <a:lnTo>
                    <a:pt x="31250" y="24022"/>
                  </a:lnTo>
                  <a:lnTo>
                    <a:pt x="39532" y="31207"/>
                  </a:lnTo>
                  <a:lnTo>
                    <a:pt x="47389" y="38334"/>
                  </a:lnTo>
                  <a:lnTo>
                    <a:pt x="56134" y="45422"/>
                  </a:lnTo>
                  <a:lnTo>
                    <a:pt x="65469" y="52485"/>
                  </a:lnTo>
                  <a:lnTo>
                    <a:pt x="75199" y="59531"/>
                  </a:lnTo>
                  <a:lnTo>
                    <a:pt x="84023" y="67735"/>
                  </a:lnTo>
                  <a:lnTo>
                    <a:pt x="92242" y="76709"/>
                  </a:lnTo>
                  <a:lnTo>
                    <a:pt x="100060" y="86198"/>
                  </a:lnTo>
                  <a:lnTo>
                    <a:pt x="107608" y="96030"/>
                  </a:lnTo>
                  <a:lnTo>
                    <a:pt x="114977" y="106090"/>
                  </a:lnTo>
                  <a:lnTo>
                    <a:pt x="122228" y="116303"/>
                  </a:lnTo>
                  <a:lnTo>
                    <a:pt x="129399" y="127786"/>
                  </a:lnTo>
                  <a:lnTo>
                    <a:pt x="136516" y="140116"/>
                  </a:lnTo>
                  <a:lnTo>
                    <a:pt x="143599" y="153010"/>
                  </a:lnTo>
                  <a:lnTo>
                    <a:pt x="151826" y="165113"/>
                  </a:lnTo>
                  <a:lnTo>
                    <a:pt x="160817" y="176687"/>
                  </a:lnTo>
                  <a:lnTo>
                    <a:pt x="170317" y="187908"/>
                  </a:lnTo>
                  <a:lnTo>
                    <a:pt x="178987" y="200064"/>
                  </a:lnTo>
                  <a:lnTo>
                    <a:pt x="187105" y="212842"/>
                  </a:lnTo>
                  <a:lnTo>
                    <a:pt x="194855" y="226036"/>
                  </a:lnTo>
                  <a:lnTo>
                    <a:pt x="203526" y="238337"/>
                  </a:lnTo>
                  <a:lnTo>
                    <a:pt x="212813" y="250044"/>
                  </a:lnTo>
                  <a:lnTo>
                    <a:pt x="222510" y="261354"/>
                  </a:lnTo>
                  <a:lnTo>
                    <a:pt x="231312" y="272401"/>
                  </a:lnTo>
                  <a:lnTo>
                    <a:pt x="239518" y="283270"/>
                  </a:lnTo>
                  <a:lnTo>
                    <a:pt x="254867" y="304697"/>
                  </a:lnTo>
                  <a:lnTo>
                    <a:pt x="269480" y="325906"/>
                  </a:lnTo>
                  <a:lnTo>
                    <a:pt x="277818" y="336470"/>
                  </a:lnTo>
                  <a:lnTo>
                    <a:pt x="286882" y="347019"/>
                  </a:lnTo>
                  <a:lnTo>
                    <a:pt x="296431" y="357557"/>
                  </a:lnTo>
                  <a:lnTo>
                    <a:pt x="305134" y="368089"/>
                  </a:lnTo>
                  <a:lnTo>
                    <a:pt x="313273" y="378615"/>
                  </a:lnTo>
                  <a:lnTo>
                    <a:pt x="321037" y="389139"/>
                  </a:lnTo>
                  <a:lnTo>
                    <a:pt x="328550" y="398492"/>
                  </a:lnTo>
                  <a:lnTo>
                    <a:pt x="343129" y="415117"/>
                  </a:lnTo>
                  <a:lnTo>
                    <a:pt x="350289" y="423991"/>
                  </a:lnTo>
                  <a:lnTo>
                    <a:pt x="357400" y="433413"/>
                  </a:lnTo>
                  <a:lnTo>
                    <a:pt x="364478" y="443200"/>
                  </a:lnTo>
                  <a:lnTo>
                    <a:pt x="373871" y="453231"/>
                  </a:lnTo>
                  <a:lnTo>
                    <a:pt x="384807" y="463424"/>
                  </a:lnTo>
                  <a:lnTo>
                    <a:pt x="396773" y="473725"/>
                  </a:lnTo>
                  <a:lnTo>
                    <a:pt x="408256" y="482929"/>
                  </a:lnTo>
                  <a:lnTo>
                    <a:pt x="419416" y="491403"/>
                  </a:lnTo>
                  <a:lnTo>
                    <a:pt x="430363" y="499389"/>
                  </a:lnTo>
                  <a:lnTo>
                    <a:pt x="439998" y="507051"/>
                  </a:lnTo>
                  <a:lnTo>
                    <a:pt x="448759" y="514496"/>
                  </a:lnTo>
                  <a:lnTo>
                    <a:pt x="456936" y="521796"/>
                  </a:lnTo>
                  <a:lnTo>
                    <a:pt x="465894" y="527832"/>
                  </a:lnTo>
                  <a:lnTo>
                    <a:pt x="475372" y="533024"/>
                  </a:lnTo>
                  <a:lnTo>
                    <a:pt x="485196" y="537655"/>
                  </a:lnTo>
                  <a:lnTo>
                    <a:pt x="492915" y="537236"/>
                  </a:lnTo>
                  <a:lnTo>
                    <a:pt x="499228" y="533451"/>
                  </a:lnTo>
                  <a:lnTo>
                    <a:pt x="515362" y="49432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8613912" y="858262"/>
              <a:ext cx="378635" cy="567951"/>
            </a:xfrm>
            <a:custGeom>
              <a:avLst/>
              <a:gdLst/>
              <a:ahLst/>
              <a:cxnLst/>
              <a:rect l="0" t="0" r="0" b="0"/>
              <a:pathLst>
                <a:path w="378635" h="567951">
                  <a:moveTo>
                    <a:pt x="378634" y="0"/>
                  </a:moveTo>
                  <a:lnTo>
                    <a:pt x="361884" y="22333"/>
                  </a:lnTo>
                  <a:lnTo>
                    <a:pt x="353444" y="34756"/>
                  </a:lnTo>
                  <a:lnTo>
                    <a:pt x="334717" y="64139"/>
                  </a:lnTo>
                  <a:lnTo>
                    <a:pt x="273296" y="165174"/>
                  </a:lnTo>
                  <a:lnTo>
                    <a:pt x="262832" y="183739"/>
                  </a:lnTo>
                  <a:lnTo>
                    <a:pt x="241857" y="223065"/>
                  </a:lnTo>
                  <a:lnTo>
                    <a:pt x="230187" y="243368"/>
                  </a:lnTo>
                  <a:lnTo>
                    <a:pt x="217732" y="263916"/>
                  </a:lnTo>
                  <a:lnTo>
                    <a:pt x="204755" y="284625"/>
                  </a:lnTo>
                  <a:lnTo>
                    <a:pt x="191428" y="304275"/>
                  </a:lnTo>
                  <a:lnTo>
                    <a:pt x="177870" y="323218"/>
                  </a:lnTo>
                  <a:lnTo>
                    <a:pt x="150339" y="359848"/>
                  </a:lnTo>
                  <a:lnTo>
                    <a:pt x="122522" y="395604"/>
                  </a:lnTo>
                  <a:lnTo>
                    <a:pt x="109729" y="413320"/>
                  </a:lnTo>
                  <a:lnTo>
                    <a:pt x="97694" y="430973"/>
                  </a:lnTo>
                  <a:lnTo>
                    <a:pt x="35852" y="524634"/>
                  </a:lnTo>
                  <a:lnTo>
                    <a:pt x="28576" y="534398"/>
                  </a:lnTo>
                  <a:lnTo>
                    <a:pt x="21388" y="543245"/>
                  </a:lnTo>
                  <a:lnTo>
                    <a:pt x="0" y="56795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8687536" y="858262"/>
              <a:ext cx="294494" cy="504846"/>
            </a:xfrm>
            <a:custGeom>
              <a:avLst/>
              <a:gdLst/>
              <a:ahLst/>
              <a:cxnLst/>
              <a:rect l="0" t="0" r="0" b="0"/>
              <a:pathLst>
                <a:path w="294494" h="504846">
                  <a:moveTo>
                    <a:pt x="0" y="0"/>
                  </a:moveTo>
                  <a:lnTo>
                    <a:pt x="5583" y="16750"/>
                  </a:lnTo>
                  <a:lnTo>
                    <a:pt x="10734" y="27527"/>
                  </a:lnTo>
                  <a:lnTo>
                    <a:pt x="17673" y="40555"/>
                  </a:lnTo>
                  <a:lnTo>
                    <a:pt x="25805" y="55084"/>
                  </a:lnTo>
                  <a:lnTo>
                    <a:pt x="33565" y="68275"/>
                  </a:lnTo>
                  <a:lnTo>
                    <a:pt x="48418" y="92281"/>
                  </a:lnTo>
                  <a:lnTo>
                    <a:pt x="69920" y="125507"/>
                  </a:lnTo>
                  <a:lnTo>
                    <a:pt x="75829" y="136259"/>
                  </a:lnTo>
                  <a:lnTo>
                    <a:pt x="80937" y="146933"/>
                  </a:lnTo>
                  <a:lnTo>
                    <a:pt x="85511" y="157555"/>
                  </a:lnTo>
                  <a:lnTo>
                    <a:pt x="96825" y="181823"/>
                  </a:lnTo>
                  <a:lnTo>
                    <a:pt x="103115" y="194838"/>
                  </a:lnTo>
                  <a:lnTo>
                    <a:pt x="109645" y="207021"/>
                  </a:lnTo>
                  <a:lnTo>
                    <a:pt x="116336" y="218649"/>
                  </a:lnTo>
                  <a:lnTo>
                    <a:pt x="123133" y="229907"/>
                  </a:lnTo>
                  <a:lnTo>
                    <a:pt x="130003" y="242086"/>
                  </a:lnTo>
                  <a:lnTo>
                    <a:pt x="143868" y="268085"/>
                  </a:lnTo>
                  <a:lnTo>
                    <a:pt x="152005" y="280393"/>
                  </a:lnTo>
                  <a:lnTo>
                    <a:pt x="160937" y="292105"/>
                  </a:lnTo>
                  <a:lnTo>
                    <a:pt x="170397" y="303418"/>
                  </a:lnTo>
                  <a:lnTo>
                    <a:pt x="179041" y="314466"/>
                  </a:lnTo>
                  <a:lnTo>
                    <a:pt x="187140" y="325338"/>
                  </a:lnTo>
                  <a:lnTo>
                    <a:pt x="194878" y="336091"/>
                  </a:lnTo>
                  <a:lnTo>
                    <a:pt x="201205" y="346766"/>
                  </a:lnTo>
                  <a:lnTo>
                    <a:pt x="206590" y="357388"/>
                  </a:lnTo>
                  <a:lnTo>
                    <a:pt x="211351" y="367976"/>
                  </a:lnTo>
                  <a:lnTo>
                    <a:pt x="216860" y="378540"/>
                  </a:lnTo>
                  <a:lnTo>
                    <a:pt x="222871" y="389089"/>
                  </a:lnTo>
                  <a:lnTo>
                    <a:pt x="229215" y="399627"/>
                  </a:lnTo>
                  <a:lnTo>
                    <a:pt x="242497" y="420685"/>
                  </a:lnTo>
                  <a:lnTo>
                    <a:pt x="249312" y="431209"/>
                  </a:lnTo>
                  <a:lnTo>
                    <a:pt x="256191" y="442899"/>
                  </a:lnTo>
                  <a:lnTo>
                    <a:pt x="263115" y="455367"/>
                  </a:lnTo>
                  <a:lnTo>
                    <a:pt x="294493" y="50484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8193209" y="847744"/>
              <a:ext cx="336564" cy="641575"/>
            </a:xfrm>
            <a:custGeom>
              <a:avLst/>
              <a:gdLst/>
              <a:ahLst/>
              <a:cxnLst/>
              <a:rect l="0" t="0" r="0" b="0"/>
              <a:pathLst>
                <a:path w="336564" h="641575">
                  <a:moveTo>
                    <a:pt x="336563" y="0"/>
                  </a:moveTo>
                  <a:lnTo>
                    <a:pt x="325396" y="27917"/>
                  </a:lnTo>
                  <a:lnTo>
                    <a:pt x="318600" y="43153"/>
                  </a:lnTo>
                  <a:lnTo>
                    <a:pt x="293455" y="96927"/>
                  </a:lnTo>
                  <a:lnTo>
                    <a:pt x="278060" y="132673"/>
                  </a:lnTo>
                  <a:lnTo>
                    <a:pt x="270682" y="151554"/>
                  </a:lnTo>
                  <a:lnTo>
                    <a:pt x="256253" y="191232"/>
                  </a:lnTo>
                  <a:lnTo>
                    <a:pt x="247964" y="211629"/>
                  </a:lnTo>
                  <a:lnTo>
                    <a:pt x="238932" y="232238"/>
                  </a:lnTo>
                  <a:lnTo>
                    <a:pt x="219548" y="273836"/>
                  </a:lnTo>
                  <a:lnTo>
                    <a:pt x="168107" y="378684"/>
                  </a:lnTo>
                  <a:lnTo>
                    <a:pt x="156479" y="398534"/>
                  </a:lnTo>
                  <a:lnTo>
                    <a:pt x="144052" y="417610"/>
                  </a:lnTo>
                  <a:lnTo>
                    <a:pt x="131093" y="436171"/>
                  </a:lnTo>
                  <a:lnTo>
                    <a:pt x="118948" y="454388"/>
                  </a:lnTo>
                  <a:lnTo>
                    <a:pt x="96105" y="490210"/>
                  </a:lnTo>
                  <a:lnTo>
                    <a:pt x="86274" y="506775"/>
                  </a:lnTo>
                  <a:lnTo>
                    <a:pt x="77383" y="522492"/>
                  </a:lnTo>
                  <a:lnTo>
                    <a:pt x="69117" y="537645"/>
                  </a:lnTo>
                  <a:lnTo>
                    <a:pt x="61270" y="551253"/>
                  </a:lnTo>
                  <a:lnTo>
                    <a:pt x="46319" y="575721"/>
                  </a:lnTo>
                  <a:lnTo>
                    <a:pt x="31883" y="598282"/>
                  </a:lnTo>
                  <a:lnTo>
                    <a:pt x="0" y="6415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8308902" y="910850"/>
              <a:ext cx="252424" cy="483810"/>
            </a:xfrm>
            <a:custGeom>
              <a:avLst/>
              <a:gdLst/>
              <a:ahLst/>
              <a:cxnLst/>
              <a:rect l="0" t="0" r="0" b="0"/>
              <a:pathLst>
                <a:path w="252424" h="483810">
                  <a:moveTo>
                    <a:pt x="0" y="0"/>
                  </a:moveTo>
                  <a:lnTo>
                    <a:pt x="5584" y="16750"/>
                  </a:lnTo>
                  <a:lnTo>
                    <a:pt x="9566" y="24022"/>
                  </a:lnTo>
                  <a:lnTo>
                    <a:pt x="14557" y="31206"/>
                  </a:lnTo>
                  <a:lnTo>
                    <a:pt x="20222" y="38334"/>
                  </a:lnTo>
                  <a:lnTo>
                    <a:pt x="26336" y="46591"/>
                  </a:lnTo>
                  <a:lnTo>
                    <a:pt x="56060" y="88150"/>
                  </a:lnTo>
                  <a:lnTo>
                    <a:pt x="73997" y="112801"/>
                  </a:lnTo>
                  <a:lnTo>
                    <a:pt x="89761" y="135443"/>
                  </a:lnTo>
                  <a:lnTo>
                    <a:pt x="97236" y="147558"/>
                  </a:lnTo>
                  <a:lnTo>
                    <a:pt x="104558" y="160309"/>
                  </a:lnTo>
                  <a:lnTo>
                    <a:pt x="118924" y="186942"/>
                  </a:lnTo>
                  <a:lnTo>
                    <a:pt x="154222" y="256077"/>
                  </a:lnTo>
                  <a:lnTo>
                    <a:pt x="160077" y="270051"/>
                  </a:lnTo>
                  <a:lnTo>
                    <a:pt x="165149" y="284041"/>
                  </a:lnTo>
                  <a:lnTo>
                    <a:pt x="169699" y="298043"/>
                  </a:lnTo>
                  <a:lnTo>
                    <a:pt x="175070" y="310883"/>
                  </a:lnTo>
                  <a:lnTo>
                    <a:pt x="180988" y="322949"/>
                  </a:lnTo>
                  <a:lnTo>
                    <a:pt x="187270" y="334498"/>
                  </a:lnTo>
                  <a:lnTo>
                    <a:pt x="192627" y="345704"/>
                  </a:lnTo>
                  <a:lnTo>
                    <a:pt x="197367" y="356681"/>
                  </a:lnTo>
                  <a:lnTo>
                    <a:pt x="201695" y="367504"/>
                  </a:lnTo>
                  <a:lnTo>
                    <a:pt x="206918" y="379394"/>
                  </a:lnTo>
                  <a:lnTo>
                    <a:pt x="218954" y="405071"/>
                  </a:lnTo>
                  <a:lnTo>
                    <a:pt x="224267" y="417293"/>
                  </a:lnTo>
                  <a:lnTo>
                    <a:pt x="228979" y="428948"/>
                  </a:lnTo>
                  <a:lnTo>
                    <a:pt x="252423" y="4838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941696" y="716383"/>
              <a:ext cx="1225872" cy="820017"/>
            </a:xfrm>
            <a:custGeom>
              <a:avLst/>
              <a:gdLst/>
              <a:ahLst/>
              <a:cxnLst/>
              <a:rect l="0" t="0" r="0" b="0"/>
              <a:pathLst>
                <a:path w="1225872" h="820017">
                  <a:moveTo>
                    <a:pt x="1062196" y="15668"/>
                  </a:moveTo>
                  <a:lnTo>
                    <a:pt x="1045445" y="10084"/>
                  </a:lnTo>
                  <a:lnTo>
                    <a:pt x="1012695" y="6612"/>
                  </a:lnTo>
                  <a:lnTo>
                    <a:pt x="978970" y="0"/>
                  </a:lnTo>
                  <a:lnTo>
                    <a:pt x="944961" y="134"/>
                  </a:lnTo>
                  <a:lnTo>
                    <a:pt x="924440" y="1806"/>
                  </a:lnTo>
                  <a:lnTo>
                    <a:pt x="889172" y="3664"/>
                  </a:lnTo>
                  <a:lnTo>
                    <a:pt x="857917" y="5658"/>
                  </a:lnTo>
                  <a:lnTo>
                    <a:pt x="828444" y="10440"/>
                  </a:lnTo>
                  <a:lnTo>
                    <a:pt x="799763" y="13344"/>
                  </a:lnTo>
                  <a:lnTo>
                    <a:pt x="770265" y="15804"/>
                  </a:lnTo>
                  <a:lnTo>
                    <a:pt x="737678" y="20792"/>
                  </a:lnTo>
                  <a:lnTo>
                    <a:pt x="706834" y="23788"/>
                  </a:lnTo>
                  <a:lnTo>
                    <a:pt x="676376" y="25120"/>
                  </a:lnTo>
                  <a:lnTo>
                    <a:pt x="643362" y="25712"/>
                  </a:lnTo>
                  <a:lnTo>
                    <a:pt x="612328" y="29091"/>
                  </a:lnTo>
                  <a:lnTo>
                    <a:pt x="581785" y="33320"/>
                  </a:lnTo>
                  <a:lnTo>
                    <a:pt x="548734" y="35199"/>
                  </a:lnTo>
                  <a:lnTo>
                    <a:pt x="517684" y="36035"/>
                  </a:lnTo>
                  <a:lnTo>
                    <a:pt x="488302" y="37574"/>
                  </a:lnTo>
                  <a:lnTo>
                    <a:pt x="459662" y="42154"/>
                  </a:lnTo>
                  <a:lnTo>
                    <a:pt x="428234" y="44969"/>
                  </a:lnTo>
                  <a:lnTo>
                    <a:pt x="395959" y="46220"/>
                  </a:lnTo>
                  <a:lnTo>
                    <a:pt x="366032" y="46776"/>
                  </a:lnTo>
                  <a:lnTo>
                    <a:pt x="327801" y="50139"/>
                  </a:lnTo>
                  <a:lnTo>
                    <a:pt x="306153" y="52672"/>
                  </a:lnTo>
                  <a:lnTo>
                    <a:pt x="283542" y="54361"/>
                  </a:lnTo>
                  <a:lnTo>
                    <a:pt x="260286" y="55487"/>
                  </a:lnTo>
                  <a:lnTo>
                    <a:pt x="214971" y="56737"/>
                  </a:lnTo>
                  <a:lnTo>
                    <a:pt x="175353" y="57293"/>
                  </a:lnTo>
                  <a:lnTo>
                    <a:pt x="138268" y="60657"/>
                  </a:lnTo>
                  <a:lnTo>
                    <a:pt x="103477" y="66047"/>
                  </a:lnTo>
                  <a:lnTo>
                    <a:pt x="72434" y="72338"/>
                  </a:lnTo>
                  <a:lnTo>
                    <a:pt x="34259" y="82450"/>
                  </a:lnTo>
                  <a:lnTo>
                    <a:pt x="14791" y="92483"/>
                  </a:lnTo>
                  <a:lnTo>
                    <a:pt x="6327" y="98431"/>
                  </a:lnTo>
                  <a:lnTo>
                    <a:pt x="1854" y="107070"/>
                  </a:lnTo>
                  <a:lnTo>
                    <a:pt x="40" y="117505"/>
                  </a:lnTo>
                  <a:lnTo>
                    <a:pt x="0" y="129135"/>
                  </a:lnTo>
                  <a:lnTo>
                    <a:pt x="6187" y="154523"/>
                  </a:lnTo>
                  <a:lnTo>
                    <a:pt x="16728" y="182557"/>
                  </a:lnTo>
                  <a:lnTo>
                    <a:pt x="34634" y="228853"/>
                  </a:lnTo>
                  <a:lnTo>
                    <a:pt x="43784" y="254157"/>
                  </a:lnTo>
                  <a:lnTo>
                    <a:pt x="55505" y="288113"/>
                  </a:lnTo>
                  <a:lnTo>
                    <a:pt x="59682" y="312827"/>
                  </a:lnTo>
                  <a:lnTo>
                    <a:pt x="60796" y="325962"/>
                  </a:lnTo>
                  <a:lnTo>
                    <a:pt x="62707" y="339392"/>
                  </a:lnTo>
                  <a:lnTo>
                    <a:pt x="65150" y="353021"/>
                  </a:lnTo>
                  <a:lnTo>
                    <a:pt x="67948" y="366781"/>
                  </a:lnTo>
                  <a:lnTo>
                    <a:pt x="69812" y="381798"/>
                  </a:lnTo>
                  <a:lnTo>
                    <a:pt x="71055" y="397652"/>
                  </a:lnTo>
                  <a:lnTo>
                    <a:pt x="71884" y="414064"/>
                  </a:lnTo>
                  <a:lnTo>
                    <a:pt x="72806" y="444766"/>
                  </a:lnTo>
                  <a:lnTo>
                    <a:pt x="73445" y="523955"/>
                  </a:lnTo>
                  <a:lnTo>
                    <a:pt x="73529" y="602755"/>
                  </a:lnTo>
                  <a:lnTo>
                    <a:pt x="72365" y="617411"/>
                  </a:lnTo>
                  <a:lnTo>
                    <a:pt x="67955" y="643045"/>
                  </a:lnTo>
                  <a:lnTo>
                    <a:pt x="66311" y="655957"/>
                  </a:lnTo>
                  <a:lnTo>
                    <a:pt x="65215" y="669240"/>
                  </a:lnTo>
                  <a:lnTo>
                    <a:pt x="64484" y="682770"/>
                  </a:lnTo>
                  <a:lnTo>
                    <a:pt x="63673" y="713384"/>
                  </a:lnTo>
                  <a:lnTo>
                    <a:pt x="63457" y="729729"/>
                  </a:lnTo>
                  <a:lnTo>
                    <a:pt x="64481" y="745299"/>
                  </a:lnTo>
                  <a:lnTo>
                    <a:pt x="66332" y="760354"/>
                  </a:lnTo>
                  <a:lnTo>
                    <a:pt x="68735" y="775065"/>
                  </a:lnTo>
                  <a:lnTo>
                    <a:pt x="77638" y="797644"/>
                  </a:lnTo>
                  <a:lnTo>
                    <a:pt x="83284" y="806937"/>
                  </a:lnTo>
                  <a:lnTo>
                    <a:pt x="92892" y="813132"/>
                  </a:lnTo>
                  <a:lnTo>
                    <a:pt x="119148" y="820016"/>
                  </a:lnTo>
                  <a:lnTo>
                    <a:pt x="150295" y="819959"/>
                  </a:lnTo>
                  <a:lnTo>
                    <a:pt x="181277" y="816038"/>
                  </a:lnTo>
                  <a:lnTo>
                    <a:pt x="206734" y="810400"/>
                  </a:lnTo>
                  <a:lnTo>
                    <a:pt x="246359" y="800656"/>
                  </a:lnTo>
                  <a:lnTo>
                    <a:pt x="273834" y="796942"/>
                  </a:lnTo>
                  <a:lnTo>
                    <a:pt x="301626" y="792953"/>
                  </a:lnTo>
                  <a:lnTo>
                    <a:pt x="329560" y="783390"/>
                  </a:lnTo>
                  <a:lnTo>
                    <a:pt x="360673" y="777582"/>
                  </a:lnTo>
                  <a:lnTo>
                    <a:pt x="393978" y="773831"/>
                  </a:lnTo>
                  <a:lnTo>
                    <a:pt x="428258" y="768269"/>
                  </a:lnTo>
                  <a:lnTo>
                    <a:pt x="462970" y="765018"/>
                  </a:lnTo>
                  <a:lnTo>
                    <a:pt x="497875" y="763573"/>
                  </a:lnTo>
                  <a:lnTo>
                    <a:pt x="550376" y="762760"/>
                  </a:lnTo>
                  <a:lnTo>
                    <a:pt x="991463" y="762417"/>
                  </a:lnTo>
                  <a:lnTo>
                    <a:pt x="1019852" y="765533"/>
                  </a:lnTo>
                  <a:lnTo>
                    <a:pt x="1050388" y="769645"/>
                  </a:lnTo>
                  <a:lnTo>
                    <a:pt x="1087332" y="771473"/>
                  </a:lnTo>
                  <a:lnTo>
                    <a:pt x="1124008" y="772285"/>
                  </a:lnTo>
                  <a:lnTo>
                    <a:pt x="1157448" y="771477"/>
                  </a:lnTo>
                  <a:lnTo>
                    <a:pt x="1183996" y="767223"/>
                  </a:lnTo>
                  <a:lnTo>
                    <a:pt x="1204365" y="758320"/>
                  </a:lnTo>
                  <a:lnTo>
                    <a:pt x="1213069" y="752674"/>
                  </a:lnTo>
                  <a:lnTo>
                    <a:pt x="1218872" y="744236"/>
                  </a:lnTo>
                  <a:lnTo>
                    <a:pt x="1225320" y="722394"/>
                  </a:lnTo>
                  <a:lnTo>
                    <a:pt x="1225871" y="708857"/>
                  </a:lnTo>
                  <a:lnTo>
                    <a:pt x="1225069" y="693989"/>
                  </a:lnTo>
                  <a:lnTo>
                    <a:pt x="1223366" y="678234"/>
                  </a:lnTo>
                  <a:lnTo>
                    <a:pt x="1218357" y="642030"/>
                  </a:lnTo>
                  <a:lnTo>
                    <a:pt x="1205619" y="556072"/>
                  </a:lnTo>
                  <a:lnTo>
                    <a:pt x="1203388" y="536039"/>
                  </a:lnTo>
                  <a:lnTo>
                    <a:pt x="1201900" y="518008"/>
                  </a:lnTo>
                  <a:lnTo>
                    <a:pt x="1200908" y="501314"/>
                  </a:lnTo>
                  <a:lnTo>
                    <a:pt x="1199078" y="485509"/>
                  </a:lnTo>
                  <a:lnTo>
                    <a:pt x="1196690" y="470299"/>
                  </a:lnTo>
                  <a:lnTo>
                    <a:pt x="1193929" y="455484"/>
                  </a:lnTo>
                  <a:lnTo>
                    <a:pt x="1187745" y="426557"/>
                  </a:lnTo>
                  <a:lnTo>
                    <a:pt x="1184459" y="412300"/>
                  </a:lnTo>
                  <a:lnTo>
                    <a:pt x="1182270" y="398120"/>
                  </a:lnTo>
                  <a:lnTo>
                    <a:pt x="1180809" y="383992"/>
                  </a:lnTo>
                  <a:lnTo>
                    <a:pt x="1179836" y="369899"/>
                  </a:lnTo>
                  <a:lnTo>
                    <a:pt x="1178019" y="355829"/>
                  </a:lnTo>
                  <a:lnTo>
                    <a:pt x="1175638" y="341775"/>
                  </a:lnTo>
                  <a:lnTo>
                    <a:pt x="1172883" y="327731"/>
                  </a:lnTo>
                  <a:lnTo>
                    <a:pt x="1171046" y="313694"/>
                  </a:lnTo>
                  <a:lnTo>
                    <a:pt x="1169822" y="299661"/>
                  </a:lnTo>
                  <a:lnTo>
                    <a:pt x="1169005" y="285632"/>
                  </a:lnTo>
                  <a:lnTo>
                    <a:pt x="1167292" y="271604"/>
                  </a:lnTo>
                  <a:lnTo>
                    <a:pt x="1164981" y="257578"/>
                  </a:lnTo>
                  <a:lnTo>
                    <a:pt x="1162272" y="243553"/>
                  </a:lnTo>
                  <a:lnTo>
                    <a:pt x="1160466" y="227191"/>
                  </a:lnTo>
                  <a:lnTo>
                    <a:pt x="1159263" y="209271"/>
                  </a:lnTo>
                  <a:lnTo>
                    <a:pt x="1157925" y="171831"/>
                  </a:lnTo>
                  <a:lnTo>
                    <a:pt x="1157330" y="135714"/>
                  </a:lnTo>
                  <a:lnTo>
                    <a:pt x="1156003" y="119071"/>
                  </a:lnTo>
                  <a:lnTo>
                    <a:pt x="1153949" y="103301"/>
                  </a:lnTo>
                  <a:lnTo>
                    <a:pt x="1151412" y="88113"/>
                  </a:lnTo>
                  <a:lnTo>
                    <a:pt x="1145046" y="80326"/>
                  </a:lnTo>
                  <a:lnTo>
                    <a:pt x="1136127" y="77471"/>
                  </a:lnTo>
                  <a:lnTo>
                    <a:pt x="1104267" y="787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7562324" y="622117"/>
              <a:ext cx="125781" cy="867792"/>
            </a:xfrm>
            <a:custGeom>
              <a:avLst/>
              <a:gdLst/>
              <a:ahLst/>
              <a:cxnLst/>
              <a:rect l="0" t="0" r="0" b="0"/>
              <a:pathLst>
                <a:path w="125781" h="867792">
                  <a:moveTo>
                    <a:pt x="62934" y="57346"/>
                  </a:moveTo>
                  <a:lnTo>
                    <a:pt x="62934" y="115902"/>
                  </a:lnTo>
                  <a:lnTo>
                    <a:pt x="66050" y="142581"/>
                  </a:lnTo>
                  <a:lnTo>
                    <a:pt x="68517" y="156239"/>
                  </a:lnTo>
                  <a:lnTo>
                    <a:pt x="70162" y="171188"/>
                  </a:lnTo>
                  <a:lnTo>
                    <a:pt x="71259" y="186997"/>
                  </a:lnTo>
                  <a:lnTo>
                    <a:pt x="71990" y="203380"/>
                  </a:lnTo>
                  <a:lnTo>
                    <a:pt x="72802" y="240281"/>
                  </a:lnTo>
                  <a:lnTo>
                    <a:pt x="73449" y="544736"/>
                  </a:lnTo>
                  <a:lnTo>
                    <a:pt x="72281" y="568084"/>
                  </a:lnTo>
                  <a:lnTo>
                    <a:pt x="70334" y="590660"/>
                  </a:lnTo>
                  <a:lnTo>
                    <a:pt x="67867" y="612723"/>
                  </a:lnTo>
                  <a:lnTo>
                    <a:pt x="66223" y="633275"/>
                  </a:lnTo>
                  <a:lnTo>
                    <a:pt x="65126" y="652819"/>
                  </a:lnTo>
                  <a:lnTo>
                    <a:pt x="64396" y="671692"/>
                  </a:lnTo>
                  <a:lnTo>
                    <a:pt x="62740" y="690116"/>
                  </a:lnTo>
                  <a:lnTo>
                    <a:pt x="60468" y="708243"/>
                  </a:lnTo>
                  <a:lnTo>
                    <a:pt x="57784" y="726170"/>
                  </a:lnTo>
                  <a:lnTo>
                    <a:pt x="51686" y="761671"/>
                  </a:lnTo>
                  <a:lnTo>
                    <a:pt x="48423" y="779318"/>
                  </a:lnTo>
                  <a:lnTo>
                    <a:pt x="43911" y="788746"/>
                  </a:lnTo>
                  <a:lnTo>
                    <a:pt x="38567" y="792694"/>
                  </a:lnTo>
                  <a:lnTo>
                    <a:pt x="32665" y="792988"/>
                  </a:lnTo>
                  <a:lnTo>
                    <a:pt x="28732" y="783836"/>
                  </a:lnTo>
                  <a:lnTo>
                    <a:pt x="26108" y="768385"/>
                  </a:lnTo>
                  <a:lnTo>
                    <a:pt x="24360" y="748736"/>
                  </a:lnTo>
                  <a:lnTo>
                    <a:pt x="23195" y="729793"/>
                  </a:lnTo>
                  <a:lnTo>
                    <a:pt x="21900" y="693164"/>
                  </a:lnTo>
                  <a:lnTo>
                    <a:pt x="21068" y="620870"/>
                  </a:lnTo>
                  <a:lnTo>
                    <a:pt x="20872" y="456842"/>
                  </a:lnTo>
                  <a:lnTo>
                    <a:pt x="22038" y="434695"/>
                  </a:lnTo>
                  <a:lnTo>
                    <a:pt x="23984" y="411751"/>
                  </a:lnTo>
                  <a:lnTo>
                    <a:pt x="26449" y="388274"/>
                  </a:lnTo>
                  <a:lnTo>
                    <a:pt x="28094" y="365611"/>
                  </a:lnTo>
                  <a:lnTo>
                    <a:pt x="29190" y="343491"/>
                  </a:lnTo>
                  <a:lnTo>
                    <a:pt x="29921" y="321732"/>
                  </a:lnTo>
                  <a:lnTo>
                    <a:pt x="31576" y="300215"/>
                  </a:lnTo>
                  <a:lnTo>
                    <a:pt x="33848" y="278858"/>
                  </a:lnTo>
                  <a:lnTo>
                    <a:pt x="36532" y="257609"/>
                  </a:lnTo>
                  <a:lnTo>
                    <a:pt x="38321" y="237599"/>
                  </a:lnTo>
                  <a:lnTo>
                    <a:pt x="39514" y="218416"/>
                  </a:lnTo>
                  <a:lnTo>
                    <a:pt x="40309" y="199785"/>
                  </a:lnTo>
                  <a:lnTo>
                    <a:pt x="42007" y="182689"/>
                  </a:lnTo>
                  <a:lnTo>
                    <a:pt x="44309" y="166618"/>
                  </a:lnTo>
                  <a:lnTo>
                    <a:pt x="47011" y="151229"/>
                  </a:lnTo>
                  <a:lnTo>
                    <a:pt x="48813" y="136295"/>
                  </a:lnTo>
                  <a:lnTo>
                    <a:pt x="50014" y="121665"/>
                  </a:lnTo>
                  <a:lnTo>
                    <a:pt x="50815" y="107237"/>
                  </a:lnTo>
                  <a:lnTo>
                    <a:pt x="51705" y="78740"/>
                  </a:lnTo>
                  <a:lnTo>
                    <a:pt x="52101" y="61011"/>
                  </a:lnTo>
                  <a:lnTo>
                    <a:pt x="52323" y="82713"/>
                  </a:lnTo>
                  <a:lnTo>
                    <a:pt x="52405" y="146025"/>
                  </a:lnTo>
                  <a:lnTo>
                    <a:pt x="51240" y="162041"/>
                  </a:lnTo>
                  <a:lnTo>
                    <a:pt x="49295" y="179731"/>
                  </a:lnTo>
                  <a:lnTo>
                    <a:pt x="44017" y="218084"/>
                  </a:lnTo>
                  <a:lnTo>
                    <a:pt x="37777" y="258502"/>
                  </a:lnTo>
                  <a:lnTo>
                    <a:pt x="35645" y="279096"/>
                  </a:lnTo>
                  <a:lnTo>
                    <a:pt x="34224" y="299838"/>
                  </a:lnTo>
                  <a:lnTo>
                    <a:pt x="33277" y="320677"/>
                  </a:lnTo>
                  <a:lnTo>
                    <a:pt x="31476" y="342751"/>
                  </a:lnTo>
                  <a:lnTo>
                    <a:pt x="26360" y="389091"/>
                  </a:lnTo>
                  <a:lnTo>
                    <a:pt x="24528" y="412901"/>
                  </a:lnTo>
                  <a:lnTo>
                    <a:pt x="23306" y="436954"/>
                  </a:lnTo>
                  <a:lnTo>
                    <a:pt x="21950" y="486663"/>
                  </a:lnTo>
                  <a:lnTo>
                    <a:pt x="21346" y="539919"/>
                  </a:lnTo>
                  <a:lnTo>
                    <a:pt x="20017" y="564872"/>
                  </a:lnTo>
                  <a:lnTo>
                    <a:pt x="17962" y="588519"/>
                  </a:lnTo>
                  <a:lnTo>
                    <a:pt x="15424" y="611296"/>
                  </a:lnTo>
                  <a:lnTo>
                    <a:pt x="13731" y="634661"/>
                  </a:lnTo>
                  <a:lnTo>
                    <a:pt x="12603" y="658417"/>
                  </a:lnTo>
                  <a:lnTo>
                    <a:pt x="11350" y="704291"/>
                  </a:lnTo>
                  <a:lnTo>
                    <a:pt x="10792" y="744156"/>
                  </a:lnTo>
                  <a:lnTo>
                    <a:pt x="11812" y="761799"/>
                  </a:lnTo>
                  <a:lnTo>
                    <a:pt x="13661" y="778235"/>
                  </a:lnTo>
                  <a:lnTo>
                    <a:pt x="16062" y="793867"/>
                  </a:lnTo>
                  <a:lnTo>
                    <a:pt x="21846" y="826817"/>
                  </a:lnTo>
                  <a:lnTo>
                    <a:pt x="25025" y="843784"/>
                  </a:lnTo>
                  <a:lnTo>
                    <a:pt x="27143" y="849252"/>
                  </a:lnTo>
                  <a:lnTo>
                    <a:pt x="28556" y="847055"/>
                  </a:lnTo>
                  <a:lnTo>
                    <a:pt x="30126" y="830200"/>
                  </a:lnTo>
                  <a:lnTo>
                    <a:pt x="30824" y="807127"/>
                  </a:lnTo>
                  <a:lnTo>
                    <a:pt x="31217" y="762274"/>
                  </a:lnTo>
                  <a:lnTo>
                    <a:pt x="32440" y="744662"/>
                  </a:lnTo>
                  <a:lnTo>
                    <a:pt x="34424" y="725908"/>
                  </a:lnTo>
                  <a:lnTo>
                    <a:pt x="36916" y="706394"/>
                  </a:lnTo>
                  <a:lnTo>
                    <a:pt x="38577" y="685205"/>
                  </a:lnTo>
                  <a:lnTo>
                    <a:pt x="39684" y="662898"/>
                  </a:lnTo>
                  <a:lnTo>
                    <a:pt x="40423" y="639846"/>
                  </a:lnTo>
                  <a:lnTo>
                    <a:pt x="42083" y="616298"/>
                  </a:lnTo>
                  <a:lnTo>
                    <a:pt x="44359" y="592419"/>
                  </a:lnTo>
                  <a:lnTo>
                    <a:pt x="47045" y="568319"/>
                  </a:lnTo>
                  <a:lnTo>
                    <a:pt x="48836" y="544073"/>
                  </a:lnTo>
                  <a:lnTo>
                    <a:pt x="50029" y="519728"/>
                  </a:lnTo>
                  <a:lnTo>
                    <a:pt x="51356" y="470863"/>
                  </a:lnTo>
                  <a:lnTo>
                    <a:pt x="52405" y="221307"/>
                  </a:lnTo>
                  <a:lnTo>
                    <a:pt x="52416" y="119259"/>
                  </a:lnTo>
                  <a:lnTo>
                    <a:pt x="49300" y="93043"/>
                  </a:lnTo>
                  <a:lnTo>
                    <a:pt x="46833" y="81144"/>
                  </a:lnTo>
                  <a:lnTo>
                    <a:pt x="45188" y="80223"/>
                  </a:lnTo>
                  <a:lnTo>
                    <a:pt x="43361" y="97898"/>
                  </a:lnTo>
                  <a:lnTo>
                    <a:pt x="42874" y="111259"/>
                  </a:lnTo>
                  <a:lnTo>
                    <a:pt x="42188" y="159149"/>
                  </a:lnTo>
                  <a:lnTo>
                    <a:pt x="42027" y="197250"/>
                  </a:lnTo>
                  <a:lnTo>
                    <a:pt x="40816" y="217227"/>
                  </a:lnTo>
                  <a:lnTo>
                    <a:pt x="38839" y="237556"/>
                  </a:lnTo>
                  <a:lnTo>
                    <a:pt x="30475" y="302785"/>
                  </a:lnTo>
                  <a:lnTo>
                    <a:pt x="27271" y="326148"/>
                  </a:lnTo>
                  <a:lnTo>
                    <a:pt x="25136" y="349903"/>
                  </a:lnTo>
                  <a:lnTo>
                    <a:pt x="23712" y="373921"/>
                  </a:lnTo>
                  <a:lnTo>
                    <a:pt x="22762" y="398113"/>
                  </a:lnTo>
                  <a:lnTo>
                    <a:pt x="20961" y="422421"/>
                  </a:lnTo>
                  <a:lnTo>
                    <a:pt x="18592" y="446807"/>
                  </a:lnTo>
                  <a:lnTo>
                    <a:pt x="12843" y="495717"/>
                  </a:lnTo>
                  <a:lnTo>
                    <a:pt x="6392" y="544722"/>
                  </a:lnTo>
                  <a:lnTo>
                    <a:pt x="4204" y="569243"/>
                  </a:lnTo>
                  <a:lnTo>
                    <a:pt x="2746" y="593770"/>
                  </a:lnTo>
                  <a:lnTo>
                    <a:pt x="1125" y="641669"/>
                  </a:lnTo>
                  <a:lnTo>
                    <a:pt x="85" y="726435"/>
                  </a:lnTo>
                  <a:lnTo>
                    <a:pt x="0" y="745310"/>
                  </a:lnTo>
                  <a:lnTo>
                    <a:pt x="1112" y="762568"/>
                  </a:lnTo>
                  <a:lnTo>
                    <a:pt x="3021" y="778747"/>
                  </a:lnTo>
                  <a:lnTo>
                    <a:pt x="5463" y="794208"/>
                  </a:lnTo>
                  <a:lnTo>
                    <a:pt x="8259" y="808022"/>
                  </a:lnTo>
                  <a:lnTo>
                    <a:pt x="11292" y="820736"/>
                  </a:lnTo>
                  <a:lnTo>
                    <a:pt x="14483" y="832719"/>
                  </a:lnTo>
                  <a:lnTo>
                    <a:pt x="21144" y="855381"/>
                  </a:lnTo>
                  <a:lnTo>
                    <a:pt x="24557" y="866333"/>
                  </a:lnTo>
                  <a:lnTo>
                    <a:pt x="29169" y="867791"/>
                  </a:lnTo>
                  <a:lnTo>
                    <a:pt x="34581" y="862919"/>
                  </a:lnTo>
                  <a:lnTo>
                    <a:pt x="40526" y="853829"/>
                  </a:lnTo>
                  <a:lnTo>
                    <a:pt x="44489" y="843094"/>
                  </a:lnTo>
                  <a:lnTo>
                    <a:pt x="47132" y="831263"/>
                  </a:lnTo>
                  <a:lnTo>
                    <a:pt x="50068" y="804484"/>
                  </a:lnTo>
                  <a:lnTo>
                    <a:pt x="50851" y="789162"/>
                  </a:lnTo>
                  <a:lnTo>
                    <a:pt x="51373" y="773105"/>
                  </a:lnTo>
                  <a:lnTo>
                    <a:pt x="52890" y="755388"/>
                  </a:lnTo>
                  <a:lnTo>
                    <a:pt x="55069" y="736565"/>
                  </a:lnTo>
                  <a:lnTo>
                    <a:pt x="57691" y="717005"/>
                  </a:lnTo>
                  <a:lnTo>
                    <a:pt x="59438" y="696953"/>
                  </a:lnTo>
                  <a:lnTo>
                    <a:pt x="60604" y="676573"/>
                  </a:lnTo>
                  <a:lnTo>
                    <a:pt x="61898" y="635231"/>
                  </a:lnTo>
                  <a:lnTo>
                    <a:pt x="62474" y="593484"/>
                  </a:lnTo>
                  <a:lnTo>
                    <a:pt x="63796" y="571367"/>
                  </a:lnTo>
                  <a:lnTo>
                    <a:pt x="65846" y="548441"/>
                  </a:lnTo>
                  <a:lnTo>
                    <a:pt x="68381" y="524978"/>
                  </a:lnTo>
                  <a:lnTo>
                    <a:pt x="70072" y="502323"/>
                  </a:lnTo>
                  <a:lnTo>
                    <a:pt x="71198" y="480209"/>
                  </a:lnTo>
                  <a:lnTo>
                    <a:pt x="71950" y="458454"/>
                  </a:lnTo>
                  <a:lnTo>
                    <a:pt x="73619" y="435770"/>
                  </a:lnTo>
                  <a:lnTo>
                    <a:pt x="75900" y="412467"/>
                  </a:lnTo>
                  <a:lnTo>
                    <a:pt x="78590" y="388752"/>
                  </a:lnTo>
                  <a:lnTo>
                    <a:pt x="80383" y="365930"/>
                  </a:lnTo>
                  <a:lnTo>
                    <a:pt x="81578" y="343703"/>
                  </a:lnTo>
                  <a:lnTo>
                    <a:pt x="82907" y="300309"/>
                  </a:lnTo>
                  <a:lnTo>
                    <a:pt x="83497" y="257651"/>
                  </a:lnTo>
                  <a:lnTo>
                    <a:pt x="84823" y="237627"/>
                  </a:lnTo>
                  <a:lnTo>
                    <a:pt x="86875" y="218435"/>
                  </a:lnTo>
                  <a:lnTo>
                    <a:pt x="89412" y="199797"/>
                  </a:lnTo>
                  <a:lnTo>
                    <a:pt x="91104" y="181529"/>
                  </a:lnTo>
                  <a:lnTo>
                    <a:pt x="92232" y="163507"/>
                  </a:lnTo>
                  <a:lnTo>
                    <a:pt x="92983" y="145649"/>
                  </a:lnTo>
                  <a:lnTo>
                    <a:pt x="94653" y="129070"/>
                  </a:lnTo>
                  <a:lnTo>
                    <a:pt x="96935" y="113342"/>
                  </a:lnTo>
                  <a:lnTo>
                    <a:pt x="99625" y="98182"/>
                  </a:lnTo>
                  <a:lnTo>
                    <a:pt x="101419" y="83401"/>
                  </a:lnTo>
                  <a:lnTo>
                    <a:pt x="102614" y="68873"/>
                  </a:lnTo>
                  <a:lnTo>
                    <a:pt x="103411" y="54513"/>
                  </a:lnTo>
                  <a:lnTo>
                    <a:pt x="104297" y="22976"/>
                  </a:lnTo>
                  <a:lnTo>
                    <a:pt x="104532" y="6385"/>
                  </a:lnTo>
                  <a:lnTo>
                    <a:pt x="107028" y="0"/>
                  </a:lnTo>
                  <a:lnTo>
                    <a:pt x="111027" y="417"/>
                  </a:lnTo>
                  <a:lnTo>
                    <a:pt x="116032" y="5370"/>
                  </a:lnTo>
                  <a:lnTo>
                    <a:pt x="119368" y="16852"/>
                  </a:lnTo>
                  <a:lnTo>
                    <a:pt x="121592" y="32687"/>
                  </a:lnTo>
                  <a:lnTo>
                    <a:pt x="123075" y="51424"/>
                  </a:lnTo>
                  <a:lnTo>
                    <a:pt x="124063" y="69759"/>
                  </a:lnTo>
                  <a:lnTo>
                    <a:pt x="125161" y="105712"/>
                  </a:lnTo>
                  <a:lnTo>
                    <a:pt x="125780" y="158804"/>
                  </a:lnTo>
                  <a:lnTo>
                    <a:pt x="124698" y="177572"/>
                  </a:lnTo>
                  <a:lnTo>
                    <a:pt x="122808" y="197096"/>
                  </a:lnTo>
                  <a:lnTo>
                    <a:pt x="120379" y="217124"/>
                  </a:lnTo>
                  <a:lnTo>
                    <a:pt x="117591" y="236319"/>
                  </a:lnTo>
                  <a:lnTo>
                    <a:pt x="101310" y="332442"/>
                  </a:lnTo>
                  <a:lnTo>
                    <a:pt x="99036" y="351762"/>
                  </a:lnTo>
                  <a:lnTo>
                    <a:pt x="97520" y="370486"/>
                  </a:lnTo>
                  <a:lnTo>
                    <a:pt x="96509" y="388811"/>
                  </a:lnTo>
                  <a:lnTo>
                    <a:pt x="94666" y="406871"/>
                  </a:lnTo>
                  <a:lnTo>
                    <a:pt x="92269" y="424754"/>
                  </a:lnTo>
                  <a:lnTo>
                    <a:pt x="89502" y="442519"/>
                  </a:lnTo>
                  <a:lnTo>
                    <a:pt x="87658" y="460206"/>
                  </a:lnTo>
                  <a:lnTo>
                    <a:pt x="86428" y="477840"/>
                  </a:lnTo>
                  <a:lnTo>
                    <a:pt x="85609" y="495439"/>
                  </a:lnTo>
                  <a:lnTo>
                    <a:pt x="83893" y="511846"/>
                  </a:lnTo>
                  <a:lnTo>
                    <a:pt x="81582" y="527459"/>
                  </a:lnTo>
                  <a:lnTo>
                    <a:pt x="78872" y="542542"/>
                  </a:lnTo>
                  <a:lnTo>
                    <a:pt x="77065" y="557272"/>
                  </a:lnTo>
                  <a:lnTo>
                    <a:pt x="75860" y="571766"/>
                  </a:lnTo>
                  <a:lnTo>
                    <a:pt x="75058" y="586104"/>
                  </a:lnTo>
                  <a:lnTo>
                    <a:pt x="74166" y="614499"/>
                  </a:lnTo>
                  <a:lnTo>
                    <a:pt x="73452" y="69891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4" name="Freeform 323"/>
          <p:cNvSpPr/>
          <p:nvPr/>
        </p:nvSpPr>
        <p:spPr>
          <a:xfrm>
            <a:off x="3208007" y="811879"/>
            <a:ext cx="71578" cy="1087626"/>
          </a:xfrm>
          <a:custGeom>
            <a:avLst/>
            <a:gdLst/>
            <a:ahLst/>
            <a:cxnLst/>
            <a:rect l="0" t="0" r="0" b="0"/>
            <a:pathLst>
              <a:path w="71578" h="1087626">
                <a:moveTo>
                  <a:pt x="31413" y="141041"/>
                </a:moveTo>
                <a:lnTo>
                  <a:pt x="25829" y="163375"/>
                </a:lnTo>
                <a:lnTo>
                  <a:pt x="24185" y="174628"/>
                </a:lnTo>
                <a:lnTo>
                  <a:pt x="22357" y="199597"/>
                </a:lnTo>
                <a:lnTo>
                  <a:pt x="20701" y="212800"/>
                </a:lnTo>
                <a:lnTo>
                  <a:pt x="18429" y="226276"/>
                </a:lnTo>
                <a:lnTo>
                  <a:pt x="15745" y="239935"/>
                </a:lnTo>
                <a:lnTo>
                  <a:pt x="13956" y="254884"/>
                </a:lnTo>
                <a:lnTo>
                  <a:pt x="11968" y="287076"/>
                </a:lnTo>
                <a:lnTo>
                  <a:pt x="11085" y="323976"/>
                </a:lnTo>
                <a:lnTo>
                  <a:pt x="10379" y="706162"/>
                </a:lnTo>
                <a:lnTo>
                  <a:pt x="11547" y="732815"/>
                </a:lnTo>
                <a:lnTo>
                  <a:pt x="13494" y="758764"/>
                </a:lnTo>
                <a:lnTo>
                  <a:pt x="15961" y="784243"/>
                </a:lnTo>
                <a:lnTo>
                  <a:pt x="17606" y="809410"/>
                </a:lnTo>
                <a:lnTo>
                  <a:pt x="18702" y="834368"/>
                </a:lnTo>
                <a:lnTo>
                  <a:pt x="20245" y="899230"/>
                </a:lnTo>
                <a:lnTo>
                  <a:pt x="20462" y="916452"/>
                </a:lnTo>
                <a:lnTo>
                  <a:pt x="21775" y="933777"/>
                </a:lnTo>
                <a:lnTo>
                  <a:pt x="23819" y="951169"/>
                </a:lnTo>
                <a:lnTo>
                  <a:pt x="26350" y="968608"/>
                </a:lnTo>
                <a:lnTo>
                  <a:pt x="28038" y="974390"/>
                </a:lnTo>
                <a:lnTo>
                  <a:pt x="29163" y="972402"/>
                </a:lnTo>
                <a:lnTo>
                  <a:pt x="29913" y="965233"/>
                </a:lnTo>
                <a:lnTo>
                  <a:pt x="29244" y="954611"/>
                </a:lnTo>
                <a:lnTo>
                  <a:pt x="27630" y="941687"/>
                </a:lnTo>
                <a:lnTo>
                  <a:pt x="25385" y="927227"/>
                </a:lnTo>
                <a:lnTo>
                  <a:pt x="23888" y="911744"/>
                </a:lnTo>
                <a:lnTo>
                  <a:pt x="22225" y="878960"/>
                </a:lnTo>
                <a:lnTo>
                  <a:pt x="21289" y="816485"/>
                </a:lnTo>
                <a:lnTo>
                  <a:pt x="19989" y="793509"/>
                </a:lnTo>
                <a:lnTo>
                  <a:pt x="17954" y="770011"/>
                </a:lnTo>
                <a:lnTo>
                  <a:pt x="15428" y="746165"/>
                </a:lnTo>
                <a:lnTo>
                  <a:pt x="13745" y="722088"/>
                </a:lnTo>
                <a:lnTo>
                  <a:pt x="12622" y="697856"/>
                </a:lnTo>
                <a:lnTo>
                  <a:pt x="11874" y="673521"/>
                </a:lnTo>
                <a:lnTo>
                  <a:pt x="10207" y="649117"/>
                </a:lnTo>
                <a:lnTo>
                  <a:pt x="7926" y="624668"/>
                </a:lnTo>
                <a:lnTo>
                  <a:pt x="5238" y="600188"/>
                </a:lnTo>
                <a:lnTo>
                  <a:pt x="3445" y="574519"/>
                </a:lnTo>
                <a:lnTo>
                  <a:pt x="2250" y="548057"/>
                </a:lnTo>
                <a:lnTo>
                  <a:pt x="922" y="494893"/>
                </a:lnTo>
                <a:lnTo>
                  <a:pt x="0" y="369353"/>
                </a:lnTo>
                <a:lnTo>
                  <a:pt x="1122" y="345837"/>
                </a:lnTo>
                <a:lnTo>
                  <a:pt x="3039" y="323148"/>
                </a:lnTo>
                <a:lnTo>
                  <a:pt x="5485" y="301010"/>
                </a:lnTo>
                <a:lnTo>
                  <a:pt x="7116" y="280408"/>
                </a:lnTo>
                <a:lnTo>
                  <a:pt x="8203" y="260831"/>
                </a:lnTo>
                <a:lnTo>
                  <a:pt x="9411" y="223497"/>
                </a:lnTo>
                <a:lnTo>
                  <a:pt x="9948" y="187427"/>
                </a:lnTo>
                <a:lnTo>
                  <a:pt x="11260" y="170796"/>
                </a:lnTo>
                <a:lnTo>
                  <a:pt x="13303" y="155035"/>
                </a:lnTo>
                <a:lnTo>
                  <a:pt x="15834" y="139853"/>
                </a:lnTo>
                <a:lnTo>
                  <a:pt x="18690" y="125057"/>
                </a:lnTo>
                <a:lnTo>
                  <a:pt x="24979" y="96152"/>
                </a:lnTo>
                <a:lnTo>
                  <a:pt x="28292" y="90080"/>
                </a:lnTo>
                <a:lnTo>
                  <a:pt x="31669" y="89537"/>
                </a:lnTo>
                <a:lnTo>
                  <a:pt x="35090" y="92682"/>
                </a:lnTo>
                <a:lnTo>
                  <a:pt x="37370" y="100621"/>
                </a:lnTo>
                <a:lnTo>
                  <a:pt x="38890" y="111757"/>
                </a:lnTo>
                <a:lnTo>
                  <a:pt x="40579" y="139712"/>
                </a:lnTo>
                <a:lnTo>
                  <a:pt x="41330" y="171614"/>
                </a:lnTo>
                <a:lnTo>
                  <a:pt x="41915" y="380919"/>
                </a:lnTo>
                <a:lnTo>
                  <a:pt x="40751" y="409642"/>
                </a:lnTo>
                <a:lnTo>
                  <a:pt x="38807" y="439308"/>
                </a:lnTo>
                <a:lnTo>
                  <a:pt x="36342" y="469603"/>
                </a:lnTo>
                <a:lnTo>
                  <a:pt x="34699" y="500317"/>
                </a:lnTo>
                <a:lnTo>
                  <a:pt x="32873" y="562491"/>
                </a:lnTo>
                <a:lnTo>
                  <a:pt x="31845" y="651041"/>
                </a:lnTo>
                <a:lnTo>
                  <a:pt x="32870" y="678538"/>
                </a:lnTo>
                <a:lnTo>
                  <a:pt x="34721" y="705050"/>
                </a:lnTo>
                <a:lnTo>
                  <a:pt x="37124" y="730905"/>
                </a:lnTo>
                <a:lnTo>
                  <a:pt x="38726" y="755153"/>
                </a:lnTo>
                <a:lnTo>
                  <a:pt x="39794" y="778331"/>
                </a:lnTo>
                <a:lnTo>
                  <a:pt x="40981" y="821612"/>
                </a:lnTo>
                <a:lnTo>
                  <a:pt x="41508" y="860326"/>
                </a:lnTo>
                <a:lnTo>
                  <a:pt x="42818" y="876492"/>
                </a:lnTo>
                <a:lnTo>
                  <a:pt x="44859" y="890776"/>
                </a:lnTo>
                <a:lnTo>
                  <a:pt x="47389" y="903804"/>
                </a:lnTo>
                <a:lnTo>
                  <a:pt x="50244" y="907816"/>
                </a:lnTo>
                <a:lnTo>
                  <a:pt x="53316" y="905815"/>
                </a:lnTo>
                <a:lnTo>
                  <a:pt x="56532" y="899807"/>
                </a:lnTo>
                <a:lnTo>
                  <a:pt x="58677" y="888790"/>
                </a:lnTo>
                <a:lnTo>
                  <a:pt x="60107" y="874433"/>
                </a:lnTo>
                <a:lnTo>
                  <a:pt x="61060" y="857851"/>
                </a:lnTo>
                <a:lnTo>
                  <a:pt x="60526" y="839784"/>
                </a:lnTo>
                <a:lnTo>
                  <a:pt x="59002" y="820727"/>
                </a:lnTo>
                <a:lnTo>
                  <a:pt x="56817" y="801011"/>
                </a:lnTo>
                <a:lnTo>
                  <a:pt x="55361" y="778518"/>
                </a:lnTo>
                <a:lnTo>
                  <a:pt x="54390" y="754174"/>
                </a:lnTo>
                <a:lnTo>
                  <a:pt x="53743" y="728596"/>
                </a:lnTo>
                <a:lnTo>
                  <a:pt x="52143" y="702194"/>
                </a:lnTo>
                <a:lnTo>
                  <a:pt x="49907" y="675245"/>
                </a:lnTo>
                <a:lnTo>
                  <a:pt x="47248" y="647929"/>
                </a:lnTo>
                <a:lnTo>
                  <a:pt x="45475" y="620370"/>
                </a:lnTo>
                <a:lnTo>
                  <a:pt x="44294" y="592648"/>
                </a:lnTo>
                <a:lnTo>
                  <a:pt x="42980" y="536915"/>
                </a:lnTo>
                <a:lnTo>
                  <a:pt x="41971" y="312817"/>
                </a:lnTo>
                <a:lnTo>
                  <a:pt x="43126" y="285943"/>
                </a:lnTo>
                <a:lnTo>
                  <a:pt x="45065" y="259846"/>
                </a:lnTo>
                <a:lnTo>
                  <a:pt x="47526" y="234268"/>
                </a:lnTo>
                <a:lnTo>
                  <a:pt x="49167" y="210204"/>
                </a:lnTo>
                <a:lnTo>
                  <a:pt x="50260" y="187150"/>
                </a:lnTo>
                <a:lnTo>
                  <a:pt x="51476" y="144005"/>
                </a:lnTo>
                <a:lnTo>
                  <a:pt x="52016" y="105352"/>
                </a:lnTo>
                <a:lnTo>
                  <a:pt x="53329" y="88033"/>
                </a:lnTo>
                <a:lnTo>
                  <a:pt x="55372" y="71812"/>
                </a:lnTo>
                <a:lnTo>
                  <a:pt x="60759" y="40156"/>
                </a:lnTo>
                <a:lnTo>
                  <a:pt x="67049" y="6609"/>
                </a:lnTo>
                <a:lnTo>
                  <a:pt x="69194" y="0"/>
                </a:lnTo>
                <a:lnTo>
                  <a:pt x="70624" y="269"/>
                </a:lnTo>
                <a:lnTo>
                  <a:pt x="71577" y="5123"/>
                </a:lnTo>
                <a:lnTo>
                  <a:pt x="69520" y="22981"/>
                </a:lnTo>
                <a:lnTo>
                  <a:pt x="67335" y="34287"/>
                </a:lnTo>
                <a:lnTo>
                  <a:pt x="65878" y="48837"/>
                </a:lnTo>
                <a:lnTo>
                  <a:pt x="64907" y="65548"/>
                </a:lnTo>
                <a:lnTo>
                  <a:pt x="64260" y="83701"/>
                </a:lnTo>
                <a:lnTo>
                  <a:pt x="62660" y="103983"/>
                </a:lnTo>
                <a:lnTo>
                  <a:pt x="60425" y="125685"/>
                </a:lnTo>
                <a:lnTo>
                  <a:pt x="38276" y="326987"/>
                </a:lnTo>
                <a:lnTo>
                  <a:pt x="27863" y="435184"/>
                </a:lnTo>
                <a:lnTo>
                  <a:pt x="25540" y="472697"/>
                </a:lnTo>
                <a:lnTo>
                  <a:pt x="22960" y="548657"/>
                </a:lnTo>
                <a:lnTo>
                  <a:pt x="21303" y="700996"/>
                </a:lnTo>
                <a:lnTo>
                  <a:pt x="20949" y="869021"/>
                </a:lnTo>
                <a:lnTo>
                  <a:pt x="22100" y="897481"/>
                </a:lnTo>
                <a:lnTo>
                  <a:pt x="24035" y="924635"/>
                </a:lnTo>
                <a:lnTo>
                  <a:pt x="26494" y="950918"/>
                </a:lnTo>
                <a:lnTo>
                  <a:pt x="28134" y="974283"/>
                </a:lnTo>
                <a:lnTo>
                  <a:pt x="29227" y="995703"/>
                </a:lnTo>
                <a:lnTo>
                  <a:pt x="29955" y="1015826"/>
                </a:lnTo>
                <a:lnTo>
                  <a:pt x="31610" y="1032747"/>
                </a:lnTo>
                <a:lnTo>
                  <a:pt x="33881" y="1047534"/>
                </a:lnTo>
                <a:lnTo>
                  <a:pt x="41930" y="1087625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1" name="Group 330"/>
          <p:cNvGrpSpPr/>
          <p:nvPr/>
        </p:nvGrpSpPr>
        <p:grpSpPr>
          <a:xfrm>
            <a:off x="5679503" y="4675605"/>
            <a:ext cx="936067" cy="437026"/>
            <a:chOff x="5679503" y="4675605"/>
            <a:chExt cx="936067" cy="437026"/>
          </a:xfrm>
        </p:grpSpPr>
        <p:sp>
          <p:nvSpPr>
            <p:cNvPr id="325" name="Freeform 324"/>
            <p:cNvSpPr/>
            <p:nvPr/>
          </p:nvSpPr>
          <p:spPr>
            <a:xfrm>
              <a:off x="5679503" y="4755032"/>
              <a:ext cx="52589" cy="326047"/>
            </a:xfrm>
            <a:custGeom>
              <a:avLst/>
              <a:gdLst/>
              <a:ahLst/>
              <a:cxnLst/>
              <a:rect l="0" t="0" r="0" b="0"/>
              <a:pathLst>
                <a:path w="52589" h="326047">
                  <a:moveTo>
                    <a:pt x="52588" y="0"/>
                  </a:moveTo>
                  <a:lnTo>
                    <a:pt x="47004" y="22334"/>
                  </a:lnTo>
                  <a:lnTo>
                    <a:pt x="45359" y="33587"/>
                  </a:lnTo>
                  <a:lnTo>
                    <a:pt x="44263" y="45764"/>
                  </a:lnTo>
                  <a:lnTo>
                    <a:pt x="43532" y="58556"/>
                  </a:lnTo>
                  <a:lnTo>
                    <a:pt x="41876" y="70590"/>
                  </a:lnTo>
                  <a:lnTo>
                    <a:pt x="39603" y="82119"/>
                  </a:lnTo>
                  <a:lnTo>
                    <a:pt x="36920" y="93310"/>
                  </a:lnTo>
                  <a:lnTo>
                    <a:pt x="33962" y="108952"/>
                  </a:lnTo>
                  <a:lnTo>
                    <a:pt x="27559" y="148145"/>
                  </a:lnTo>
                  <a:lnTo>
                    <a:pt x="24216" y="165375"/>
                  </a:lnTo>
                  <a:lnTo>
                    <a:pt x="20819" y="180367"/>
                  </a:lnTo>
                  <a:lnTo>
                    <a:pt x="17385" y="193868"/>
                  </a:lnTo>
                  <a:lnTo>
                    <a:pt x="10453" y="224451"/>
                  </a:lnTo>
                  <a:lnTo>
                    <a:pt x="6969" y="240786"/>
                  </a:lnTo>
                  <a:lnTo>
                    <a:pt x="4646" y="256351"/>
                  </a:lnTo>
                  <a:lnTo>
                    <a:pt x="3097" y="271402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869291" y="4684207"/>
              <a:ext cx="241434" cy="423596"/>
            </a:xfrm>
            <a:custGeom>
              <a:avLst/>
              <a:gdLst/>
              <a:ahLst/>
              <a:cxnLst/>
              <a:rect l="0" t="0" r="0" b="0"/>
              <a:pathLst>
                <a:path w="241434" h="423596">
                  <a:moveTo>
                    <a:pt x="20564" y="18237"/>
                  </a:moveTo>
                  <a:lnTo>
                    <a:pt x="14980" y="34987"/>
                  </a:lnTo>
                  <a:lnTo>
                    <a:pt x="13335" y="44596"/>
                  </a:lnTo>
                  <a:lnTo>
                    <a:pt x="12239" y="55676"/>
                  </a:lnTo>
                  <a:lnTo>
                    <a:pt x="11508" y="67738"/>
                  </a:lnTo>
                  <a:lnTo>
                    <a:pt x="9852" y="83959"/>
                  </a:lnTo>
                  <a:lnTo>
                    <a:pt x="4896" y="123797"/>
                  </a:lnTo>
                  <a:lnTo>
                    <a:pt x="3107" y="142366"/>
                  </a:lnTo>
                  <a:lnTo>
                    <a:pt x="1914" y="159421"/>
                  </a:lnTo>
                  <a:lnTo>
                    <a:pt x="1119" y="175465"/>
                  </a:lnTo>
                  <a:lnTo>
                    <a:pt x="236" y="208874"/>
                  </a:lnTo>
                  <a:lnTo>
                    <a:pt x="0" y="225963"/>
                  </a:lnTo>
                  <a:lnTo>
                    <a:pt x="1011" y="242031"/>
                  </a:lnTo>
                  <a:lnTo>
                    <a:pt x="2854" y="257416"/>
                  </a:lnTo>
                  <a:lnTo>
                    <a:pt x="5252" y="272348"/>
                  </a:lnTo>
                  <a:lnTo>
                    <a:pt x="6850" y="286977"/>
                  </a:lnTo>
                  <a:lnTo>
                    <a:pt x="7915" y="301404"/>
                  </a:lnTo>
                  <a:lnTo>
                    <a:pt x="8626" y="315697"/>
                  </a:lnTo>
                  <a:lnTo>
                    <a:pt x="10268" y="328731"/>
                  </a:lnTo>
                  <a:lnTo>
                    <a:pt x="12531" y="340927"/>
                  </a:lnTo>
                  <a:lnTo>
                    <a:pt x="15209" y="352563"/>
                  </a:lnTo>
                  <a:lnTo>
                    <a:pt x="19331" y="363827"/>
                  </a:lnTo>
                  <a:lnTo>
                    <a:pt x="24416" y="374841"/>
                  </a:lnTo>
                  <a:lnTo>
                    <a:pt x="30143" y="385690"/>
                  </a:lnTo>
                  <a:lnTo>
                    <a:pt x="37468" y="395260"/>
                  </a:lnTo>
                  <a:lnTo>
                    <a:pt x="45857" y="403977"/>
                  </a:lnTo>
                  <a:lnTo>
                    <a:pt x="54955" y="412126"/>
                  </a:lnTo>
                  <a:lnTo>
                    <a:pt x="65695" y="417559"/>
                  </a:lnTo>
                  <a:lnTo>
                    <a:pt x="77530" y="421180"/>
                  </a:lnTo>
                  <a:lnTo>
                    <a:pt x="90094" y="423595"/>
                  </a:lnTo>
                  <a:lnTo>
                    <a:pt x="101975" y="421698"/>
                  </a:lnTo>
                  <a:lnTo>
                    <a:pt x="113403" y="416928"/>
                  </a:lnTo>
                  <a:lnTo>
                    <a:pt x="124527" y="410242"/>
                  </a:lnTo>
                  <a:lnTo>
                    <a:pt x="134280" y="399942"/>
                  </a:lnTo>
                  <a:lnTo>
                    <a:pt x="143119" y="387232"/>
                  </a:lnTo>
                  <a:lnTo>
                    <a:pt x="151350" y="372916"/>
                  </a:lnTo>
                  <a:lnTo>
                    <a:pt x="158005" y="355191"/>
                  </a:lnTo>
                  <a:lnTo>
                    <a:pt x="163611" y="335194"/>
                  </a:lnTo>
                  <a:lnTo>
                    <a:pt x="168516" y="313682"/>
                  </a:lnTo>
                  <a:lnTo>
                    <a:pt x="171787" y="293498"/>
                  </a:lnTo>
                  <a:lnTo>
                    <a:pt x="173967" y="274199"/>
                  </a:lnTo>
                  <a:lnTo>
                    <a:pt x="175421" y="255490"/>
                  </a:lnTo>
                  <a:lnTo>
                    <a:pt x="177558" y="237174"/>
                  </a:lnTo>
                  <a:lnTo>
                    <a:pt x="180152" y="219120"/>
                  </a:lnTo>
                  <a:lnTo>
                    <a:pt x="183050" y="201242"/>
                  </a:lnTo>
                  <a:lnTo>
                    <a:pt x="184982" y="184648"/>
                  </a:lnTo>
                  <a:lnTo>
                    <a:pt x="186270" y="168911"/>
                  </a:lnTo>
                  <a:lnTo>
                    <a:pt x="187128" y="153745"/>
                  </a:lnTo>
                  <a:lnTo>
                    <a:pt x="186532" y="138960"/>
                  </a:lnTo>
                  <a:lnTo>
                    <a:pt x="184966" y="124428"/>
                  </a:lnTo>
                  <a:lnTo>
                    <a:pt x="174056" y="56353"/>
                  </a:lnTo>
                  <a:lnTo>
                    <a:pt x="169637" y="40142"/>
                  </a:lnTo>
                  <a:lnTo>
                    <a:pt x="164354" y="25829"/>
                  </a:lnTo>
                  <a:lnTo>
                    <a:pt x="158494" y="12780"/>
                  </a:lnTo>
                  <a:lnTo>
                    <a:pt x="148744" y="5250"/>
                  </a:lnTo>
                  <a:lnTo>
                    <a:pt x="136402" y="1399"/>
                  </a:lnTo>
                  <a:lnTo>
                    <a:pt x="122330" y="0"/>
                  </a:lnTo>
                  <a:lnTo>
                    <a:pt x="108274" y="1405"/>
                  </a:lnTo>
                  <a:lnTo>
                    <a:pt x="94229" y="4678"/>
                  </a:lnTo>
                  <a:lnTo>
                    <a:pt x="80192" y="9198"/>
                  </a:lnTo>
                  <a:lnTo>
                    <a:pt x="68496" y="15717"/>
                  </a:lnTo>
                  <a:lnTo>
                    <a:pt x="58362" y="23569"/>
                  </a:lnTo>
                  <a:lnTo>
                    <a:pt x="49269" y="32309"/>
                  </a:lnTo>
                  <a:lnTo>
                    <a:pt x="44375" y="43979"/>
                  </a:lnTo>
                  <a:lnTo>
                    <a:pt x="42281" y="57602"/>
                  </a:lnTo>
                  <a:lnTo>
                    <a:pt x="42053" y="72527"/>
                  </a:lnTo>
                  <a:lnTo>
                    <a:pt x="44239" y="88321"/>
                  </a:lnTo>
                  <a:lnTo>
                    <a:pt x="48033" y="104692"/>
                  </a:lnTo>
                  <a:lnTo>
                    <a:pt x="52900" y="121450"/>
                  </a:lnTo>
                  <a:lnTo>
                    <a:pt x="58482" y="136128"/>
                  </a:lnTo>
                  <a:lnTo>
                    <a:pt x="64540" y="149419"/>
                  </a:lnTo>
                  <a:lnTo>
                    <a:pt x="70917" y="161785"/>
                  </a:lnTo>
                  <a:lnTo>
                    <a:pt x="78673" y="175873"/>
                  </a:lnTo>
                  <a:lnTo>
                    <a:pt x="96641" y="207108"/>
                  </a:lnTo>
                  <a:lnTo>
                    <a:pt x="113196" y="234234"/>
                  </a:lnTo>
                  <a:lnTo>
                    <a:pt x="135657" y="269216"/>
                  </a:lnTo>
                  <a:lnTo>
                    <a:pt x="142869" y="280214"/>
                  </a:lnTo>
                  <a:lnTo>
                    <a:pt x="148845" y="291053"/>
                  </a:lnTo>
                  <a:lnTo>
                    <a:pt x="153998" y="301784"/>
                  </a:lnTo>
                  <a:lnTo>
                    <a:pt x="158603" y="312445"/>
                  </a:lnTo>
                  <a:lnTo>
                    <a:pt x="164009" y="321889"/>
                  </a:lnTo>
                  <a:lnTo>
                    <a:pt x="169951" y="330522"/>
                  </a:lnTo>
                  <a:lnTo>
                    <a:pt x="176249" y="338615"/>
                  </a:lnTo>
                  <a:lnTo>
                    <a:pt x="182785" y="347516"/>
                  </a:lnTo>
                  <a:lnTo>
                    <a:pt x="196280" y="366755"/>
                  </a:lnTo>
                  <a:lnTo>
                    <a:pt x="203151" y="375625"/>
                  </a:lnTo>
                  <a:lnTo>
                    <a:pt x="210069" y="383875"/>
                  </a:lnTo>
                  <a:lnTo>
                    <a:pt x="241433" y="4179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6247453" y="4744515"/>
              <a:ext cx="10519" cy="368116"/>
            </a:xfrm>
            <a:custGeom>
              <a:avLst/>
              <a:gdLst/>
              <a:ahLst/>
              <a:cxnLst/>
              <a:rect l="0" t="0" r="0" b="0"/>
              <a:pathLst>
                <a:path w="10519" h="368116">
                  <a:moveTo>
                    <a:pt x="0" y="0"/>
                  </a:moveTo>
                  <a:lnTo>
                    <a:pt x="0" y="131643"/>
                  </a:lnTo>
                  <a:lnTo>
                    <a:pt x="1169" y="148530"/>
                  </a:lnTo>
                  <a:lnTo>
                    <a:pt x="3116" y="164463"/>
                  </a:lnTo>
                  <a:lnTo>
                    <a:pt x="5583" y="179759"/>
                  </a:lnTo>
                  <a:lnTo>
                    <a:pt x="7228" y="194631"/>
                  </a:lnTo>
                  <a:lnTo>
                    <a:pt x="8324" y="209220"/>
                  </a:lnTo>
                  <a:lnTo>
                    <a:pt x="9056" y="223621"/>
                  </a:lnTo>
                  <a:lnTo>
                    <a:pt x="9868" y="252086"/>
                  </a:lnTo>
                  <a:lnTo>
                    <a:pt x="10518" y="3681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6194865" y="4675605"/>
              <a:ext cx="262941" cy="437026"/>
            </a:xfrm>
            <a:custGeom>
              <a:avLst/>
              <a:gdLst/>
              <a:ahLst/>
              <a:cxnLst/>
              <a:rect l="0" t="0" r="0" b="0"/>
              <a:pathLst>
                <a:path w="262941" h="437026">
                  <a:moveTo>
                    <a:pt x="0" y="163568"/>
                  </a:moveTo>
                  <a:lnTo>
                    <a:pt x="14639" y="119651"/>
                  </a:lnTo>
                  <a:lnTo>
                    <a:pt x="17940" y="108580"/>
                  </a:lnTo>
                  <a:lnTo>
                    <a:pt x="24723" y="83814"/>
                  </a:lnTo>
                  <a:lnTo>
                    <a:pt x="30506" y="70665"/>
                  </a:lnTo>
                  <a:lnTo>
                    <a:pt x="37867" y="57225"/>
                  </a:lnTo>
                  <a:lnTo>
                    <a:pt x="46280" y="43591"/>
                  </a:lnTo>
                  <a:lnTo>
                    <a:pt x="56563" y="32164"/>
                  </a:lnTo>
                  <a:lnTo>
                    <a:pt x="68093" y="22209"/>
                  </a:lnTo>
                  <a:lnTo>
                    <a:pt x="80454" y="13234"/>
                  </a:lnTo>
                  <a:lnTo>
                    <a:pt x="93369" y="7251"/>
                  </a:lnTo>
                  <a:lnTo>
                    <a:pt x="106654" y="3263"/>
                  </a:lnTo>
                  <a:lnTo>
                    <a:pt x="120184" y="604"/>
                  </a:lnTo>
                  <a:lnTo>
                    <a:pt x="132711" y="0"/>
                  </a:lnTo>
                  <a:lnTo>
                    <a:pt x="144568" y="766"/>
                  </a:lnTo>
                  <a:lnTo>
                    <a:pt x="155978" y="2445"/>
                  </a:lnTo>
                  <a:lnTo>
                    <a:pt x="164754" y="7071"/>
                  </a:lnTo>
                  <a:lnTo>
                    <a:pt x="171773" y="13660"/>
                  </a:lnTo>
                  <a:lnTo>
                    <a:pt x="177621" y="21559"/>
                  </a:lnTo>
                  <a:lnTo>
                    <a:pt x="180351" y="32668"/>
                  </a:lnTo>
                  <a:lnTo>
                    <a:pt x="181002" y="45917"/>
                  </a:lnTo>
                  <a:lnTo>
                    <a:pt x="180268" y="60593"/>
                  </a:lnTo>
                  <a:lnTo>
                    <a:pt x="178610" y="73883"/>
                  </a:lnTo>
                  <a:lnTo>
                    <a:pt x="176336" y="86248"/>
                  </a:lnTo>
                  <a:lnTo>
                    <a:pt x="173651" y="97998"/>
                  </a:lnTo>
                  <a:lnTo>
                    <a:pt x="169524" y="111674"/>
                  </a:lnTo>
                  <a:lnTo>
                    <a:pt x="164435" y="126635"/>
                  </a:lnTo>
                  <a:lnTo>
                    <a:pt x="158705" y="142452"/>
                  </a:lnTo>
                  <a:lnTo>
                    <a:pt x="152548" y="155334"/>
                  </a:lnTo>
                  <a:lnTo>
                    <a:pt x="146106" y="166259"/>
                  </a:lnTo>
                  <a:lnTo>
                    <a:pt x="139475" y="175879"/>
                  </a:lnTo>
                  <a:lnTo>
                    <a:pt x="132716" y="184630"/>
                  </a:lnTo>
                  <a:lnTo>
                    <a:pt x="125873" y="192801"/>
                  </a:lnTo>
                  <a:lnTo>
                    <a:pt x="118974" y="200586"/>
                  </a:lnTo>
                  <a:lnTo>
                    <a:pt x="105076" y="215468"/>
                  </a:lnTo>
                  <a:lnTo>
                    <a:pt x="98098" y="222709"/>
                  </a:lnTo>
                  <a:lnTo>
                    <a:pt x="89939" y="226368"/>
                  </a:lnTo>
                  <a:lnTo>
                    <a:pt x="80995" y="227638"/>
                  </a:lnTo>
                  <a:lnTo>
                    <a:pt x="71526" y="227317"/>
                  </a:lnTo>
                  <a:lnTo>
                    <a:pt x="66382" y="223597"/>
                  </a:lnTo>
                  <a:lnTo>
                    <a:pt x="64121" y="217611"/>
                  </a:lnTo>
                  <a:lnTo>
                    <a:pt x="63783" y="210114"/>
                  </a:lnTo>
                  <a:lnTo>
                    <a:pt x="67063" y="203947"/>
                  </a:lnTo>
                  <a:lnTo>
                    <a:pt x="72755" y="198668"/>
                  </a:lnTo>
                  <a:lnTo>
                    <a:pt x="80057" y="193980"/>
                  </a:lnTo>
                  <a:lnTo>
                    <a:pt x="88430" y="192023"/>
                  </a:lnTo>
                  <a:lnTo>
                    <a:pt x="97517" y="191887"/>
                  </a:lnTo>
                  <a:lnTo>
                    <a:pt x="107082" y="192965"/>
                  </a:lnTo>
                  <a:lnTo>
                    <a:pt x="115795" y="198358"/>
                  </a:lnTo>
                  <a:lnTo>
                    <a:pt x="123942" y="206628"/>
                  </a:lnTo>
                  <a:lnTo>
                    <a:pt x="131710" y="216816"/>
                  </a:lnTo>
                  <a:lnTo>
                    <a:pt x="138057" y="229451"/>
                  </a:lnTo>
                  <a:lnTo>
                    <a:pt x="143458" y="243717"/>
                  </a:lnTo>
                  <a:lnTo>
                    <a:pt x="160521" y="297430"/>
                  </a:lnTo>
                  <a:lnTo>
                    <a:pt x="165445" y="310072"/>
                  </a:lnTo>
                  <a:lnTo>
                    <a:pt x="171065" y="323174"/>
                  </a:lnTo>
                  <a:lnTo>
                    <a:pt x="183542" y="350198"/>
                  </a:lnTo>
                  <a:lnTo>
                    <a:pt x="196878" y="377790"/>
                  </a:lnTo>
                  <a:lnTo>
                    <a:pt x="204875" y="389355"/>
                  </a:lnTo>
                  <a:lnTo>
                    <a:pt x="213713" y="399402"/>
                  </a:lnTo>
                  <a:lnTo>
                    <a:pt x="262940" y="43702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6573498" y="4744515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6605051" y="4912796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8508737" y="6364225"/>
            <a:ext cx="63106" cy="1535570"/>
            <a:chOff x="8508737" y="6364225"/>
            <a:chExt cx="63106" cy="1535570"/>
          </a:xfrm>
        </p:grpSpPr>
        <p:sp>
          <p:nvSpPr>
            <p:cNvPr id="332" name="Freeform 331"/>
            <p:cNvSpPr/>
            <p:nvPr/>
          </p:nvSpPr>
          <p:spPr>
            <a:xfrm>
              <a:off x="8508737" y="6364225"/>
              <a:ext cx="52585" cy="1270623"/>
            </a:xfrm>
            <a:custGeom>
              <a:avLst/>
              <a:gdLst/>
              <a:ahLst/>
              <a:cxnLst/>
              <a:rect l="0" t="0" r="0" b="0"/>
              <a:pathLst>
                <a:path w="52585" h="1270623">
                  <a:moveTo>
                    <a:pt x="0" y="0"/>
                  </a:moveTo>
                  <a:lnTo>
                    <a:pt x="0" y="58556"/>
                  </a:lnTo>
                  <a:lnTo>
                    <a:pt x="1169" y="75264"/>
                  </a:lnTo>
                  <a:lnTo>
                    <a:pt x="3117" y="94584"/>
                  </a:lnTo>
                  <a:lnTo>
                    <a:pt x="5583" y="115644"/>
                  </a:lnTo>
                  <a:lnTo>
                    <a:pt x="7228" y="135527"/>
                  </a:lnTo>
                  <a:lnTo>
                    <a:pt x="8324" y="154625"/>
                  </a:lnTo>
                  <a:lnTo>
                    <a:pt x="9543" y="190259"/>
                  </a:lnTo>
                  <a:lnTo>
                    <a:pt x="10084" y="221678"/>
                  </a:lnTo>
                  <a:lnTo>
                    <a:pt x="11397" y="237769"/>
                  </a:lnTo>
                  <a:lnTo>
                    <a:pt x="13442" y="254340"/>
                  </a:lnTo>
                  <a:lnTo>
                    <a:pt x="15972" y="271230"/>
                  </a:lnTo>
                  <a:lnTo>
                    <a:pt x="17660" y="288333"/>
                  </a:lnTo>
                  <a:lnTo>
                    <a:pt x="18785" y="305578"/>
                  </a:lnTo>
                  <a:lnTo>
                    <a:pt x="20035" y="340321"/>
                  </a:lnTo>
                  <a:lnTo>
                    <a:pt x="20591" y="375239"/>
                  </a:lnTo>
                  <a:lnTo>
                    <a:pt x="21908" y="393900"/>
                  </a:lnTo>
                  <a:lnTo>
                    <a:pt x="23954" y="413352"/>
                  </a:lnTo>
                  <a:lnTo>
                    <a:pt x="26486" y="433332"/>
                  </a:lnTo>
                  <a:lnTo>
                    <a:pt x="28176" y="452495"/>
                  </a:lnTo>
                  <a:lnTo>
                    <a:pt x="29301" y="471113"/>
                  </a:lnTo>
                  <a:lnTo>
                    <a:pt x="30552" y="508550"/>
                  </a:lnTo>
                  <a:lnTo>
                    <a:pt x="31421" y="604925"/>
                  </a:lnTo>
                  <a:lnTo>
                    <a:pt x="31553" y="1156141"/>
                  </a:lnTo>
                  <a:lnTo>
                    <a:pt x="32722" y="1176272"/>
                  </a:lnTo>
                  <a:lnTo>
                    <a:pt x="34670" y="1195536"/>
                  </a:lnTo>
                  <a:lnTo>
                    <a:pt x="37136" y="1214222"/>
                  </a:lnTo>
                  <a:lnTo>
                    <a:pt x="38781" y="1231354"/>
                  </a:lnTo>
                  <a:lnTo>
                    <a:pt x="39877" y="1247449"/>
                  </a:lnTo>
                  <a:lnTo>
                    <a:pt x="40608" y="1262854"/>
                  </a:lnTo>
                  <a:lnTo>
                    <a:pt x="42264" y="1269618"/>
                  </a:lnTo>
                  <a:lnTo>
                    <a:pt x="44537" y="1270622"/>
                  </a:lnTo>
                  <a:lnTo>
                    <a:pt x="47221" y="1267785"/>
                  </a:lnTo>
                  <a:lnTo>
                    <a:pt x="49010" y="1260050"/>
                  </a:lnTo>
                  <a:lnTo>
                    <a:pt x="50203" y="1249051"/>
                  </a:lnTo>
                  <a:lnTo>
                    <a:pt x="51528" y="1220080"/>
                  </a:lnTo>
                  <a:lnTo>
                    <a:pt x="52379" y="1150581"/>
                  </a:lnTo>
                  <a:lnTo>
                    <a:pt x="52584" y="997200"/>
                  </a:lnTo>
                  <a:lnTo>
                    <a:pt x="51417" y="981496"/>
                  </a:lnTo>
                  <a:lnTo>
                    <a:pt x="49470" y="965184"/>
                  </a:lnTo>
                  <a:lnTo>
                    <a:pt x="47004" y="948466"/>
                  </a:lnTo>
                  <a:lnTo>
                    <a:pt x="45359" y="931478"/>
                  </a:lnTo>
                  <a:lnTo>
                    <a:pt x="44263" y="914310"/>
                  </a:lnTo>
                  <a:lnTo>
                    <a:pt x="43044" y="879652"/>
                  </a:lnTo>
                  <a:lnTo>
                    <a:pt x="42262" y="809791"/>
                  </a:lnTo>
                  <a:lnTo>
                    <a:pt x="4207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8540290" y="6669235"/>
              <a:ext cx="1" cy="105177"/>
            </a:xfrm>
            <a:custGeom>
              <a:avLst/>
              <a:gdLst/>
              <a:ahLst/>
              <a:cxnLst/>
              <a:rect l="0" t="0" r="0" b="0"/>
              <a:pathLst>
                <a:path w="1" h="105177">
                  <a:moveTo>
                    <a:pt x="0" y="0"/>
                  </a:move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8531234" y="7058386"/>
              <a:ext cx="40609" cy="841409"/>
            </a:xfrm>
            <a:custGeom>
              <a:avLst/>
              <a:gdLst/>
              <a:ahLst/>
              <a:cxnLst/>
              <a:rect l="0" t="0" r="0" b="0"/>
              <a:pathLst>
                <a:path w="40609" h="841409">
                  <a:moveTo>
                    <a:pt x="9056" y="0"/>
                  </a:moveTo>
                  <a:lnTo>
                    <a:pt x="9056" y="44667"/>
                  </a:lnTo>
                  <a:lnTo>
                    <a:pt x="7887" y="67174"/>
                  </a:lnTo>
                  <a:lnTo>
                    <a:pt x="5940" y="91527"/>
                  </a:lnTo>
                  <a:lnTo>
                    <a:pt x="3472" y="117112"/>
                  </a:lnTo>
                  <a:lnTo>
                    <a:pt x="1828" y="141180"/>
                  </a:lnTo>
                  <a:lnTo>
                    <a:pt x="732" y="164238"/>
                  </a:lnTo>
                  <a:lnTo>
                    <a:pt x="0" y="186621"/>
                  </a:lnTo>
                  <a:lnTo>
                    <a:pt x="681" y="208554"/>
                  </a:lnTo>
                  <a:lnTo>
                    <a:pt x="2304" y="230189"/>
                  </a:lnTo>
                  <a:lnTo>
                    <a:pt x="4555" y="251624"/>
                  </a:lnTo>
                  <a:lnTo>
                    <a:pt x="6055" y="271757"/>
                  </a:lnTo>
                  <a:lnTo>
                    <a:pt x="7056" y="291021"/>
                  </a:lnTo>
                  <a:lnTo>
                    <a:pt x="8167" y="329177"/>
                  </a:lnTo>
                  <a:lnTo>
                    <a:pt x="9021" y="485394"/>
                  </a:lnTo>
                  <a:lnTo>
                    <a:pt x="10202" y="503564"/>
                  </a:lnTo>
                  <a:lnTo>
                    <a:pt x="12156" y="520352"/>
                  </a:lnTo>
                  <a:lnTo>
                    <a:pt x="14628" y="536218"/>
                  </a:lnTo>
                  <a:lnTo>
                    <a:pt x="16277" y="552639"/>
                  </a:lnTo>
                  <a:lnTo>
                    <a:pt x="17375" y="569429"/>
                  </a:lnTo>
                  <a:lnTo>
                    <a:pt x="18596" y="602497"/>
                  </a:lnTo>
                  <a:lnTo>
                    <a:pt x="19284" y="649732"/>
                  </a:lnTo>
                  <a:lnTo>
                    <a:pt x="19444" y="687270"/>
                  </a:lnTo>
                  <a:lnTo>
                    <a:pt x="20656" y="705928"/>
                  </a:lnTo>
                  <a:lnTo>
                    <a:pt x="22633" y="724210"/>
                  </a:lnTo>
                  <a:lnTo>
                    <a:pt x="25118" y="742240"/>
                  </a:lnTo>
                  <a:lnTo>
                    <a:pt x="26776" y="758936"/>
                  </a:lnTo>
                  <a:lnTo>
                    <a:pt x="27881" y="774740"/>
                  </a:lnTo>
                  <a:lnTo>
                    <a:pt x="40608" y="8414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6962650" y="4618303"/>
            <a:ext cx="1262113" cy="368117"/>
            <a:chOff x="6962650" y="4618303"/>
            <a:chExt cx="1262113" cy="368117"/>
          </a:xfrm>
        </p:grpSpPr>
        <p:sp>
          <p:nvSpPr>
            <p:cNvPr id="336" name="Freeform 335"/>
            <p:cNvSpPr/>
            <p:nvPr/>
          </p:nvSpPr>
          <p:spPr>
            <a:xfrm>
              <a:off x="6962650" y="4639338"/>
              <a:ext cx="31554" cy="336565"/>
            </a:xfrm>
            <a:custGeom>
              <a:avLst/>
              <a:gdLst/>
              <a:ahLst/>
              <a:cxnLst/>
              <a:rect l="0" t="0" r="0" b="0"/>
              <a:pathLst>
                <a:path w="31554" h="336565">
                  <a:moveTo>
                    <a:pt x="31553" y="0"/>
                  </a:moveTo>
                  <a:lnTo>
                    <a:pt x="31553" y="69724"/>
                  </a:lnTo>
                  <a:lnTo>
                    <a:pt x="30384" y="85047"/>
                  </a:lnTo>
                  <a:lnTo>
                    <a:pt x="28436" y="98769"/>
                  </a:lnTo>
                  <a:lnTo>
                    <a:pt x="25969" y="111422"/>
                  </a:lnTo>
                  <a:lnTo>
                    <a:pt x="24325" y="124532"/>
                  </a:lnTo>
                  <a:lnTo>
                    <a:pt x="23228" y="137947"/>
                  </a:lnTo>
                  <a:lnTo>
                    <a:pt x="22497" y="151564"/>
                  </a:lnTo>
                  <a:lnTo>
                    <a:pt x="20841" y="164149"/>
                  </a:lnTo>
                  <a:lnTo>
                    <a:pt x="18568" y="176044"/>
                  </a:lnTo>
                  <a:lnTo>
                    <a:pt x="6524" y="225909"/>
                  </a:lnTo>
                  <a:lnTo>
                    <a:pt x="4350" y="240590"/>
                  </a:lnTo>
                  <a:lnTo>
                    <a:pt x="2900" y="256220"/>
                  </a:lnTo>
                  <a:lnTo>
                    <a:pt x="0" y="3365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7114008" y="4656263"/>
              <a:ext cx="122100" cy="330157"/>
            </a:xfrm>
            <a:custGeom>
              <a:avLst/>
              <a:gdLst/>
              <a:ahLst/>
              <a:cxnLst/>
              <a:rect l="0" t="0" r="0" b="0"/>
              <a:pathLst>
                <a:path w="122100" h="330157">
                  <a:moveTo>
                    <a:pt x="6406" y="25146"/>
                  </a:moveTo>
                  <a:lnTo>
                    <a:pt x="17572" y="13979"/>
                  </a:lnTo>
                  <a:lnTo>
                    <a:pt x="24368" y="9521"/>
                  </a:lnTo>
                  <a:lnTo>
                    <a:pt x="32404" y="5380"/>
                  </a:lnTo>
                  <a:lnTo>
                    <a:pt x="41267" y="1451"/>
                  </a:lnTo>
                  <a:lnTo>
                    <a:pt x="51850" y="0"/>
                  </a:lnTo>
                  <a:lnTo>
                    <a:pt x="63581" y="201"/>
                  </a:lnTo>
                  <a:lnTo>
                    <a:pt x="76075" y="1505"/>
                  </a:lnTo>
                  <a:lnTo>
                    <a:pt x="86743" y="7048"/>
                  </a:lnTo>
                  <a:lnTo>
                    <a:pt x="96191" y="15418"/>
                  </a:lnTo>
                  <a:lnTo>
                    <a:pt x="104828" y="25672"/>
                  </a:lnTo>
                  <a:lnTo>
                    <a:pt x="109416" y="38351"/>
                  </a:lnTo>
                  <a:lnTo>
                    <a:pt x="111307" y="52648"/>
                  </a:lnTo>
                  <a:lnTo>
                    <a:pt x="111399" y="68021"/>
                  </a:lnTo>
                  <a:lnTo>
                    <a:pt x="110291" y="85282"/>
                  </a:lnTo>
                  <a:lnTo>
                    <a:pt x="108384" y="103801"/>
                  </a:lnTo>
                  <a:lnTo>
                    <a:pt x="105945" y="123159"/>
                  </a:lnTo>
                  <a:lnTo>
                    <a:pt x="103149" y="140739"/>
                  </a:lnTo>
                  <a:lnTo>
                    <a:pt x="100116" y="157133"/>
                  </a:lnTo>
                  <a:lnTo>
                    <a:pt x="96927" y="172737"/>
                  </a:lnTo>
                  <a:lnTo>
                    <a:pt x="92462" y="186646"/>
                  </a:lnTo>
                  <a:lnTo>
                    <a:pt x="87149" y="199424"/>
                  </a:lnTo>
                  <a:lnTo>
                    <a:pt x="81270" y="211448"/>
                  </a:lnTo>
                  <a:lnTo>
                    <a:pt x="76181" y="222971"/>
                  </a:lnTo>
                  <a:lnTo>
                    <a:pt x="71621" y="234158"/>
                  </a:lnTo>
                  <a:lnTo>
                    <a:pt x="67412" y="245122"/>
                  </a:lnTo>
                  <a:lnTo>
                    <a:pt x="62268" y="254769"/>
                  </a:lnTo>
                  <a:lnTo>
                    <a:pt x="56503" y="263537"/>
                  </a:lnTo>
                  <a:lnTo>
                    <a:pt x="50321" y="271720"/>
                  </a:lnTo>
                  <a:lnTo>
                    <a:pt x="43863" y="279513"/>
                  </a:lnTo>
                  <a:lnTo>
                    <a:pt x="37220" y="287045"/>
                  </a:lnTo>
                  <a:lnTo>
                    <a:pt x="30455" y="294403"/>
                  </a:lnTo>
                  <a:lnTo>
                    <a:pt x="23607" y="296972"/>
                  </a:lnTo>
                  <a:lnTo>
                    <a:pt x="16704" y="296347"/>
                  </a:lnTo>
                  <a:lnTo>
                    <a:pt x="9766" y="293593"/>
                  </a:lnTo>
                  <a:lnTo>
                    <a:pt x="5140" y="287083"/>
                  </a:lnTo>
                  <a:lnTo>
                    <a:pt x="2056" y="278069"/>
                  </a:lnTo>
                  <a:lnTo>
                    <a:pt x="0" y="267384"/>
                  </a:lnTo>
                  <a:lnTo>
                    <a:pt x="967" y="255587"/>
                  </a:lnTo>
                  <a:lnTo>
                    <a:pt x="3948" y="243048"/>
                  </a:lnTo>
                  <a:lnTo>
                    <a:pt x="8273" y="230013"/>
                  </a:lnTo>
                  <a:lnTo>
                    <a:pt x="13494" y="217818"/>
                  </a:lnTo>
                  <a:lnTo>
                    <a:pt x="19311" y="206182"/>
                  </a:lnTo>
                  <a:lnTo>
                    <a:pt x="25527" y="194919"/>
                  </a:lnTo>
                  <a:lnTo>
                    <a:pt x="34345" y="188578"/>
                  </a:lnTo>
                  <a:lnTo>
                    <a:pt x="44899" y="185520"/>
                  </a:lnTo>
                  <a:lnTo>
                    <a:pt x="56609" y="184650"/>
                  </a:lnTo>
                  <a:lnTo>
                    <a:pt x="66752" y="187576"/>
                  </a:lnTo>
                  <a:lnTo>
                    <a:pt x="75853" y="193032"/>
                  </a:lnTo>
                  <a:lnTo>
                    <a:pt x="84257" y="200176"/>
                  </a:lnTo>
                  <a:lnTo>
                    <a:pt x="91028" y="210781"/>
                  </a:lnTo>
                  <a:lnTo>
                    <a:pt x="96711" y="223694"/>
                  </a:lnTo>
                  <a:lnTo>
                    <a:pt x="101668" y="238147"/>
                  </a:lnTo>
                  <a:lnTo>
                    <a:pt x="106141" y="252456"/>
                  </a:lnTo>
                  <a:lnTo>
                    <a:pt x="110292" y="266670"/>
                  </a:lnTo>
                  <a:lnTo>
                    <a:pt x="122099" y="3301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372836" y="49548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472739" y="4690860"/>
              <a:ext cx="142003" cy="264007"/>
            </a:xfrm>
            <a:custGeom>
              <a:avLst/>
              <a:gdLst/>
              <a:ahLst/>
              <a:cxnLst/>
              <a:rect l="0" t="0" r="0" b="0"/>
              <a:pathLst>
                <a:path w="142003" h="264007">
                  <a:moveTo>
                    <a:pt x="5273" y="43137"/>
                  </a:moveTo>
                  <a:lnTo>
                    <a:pt x="16440" y="26386"/>
                  </a:lnTo>
                  <a:lnTo>
                    <a:pt x="22067" y="19115"/>
                  </a:lnTo>
                  <a:lnTo>
                    <a:pt x="28155" y="11930"/>
                  </a:lnTo>
                  <a:lnTo>
                    <a:pt x="34551" y="4803"/>
                  </a:lnTo>
                  <a:lnTo>
                    <a:pt x="42321" y="1221"/>
                  </a:lnTo>
                  <a:lnTo>
                    <a:pt x="51007" y="0"/>
                  </a:lnTo>
                  <a:lnTo>
                    <a:pt x="60303" y="356"/>
                  </a:lnTo>
                  <a:lnTo>
                    <a:pt x="68838" y="4099"/>
                  </a:lnTo>
                  <a:lnTo>
                    <a:pt x="76866" y="10099"/>
                  </a:lnTo>
                  <a:lnTo>
                    <a:pt x="84554" y="17606"/>
                  </a:lnTo>
                  <a:lnTo>
                    <a:pt x="90848" y="27285"/>
                  </a:lnTo>
                  <a:lnTo>
                    <a:pt x="96214" y="38412"/>
                  </a:lnTo>
                  <a:lnTo>
                    <a:pt x="100959" y="50505"/>
                  </a:lnTo>
                  <a:lnTo>
                    <a:pt x="102954" y="62072"/>
                  </a:lnTo>
                  <a:lnTo>
                    <a:pt x="103115" y="73290"/>
                  </a:lnTo>
                  <a:lnTo>
                    <a:pt x="102054" y="84274"/>
                  </a:lnTo>
                  <a:lnTo>
                    <a:pt x="97759" y="118293"/>
                  </a:lnTo>
                  <a:lnTo>
                    <a:pt x="94977" y="138817"/>
                  </a:lnTo>
                  <a:lnTo>
                    <a:pt x="89617" y="158343"/>
                  </a:lnTo>
                  <a:lnTo>
                    <a:pt x="82537" y="177204"/>
                  </a:lnTo>
                  <a:lnTo>
                    <a:pt x="74312" y="195620"/>
                  </a:lnTo>
                  <a:lnTo>
                    <a:pt x="65323" y="212572"/>
                  </a:lnTo>
                  <a:lnTo>
                    <a:pt x="55823" y="228549"/>
                  </a:lnTo>
                  <a:lnTo>
                    <a:pt x="45985" y="243874"/>
                  </a:lnTo>
                  <a:lnTo>
                    <a:pt x="35920" y="252922"/>
                  </a:lnTo>
                  <a:lnTo>
                    <a:pt x="25704" y="257785"/>
                  </a:lnTo>
                  <a:lnTo>
                    <a:pt x="15388" y="259859"/>
                  </a:lnTo>
                  <a:lnTo>
                    <a:pt x="8510" y="256567"/>
                  </a:lnTo>
                  <a:lnTo>
                    <a:pt x="3925" y="249698"/>
                  </a:lnTo>
                  <a:lnTo>
                    <a:pt x="869" y="240444"/>
                  </a:lnTo>
                  <a:lnTo>
                    <a:pt x="0" y="229600"/>
                  </a:lnTo>
                  <a:lnTo>
                    <a:pt x="588" y="217696"/>
                  </a:lnTo>
                  <a:lnTo>
                    <a:pt x="2150" y="205086"/>
                  </a:lnTo>
                  <a:lnTo>
                    <a:pt x="5528" y="193173"/>
                  </a:lnTo>
                  <a:lnTo>
                    <a:pt x="10118" y="181726"/>
                  </a:lnTo>
                  <a:lnTo>
                    <a:pt x="15514" y="170588"/>
                  </a:lnTo>
                  <a:lnTo>
                    <a:pt x="21450" y="160826"/>
                  </a:lnTo>
                  <a:lnTo>
                    <a:pt x="27743" y="151980"/>
                  </a:lnTo>
                  <a:lnTo>
                    <a:pt x="34277" y="143746"/>
                  </a:lnTo>
                  <a:lnTo>
                    <a:pt x="42138" y="140594"/>
                  </a:lnTo>
                  <a:lnTo>
                    <a:pt x="50885" y="140829"/>
                  </a:lnTo>
                  <a:lnTo>
                    <a:pt x="60222" y="143324"/>
                  </a:lnTo>
                  <a:lnTo>
                    <a:pt x="68784" y="148493"/>
                  </a:lnTo>
                  <a:lnTo>
                    <a:pt x="76830" y="155444"/>
                  </a:lnTo>
                  <a:lnTo>
                    <a:pt x="84530" y="163585"/>
                  </a:lnTo>
                  <a:lnTo>
                    <a:pt x="92001" y="173686"/>
                  </a:lnTo>
                  <a:lnTo>
                    <a:pt x="99319" y="185095"/>
                  </a:lnTo>
                  <a:lnTo>
                    <a:pt x="106535" y="197375"/>
                  </a:lnTo>
                  <a:lnTo>
                    <a:pt x="112515" y="209068"/>
                  </a:lnTo>
                  <a:lnTo>
                    <a:pt x="117669" y="220369"/>
                  </a:lnTo>
                  <a:lnTo>
                    <a:pt x="142002" y="2640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711329" y="4618303"/>
              <a:ext cx="155835" cy="273459"/>
            </a:xfrm>
            <a:custGeom>
              <a:avLst/>
              <a:gdLst/>
              <a:ahLst/>
              <a:cxnLst/>
              <a:rect l="0" t="0" r="0" b="0"/>
              <a:pathLst>
                <a:path w="155835" h="273459">
                  <a:moveTo>
                    <a:pt x="155834" y="0"/>
                  </a:moveTo>
                  <a:lnTo>
                    <a:pt x="56941" y="0"/>
                  </a:lnTo>
                  <a:lnTo>
                    <a:pt x="45497" y="2338"/>
                  </a:lnTo>
                  <a:lnTo>
                    <a:pt x="35531" y="6233"/>
                  </a:lnTo>
                  <a:lnTo>
                    <a:pt x="26550" y="11167"/>
                  </a:lnTo>
                  <a:lnTo>
                    <a:pt x="20563" y="19131"/>
                  </a:lnTo>
                  <a:lnTo>
                    <a:pt x="16571" y="29115"/>
                  </a:lnTo>
                  <a:lnTo>
                    <a:pt x="13910" y="40445"/>
                  </a:lnTo>
                  <a:lnTo>
                    <a:pt x="4582" y="84308"/>
                  </a:lnTo>
                  <a:lnTo>
                    <a:pt x="2411" y="99445"/>
                  </a:lnTo>
                  <a:lnTo>
                    <a:pt x="965" y="114210"/>
                  </a:lnTo>
                  <a:lnTo>
                    <a:pt x="0" y="128728"/>
                  </a:lnTo>
                  <a:lnTo>
                    <a:pt x="1694" y="136069"/>
                  </a:lnTo>
                  <a:lnTo>
                    <a:pt x="5161" y="138627"/>
                  </a:lnTo>
                  <a:lnTo>
                    <a:pt x="9809" y="137994"/>
                  </a:lnTo>
                  <a:lnTo>
                    <a:pt x="16414" y="136404"/>
                  </a:lnTo>
                  <a:lnTo>
                    <a:pt x="24323" y="134175"/>
                  </a:lnTo>
                  <a:lnTo>
                    <a:pt x="42459" y="128582"/>
                  </a:lnTo>
                  <a:lnTo>
                    <a:pt x="62206" y="122201"/>
                  </a:lnTo>
                  <a:lnTo>
                    <a:pt x="72381" y="121201"/>
                  </a:lnTo>
                  <a:lnTo>
                    <a:pt x="82669" y="121702"/>
                  </a:lnTo>
                  <a:lnTo>
                    <a:pt x="93034" y="123205"/>
                  </a:lnTo>
                  <a:lnTo>
                    <a:pt x="102281" y="126545"/>
                  </a:lnTo>
                  <a:lnTo>
                    <a:pt x="110783" y="131108"/>
                  </a:lnTo>
                  <a:lnTo>
                    <a:pt x="118789" y="136488"/>
                  </a:lnTo>
                  <a:lnTo>
                    <a:pt x="125294" y="144748"/>
                  </a:lnTo>
                  <a:lnTo>
                    <a:pt x="130800" y="154930"/>
                  </a:lnTo>
                  <a:lnTo>
                    <a:pt x="135639" y="166392"/>
                  </a:lnTo>
                  <a:lnTo>
                    <a:pt x="137696" y="177540"/>
                  </a:lnTo>
                  <a:lnTo>
                    <a:pt x="137900" y="188478"/>
                  </a:lnTo>
                  <a:lnTo>
                    <a:pt x="136867" y="199275"/>
                  </a:lnTo>
                  <a:lnTo>
                    <a:pt x="133840" y="209979"/>
                  </a:lnTo>
                  <a:lnTo>
                    <a:pt x="129485" y="220621"/>
                  </a:lnTo>
                  <a:lnTo>
                    <a:pt x="124245" y="231221"/>
                  </a:lnTo>
                  <a:lnTo>
                    <a:pt x="117245" y="240626"/>
                  </a:lnTo>
                  <a:lnTo>
                    <a:pt x="109073" y="249232"/>
                  </a:lnTo>
                  <a:lnTo>
                    <a:pt x="50658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8056480" y="4702444"/>
              <a:ext cx="168283" cy="21036"/>
            </a:xfrm>
            <a:custGeom>
              <a:avLst/>
              <a:gdLst/>
              <a:ahLst/>
              <a:cxnLst/>
              <a:rect l="0" t="0" r="0" b="0"/>
              <a:pathLst>
                <a:path w="168283" h="21036">
                  <a:moveTo>
                    <a:pt x="0" y="21035"/>
                  </a:moveTo>
                  <a:lnTo>
                    <a:pt x="43917" y="6396"/>
                  </a:lnTo>
                  <a:lnTo>
                    <a:pt x="54987" y="4264"/>
                  </a:lnTo>
                  <a:lnTo>
                    <a:pt x="67042" y="2843"/>
                  </a:lnTo>
                  <a:lnTo>
                    <a:pt x="79753" y="1895"/>
                  </a:lnTo>
                  <a:lnTo>
                    <a:pt x="92902" y="1264"/>
                  </a:lnTo>
                  <a:lnTo>
                    <a:pt x="106342" y="842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3" name="Freeform 342"/>
          <p:cNvSpPr/>
          <p:nvPr/>
        </p:nvSpPr>
        <p:spPr>
          <a:xfrm>
            <a:off x="3996687" y="5985591"/>
            <a:ext cx="84142" cy="1777475"/>
          </a:xfrm>
          <a:custGeom>
            <a:avLst/>
            <a:gdLst/>
            <a:ahLst/>
            <a:cxnLst/>
            <a:rect l="0" t="0" r="0" b="0"/>
            <a:pathLst>
              <a:path w="84142" h="1777475">
                <a:moveTo>
                  <a:pt x="84141" y="0"/>
                </a:moveTo>
                <a:lnTo>
                  <a:pt x="78557" y="27917"/>
                </a:lnTo>
                <a:lnTo>
                  <a:pt x="66201" y="98095"/>
                </a:lnTo>
                <a:lnTo>
                  <a:pt x="49028" y="200287"/>
                </a:lnTo>
                <a:lnTo>
                  <a:pt x="46709" y="221172"/>
                </a:lnTo>
                <a:lnTo>
                  <a:pt x="44132" y="263074"/>
                </a:lnTo>
                <a:lnTo>
                  <a:pt x="42987" y="308187"/>
                </a:lnTo>
                <a:lnTo>
                  <a:pt x="41309" y="355504"/>
                </a:lnTo>
                <a:lnTo>
                  <a:pt x="39226" y="379575"/>
                </a:lnTo>
                <a:lnTo>
                  <a:pt x="36668" y="403802"/>
                </a:lnTo>
                <a:lnTo>
                  <a:pt x="34963" y="428134"/>
                </a:lnTo>
                <a:lnTo>
                  <a:pt x="33068" y="476984"/>
                </a:lnTo>
                <a:lnTo>
                  <a:pt x="32002" y="550475"/>
                </a:lnTo>
                <a:lnTo>
                  <a:pt x="31686" y="624060"/>
                </a:lnTo>
                <a:lnTo>
                  <a:pt x="30473" y="648596"/>
                </a:lnTo>
                <a:lnTo>
                  <a:pt x="28495" y="673133"/>
                </a:lnTo>
                <a:lnTo>
                  <a:pt x="26009" y="697672"/>
                </a:lnTo>
                <a:lnTo>
                  <a:pt x="24351" y="722211"/>
                </a:lnTo>
                <a:lnTo>
                  <a:pt x="22509" y="771292"/>
                </a:lnTo>
                <a:lnTo>
                  <a:pt x="21326" y="869455"/>
                </a:lnTo>
                <a:lnTo>
                  <a:pt x="21073" y="986577"/>
                </a:lnTo>
                <a:lnTo>
                  <a:pt x="19892" y="1009473"/>
                </a:lnTo>
                <a:lnTo>
                  <a:pt x="17936" y="1032917"/>
                </a:lnTo>
                <a:lnTo>
                  <a:pt x="15463" y="1056727"/>
                </a:lnTo>
                <a:lnTo>
                  <a:pt x="13815" y="1080781"/>
                </a:lnTo>
                <a:lnTo>
                  <a:pt x="11983" y="1129322"/>
                </a:lnTo>
                <a:lnTo>
                  <a:pt x="10952" y="1197057"/>
                </a:lnTo>
                <a:lnTo>
                  <a:pt x="10555" y="1330629"/>
                </a:lnTo>
                <a:lnTo>
                  <a:pt x="9374" y="1353367"/>
                </a:lnTo>
                <a:lnTo>
                  <a:pt x="7418" y="1375537"/>
                </a:lnTo>
                <a:lnTo>
                  <a:pt x="4945" y="1397328"/>
                </a:lnTo>
                <a:lnTo>
                  <a:pt x="3297" y="1418867"/>
                </a:lnTo>
                <a:lnTo>
                  <a:pt x="1465" y="1461498"/>
                </a:lnTo>
                <a:lnTo>
                  <a:pt x="434" y="1519336"/>
                </a:lnTo>
                <a:lnTo>
                  <a:pt x="0" y="1777474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2" name="Group 351"/>
          <p:cNvGrpSpPr/>
          <p:nvPr/>
        </p:nvGrpSpPr>
        <p:grpSpPr>
          <a:xfrm>
            <a:off x="8287867" y="4578335"/>
            <a:ext cx="999173" cy="313427"/>
            <a:chOff x="8287867" y="4578335"/>
            <a:chExt cx="999173" cy="313427"/>
          </a:xfrm>
        </p:grpSpPr>
        <p:sp>
          <p:nvSpPr>
            <p:cNvPr id="344" name="Freeform 343"/>
            <p:cNvSpPr/>
            <p:nvPr/>
          </p:nvSpPr>
          <p:spPr>
            <a:xfrm>
              <a:off x="8287867" y="4640205"/>
              <a:ext cx="140411" cy="251557"/>
            </a:xfrm>
            <a:custGeom>
              <a:avLst/>
              <a:gdLst/>
              <a:ahLst/>
              <a:cxnLst/>
              <a:rect l="0" t="0" r="0" b="0"/>
              <a:pathLst>
                <a:path w="140411" h="251557">
                  <a:moveTo>
                    <a:pt x="0" y="20169"/>
                  </a:moveTo>
                  <a:lnTo>
                    <a:pt x="11167" y="9002"/>
                  </a:lnTo>
                  <a:lnTo>
                    <a:pt x="20300" y="5712"/>
                  </a:lnTo>
                  <a:lnTo>
                    <a:pt x="32231" y="3519"/>
                  </a:lnTo>
                  <a:lnTo>
                    <a:pt x="46028" y="2057"/>
                  </a:lnTo>
                  <a:lnTo>
                    <a:pt x="59901" y="1083"/>
                  </a:lnTo>
                  <a:lnTo>
                    <a:pt x="73824" y="433"/>
                  </a:lnTo>
                  <a:lnTo>
                    <a:pt x="87781" y="0"/>
                  </a:lnTo>
                  <a:lnTo>
                    <a:pt x="100591" y="879"/>
                  </a:lnTo>
                  <a:lnTo>
                    <a:pt x="112637" y="2635"/>
                  </a:lnTo>
                  <a:lnTo>
                    <a:pt x="124173" y="4973"/>
                  </a:lnTo>
                  <a:lnTo>
                    <a:pt x="131864" y="11207"/>
                  </a:lnTo>
                  <a:lnTo>
                    <a:pt x="136992" y="20037"/>
                  </a:lnTo>
                  <a:lnTo>
                    <a:pt x="140410" y="30599"/>
                  </a:lnTo>
                  <a:lnTo>
                    <a:pt x="139182" y="42314"/>
                  </a:lnTo>
                  <a:lnTo>
                    <a:pt x="134859" y="54799"/>
                  </a:lnTo>
                  <a:lnTo>
                    <a:pt x="108313" y="108423"/>
                  </a:lnTo>
                  <a:lnTo>
                    <a:pt x="101424" y="121075"/>
                  </a:lnTo>
                  <a:lnTo>
                    <a:pt x="94495" y="133016"/>
                  </a:lnTo>
                  <a:lnTo>
                    <a:pt x="87538" y="144482"/>
                  </a:lnTo>
                  <a:lnTo>
                    <a:pt x="81731" y="156801"/>
                  </a:lnTo>
                  <a:lnTo>
                    <a:pt x="76692" y="169688"/>
                  </a:lnTo>
                  <a:lnTo>
                    <a:pt x="64015" y="207042"/>
                  </a:lnTo>
                  <a:lnTo>
                    <a:pt x="52588" y="25155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8508737" y="4870725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21035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8698054" y="4578335"/>
              <a:ext cx="136468" cy="302909"/>
            </a:xfrm>
            <a:custGeom>
              <a:avLst/>
              <a:gdLst/>
              <a:ahLst/>
              <a:cxnLst/>
              <a:rect l="0" t="0" r="0" b="0"/>
              <a:pathLst>
                <a:path w="136468" h="302909">
                  <a:moveTo>
                    <a:pt x="63105" y="18933"/>
                  </a:moveTo>
                  <a:lnTo>
                    <a:pt x="40772" y="24517"/>
                  </a:lnTo>
                  <a:lnTo>
                    <a:pt x="30687" y="27330"/>
                  </a:lnTo>
                  <a:lnTo>
                    <a:pt x="10133" y="33572"/>
                  </a:lnTo>
                  <a:lnTo>
                    <a:pt x="6754" y="33367"/>
                  </a:lnTo>
                  <a:lnTo>
                    <a:pt x="8009" y="30893"/>
                  </a:lnTo>
                  <a:lnTo>
                    <a:pt x="12351" y="26906"/>
                  </a:lnTo>
                  <a:lnTo>
                    <a:pt x="19920" y="23080"/>
                  </a:lnTo>
                  <a:lnTo>
                    <a:pt x="29641" y="19361"/>
                  </a:lnTo>
                  <a:lnTo>
                    <a:pt x="73245" y="4994"/>
                  </a:lnTo>
                  <a:lnTo>
                    <a:pt x="85057" y="2628"/>
                  </a:lnTo>
                  <a:lnTo>
                    <a:pt x="97606" y="1052"/>
                  </a:lnTo>
                  <a:lnTo>
                    <a:pt x="110647" y="0"/>
                  </a:lnTo>
                  <a:lnTo>
                    <a:pt x="120510" y="3974"/>
                  </a:lnTo>
                  <a:lnTo>
                    <a:pt x="128253" y="11298"/>
                  </a:lnTo>
                  <a:lnTo>
                    <a:pt x="134584" y="20854"/>
                  </a:lnTo>
                  <a:lnTo>
                    <a:pt x="136467" y="31900"/>
                  </a:lnTo>
                  <a:lnTo>
                    <a:pt x="135386" y="43939"/>
                  </a:lnTo>
                  <a:lnTo>
                    <a:pt x="132327" y="56639"/>
                  </a:lnTo>
                  <a:lnTo>
                    <a:pt x="126783" y="70948"/>
                  </a:lnTo>
                  <a:lnTo>
                    <a:pt x="119581" y="86331"/>
                  </a:lnTo>
                  <a:lnTo>
                    <a:pt x="111273" y="102430"/>
                  </a:lnTo>
                  <a:lnTo>
                    <a:pt x="103397" y="119005"/>
                  </a:lnTo>
                  <a:lnTo>
                    <a:pt x="88414" y="153004"/>
                  </a:lnTo>
                  <a:lnTo>
                    <a:pt x="81146" y="167913"/>
                  </a:lnTo>
                  <a:lnTo>
                    <a:pt x="73964" y="181359"/>
                  </a:lnTo>
                  <a:lnTo>
                    <a:pt x="66838" y="193828"/>
                  </a:lnTo>
                  <a:lnTo>
                    <a:pt x="52689" y="220148"/>
                  </a:lnTo>
                  <a:lnTo>
                    <a:pt x="45643" y="233711"/>
                  </a:lnTo>
                  <a:lnTo>
                    <a:pt x="38609" y="246260"/>
                  </a:lnTo>
                  <a:lnTo>
                    <a:pt x="31582" y="258131"/>
                  </a:lnTo>
                  <a:lnTo>
                    <a:pt x="0" y="3029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8847152" y="4586751"/>
              <a:ext cx="155913" cy="283975"/>
            </a:xfrm>
            <a:custGeom>
              <a:avLst/>
              <a:gdLst/>
              <a:ahLst/>
              <a:cxnLst/>
              <a:rect l="0" t="0" r="0" b="0"/>
              <a:pathLst>
                <a:path w="155913" h="283975">
                  <a:moveTo>
                    <a:pt x="155912" y="0"/>
                  </a:moveTo>
                  <a:lnTo>
                    <a:pt x="144745" y="11166"/>
                  </a:lnTo>
                  <a:lnTo>
                    <a:pt x="137949" y="16793"/>
                  </a:lnTo>
                  <a:lnTo>
                    <a:pt x="129914" y="22881"/>
                  </a:lnTo>
                  <a:lnTo>
                    <a:pt x="111636" y="35879"/>
                  </a:lnTo>
                  <a:lnTo>
                    <a:pt x="91826" y="49446"/>
                  </a:lnTo>
                  <a:lnTo>
                    <a:pt x="80466" y="53999"/>
                  </a:lnTo>
                  <a:lnTo>
                    <a:pt x="68220" y="57034"/>
                  </a:lnTo>
                  <a:lnTo>
                    <a:pt x="55380" y="59058"/>
                  </a:lnTo>
                  <a:lnTo>
                    <a:pt x="47989" y="63913"/>
                  </a:lnTo>
                  <a:lnTo>
                    <a:pt x="44230" y="70655"/>
                  </a:lnTo>
                  <a:lnTo>
                    <a:pt x="42893" y="78656"/>
                  </a:lnTo>
                  <a:lnTo>
                    <a:pt x="40833" y="88665"/>
                  </a:lnTo>
                  <a:lnTo>
                    <a:pt x="35428" y="112250"/>
                  </a:lnTo>
                  <a:lnTo>
                    <a:pt x="31182" y="123916"/>
                  </a:lnTo>
                  <a:lnTo>
                    <a:pt x="26014" y="135198"/>
                  </a:lnTo>
                  <a:lnTo>
                    <a:pt x="20231" y="146226"/>
                  </a:lnTo>
                  <a:lnTo>
                    <a:pt x="14038" y="155915"/>
                  </a:lnTo>
                  <a:lnTo>
                    <a:pt x="7573" y="164712"/>
                  </a:lnTo>
                  <a:lnTo>
                    <a:pt x="925" y="172913"/>
                  </a:lnTo>
                  <a:lnTo>
                    <a:pt x="0" y="176043"/>
                  </a:lnTo>
                  <a:lnTo>
                    <a:pt x="2889" y="175793"/>
                  </a:lnTo>
                  <a:lnTo>
                    <a:pt x="8320" y="173289"/>
                  </a:lnTo>
                  <a:lnTo>
                    <a:pt x="15447" y="170451"/>
                  </a:lnTo>
                  <a:lnTo>
                    <a:pt x="32715" y="164182"/>
                  </a:lnTo>
                  <a:lnTo>
                    <a:pt x="43396" y="160874"/>
                  </a:lnTo>
                  <a:lnTo>
                    <a:pt x="67730" y="154082"/>
                  </a:lnTo>
                  <a:lnTo>
                    <a:pt x="81932" y="151803"/>
                  </a:lnTo>
                  <a:lnTo>
                    <a:pt x="97243" y="150284"/>
                  </a:lnTo>
                  <a:lnTo>
                    <a:pt x="113294" y="149271"/>
                  </a:lnTo>
                  <a:lnTo>
                    <a:pt x="126331" y="150933"/>
                  </a:lnTo>
                  <a:lnTo>
                    <a:pt x="137360" y="154378"/>
                  </a:lnTo>
                  <a:lnTo>
                    <a:pt x="147050" y="159013"/>
                  </a:lnTo>
                  <a:lnTo>
                    <a:pt x="152341" y="166777"/>
                  </a:lnTo>
                  <a:lnTo>
                    <a:pt x="154700" y="176627"/>
                  </a:lnTo>
                  <a:lnTo>
                    <a:pt x="155104" y="187868"/>
                  </a:lnTo>
                  <a:lnTo>
                    <a:pt x="151867" y="200037"/>
                  </a:lnTo>
                  <a:lnTo>
                    <a:pt x="146204" y="212824"/>
                  </a:lnTo>
                  <a:lnTo>
                    <a:pt x="138922" y="226023"/>
                  </a:lnTo>
                  <a:lnTo>
                    <a:pt x="130562" y="237160"/>
                  </a:lnTo>
                  <a:lnTo>
                    <a:pt x="121482" y="246922"/>
                  </a:lnTo>
                  <a:lnTo>
                    <a:pt x="111924" y="255767"/>
                  </a:lnTo>
                  <a:lnTo>
                    <a:pt x="102045" y="262832"/>
                  </a:lnTo>
                  <a:lnTo>
                    <a:pt x="91954" y="268711"/>
                  </a:lnTo>
                  <a:lnTo>
                    <a:pt x="50736" y="28397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9087205" y="4628821"/>
              <a:ext cx="199835" cy="73624"/>
            </a:xfrm>
            <a:custGeom>
              <a:avLst/>
              <a:gdLst/>
              <a:ahLst/>
              <a:cxnLst/>
              <a:rect l="0" t="0" r="0" b="0"/>
              <a:pathLst>
                <a:path w="199835" h="73624">
                  <a:moveTo>
                    <a:pt x="0" y="73623"/>
                  </a:moveTo>
                  <a:lnTo>
                    <a:pt x="11166" y="62456"/>
                  </a:lnTo>
                  <a:lnTo>
                    <a:pt x="19130" y="56830"/>
                  </a:lnTo>
                  <a:lnTo>
                    <a:pt x="29114" y="50741"/>
                  </a:lnTo>
                  <a:lnTo>
                    <a:pt x="40444" y="44345"/>
                  </a:lnTo>
                  <a:lnTo>
                    <a:pt x="51504" y="38912"/>
                  </a:lnTo>
                  <a:lnTo>
                    <a:pt x="62383" y="34122"/>
                  </a:lnTo>
                  <a:lnTo>
                    <a:pt x="73141" y="29760"/>
                  </a:lnTo>
                  <a:lnTo>
                    <a:pt x="84988" y="25683"/>
                  </a:lnTo>
                  <a:lnTo>
                    <a:pt x="97560" y="21796"/>
                  </a:lnTo>
                  <a:lnTo>
                    <a:pt x="123995" y="14362"/>
                  </a:lnTo>
                  <a:lnTo>
                    <a:pt x="137588" y="10743"/>
                  </a:lnTo>
                  <a:lnTo>
                    <a:pt x="19983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9118758" y="4691926"/>
              <a:ext cx="115694" cy="52590"/>
            </a:xfrm>
            <a:custGeom>
              <a:avLst/>
              <a:gdLst/>
              <a:ahLst/>
              <a:cxnLst/>
              <a:rect l="0" t="0" r="0" b="0"/>
              <a:pathLst>
                <a:path w="115694" h="52590">
                  <a:moveTo>
                    <a:pt x="0" y="52589"/>
                  </a:moveTo>
                  <a:lnTo>
                    <a:pt x="16750" y="41422"/>
                  </a:lnTo>
                  <a:lnTo>
                    <a:pt x="26358" y="36964"/>
                  </a:lnTo>
                  <a:lnTo>
                    <a:pt x="37438" y="32823"/>
                  </a:lnTo>
                  <a:lnTo>
                    <a:pt x="49500" y="28894"/>
                  </a:lnTo>
                  <a:lnTo>
                    <a:pt x="62215" y="25106"/>
                  </a:lnTo>
                  <a:lnTo>
                    <a:pt x="75367" y="21412"/>
                  </a:ln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8645466" y="4723479"/>
              <a:ext cx="136729" cy="42072"/>
            </a:xfrm>
            <a:custGeom>
              <a:avLst/>
              <a:gdLst/>
              <a:ahLst/>
              <a:cxnLst/>
              <a:rect l="0" t="0" r="0" b="0"/>
              <a:pathLst>
                <a:path w="136729" h="42072">
                  <a:moveTo>
                    <a:pt x="0" y="42071"/>
                  </a:moveTo>
                  <a:lnTo>
                    <a:pt x="11166" y="25321"/>
                  </a:lnTo>
                  <a:lnTo>
                    <a:pt x="20299" y="19217"/>
                  </a:lnTo>
                  <a:lnTo>
                    <a:pt x="32231" y="13981"/>
                  </a:lnTo>
                  <a:lnTo>
                    <a:pt x="46029" y="9320"/>
                  </a:lnTo>
                  <a:lnTo>
                    <a:pt x="59901" y="6214"/>
                  </a:lnTo>
                  <a:lnTo>
                    <a:pt x="73825" y="4143"/>
                  </a:ln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8308902" y="4765550"/>
              <a:ext cx="84142" cy="10518"/>
            </a:xfrm>
            <a:custGeom>
              <a:avLst/>
              <a:gdLst/>
              <a:ahLst/>
              <a:cxnLst/>
              <a:rect l="0" t="0" r="0" b="0"/>
              <a:pathLst>
                <a:path w="84142" h="10518">
                  <a:moveTo>
                    <a:pt x="0" y="0"/>
                  </a:moveTo>
                  <a:lnTo>
                    <a:pt x="22334" y="0"/>
                  </a:lnTo>
                  <a:lnTo>
                    <a:pt x="33588" y="1168"/>
                  </a:lnTo>
                  <a:lnTo>
                    <a:pt x="45764" y="3116"/>
                  </a:lnTo>
                  <a:lnTo>
                    <a:pt x="84141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9418602" y="4492092"/>
            <a:ext cx="500524" cy="347082"/>
            <a:chOff x="9418602" y="4492092"/>
            <a:chExt cx="500524" cy="347082"/>
          </a:xfrm>
        </p:grpSpPr>
        <p:sp>
          <p:nvSpPr>
            <p:cNvPr id="353" name="Freeform 352"/>
            <p:cNvSpPr/>
            <p:nvPr/>
          </p:nvSpPr>
          <p:spPr>
            <a:xfrm>
              <a:off x="9418602" y="4502610"/>
              <a:ext cx="131378" cy="176835"/>
            </a:xfrm>
            <a:custGeom>
              <a:avLst/>
              <a:gdLst/>
              <a:ahLst/>
              <a:cxnLst/>
              <a:rect l="0" t="0" r="0" b="0"/>
              <a:pathLst>
                <a:path w="131378" h="176835">
                  <a:moveTo>
                    <a:pt x="26201" y="0"/>
                  </a:moveTo>
                  <a:lnTo>
                    <a:pt x="26201" y="22333"/>
                  </a:lnTo>
                  <a:lnTo>
                    <a:pt x="23864" y="31250"/>
                  </a:lnTo>
                  <a:lnTo>
                    <a:pt x="19969" y="39531"/>
                  </a:lnTo>
                  <a:lnTo>
                    <a:pt x="15034" y="47389"/>
                  </a:lnTo>
                  <a:lnTo>
                    <a:pt x="12913" y="49122"/>
                  </a:lnTo>
                  <a:lnTo>
                    <a:pt x="12668" y="46772"/>
                  </a:lnTo>
                  <a:lnTo>
                    <a:pt x="13674" y="41699"/>
                  </a:lnTo>
                  <a:lnTo>
                    <a:pt x="14343" y="42991"/>
                  </a:lnTo>
                  <a:lnTo>
                    <a:pt x="14791" y="48527"/>
                  </a:lnTo>
                  <a:lnTo>
                    <a:pt x="15088" y="56892"/>
                  </a:lnTo>
                  <a:lnTo>
                    <a:pt x="14118" y="65975"/>
                  </a:lnTo>
                  <a:lnTo>
                    <a:pt x="12302" y="75536"/>
                  </a:lnTo>
                  <a:lnTo>
                    <a:pt x="9924" y="85416"/>
                  </a:lnTo>
                  <a:lnTo>
                    <a:pt x="8338" y="96677"/>
                  </a:lnTo>
                  <a:lnTo>
                    <a:pt x="7280" y="108859"/>
                  </a:lnTo>
                  <a:lnTo>
                    <a:pt x="6575" y="121655"/>
                  </a:lnTo>
                  <a:lnTo>
                    <a:pt x="4937" y="133691"/>
                  </a:lnTo>
                  <a:lnTo>
                    <a:pt x="2676" y="145221"/>
                  </a:lnTo>
                  <a:lnTo>
                    <a:pt x="0" y="156414"/>
                  </a:lnTo>
                  <a:lnTo>
                    <a:pt x="2891" y="163876"/>
                  </a:lnTo>
                  <a:lnTo>
                    <a:pt x="9493" y="168850"/>
                  </a:lnTo>
                  <a:lnTo>
                    <a:pt x="18568" y="172167"/>
                  </a:lnTo>
                  <a:lnTo>
                    <a:pt x="30461" y="174377"/>
                  </a:lnTo>
                  <a:lnTo>
                    <a:pt x="44234" y="175851"/>
                  </a:lnTo>
                  <a:lnTo>
                    <a:pt x="59258" y="176834"/>
                  </a:lnTo>
                  <a:lnTo>
                    <a:pt x="72780" y="176320"/>
                  </a:lnTo>
                  <a:lnTo>
                    <a:pt x="85300" y="174809"/>
                  </a:lnTo>
                  <a:lnTo>
                    <a:pt x="131377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9518426" y="4502610"/>
              <a:ext cx="21036" cy="336564"/>
            </a:xfrm>
            <a:custGeom>
              <a:avLst/>
              <a:gdLst/>
              <a:ahLst/>
              <a:cxnLst/>
              <a:rect l="0" t="0" r="0" b="0"/>
              <a:pathLst>
                <a:path w="21036" h="336564">
                  <a:moveTo>
                    <a:pt x="0" y="0"/>
                  </a:moveTo>
                  <a:lnTo>
                    <a:pt x="0" y="64139"/>
                  </a:lnTo>
                  <a:lnTo>
                    <a:pt x="1169" y="80156"/>
                  </a:lnTo>
                  <a:lnTo>
                    <a:pt x="3116" y="96676"/>
                  </a:lnTo>
                  <a:lnTo>
                    <a:pt x="5584" y="113533"/>
                  </a:lnTo>
                  <a:lnTo>
                    <a:pt x="11441" y="147844"/>
                  </a:lnTo>
                  <a:lnTo>
                    <a:pt x="14639" y="165174"/>
                  </a:lnTo>
                  <a:lnTo>
                    <a:pt x="16771" y="182571"/>
                  </a:lnTo>
                  <a:lnTo>
                    <a:pt x="18192" y="200011"/>
                  </a:lnTo>
                  <a:lnTo>
                    <a:pt x="19140" y="217482"/>
                  </a:lnTo>
                  <a:lnTo>
                    <a:pt x="20193" y="249358"/>
                  </a:lnTo>
                  <a:lnTo>
                    <a:pt x="21035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9707743" y="474451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9740979" y="4492092"/>
              <a:ext cx="178147" cy="283976"/>
            </a:xfrm>
            <a:custGeom>
              <a:avLst/>
              <a:gdLst/>
              <a:ahLst/>
              <a:cxnLst/>
              <a:rect l="0" t="0" r="0" b="0"/>
              <a:pathLst>
                <a:path w="178147" h="283976">
                  <a:moveTo>
                    <a:pt x="124528" y="0"/>
                  </a:moveTo>
                  <a:lnTo>
                    <a:pt x="80611" y="14639"/>
                  </a:lnTo>
                  <a:lnTo>
                    <a:pt x="69540" y="16771"/>
                  </a:lnTo>
                  <a:lnTo>
                    <a:pt x="57485" y="18192"/>
                  </a:lnTo>
                  <a:lnTo>
                    <a:pt x="44774" y="19140"/>
                  </a:lnTo>
                  <a:lnTo>
                    <a:pt x="32794" y="18603"/>
                  </a:lnTo>
                  <a:lnTo>
                    <a:pt x="21301" y="17076"/>
                  </a:lnTo>
                  <a:lnTo>
                    <a:pt x="10134" y="14890"/>
                  </a:lnTo>
                  <a:lnTo>
                    <a:pt x="3857" y="16938"/>
                  </a:lnTo>
                  <a:lnTo>
                    <a:pt x="841" y="21810"/>
                  </a:lnTo>
                  <a:lnTo>
                    <a:pt x="0" y="28563"/>
                  </a:lnTo>
                  <a:lnTo>
                    <a:pt x="607" y="38909"/>
                  </a:lnTo>
                  <a:lnTo>
                    <a:pt x="2181" y="51649"/>
                  </a:lnTo>
                  <a:lnTo>
                    <a:pt x="4399" y="65985"/>
                  </a:lnTo>
                  <a:lnTo>
                    <a:pt x="10552" y="74375"/>
                  </a:lnTo>
                  <a:lnTo>
                    <a:pt x="19329" y="78799"/>
                  </a:lnTo>
                  <a:lnTo>
                    <a:pt x="29854" y="80579"/>
                  </a:lnTo>
                  <a:lnTo>
                    <a:pt x="40377" y="80598"/>
                  </a:lnTo>
                  <a:lnTo>
                    <a:pt x="50898" y="79441"/>
                  </a:lnTo>
                  <a:lnTo>
                    <a:pt x="61418" y="77502"/>
                  </a:lnTo>
                  <a:lnTo>
                    <a:pt x="73106" y="77378"/>
                  </a:lnTo>
                  <a:lnTo>
                    <a:pt x="85572" y="78463"/>
                  </a:lnTo>
                  <a:lnTo>
                    <a:pt x="98557" y="80356"/>
                  </a:lnTo>
                  <a:lnTo>
                    <a:pt x="109551" y="83955"/>
                  </a:lnTo>
                  <a:lnTo>
                    <a:pt x="119218" y="88691"/>
                  </a:lnTo>
                  <a:lnTo>
                    <a:pt x="128000" y="94186"/>
                  </a:lnTo>
                  <a:lnTo>
                    <a:pt x="136191" y="101355"/>
                  </a:lnTo>
                  <a:lnTo>
                    <a:pt x="143989" y="109641"/>
                  </a:lnTo>
                  <a:lnTo>
                    <a:pt x="151526" y="118670"/>
                  </a:lnTo>
                  <a:lnTo>
                    <a:pt x="158887" y="129364"/>
                  </a:lnTo>
                  <a:lnTo>
                    <a:pt x="166132" y="141168"/>
                  </a:lnTo>
                  <a:lnTo>
                    <a:pt x="173299" y="153712"/>
                  </a:lnTo>
                  <a:lnTo>
                    <a:pt x="176909" y="167917"/>
                  </a:lnTo>
                  <a:lnTo>
                    <a:pt x="178146" y="183231"/>
                  </a:lnTo>
                  <a:lnTo>
                    <a:pt x="177803" y="199283"/>
                  </a:lnTo>
                  <a:lnTo>
                    <a:pt x="176405" y="213490"/>
                  </a:lnTo>
                  <a:lnTo>
                    <a:pt x="174304" y="226468"/>
                  </a:lnTo>
                  <a:lnTo>
                    <a:pt x="171736" y="238625"/>
                  </a:lnTo>
                  <a:lnTo>
                    <a:pt x="167685" y="249067"/>
                  </a:lnTo>
                  <a:lnTo>
                    <a:pt x="162649" y="258366"/>
                  </a:lnTo>
                  <a:lnTo>
                    <a:pt x="156953" y="266903"/>
                  </a:lnTo>
                  <a:lnTo>
                    <a:pt x="148482" y="272593"/>
                  </a:lnTo>
                  <a:lnTo>
                    <a:pt x="138160" y="276387"/>
                  </a:lnTo>
                  <a:lnTo>
                    <a:pt x="103492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5449764" y="5351490"/>
            <a:ext cx="965972" cy="536276"/>
            <a:chOff x="5449764" y="5351490"/>
            <a:chExt cx="965972" cy="536276"/>
          </a:xfrm>
        </p:grpSpPr>
        <p:sp>
          <p:nvSpPr>
            <p:cNvPr id="358" name="Freeform 357"/>
            <p:cNvSpPr/>
            <p:nvPr/>
          </p:nvSpPr>
          <p:spPr>
            <a:xfrm>
              <a:off x="5449764" y="5351490"/>
              <a:ext cx="209734" cy="374373"/>
            </a:xfrm>
            <a:custGeom>
              <a:avLst/>
              <a:gdLst/>
              <a:ahLst/>
              <a:cxnLst/>
              <a:rect l="0" t="0" r="0" b="0"/>
              <a:pathLst>
                <a:path w="209734" h="374373">
                  <a:moveTo>
                    <a:pt x="135080" y="13563"/>
                  </a:moveTo>
                  <a:lnTo>
                    <a:pt x="123914" y="30313"/>
                  </a:lnTo>
                  <a:lnTo>
                    <a:pt x="120624" y="43427"/>
                  </a:lnTo>
                  <a:lnTo>
                    <a:pt x="118431" y="60351"/>
                  </a:lnTo>
                  <a:lnTo>
                    <a:pt x="116969" y="79814"/>
                  </a:lnTo>
                  <a:lnTo>
                    <a:pt x="114826" y="97463"/>
                  </a:lnTo>
                  <a:lnTo>
                    <a:pt x="112229" y="113904"/>
                  </a:lnTo>
                  <a:lnTo>
                    <a:pt x="99663" y="179461"/>
                  </a:lnTo>
                  <a:lnTo>
                    <a:pt x="92851" y="210779"/>
                  </a:lnTo>
                  <a:lnTo>
                    <a:pt x="78955" y="268974"/>
                  </a:lnTo>
                  <a:lnTo>
                    <a:pt x="74291" y="285507"/>
                  </a:lnTo>
                  <a:lnTo>
                    <a:pt x="62876" y="322575"/>
                  </a:lnTo>
                  <a:lnTo>
                    <a:pt x="56560" y="338770"/>
                  </a:lnTo>
                  <a:lnTo>
                    <a:pt x="50012" y="353073"/>
                  </a:lnTo>
                  <a:lnTo>
                    <a:pt x="43310" y="366114"/>
                  </a:lnTo>
                  <a:lnTo>
                    <a:pt x="35335" y="372471"/>
                  </a:lnTo>
                  <a:lnTo>
                    <a:pt x="26513" y="374372"/>
                  </a:lnTo>
                  <a:lnTo>
                    <a:pt x="17126" y="373302"/>
                  </a:lnTo>
                  <a:lnTo>
                    <a:pt x="10868" y="366745"/>
                  </a:lnTo>
                  <a:lnTo>
                    <a:pt x="6695" y="356531"/>
                  </a:lnTo>
                  <a:lnTo>
                    <a:pt x="3914" y="343878"/>
                  </a:lnTo>
                  <a:lnTo>
                    <a:pt x="2060" y="330769"/>
                  </a:lnTo>
                  <a:lnTo>
                    <a:pt x="824" y="317355"/>
                  </a:lnTo>
                  <a:lnTo>
                    <a:pt x="0" y="303737"/>
                  </a:lnTo>
                  <a:lnTo>
                    <a:pt x="619" y="289985"/>
                  </a:lnTo>
                  <a:lnTo>
                    <a:pt x="2200" y="276142"/>
                  </a:lnTo>
                  <a:lnTo>
                    <a:pt x="4423" y="262239"/>
                  </a:lnTo>
                  <a:lnTo>
                    <a:pt x="13135" y="214754"/>
                  </a:lnTo>
                  <a:lnTo>
                    <a:pt x="17556" y="199109"/>
                  </a:lnTo>
                  <a:lnTo>
                    <a:pt x="22841" y="184006"/>
                  </a:lnTo>
                  <a:lnTo>
                    <a:pt x="28701" y="169262"/>
                  </a:lnTo>
                  <a:lnTo>
                    <a:pt x="33777" y="153589"/>
                  </a:lnTo>
                  <a:lnTo>
                    <a:pt x="38329" y="137298"/>
                  </a:lnTo>
                  <a:lnTo>
                    <a:pt x="42532" y="120594"/>
                  </a:lnTo>
                  <a:lnTo>
                    <a:pt x="47672" y="105952"/>
                  </a:lnTo>
                  <a:lnTo>
                    <a:pt x="53436" y="92685"/>
                  </a:lnTo>
                  <a:lnTo>
                    <a:pt x="59615" y="80335"/>
                  </a:lnTo>
                  <a:lnTo>
                    <a:pt x="66072" y="68595"/>
                  </a:lnTo>
                  <a:lnTo>
                    <a:pt x="72715" y="57263"/>
                  </a:lnTo>
                  <a:lnTo>
                    <a:pt x="79480" y="46202"/>
                  </a:lnTo>
                  <a:lnTo>
                    <a:pt x="86327" y="36491"/>
                  </a:lnTo>
                  <a:lnTo>
                    <a:pt x="93229" y="27680"/>
                  </a:lnTo>
                  <a:lnTo>
                    <a:pt x="100168" y="19468"/>
                  </a:lnTo>
                  <a:lnTo>
                    <a:pt x="109468" y="12825"/>
                  </a:lnTo>
                  <a:lnTo>
                    <a:pt x="120343" y="7228"/>
                  </a:lnTo>
                  <a:lnTo>
                    <a:pt x="132267" y="2328"/>
                  </a:lnTo>
                  <a:lnTo>
                    <a:pt x="146059" y="229"/>
                  </a:lnTo>
                  <a:lnTo>
                    <a:pt x="161098" y="0"/>
                  </a:lnTo>
                  <a:lnTo>
                    <a:pt x="176966" y="1015"/>
                  </a:lnTo>
                  <a:lnTo>
                    <a:pt x="188714" y="5197"/>
                  </a:lnTo>
                  <a:lnTo>
                    <a:pt x="197715" y="11492"/>
                  </a:lnTo>
                  <a:lnTo>
                    <a:pt x="204884" y="19194"/>
                  </a:lnTo>
                  <a:lnTo>
                    <a:pt x="208494" y="29003"/>
                  </a:lnTo>
                  <a:lnTo>
                    <a:pt x="209733" y="40217"/>
                  </a:lnTo>
                  <a:lnTo>
                    <a:pt x="209390" y="52367"/>
                  </a:lnTo>
                  <a:lnTo>
                    <a:pt x="207992" y="65142"/>
                  </a:lnTo>
                  <a:lnTo>
                    <a:pt x="205892" y="78333"/>
                  </a:lnTo>
                  <a:lnTo>
                    <a:pt x="203323" y="91802"/>
                  </a:lnTo>
                  <a:lnTo>
                    <a:pt x="198105" y="106624"/>
                  </a:lnTo>
                  <a:lnTo>
                    <a:pt x="191120" y="122348"/>
                  </a:lnTo>
                  <a:lnTo>
                    <a:pt x="182958" y="138674"/>
                  </a:lnTo>
                  <a:lnTo>
                    <a:pt x="174010" y="153064"/>
                  </a:lnTo>
                  <a:lnTo>
                    <a:pt x="164539" y="166164"/>
                  </a:lnTo>
                  <a:lnTo>
                    <a:pt x="154720" y="178403"/>
                  </a:lnTo>
                  <a:lnTo>
                    <a:pt x="144667" y="187730"/>
                  </a:lnTo>
                  <a:lnTo>
                    <a:pt x="134460" y="195117"/>
                  </a:lnTo>
                  <a:lnTo>
                    <a:pt x="124149" y="201210"/>
                  </a:lnTo>
                  <a:lnTo>
                    <a:pt x="113770" y="206442"/>
                  </a:lnTo>
                  <a:lnTo>
                    <a:pt x="103344" y="211097"/>
                  </a:lnTo>
                  <a:lnTo>
                    <a:pt x="92887" y="215370"/>
                  </a:lnTo>
                  <a:lnTo>
                    <a:pt x="83580" y="215881"/>
                  </a:lnTo>
                  <a:lnTo>
                    <a:pt x="75037" y="213885"/>
                  </a:lnTo>
                  <a:lnTo>
                    <a:pt x="67004" y="210216"/>
                  </a:lnTo>
                  <a:lnTo>
                    <a:pt x="62818" y="203096"/>
                  </a:lnTo>
                  <a:lnTo>
                    <a:pt x="61196" y="193675"/>
                  </a:lnTo>
                  <a:lnTo>
                    <a:pt x="61283" y="182720"/>
                  </a:lnTo>
                  <a:lnTo>
                    <a:pt x="67184" y="176585"/>
                  </a:lnTo>
                  <a:lnTo>
                    <a:pt x="76961" y="173663"/>
                  </a:lnTo>
                  <a:lnTo>
                    <a:pt x="89323" y="172884"/>
                  </a:lnTo>
                  <a:lnTo>
                    <a:pt x="99901" y="177039"/>
                  </a:lnTo>
                  <a:lnTo>
                    <a:pt x="109290" y="184484"/>
                  </a:lnTo>
                  <a:lnTo>
                    <a:pt x="117887" y="194122"/>
                  </a:lnTo>
                  <a:lnTo>
                    <a:pt x="133671" y="211063"/>
                  </a:lnTo>
                  <a:lnTo>
                    <a:pt x="141153" y="218853"/>
                  </a:lnTo>
                  <a:lnTo>
                    <a:pt x="148478" y="229889"/>
                  </a:lnTo>
                  <a:lnTo>
                    <a:pt x="155698" y="243090"/>
                  </a:lnTo>
                  <a:lnTo>
                    <a:pt x="162849" y="257733"/>
                  </a:lnTo>
                  <a:lnTo>
                    <a:pt x="169953" y="273339"/>
                  </a:lnTo>
                  <a:lnTo>
                    <a:pt x="184080" y="306260"/>
                  </a:lnTo>
                  <a:lnTo>
                    <a:pt x="189951" y="320881"/>
                  </a:lnTo>
                  <a:lnTo>
                    <a:pt x="208704" y="37116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5734370" y="5488249"/>
              <a:ext cx="123933" cy="212190"/>
            </a:xfrm>
            <a:custGeom>
              <a:avLst/>
              <a:gdLst/>
              <a:ahLst/>
              <a:cxnLst/>
              <a:rect l="0" t="0" r="0" b="0"/>
              <a:pathLst>
                <a:path w="123933" h="212190">
                  <a:moveTo>
                    <a:pt x="123932" y="13533"/>
                  </a:moveTo>
                  <a:lnTo>
                    <a:pt x="112765" y="2366"/>
                  </a:lnTo>
                  <a:lnTo>
                    <a:pt x="104801" y="245"/>
                  </a:lnTo>
                  <a:lnTo>
                    <a:pt x="94817" y="0"/>
                  </a:lnTo>
                  <a:lnTo>
                    <a:pt x="83487" y="1005"/>
                  </a:lnTo>
                  <a:lnTo>
                    <a:pt x="73596" y="4012"/>
                  </a:lnTo>
                  <a:lnTo>
                    <a:pt x="64665" y="8354"/>
                  </a:lnTo>
                  <a:lnTo>
                    <a:pt x="56374" y="13586"/>
                  </a:lnTo>
                  <a:lnTo>
                    <a:pt x="48509" y="22917"/>
                  </a:lnTo>
                  <a:lnTo>
                    <a:pt x="40928" y="34981"/>
                  </a:lnTo>
                  <a:lnTo>
                    <a:pt x="33538" y="48867"/>
                  </a:lnTo>
                  <a:lnTo>
                    <a:pt x="27442" y="61630"/>
                  </a:lnTo>
                  <a:lnTo>
                    <a:pt x="22209" y="73644"/>
                  </a:lnTo>
                  <a:lnTo>
                    <a:pt x="17552" y="85160"/>
                  </a:lnTo>
                  <a:lnTo>
                    <a:pt x="9261" y="107304"/>
                  </a:lnTo>
                  <a:lnTo>
                    <a:pt x="5414" y="118117"/>
                  </a:lnTo>
                  <a:lnTo>
                    <a:pt x="2850" y="131169"/>
                  </a:lnTo>
                  <a:lnTo>
                    <a:pt x="1140" y="145714"/>
                  </a:lnTo>
                  <a:lnTo>
                    <a:pt x="0" y="161253"/>
                  </a:lnTo>
                  <a:lnTo>
                    <a:pt x="409" y="176287"/>
                  </a:lnTo>
                  <a:lnTo>
                    <a:pt x="1850" y="190984"/>
                  </a:lnTo>
                  <a:lnTo>
                    <a:pt x="3980" y="205457"/>
                  </a:lnTo>
                  <a:lnTo>
                    <a:pt x="8905" y="211599"/>
                  </a:lnTo>
                  <a:lnTo>
                    <a:pt x="15694" y="212189"/>
                  </a:lnTo>
                  <a:lnTo>
                    <a:pt x="23726" y="209075"/>
                  </a:lnTo>
                  <a:lnTo>
                    <a:pt x="31419" y="199988"/>
                  </a:lnTo>
                  <a:lnTo>
                    <a:pt x="38884" y="186919"/>
                  </a:lnTo>
                  <a:lnTo>
                    <a:pt x="46198" y="171194"/>
                  </a:lnTo>
                  <a:lnTo>
                    <a:pt x="53411" y="157205"/>
                  </a:lnTo>
                  <a:lnTo>
                    <a:pt x="60557" y="144373"/>
                  </a:lnTo>
                  <a:lnTo>
                    <a:pt x="67659" y="132312"/>
                  </a:lnTo>
                  <a:lnTo>
                    <a:pt x="73561" y="120766"/>
                  </a:lnTo>
                  <a:lnTo>
                    <a:pt x="78665" y="109562"/>
                  </a:lnTo>
                  <a:lnTo>
                    <a:pt x="83237" y="98588"/>
                  </a:lnTo>
                  <a:lnTo>
                    <a:pt x="87453" y="85428"/>
                  </a:lnTo>
                  <a:lnTo>
                    <a:pt x="91432" y="70812"/>
                  </a:lnTo>
                  <a:lnTo>
                    <a:pt x="95254" y="55225"/>
                  </a:lnTo>
                  <a:lnTo>
                    <a:pt x="98970" y="49507"/>
                  </a:lnTo>
                  <a:lnTo>
                    <a:pt x="102616" y="50371"/>
                  </a:lnTo>
                  <a:lnTo>
                    <a:pt x="106216" y="55621"/>
                  </a:lnTo>
                  <a:lnTo>
                    <a:pt x="108615" y="64964"/>
                  </a:lnTo>
                  <a:lnTo>
                    <a:pt x="110215" y="77036"/>
                  </a:lnTo>
                  <a:lnTo>
                    <a:pt x="111281" y="90927"/>
                  </a:lnTo>
                  <a:lnTo>
                    <a:pt x="110824" y="106030"/>
                  </a:lnTo>
                  <a:lnTo>
                    <a:pt x="109350" y="121943"/>
                  </a:lnTo>
                  <a:lnTo>
                    <a:pt x="107199" y="138394"/>
                  </a:lnTo>
                  <a:lnTo>
                    <a:pt x="108102" y="151698"/>
                  </a:lnTo>
                  <a:lnTo>
                    <a:pt x="111042" y="162906"/>
                  </a:lnTo>
                  <a:lnTo>
                    <a:pt x="123932" y="1923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5942571" y="5480746"/>
              <a:ext cx="126084" cy="189318"/>
            </a:xfrm>
            <a:custGeom>
              <a:avLst/>
              <a:gdLst/>
              <a:ahLst/>
              <a:cxnLst/>
              <a:rect l="0" t="0" r="0" b="0"/>
              <a:pathLst>
                <a:path w="126084" h="189318">
                  <a:moveTo>
                    <a:pt x="10389" y="0"/>
                  </a:moveTo>
                  <a:lnTo>
                    <a:pt x="4806" y="27917"/>
                  </a:lnTo>
                  <a:lnTo>
                    <a:pt x="3161" y="41984"/>
                  </a:lnTo>
                  <a:lnTo>
                    <a:pt x="2065" y="57205"/>
                  </a:lnTo>
                  <a:lnTo>
                    <a:pt x="846" y="88530"/>
                  </a:lnTo>
                  <a:lnTo>
                    <a:pt x="160" y="132446"/>
                  </a:lnTo>
                  <a:lnTo>
                    <a:pt x="0" y="160925"/>
                  </a:lnTo>
                  <a:lnTo>
                    <a:pt x="1126" y="163377"/>
                  </a:lnTo>
                  <a:lnTo>
                    <a:pt x="3045" y="158000"/>
                  </a:lnTo>
                  <a:lnTo>
                    <a:pt x="5493" y="147404"/>
                  </a:lnTo>
                  <a:lnTo>
                    <a:pt x="7125" y="135665"/>
                  </a:lnTo>
                  <a:lnTo>
                    <a:pt x="8214" y="123165"/>
                  </a:lnTo>
                  <a:lnTo>
                    <a:pt x="8939" y="110157"/>
                  </a:lnTo>
                  <a:lnTo>
                    <a:pt x="10591" y="96811"/>
                  </a:lnTo>
                  <a:lnTo>
                    <a:pt x="12861" y="83238"/>
                  </a:lnTo>
                  <a:lnTo>
                    <a:pt x="15543" y="69516"/>
                  </a:lnTo>
                  <a:lnTo>
                    <a:pt x="19668" y="56862"/>
                  </a:lnTo>
                  <a:lnTo>
                    <a:pt x="24756" y="44920"/>
                  </a:lnTo>
                  <a:lnTo>
                    <a:pt x="30484" y="33453"/>
                  </a:lnTo>
                  <a:lnTo>
                    <a:pt x="36641" y="23470"/>
                  </a:lnTo>
                  <a:lnTo>
                    <a:pt x="43082" y="14479"/>
                  </a:lnTo>
                  <a:lnTo>
                    <a:pt x="49714" y="6146"/>
                  </a:lnTo>
                  <a:lnTo>
                    <a:pt x="57641" y="2929"/>
                  </a:lnTo>
                  <a:lnTo>
                    <a:pt x="66431" y="3122"/>
                  </a:lnTo>
                  <a:lnTo>
                    <a:pt x="75798" y="5587"/>
                  </a:lnTo>
                  <a:lnTo>
                    <a:pt x="83211" y="13074"/>
                  </a:lnTo>
                  <a:lnTo>
                    <a:pt x="89321" y="23908"/>
                  </a:lnTo>
                  <a:lnTo>
                    <a:pt x="94563" y="36974"/>
                  </a:lnTo>
                  <a:lnTo>
                    <a:pt x="99227" y="50359"/>
                  </a:lnTo>
                  <a:lnTo>
                    <a:pt x="103504" y="63957"/>
                  </a:lnTo>
                  <a:lnTo>
                    <a:pt x="107525" y="77697"/>
                  </a:lnTo>
                  <a:lnTo>
                    <a:pt x="110205" y="92700"/>
                  </a:lnTo>
                  <a:lnTo>
                    <a:pt x="111991" y="108545"/>
                  </a:lnTo>
                  <a:lnTo>
                    <a:pt x="113183" y="124951"/>
                  </a:lnTo>
                  <a:lnTo>
                    <a:pt x="115146" y="139395"/>
                  </a:lnTo>
                  <a:lnTo>
                    <a:pt x="117623" y="152530"/>
                  </a:lnTo>
                  <a:lnTo>
                    <a:pt x="126083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6089689" y="5416991"/>
              <a:ext cx="147247" cy="470775"/>
            </a:xfrm>
            <a:custGeom>
              <a:avLst/>
              <a:gdLst/>
              <a:ahLst/>
              <a:cxnLst/>
              <a:rect l="0" t="0" r="0" b="0"/>
              <a:pathLst>
                <a:path w="147247" h="470775">
                  <a:moveTo>
                    <a:pt x="147246" y="11167"/>
                  </a:moveTo>
                  <a:lnTo>
                    <a:pt x="136080" y="0"/>
                  </a:lnTo>
                  <a:lnTo>
                    <a:pt x="129284" y="217"/>
                  </a:lnTo>
                  <a:lnTo>
                    <a:pt x="121248" y="3867"/>
                  </a:lnTo>
                  <a:lnTo>
                    <a:pt x="112385" y="9806"/>
                  </a:lnTo>
                  <a:lnTo>
                    <a:pt x="105308" y="17272"/>
                  </a:lnTo>
                  <a:lnTo>
                    <a:pt x="99420" y="25755"/>
                  </a:lnTo>
                  <a:lnTo>
                    <a:pt x="94327" y="34916"/>
                  </a:lnTo>
                  <a:lnTo>
                    <a:pt x="89763" y="44529"/>
                  </a:lnTo>
                  <a:lnTo>
                    <a:pt x="85552" y="54444"/>
                  </a:lnTo>
                  <a:lnTo>
                    <a:pt x="81576" y="64559"/>
                  </a:lnTo>
                  <a:lnTo>
                    <a:pt x="77756" y="75977"/>
                  </a:lnTo>
                  <a:lnTo>
                    <a:pt x="74041" y="88264"/>
                  </a:lnTo>
                  <a:lnTo>
                    <a:pt x="70396" y="101130"/>
                  </a:lnTo>
                  <a:lnTo>
                    <a:pt x="65629" y="113213"/>
                  </a:lnTo>
                  <a:lnTo>
                    <a:pt x="60113" y="124774"/>
                  </a:lnTo>
                  <a:lnTo>
                    <a:pt x="54099" y="135987"/>
                  </a:lnTo>
                  <a:lnTo>
                    <a:pt x="50090" y="148137"/>
                  </a:lnTo>
                  <a:lnTo>
                    <a:pt x="47417" y="160911"/>
                  </a:lnTo>
                  <a:lnTo>
                    <a:pt x="45635" y="174102"/>
                  </a:lnTo>
                  <a:lnTo>
                    <a:pt x="43278" y="187571"/>
                  </a:lnTo>
                  <a:lnTo>
                    <a:pt x="40538" y="201224"/>
                  </a:lnTo>
                  <a:lnTo>
                    <a:pt x="37543" y="215001"/>
                  </a:lnTo>
                  <a:lnTo>
                    <a:pt x="37883" y="226523"/>
                  </a:lnTo>
                  <a:lnTo>
                    <a:pt x="40448" y="236541"/>
                  </a:lnTo>
                  <a:lnTo>
                    <a:pt x="44495" y="245557"/>
                  </a:lnTo>
                  <a:lnTo>
                    <a:pt x="49530" y="245725"/>
                  </a:lnTo>
                  <a:lnTo>
                    <a:pt x="55223" y="239994"/>
                  </a:lnTo>
                  <a:lnTo>
                    <a:pt x="61356" y="230330"/>
                  </a:lnTo>
                  <a:lnTo>
                    <a:pt x="67783" y="218044"/>
                  </a:lnTo>
                  <a:lnTo>
                    <a:pt x="74404" y="204010"/>
                  </a:lnTo>
                  <a:lnTo>
                    <a:pt x="81156" y="188812"/>
                  </a:lnTo>
                  <a:lnTo>
                    <a:pt x="86825" y="175173"/>
                  </a:lnTo>
                  <a:lnTo>
                    <a:pt x="91774" y="162575"/>
                  </a:lnTo>
                  <a:lnTo>
                    <a:pt x="96241" y="150670"/>
                  </a:lnTo>
                  <a:lnTo>
                    <a:pt x="99220" y="138059"/>
                  </a:lnTo>
                  <a:lnTo>
                    <a:pt x="101205" y="124978"/>
                  </a:lnTo>
                  <a:lnTo>
                    <a:pt x="102529" y="111582"/>
                  </a:lnTo>
                  <a:lnTo>
                    <a:pt x="105749" y="96808"/>
                  </a:lnTo>
                  <a:lnTo>
                    <a:pt x="110232" y="81116"/>
                  </a:lnTo>
                  <a:lnTo>
                    <a:pt x="115559" y="64812"/>
                  </a:lnTo>
                  <a:lnTo>
                    <a:pt x="121447" y="51605"/>
                  </a:lnTo>
                  <a:lnTo>
                    <a:pt x="127709" y="40463"/>
                  </a:lnTo>
                  <a:lnTo>
                    <a:pt x="134222" y="30698"/>
                  </a:lnTo>
                  <a:lnTo>
                    <a:pt x="138563" y="30031"/>
                  </a:lnTo>
                  <a:lnTo>
                    <a:pt x="141458" y="35429"/>
                  </a:lnTo>
                  <a:lnTo>
                    <a:pt x="143388" y="44871"/>
                  </a:lnTo>
                  <a:lnTo>
                    <a:pt x="144674" y="58178"/>
                  </a:lnTo>
                  <a:lnTo>
                    <a:pt x="145531" y="74061"/>
                  </a:lnTo>
                  <a:lnTo>
                    <a:pt x="146485" y="109237"/>
                  </a:lnTo>
                  <a:lnTo>
                    <a:pt x="147146" y="191382"/>
                  </a:lnTo>
                  <a:lnTo>
                    <a:pt x="146011" y="206102"/>
                  </a:lnTo>
                  <a:lnTo>
                    <a:pt x="144085" y="220590"/>
                  </a:lnTo>
                  <a:lnTo>
                    <a:pt x="141633" y="234924"/>
                  </a:lnTo>
                  <a:lnTo>
                    <a:pt x="139998" y="249153"/>
                  </a:lnTo>
                  <a:lnTo>
                    <a:pt x="138909" y="263314"/>
                  </a:lnTo>
                  <a:lnTo>
                    <a:pt x="138182" y="277430"/>
                  </a:lnTo>
                  <a:lnTo>
                    <a:pt x="137374" y="305579"/>
                  </a:lnTo>
                  <a:lnTo>
                    <a:pt x="137159" y="319629"/>
                  </a:lnTo>
                  <a:lnTo>
                    <a:pt x="135847" y="332502"/>
                  </a:lnTo>
                  <a:lnTo>
                    <a:pt x="133804" y="344590"/>
                  </a:lnTo>
                  <a:lnTo>
                    <a:pt x="131273" y="356154"/>
                  </a:lnTo>
                  <a:lnTo>
                    <a:pt x="129586" y="369707"/>
                  </a:lnTo>
                  <a:lnTo>
                    <a:pt x="128461" y="384585"/>
                  </a:lnTo>
                  <a:lnTo>
                    <a:pt x="127711" y="400347"/>
                  </a:lnTo>
                  <a:lnTo>
                    <a:pt x="126043" y="414361"/>
                  </a:lnTo>
                  <a:lnTo>
                    <a:pt x="123761" y="427209"/>
                  </a:lnTo>
                  <a:lnTo>
                    <a:pt x="121072" y="439281"/>
                  </a:lnTo>
                  <a:lnTo>
                    <a:pt x="115774" y="449666"/>
                  </a:lnTo>
                  <a:lnTo>
                    <a:pt x="108735" y="458926"/>
                  </a:lnTo>
                  <a:lnTo>
                    <a:pt x="100537" y="467437"/>
                  </a:lnTo>
                  <a:lnTo>
                    <a:pt x="91566" y="470774"/>
                  </a:lnTo>
                  <a:lnTo>
                    <a:pt x="82079" y="470662"/>
                  </a:lnTo>
                  <a:lnTo>
                    <a:pt x="72249" y="468249"/>
                  </a:lnTo>
                  <a:lnTo>
                    <a:pt x="63358" y="460798"/>
                  </a:lnTo>
                  <a:lnTo>
                    <a:pt x="55093" y="449987"/>
                  </a:lnTo>
                  <a:lnTo>
                    <a:pt x="47246" y="436936"/>
                  </a:lnTo>
                  <a:lnTo>
                    <a:pt x="40846" y="424731"/>
                  </a:lnTo>
                  <a:lnTo>
                    <a:pt x="35411" y="413087"/>
                  </a:lnTo>
                  <a:lnTo>
                    <a:pt x="30619" y="401819"/>
                  </a:lnTo>
                  <a:lnTo>
                    <a:pt x="26256" y="389633"/>
                  </a:lnTo>
                  <a:lnTo>
                    <a:pt x="22179" y="376834"/>
                  </a:lnTo>
                  <a:lnTo>
                    <a:pt x="18292" y="363627"/>
                  </a:lnTo>
                  <a:lnTo>
                    <a:pt x="10857" y="336487"/>
                  </a:lnTo>
                  <a:lnTo>
                    <a:pt x="0" y="29514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6291700" y="5410839"/>
              <a:ext cx="124036" cy="257923"/>
            </a:xfrm>
            <a:custGeom>
              <a:avLst/>
              <a:gdLst/>
              <a:ahLst/>
              <a:cxnLst/>
              <a:rect l="0" t="0" r="0" b="0"/>
              <a:pathLst>
                <a:path w="124036" h="257923">
                  <a:moveTo>
                    <a:pt x="60929" y="143531"/>
                  </a:moveTo>
                  <a:lnTo>
                    <a:pt x="66513" y="121197"/>
                  </a:lnTo>
                  <a:lnTo>
                    <a:pt x="70494" y="111112"/>
                  </a:lnTo>
                  <a:lnTo>
                    <a:pt x="75486" y="100883"/>
                  </a:lnTo>
                  <a:lnTo>
                    <a:pt x="81152" y="90558"/>
                  </a:lnTo>
                  <a:lnTo>
                    <a:pt x="86097" y="80168"/>
                  </a:lnTo>
                  <a:lnTo>
                    <a:pt x="90563" y="69736"/>
                  </a:lnTo>
                  <a:lnTo>
                    <a:pt x="94709" y="59276"/>
                  </a:lnTo>
                  <a:lnTo>
                    <a:pt x="102431" y="38304"/>
                  </a:lnTo>
                  <a:lnTo>
                    <a:pt x="106126" y="27803"/>
                  </a:lnTo>
                  <a:lnTo>
                    <a:pt x="106253" y="18466"/>
                  </a:lnTo>
                  <a:lnTo>
                    <a:pt x="103999" y="9903"/>
                  </a:lnTo>
                  <a:lnTo>
                    <a:pt x="100160" y="1858"/>
                  </a:lnTo>
                  <a:lnTo>
                    <a:pt x="94095" y="0"/>
                  </a:lnTo>
                  <a:lnTo>
                    <a:pt x="86546" y="2267"/>
                  </a:lnTo>
                  <a:lnTo>
                    <a:pt x="78007" y="7284"/>
                  </a:lnTo>
                  <a:lnTo>
                    <a:pt x="68809" y="16473"/>
                  </a:lnTo>
                  <a:lnTo>
                    <a:pt x="59170" y="28441"/>
                  </a:lnTo>
                  <a:lnTo>
                    <a:pt x="49239" y="42263"/>
                  </a:lnTo>
                  <a:lnTo>
                    <a:pt x="41449" y="54984"/>
                  </a:lnTo>
                  <a:lnTo>
                    <a:pt x="35088" y="66970"/>
                  </a:lnTo>
                  <a:lnTo>
                    <a:pt x="29678" y="78467"/>
                  </a:lnTo>
                  <a:lnTo>
                    <a:pt x="24903" y="89637"/>
                  </a:lnTo>
                  <a:lnTo>
                    <a:pt x="20551" y="100590"/>
                  </a:lnTo>
                  <a:lnTo>
                    <a:pt x="12599" y="122108"/>
                  </a:lnTo>
                  <a:lnTo>
                    <a:pt x="5169" y="143359"/>
                  </a:lnTo>
                  <a:lnTo>
                    <a:pt x="2721" y="157440"/>
                  </a:lnTo>
                  <a:lnTo>
                    <a:pt x="1088" y="173838"/>
                  </a:lnTo>
                  <a:lnTo>
                    <a:pt x="0" y="191783"/>
                  </a:lnTo>
                  <a:lnTo>
                    <a:pt x="1612" y="207252"/>
                  </a:lnTo>
                  <a:lnTo>
                    <a:pt x="5023" y="221070"/>
                  </a:lnTo>
                  <a:lnTo>
                    <a:pt x="9635" y="233788"/>
                  </a:lnTo>
                  <a:lnTo>
                    <a:pt x="16215" y="243435"/>
                  </a:lnTo>
                  <a:lnTo>
                    <a:pt x="24108" y="251035"/>
                  </a:lnTo>
                  <a:lnTo>
                    <a:pt x="32876" y="257271"/>
                  </a:lnTo>
                  <a:lnTo>
                    <a:pt x="42227" y="257922"/>
                  </a:lnTo>
                  <a:lnTo>
                    <a:pt x="51967" y="254850"/>
                  </a:lnTo>
                  <a:lnTo>
                    <a:pt x="61966" y="249296"/>
                  </a:lnTo>
                  <a:lnTo>
                    <a:pt x="70969" y="243257"/>
                  </a:lnTo>
                  <a:lnTo>
                    <a:pt x="79309" y="236893"/>
                  </a:lnTo>
                  <a:lnTo>
                    <a:pt x="87206" y="230313"/>
                  </a:lnTo>
                  <a:lnTo>
                    <a:pt x="94808" y="222421"/>
                  </a:lnTo>
                  <a:lnTo>
                    <a:pt x="102213" y="213653"/>
                  </a:lnTo>
                  <a:lnTo>
                    <a:pt x="124035" y="18560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9350144" y="7647371"/>
            <a:ext cx="94660" cy="73625"/>
            <a:chOff x="9350144" y="7647371"/>
            <a:chExt cx="94660" cy="73625"/>
          </a:xfrm>
        </p:grpSpPr>
        <p:sp>
          <p:nvSpPr>
            <p:cNvPr id="364" name="Freeform 363"/>
            <p:cNvSpPr/>
            <p:nvPr/>
          </p:nvSpPr>
          <p:spPr>
            <a:xfrm>
              <a:off x="9423768" y="7647371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21035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9423768" y="76789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9423768" y="76684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9413251" y="7668407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9392215" y="7668407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9371179" y="7657889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9350144" y="7699960"/>
              <a:ext cx="21036" cy="21036"/>
            </a:xfrm>
            <a:custGeom>
              <a:avLst/>
              <a:gdLst/>
              <a:ahLst/>
              <a:cxnLst/>
              <a:rect l="0" t="0" r="0" b="0"/>
              <a:pathLst>
                <a:path w="21036" h="21036">
                  <a:moveTo>
                    <a:pt x="21035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735403" y="7426502"/>
            <a:ext cx="63107" cy="105177"/>
            <a:chOff x="1735403" y="7426502"/>
            <a:chExt cx="63107" cy="105177"/>
          </a:xfrm>
        </p:grpSpPr>
        <p:sp>
          <p:nvSpPr>
            <p:cNvPr id="372" name="Freeform 371"/>
            <p:cNvSpPr/>
            <p:nvPr/>
          </p:nvSpPr>
          <p:spPr>
            <a:xfrm>
              <a:off x="1777474" y="7426502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21035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1735403" y="7531678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0" y="0"/>
                  </a:move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6531428" y="5219702"/>
            <a:ext cx="917820" cy="429327"/>
            <a:chOff x="6531428" y="5219702"/>
            <a:chExt cx="917820" cy="429327"/>
          </a:xfrm>
        </p:grpSpPr>
        <p:sp>
          <p:nvSpPr>
            <p:cNvPr id="375" name="Freeform 374"/>
            <p:cNvSpPr/>
            <p:nvPr/>
          </p:nvSpPr>
          <p:spPr>
            <a:xfrm>
              <a:off x="6531428" y="5438676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6541946" y="5512299"/>
              <a:ext cx="21036" cy="42072"/>
            </a:xfrm>
            <a:custGeom>
              <a:avLst/>
              <a:gdLst/>
              <a:ahLst/>
              <a:cxnLst/>
              <a:rect l="0" t="0" r="0" b="0"/>
              <a:pathLst>
                <a:path w="21036" h="42072">
                  <a:moveTo>
                    <a:pt x="21035" y="0"/>
                  </a:moveTo>
                  <a:lnTo>
                    <a:pt x="0" y="420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783851" y="5219702"/>
              <a:ext cx="189759" cy="429327"/>
            </a:xfrm>
            <a:custGeom>
              <a:avLst/>
              <a:gdLst/>
              <a:ahLst/>
              <a:cxnLst/>
              <a:rect l="0" t="0" r="0" b="0"/>
              <a:pathLst>
                <a:path w="189759" h="429327">
                  <a:moveTo>
                    <a:pt x="0" y="19140"/>
                  </a:moveTo>
                  <a:lnTo>
                    <a:pt x="27916" y="19140"/>
                  </a:lnTo>
                  <a:lnTo>
                    <a:pt x="39646" y="17971"/>
                  </a:lnTo>
                  <a:lnTo>
                    <a:pt x="50972" y="16023"/>
                  </a:lnTo>
                  <a:lnTo>
                    <a:pt x="62028" y="13556"/>
                  </a:lnTo>
                  <a:lnTo>
                    <a:pt x="72904" y="10743"/>
                  </a:lnTo>
                  <a:lnTo>
                    <a:pt x="83662" y="7699"/>
                  </a:lnTo>
                  <a:lnTo>
                    <a:pt x="94339" y="4501"/>
                  </a:lnTo>
                  <a:lnTo>
                    <a:pt x="106132" y="2369"/>
                  </a:lnTo>
                  <a:lnTo>
                    <a:pt x="118668" y="947"/>
                  </a:lnTo>
                  <a:lnTo>
                    <a:pt x="131700" y="0"/>
                  </a:lnTo>
                  <a:lnTo>
                    <a:pt x="143894" y="537"/>
                  </a:lnTo>
                  <a:lnTo>
                    <a:pt x="155529" y="2063"/>
                  </a:lnTo>
                  <a:lnTo>
                    <a:pt x="166791" y="4250"/>
                  </a:lnTo>
                  <a:lnTo>
                    <a:pt x="175469" y="11550"/>
                  </a:lnTo>
                  <a:lnTo>
                    <a:pt x="182422" y="22260"/>
                  </a:lnTo>
                  <a:lnTo>
                    <a:pt x="188226" y="35243"/>
                  </a:lnTo>
                  <a:lnTo>
                    <a:pt x="189758" y="53248"/>
                  </a:lnTo>
                  <a:lnTo>
                    <a:pt x="188442" y="74600"/>
                  </a:lnTo>
                  <a:lnTo>
                    <a:pt x="185228" y="98183"/>
                  </a:lnTo>
                  <a:lnTo>
                    <a:pt x="178540" y="139969"/>
                  </a:lnTo>
                  <a:lnTo>
                    <a:pt x="168205" y="196344"/>
                  </a:lnTo>
                  <a:lnTo>
                    <a:pt x="164724" y="214405"/>
                  </a:lnTo>
                  <a:lnTo>
                    <a:pt x="160067" y="231120"/>
                  </a:lnTo>
                  <a:lnTo>
                    <a:pt x="154624" y="246938"/>
                  </a:lnTo>
                  <a:lnTo>
                    <a:pt x="148659" y="262158"/>
                  </a:lnTo>
                  <a:lnTo>
                    <a:pt x="143514" y="278147"/>
                  </a:lnTo>
                  <a:lnTo>
                    <a:pt x="138915" y="294650"/>
                  </a:lnTo>
                  <a:lnTo>
                    <a:pt x="134680" y="311495"/>
                  </a:lnTo>
                  <a:lnTo>
                    <a:pt x="129520" y="326231"/>
                  </a:lnTo>
                  <a:lnTo>
                    <a:pt x="123742" y="339560"/>
                  </a:lnTo>
                  <a:lnTo>
                    <a:pt x="117553" y="351953"/>
                  </a:lnTo>
                  <a:lnTo>
                    <a:pt x="112259" y="364889"/>
                  </a:lnTo>
                  <a:lnTo>
                    <a:pt x="107560" y="378188"/>
                  </a:lnTo>
                  <a:lnTo>
                    <a:pt x="84140" y="4293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857474" y="5375571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0" y="10517"/>
                  </a:moveTo>
                  <a:lnTo>
                    <a:pt x="64139" y="10517"/>
                  </a:lnTo>
                  <a:lnTo>
                    <a:pt x="78987" y="9348"/>
                  </a:lnTo>
                  <a:lnTo>
                    <a:pt x="93559" y="7401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7141449" y="5606957"/>
              <a:ext cx="10519" cy="31554"/>
            </a:xfrm>
            <a:custGeom>
              <a:avLst/>
              <a:gdLst/>
              <a:ahLst/>
              <a:cxnLst/>
              <a:rect l="0" t="0" r="0" b="0"/>
              <a:pathLst>
                <a:path w="10519" h="31554">
                  <a:moveTo>
                    <a:pt x="0" y="0"/>
                  </a:moveTo>
                  <a:lnTo>
                    <a:pt x="10518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7269554" y="5228324"/>
              <a:ext cx="179694" cy="389152"/>
            </a:xfrm>
            <a:custGeom>
              <a:avLst/>
              <a:gdLst/>
              <a:ahLst/>
              <a:cxnLst/>
              <a:rect l="0" t="0" r="0" b="0"/>
              <a:pathLst>
                <a:path w="179694" h="389152">
                  <a:moveTo>
                    <a:pt x="176905" y="0"/>
                  </a:moveTo>
                  <a:lnTo>
                    <a:pt x="160156" y="5584"/>
                  </a:lnTo>
                  <a:lnTo>
                    <a:pt x="150547" y="9565"/>
                  </a:lnTo>
                  <a:lnTo>
                    <a:pt x="139466" y="14557"/>
                  </a:lnTo>
                  <a:lnTo>
                    <a:pt x="127405" y="20223"/>
                  </a:lnTo>
                  <a:lnTo>
                    <a:pt x="114689" y="23999"/>
                  </a:lnTo>
                  <a:lnTo>
                    <a:pt x="101538" y="26517"/>
                  </a:lnTo>
                  <a:lnTo>
                    <a:pt x="88096" y="28196"/>
                  </a:lnTo>
                  <a:lnTo>
                    <a:pt x="75629" y="28146"/>
                  </a:lnTo>
                  <a:lnTo>
                    <a:pt x="63812" y="26944"/>
                  </a:lnTo>
                  <a:lnTo>
                    <a:pt x="52427" y="24975"/>
                  </a:lnTo>
                  <a:lnTo>
                    <a:pt x="42501" y="25999"/>
                  </a:lnTo>
                  <a:lnTo>
                    <a:pt x="33545" y="29019"/>
                  </a:lnTo>
                  <a:lnTo>
                    <a:pt x="25238" y="33369"/>
                  </a:lnTo>
                  <a:lnTo>
                    <a:pt x="19700" y="42113"/>
                  </a:lnTo>
                  <a:lnTo>
                    <a:pt x="16008" y="53785"/>
                  </a:lnTo>
                  <a:lnTo>
                    <a:pt x="13547" y="67409"/>
                  </a:lnTo>
                  <a:lnTo>
                    <a:pt x="10737" y="81167"/>
                  </a:lnTo>
                  <a:lnTo>
                    <a:pt x="4498" y="108918"/>
                  </a:lnTo>
                  <a:lnTo>
                    <a:pt x="2368" y="122863"/>
                  </a:lnTo>
                  <a:lnTo>
                    <a:pt x="947" y="136834"/>
                  </a:lnTo>
                  <a:lnTo>
                    <a:pt x="0" y="150822"/>
                  </a:lnTo>
                  <a:lnTo>
                    <a:pt x="2874" y="158979"/>
                  </a:lnTo>
                  <a:lnTo>
                    <a:pt x="8297" y="163249"/>
                  </a:lnTo>
                  <a:lnTo>
                    <a:pt x="15418" y="164926"/>
                  </a:lnTo>
                  <a:lnTo>
                    <a:pt x="23671" y="164876"/>
                  </a:lnTo>
                  <a:lnTo>
                    <a:pt x="32679" y="163674"/>
                  </a:lnTo>
                  <a:lnTo>
                    <a:pt x="42190" y="161704"/>
                  </a:lnTo>
                  <a:lnTo>
                    <a:pt x="54374" y="161559"/>
                  </a:lnTo>
                  <a:lnTo>
                    <a:pt x="68339" y="162632"/>
                  </a:lnTo>
                  <a:lnTo>
                    <a:pt x="83492" y="164515"/>
                  </a:lnTo>
                  <a:lnTo>
                    <a:pt x="98269" y="168108"/>
                  </a:lnTo>
                  <a:lnTo>
                    <a:pt x="112795" y="172840"/>
                  </a:lnTo>
                  <a:lnTo>
                    <a:pt x="127154" y="178333"/>
                  </a:lnTo>
                  <a:lnTo>
                    <a:pt x="139063" y="185500"/>
                  </a:lnTo>
                  <a:lnTo>
                    <a:pt x="149339" y="193784"/>
                  </a:lnTo>
                  <a:lnTo>
                    <a:pt x="158528" y="202812"/>
                  </a:lnTo>
                  <a:lnTo>
                    <a:pt x="165823" y="213506"/>
                  </a:lnTo>
                  <a:lnTo>
                    <a:pt x="171854" y="225310"/>
                  </a:lnTo>
                  <a:lnTo>
                    <a:pt x="177044" y="237853"/>
                  </a:lnTo>
                  <a:lnTo>
                    <a:pt x="179335" y="250890"/>
                  </a:lnTo>
                  <a:lnTo>
                    <a:pt x="179693" y="264255"/>
                  </a:lnTo>
                  <a:lnTo>
                    <a:pt x="178764" y="277840"/>
                  </a:lnTo>
                  <a:lnTo>
                    <a:pt x="174638" y="291572"/>
                  </a:lnTo>
                  <a:lnTo>
                    <a:pt x="168382" y="305400"/>
                  </a:lnTo>
                  <a:lnTo>
                    <a:pt x="160706" y="319294"/>
                  </a:lnTo>
                  <a:lnTo>
                    <a:pt x="153251" y="330893"/>
                  </a:lnTo>
                  <a:lnTo>
                    <a:pt x="145944" y="340964"/>
                  </a:lnTo>
                  <a:lnTo>
                    <a:pt x="138735" y="350014"/>
                  </a:lnTo>
                  <a:lnTo>
                    <a:pt x="129255" y="358386"/>
                  </a:lnTo>
                  <a:lnTo>
                    <a:pt x="118260" y="366303"/>
                  </a:lnTo>
                  <a:lnTo>
                    <a:pt x="61212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2012-02-13T18:20:05Z</dcterms:created>
  <dcterms:modified xsi:type="dcterms:W3CDTF">2012-02-13T18:20:07Z</dcterms:modified>
</cp:coreProperties>
</file>