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FAFF-BB55-4E07-B7B1-44829B75494C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35B2-9AED-433C-A3FC-59DC2B610C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52091" y="494327"/>
            <a:ext cx="2082011" cy="685700"/>
            <a:chOff x="652091" y="494327"/>
            <a:chExt cx="2082011" cy="685700"/>
          </a:xfrm>
        </p:grpSpPr>
        <p:sp>
          <p:nvSpPr>
            <p:cNvPr id="2" name="Freeform 1"/>
            <p:cNvSpPr/>
            <p:nvPr/>
          </p:nvSpPr>
          <p:spPr>
            <a:xfrm>
              <a:off x="673792" y="515362"/>
              <a:ext cx="20370" cy="378634"/>
            </a:xfrm>
            <a:custGeom>
              <a:avLst/>
              <a:gdLst/>
              <a:ahLst/>
              <a:cxnLst/>
              <a:rect l="0" t="0" r="0" b="0"/>
              <a:pathLst>
                <a:path w="20370" h="378634">
                  <a:moveTo>
                    <a:pt x="20369" y="0"/>
                  </a:moveTo>
                  <a:lnTo>
                    <a:pt x="20369" y="22334"/>
                  </a:lnTo>
                  <a:lnTo>
                    <a:pt x="19200" y="33587"/>
                  </a:lnTo>
                  <a:lnTo>
                    <a:pt x="17253" y="45764"/>
                  </a:lnTo>
                  <a:lnTo>
                    <a:pt x="14786" y="58556"/>
                  </a:lnTo>
                  <a:lnTo>
                    <a:pt x="13141" y="72927"/>
                  </a:lnTo>
                  <a:lnTo>
                    <a:pt x="12044" y="88351"/>
                  </a:lnTo>
                  <a:lnTo>
                    <a:pt x="11313" y="104477"/>
                  </a:lnTo>
                  <a:lnTo>
                    <a:pt x="10501" y="141093"/>
                  </a:lnTo>
                  <a:lnTo>
                    <a:pt x="10285" y="160673"/>
                  </a:lnTo>
                  <a:lnTo>
                    <a:pt x="8972" y="180739"/>
                  </a:lnTo>
                  <a:lnTo>
                    <a:pt x="6928" y="201127"/>
                  </a:lnTo>
                  <a:lnTo>
                    <a:pt x="4396" y="221731"/>
                  </a:lnTo>
                  <a:lnTo>
                    <a:pt x="2709" y="241311"/>
                  </a:lnTo>
                  <a:lnTo>
                    <a:pt x="1584" y="260207"/>
                  </a:lnTo>
                  <a:lnTo>
                    <a:pt x="334" y="296784"/>
                  </a:lnTo>
                  <a:lnTo>
                    <a:pt x="0" y="314718"/>
                  </a:lnTo>
                  <a:lnTo>
                    <a:pt x="9851" y="3786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83643" y="494327"/>
              <a:ext cx="252424" cy="31553"/>
            </a:xfrm>
            <a:custGeom>
              <a:avLst/>
              <a:gdLst/>
              <a:ahLst/>
              <a:cxnLst/>
              <a:rect l="0" t="0" r="0" b="0"/>
              <a:pathLst>
                <a:path w="252424" h="31553">
                  <a:moveTo>
                    <a:pt x="0" y="0"/>
                  </a:moveTo>
                  <a:lnTo>
                    <a:pt x="16751" y="5583"/>
                  </a:lnTo>
                  <a:lnTo>
                    <a:pt x="27528" y="7228"/>
                  </a:lnTo>
                  <a:lnTo>
                    <a:pt x="40556" y="8324"/>
                  </a:lnTo>
                  <a:lnTo>
                    <a:pt x="55084" y="9055"/>
                  </a:lnTo>
                  <a:lnTo>
                    <a:pt x="70613" y="10711"/>
                  </a:lnTo>
                  <a:lnTo>
                    <a:pt x="86809" y="12984"/>
                  </a:lnTo>
                  <a:lnTo>
                    <a:pt x="120385" y="18625"/>
                  </a:lnTo>
                  <a:lnTo>
                    <a:pt x="154785" y="25028"/>
                  </a:lnTo>
                  <a:lnTo>
                    <a:pt x="173308" y="27203"/>
                  </a:lnTo>
                  <a:lnTo>
                    <a:pt x="192668" y="28653"/>
                  </a:lnTo>
                  <a:lnTo>
                    <a:pt x="252423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52091" y="704679"/>
              <a:ext cx="199835" cy="21036"/>
            </a:xfrm>
            <a:custGeom>
              <a:avLst/>
              <a:gdLst/>
              <a:ahLst/>
              <a:cxnLst/>
              <a:rect l="0" t="0" r="0" b="0"/>
              <a:pathLst>
                <a:path w="199835" h="21036">
                  <a:moveTo>
                    <a:pt x="0" y="21035"/>
                  </a:moveTo>
                  <a:lnTo>
                    <a:pt x="16750" y="15451"/>
                  </a:lnTo>
                  <a:lnTo>
                    <a:pt x="26359" y="13807"/>
                  </a:lnTo>
                  <a:lnTo>
                    <a:pt x="37439" y="12710"/>
                  </a:lnTo>
                  <a:lnTo>
                    <a:pt x="49500" y="11979"/>
                  </a:lnTo>
                  <a:lnTo>
                    <a:pt x="61047" y="10323"/>
                  </a:lnTo>
                  <a:lnTo>
                    <a:pt x="72251" y="8051"/>
                  </a:lnTo>
                  <a:lnTo>
                    <a:pt x="83226" y="5367"/>
                  </a:lnTo>
                  <a:lnTo>
                    <a:pt x="96385" y="3578"/>
                  </a:lnTo>
                  <a:lnTo>
                    <a:pt x="111002" y="2385"/>
                  </a:lnTo>
                  <a:lnTo>
                    <a:pt x="126589" y="1590"/>
                  </a:lnTo>
                  <a:lnTo>
                    <a:pt x="156373" y="706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09689" y="680924"/>
              <a:ext cx="252423" cy="198995"/>
            </a:xfrm>
            <a:custGeom>
              <a:avLst/>
              <a:gdLst/>
              <a:ahLst/>
              <a:cxnLst/>
              <a:rect l="0" t="0" r="0" b="0"/>
              <a:pathLst>
                <a:path w="252423" h="198995">
                  <a:moveTo>
                    <a:pt x="0" y="118413"/>
                  </a:moveTo>
                  <a:lnTo>
                    <a:pt x="27917" y="112830"/>
                  </a:lnTo>
                  <a:lnTo>
                    <a:pt x="54088" y="106972"/>
                  </a:lnTo>
                  <a:lnTo>
                    <a:pt x="67612" y="103774"/>
                  </a:lnTo>
                  <a:lnTo>
                    <a:pt x="81302" y="99305"/>
                  </a:lnTo>
                  <a:lnTo>
                    <a:pt x="95103" y="93988"/>
                  </a:lnTo>
                  <a:lnTo>
                    <a:pt x="108978" y="88106"/>
                  </a:lnTo>
                  <a:lnTo>
                    <a:pt x="121734" y="81848"/>
                  </a:lnTo>
                  <a:lnTo>
                    <a:pt x="133744" y="75338"/>
                  </a:lnTo>
                  <a:lnTo>
                    <a:pt x="145257" y="68661"/>
                  </a:lnTo>
                  <a:lnTo>
                    <a:pt x="155269" y="61873"/>
                  </a:lnTo>
                  <a:lnTo>
                    <a:pt x="164281" y="55010"/>
                  </a:lnTo>
                  <a:lnTo>
                    <a:pt x="172626" y="48097"/>
                  </a:lnTo>
                  <a:lnTo>
                    <a:pt x="177021" y="39983"/>
                  </a:lnTo>
                  <a:lnTo>
                    <a:pt x="178782" y="31068"/>
                  </a:lnTo>
                  <a:lnTo>
                    <a:pt x="178788" y="21618"/>
                  </a:lnTo>
                  <a:lnTo>
                    <a:pt x="175286" y="14150"/>
                  </a:lnTo>
                  <a:lnTo>
                    <a:pt x="169445" y="8003"/>
                  </a:lnTo>
                  <a:lnTo>
                    <a:pt x="162046" y="2736"/>
                  </a:lnTo>
                  <a:lnTo>
                    <a:pt x="152438" y="393"/>
                  </a:lnTo>
                  <a:lnTo>
                    <a:pt x="141358" y="0"/>
                  </a:lnTo>
                  <a:lnTo>
                    <a:pt x="129298" y="906"/>
                  </a:lnTo>
                  <a:lnTo>
                    <a:pt x="116583" y="3848"/>
                  </a:lnTo>
                  <a:lnTo>
                    <a:pt x="103431" y="8146"/>
                  </a:lnTo>
                  <a:lnTo>
                    <a:pt x="89990" y="13349"/>
                  </a:lnTo>
                  <a:lnTo>
                    <a:pt x="78691" y="19155"/>
                  </a:lnTo>
                  <a:lnTo>
                    <a:pt x="68821" y="25363"/>
                  </a:lnTo>
                  <a:lnTo>
                    <a:pt x="59904" y="31838"/>
                  </a:lnTo>
                  <a:lnTo>
                    <a:pt x="51622" y="38493"/>
                  </a:lnTo>
                  <a:lnTo>
                    <a:pt x="43764" y="45266"/>
                  </a:lnTo>
                  <a:lnTo>
                    <a:pt x="36188" y="52119"/>
                  </a:lnTo>
                  <a:lnTo>
                    <a:pt x="29968" y="61362"/>
                  </a:lnTo>
                  <a:lnTo>
                    <a:pt x="24653" y="72199"/>
                  </a:lnTo>
                  <a:lnTo>
                    <a:pt x="19941" y="84098"/>
                  </a:lnTo>
                  <a:lnTo>
                    <a:pt x="16800" y="97873"/>
                  </a:lnTo>
                  <a:lnTo>
                    <a:pt x="14706" y="112900"/>
                  </a:lnTo>
                  <a:lnTo>
                    <a:pt x="13310" y="128761"/>
                  </a:lnTo>
                  <a:lnTo>
                    <a:pt x="17053" y="142841"/>
                  </a:lnTo>
                  <a:lnTo>
                    <a:pt x="24224" y="155734"/>
                  </a:lnTo>
                  <a:lnTo>
                    <a:pt x="33679" y="167834"/>
                  </a:lnTo>
                  <a:lnTo>
                    <a:pt x="43487" y="177070"/>
                  </a:lnTo>
                  <a:lnTo>
                    <a:pt x="53533" y="184396"/>
                  </a:lnTo>
                  <a:lnTo>
                    <a:pt x="63735" y="190449"/>
                  </a:lnTo>
                  <a:lnTo>
                    <a:pt x="77549" y="194484"/>
                  </a:lnTo>
                  <a:lnTo>
                    <a:pt x="93770" y="197174"/>
                  </a:lnTo>
                  <a:lnTo>
                    <a:pt x="111595" y="198967"/>
                  </a:lnTo>
                  <a:lnTo>
                    <a:pt x="126985" y="198994"/>
                  </a:lnTo>
                  <a:lnTo>
                    <a:pt x="140750" y="197843"/>
                  </a:lnTo>
                  <a:lnTo>
                    <a:pt x="153433" y="195908"/>
                  </a:lnTo>
                  <a:lnTo>
                    <a:pt x="165394" y="193448"/>
                  </a:lnTo>
                  <a:lnTo>
                    <a:pt x="176874" y="190641"/>
                  </a:lnTo>
                  <a:lnTo>
                    <a:pt x="188034" y="187600"/>
                  </a:lnTo>
                  <a:lnTo>
                    <a:pt x="198979" y="182067"/>
                  </a:lnTo>
                  <a:lnTo>
                    <a:pt x="209782" y="174872"/>
                  </a:lnTo>
                  <a:lnTo>
                    <a:pt x="252422" y="1394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14699" y="525879"/>
              <a:ext cx="185239" cy="350562"/>
            </a:xfrm>
            <a:custGeom>
              <a:avLst/>
              <a:gdLst/>
              <a:ahLst/>
              <a:cxnLst/>
              <a:rect l="0" t="0" r="0" b="0"/>
              <a:pathLst>
                <a:path w="185239" h="350562">
                  <a:moveTo>
                    <a:pt x="0" y="0"/>
                  </a:moveTo>
                  <a:lnTo>
                    <a:pt x="5584" y="27918"/>
                  </a:lnTo>
                  <a:lnTo>
                    <a:pt x="7228" y="43153"/>
                  </a:lnTo>
                  <a:lnTo>
                    <a:pt x="8325" y="60322"/>
                  </a:lnTo>
                  <a:lnTo>
                    <a:pt x="9056" y="78779"/>
                  </a:lnTo>
                  <a:lnTo>
                    <a:pt x="10712" y="95759"/>
                  </a:lnTo>
                  <a:lnTo>
                    <a:pt x="12984" y="111753"/>
                  </a:lnTo>
                  <a:lnTo>
                    <a:pt x="15668" y="127090"/>
                  </a:lnTo>
                  <a:lnTo>
                    <a:pt x="18626" y="140821"/>
                  </a:lnTo>
                  <a:lnTo>
                    <a:pt x="21766" y="153480"/>
                  </a:lnTo>
                  <a:lnTo>
                    <a:pt x="25029" y="165426"/>
                  </a:lnTo>
                  <a:lnTo>
                    <a:pt x="27203" y="178064"/>
                  </a:lnTo>
                  <a:lnTo>
                    <a:pt x="28653" y="191164"/>
                  </a:lnTo>
                  <a:lnTo>
                    <a:pt x="29620" y="204572"/>
                  </a:lnTo>
                  <a:lnTo>
                    <a:pt x="31433" y="220522"/>
                  </a:lnTo>
                  <a:lnTo>
                    <a:pt x="36564" y="256943"/>
                  </a:lnTo>
                  <a:lnTo>
                    <a:pt x="37231" y="274134"/>
                  </a:lnTo>
                  <a:lnTo>
                    <a:pt x="36507" y="290269"/>
                  </a:lnTo>
                  <a:lnTo>
                    <a:pt x="34856" y="305701"/>
                  </a:lnTo>
                  <a:lnTo>
                    <a:pt x="32586" y="312483"/>
                  </a:lnTo>
                  <a:lnTo>
                    <a:pt x="29905" y="313498"/>
                  </a:lnTo>
                  <a:lnTo>
                    <a:pt x="26948" y="310669"/>
                  </a:lnTo>
                  <a:lnTo>
                    <a:pt x="24977" y="304108"/>
                  </a:lnTo>
                  <a:lnTo>
                    <a:pt x="23663" y="295060"/>
                  </a:lnTo>
                  <a:lnTo>
                    <a:pt x="22787" y="284354"/>
                  </a:lnTo>
                  <a:lnTo>
                    <a:pt x="23372" y="272541"/>
                  </a:lnTo>
                  <a:lnTo>
                    <a:pt x="24930" y="259992"/>
                  </a:lnTo>
                  <a:lnTo>
                    <a:pt x="27138" y="246951"/>
                  </a:lnTo>
                  <a:lnTo>
                    <a:pt x="29778" y="234752"/>
                  </a:lnTo>
                  <a:lnTo>
                    <a:pt x="32707" y="223113"/>
                  </a:lnTo>
                  <a:lnTo>
                    <a:pt x="35828" y="211848"/>
                  </a:lnTo>
                  <a:lnTo>
                    <a:pt x="41415" y="202000"/>
                  </a:lnTo>
                  <a:lnTo>
                    <a:pt x="48645" y="193098"/>
                  </a:lnTo>
                  <a:lnTo>
                    <a:pt x="56971" y="184826"/>
                  </a:lnTo>
                  <a:lnTo>
                    <a:pt x="67197" y="179311"/>
                  </a:lnTo>
                  <a:lnTo>
                    <a:pt x="78688" y="175635"/>
                  </a:lnTo>
                  <a:lnTo>
                    <a:pt x="91023" y="173184"/>
                  </a:lnTo>
                  <a:lnTo>
                    <a:pt x="102753" y="173887"/>
                  </a:lnTo>
                  <a:lnTo>
                    <a:pt x="114078" y="176693"/>
                  </a:lnTo>
                  <a:lnTo>
                    <a:pt x="125134" y="180901"/>
                  </a:lnTo>
                  <a:lnTo>
                    <a:pt x="134842" y="186044"/>
                  </a:lnTo>
                  <a:lnTo>
                    <a:pt x="143652" y="191809"/>
                  </a:lnTo>
                  <a:lnTo>
                    <a:pt x="151862" y="197990"/>
                  </a:lnTo>
                  <a:lnTo>
                    <a:pt x="159672" y="206786"/>
                  </a:lnTo>
                  <a:lnTo>
                    <a:pt x="167217" y="217323"/>
                  </a:lnTo>
                  <a:lnTo>
                    <a:pt x="174583" y="229023"/>
                  </a:lnTo>
                  <a:lnTo>
                    <a:pt x="179495" y="241498"/>
                  </a:lnTo>
                  <a:lnTo>
                    <a:pt x="182769" y="254488"/>
                  </a:lnTo>
                  <a:lnTo>
                    <a:pt x="184952" y="267823"/>
                  </a:lnTo>
                  <a:lnTo>
                    <a:pt x="185238" y="281388"/>
                  </a:lnTo>
                  <a:lnTo>
                    <a:pt x="184261" y="295105"/>
                  </a:lnTo>
                  <a:lnTo>
                    <a:pt x="182440" y="308925"/>
                  </a:lnTo>
                  <a:lnTo>
                    <a:pt x="177721" y="319306"/>
                  </a:lnTo>
                  <a:lnTo>
                    <a:pt x="171069" y="327396"/>
                  </a:lnTo>
                  <a:lnTo>
                    <a:pt x="163128" y="333958"/>
                  </a:lnTo>
                  <a:lnTo>
                    <a:pt x="153160" y="339501"/>
                  </a:lnTo>
                  <a:lnTo>
                    <a:pt x="141840" y="344365"/>
                  </a:lnTo>
                  <a:lnTo>
                    <a:pt x="129619" y="348776"/>
                  </a:lnTo>
                  <a:lnTo>
                    <a:pt x="116797" y="350548"/>
                  </a:lnTo>
                  <a:lnTo>
                    <a:pt x="103574" y="350561"/>
                  </a:lnTo>
                  <a:lnTo>
                    <a:pt x="90085" y="349401"/>
                  </a:lnTo>
                  <a:lnTo>
                    <a:pt x="78755" y="346291"/>
                  </a:lnTo>
                  <a:lnTo>
                    <a:pt x="68864" y="341880"/>
                  </a:lnTo>
                  <a:lnTo>
                    <a:pt x="42071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88157" y="688082"/>
              <a:ext cx="178800" cy="142375"/>
            </a:xfrm>
            <a:custGeom>
              <a:avLst/>
              <a:gdLst/>
              <a:ahLst/>
              <a:cxnLst/>
              <a:rect l="0" t="0" r="0" b="0"/>
              <a:pathLst>
                <a:path w="178800" h="142375">
                  <a:moveTo>
                    <a:pt x="0" y="16597"/>
                  </a:moveTo>
                  <a:lnTo>
                    <a:pt x="5583" y="33347"/>
                  </a:lnTo>
                  <a:lnTo>
                    <a:pt x="9565" y="41787"/>
                  </a:lnTo>
                  <a:lnTo>
                    <a:pt x="14557" y="50919"/>
                  </a:lnTo>
                  <a:lnTo>
                    <a:pt x="20222" y="60514"/>
                  </a:lnTo>
                  <a:lnTo>
                    <a:pt x="25168" y="71584"/>
                  </a:lnTo>
                  <a:lnTo>
                    <a:pt x="29633" y="83639"/>
                  </a:lnTo>
                  <a:lnTo>
                    <a:pt x="33779" y="96350"/>
                  </a:lnTo>
                  <a:lnTo>
                    <a:pt x="36543" y="109499"/>
                  </a:lnTo>
                  <a:lnTo>
                    <a:pt x="38385" y="122939"/>
                  </a:lnTo>
                  <a:lnTo>
                    <a:pt x="39614" y="136574"/>
                  </a:lnTo>
                  <a:lnTo>
                    <a:pt x="38095" y="142158"/>
                  </a:lnTo>
                  <a:lnTo>
                    <a:pt x="34746" y="142374"/>
                  </a:lnTo>
                  <a:lnTo>
                    <a:pt x="30176" y="139013"/>
                  </a:lnTo>
                  <a:lnTo>
                    <a:pt x="27129" y="132098"/>
                  </a:lnTo>
                  <a:lnTo>
                    <a:pt x="25098" y="122813"/>
                  </a:lnTo>
                  <a:lnTo>
                    <a:pt x="23743" y="111948"/>
                  </a:lnTo>
                  <a:lnTo>
                    <a:pt x="22841" y="100031"/>
                  </a:lnTo>
                  <a:lnTo>
                    <a:pt x="22239" y="87412"/>
                  </a:lnTo>
                  <a:lnTo>
                    <a:pt x="21838" y="74324"/>
                  </a:lnTo>
                  <a:lnTo>
                    <a:pt x="22739" y="62093"/>
                  </a:lnTo>
                  <a:lnTo>
                    <a:pt x="24508" y="50434"/>
                  </a:lnTo>
                  <a:lnTo>
                    <a:pt x="26856" y="39155"/>
                  </a:lnTo>
                  <a:lnTo>
                    <a:pt x="31928" y="29298"/>
                  </a:lnTo>
                  <a:lnTo>
                    <a:pt x="38814" y="20390"/>
                  </a:lnTo>
                  <a:lnTo>
                    <a:pt x="46911" y="12114"/>
                  </a:lnTo>
                  <a:lnTo>
                    <a:pt x="56984" y="6596"/>
                  </a:lnTo>
                  <a:lnTo>
                    <a:pt x="68373" y="2918"/>
                  </a:lnTo>
                  <a:lnTo>
                    <a:pt x="80641" y="466"/>
                  </a:lnTo>
                  <a:lnTo>
                    <a:pt x="92325" y="0"/>
                  </a:lnTo>
                  <a:lnTo>
                    <a:pt x="103620" y="857"/>
                  </a:lnTo>
                  <a:lnTo>
                    <a:pt x="114657" y="2598"/>
                  </a:lnTo>
                  <a:lnTo>
                    <a:pt x="125520" y="4927"/>
                  </a:lnTo>
                  <a:lnTo>
                    <a:pt x="136268" y="7648"/>
                  </a:lnTo>
                  <a:lnTo>
                    <a:pt x="178799" y="271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51097" y="662608"/>
              <a:ext cx="220870" cy="189318"/>
            </a:xfrm>
            <a:custGeom>
              <a:avLst/>
              <a:gdLst/>
              <a:ahLst/>
              <a:cxnLst/>
              <a:rect l="0" t="0" r="0" b="0"/>
              <a:pathLst>
                <a:path w="220870" h="189318">
                  <a:moveTo>
                    <a:pt x="0" y="0"/>
                  </a:moveTo>
                  <a:lnTo>
                    <a:pt x="0" y="67612"/>
                  </a:lnTo>
                  <a:lnTo>
                    <a:pt x="1169" y="81302"/>
                  </a:lnTo>
                  <a:lnTo>
                    <a:pt x="3116" y="95103"/>
                  </a:lnTo>
                  <a:lnTo>
                    <a:pt x="5583" y="108978"/>
                  </a:lnTo>
                  <a:lnTo>
                    <a:pt x="8397" y="121735"/>
                  </a:lnTo>
                  <a:lnTo>
                    <a:pt x="11441" y="133744"/>
                  </a:lnTo>
                  <a:lnTo>
                    <a:pt x="14639" y="145257"/>
                  </a:lnTo>
                  <a:lnTo>
                    <a:pt x="19108" y="155269"/>
                  </a:lnTo>
                  <a:lnTo>
                    <a:pt x="24425" y="164281"/>
                  </a:lnTo>
                  <a:lnTo>
                    <a:pt x="30307" y="172626"/>
                  </a:lnTo>
                  <a:lnTo>
                    <a:pt x="37734" y="177021"/>
                  </a:lnTo>
                  <a:lnTo>
                    <a:pt x="46191" y="178783"/>
                  </a:lnTo>
                  <a:lnTo>
                    <a:pt x="55335" y="178788"/>
                  </a:lnTo>
                  <a:lnTo>
                    <a:pt x="63768" y="176455"/>
                  </a:lnTo>
                  <a:lnTo>
                    <a:pt x="71728" y="172562"/>
                  </a:lnTo>
                  <a:lnTo>
                    <a:pt x="79371" y="167629"/>
                  </a:lnTo>
                  <a:lnTo>
                    <a:pt x="86804" y="159666"/>
                  </a:lnTo>
                  <a:lnTo>
                    <a:pt x="94097" y="149683"/>
                  </a:lnTo>
                  <a:lnTo>
                    <a:pt x="101296" y="138354"/>
                  </a:lnTo>
                  <a:lnTo>
                    <a:pt x="108432" y="126126"/>
                  </a:lnTo>
                  <a:lnTo>
                    <a:pt x="115527" y="113299"/>
                  </a:lnTo>
                  <a:lnTo>
                    <a:pt x="122594" y="100074"/>
                  </a:lnTo>
                  <a:lnTo>
                    <a:pt x="127306" y="86583"/>
                  </a:lnTo>
                  <a:lnTo>
                    <a:pt x="130447" y="72914"/>
                  </a:lnTo>
                  <a:lnTo>
                    <a:pt x="132541" y="59127"/>
                  </a:lnTo>
                  <a:lnTo>
                    <a:pt x="133937" y="45261"/>
                  </a:lnTo>
                  <a:lnTo>
                    <a:pt x="134867" y="31343"/>
                  </a:lnTo>
                  <a:lnTo>
                    <a:pt x="135488" y="17389"/>
                  </a:lnTo>
                  <a:lnTo>
                    <a:pt x="135901" y="12762"/>
                  </a:lnTo>
                  <a:lnTo>
                    <a:pt x="136177" y="14351"/>
                  </a:lnTo>
                  <a:lnTo>
                    <a:pt x="136361" y="20085"/>
                  </a:lnTo>
                  <a:lnTo>
                    <a:pt x="137652" y="27414"/>
                  </a:lnTo>
                  <a:lnTo>
                    <a:pt x="139682" y="35805"/>
                  </a:lnTo>
                  <a:lnTo>
                    <a:pt x="142203" y="44905"/>
                  </a:lnTo>
                  <a:lnTo>
                    <a:pt x="143884" y="56815"/>
                  </a:lnTo>
                  <a:lnTo>
                    <a:pt x="145005" y="70598"/>
                  </a:lnTo>
                  <a:lnTo>
                    <a:pt x="145752" y="85630"/>
                  </a:lnTo>
                  <a:lnTo>
                    <a:pt x="148587" y="99157"/>
                  </a:lnTo>
                  <a:lnTo>
                    <a:pt x="152815" y="111681"/>
                  </a:lnTo>
                  <a:lnTo>
                    <a:pt x="157970" y="123536"/>
                  </a:lnTo>
                  <a:lnTo>
                    <a:pt x="163744" y="133777"/>
                  </a:lnTo>
                  <a:lnTo>
                    <a:pt x="169931" y="142941"/>
                  </a:lnTo>
                  <a:lnTo>
                    <a:pt x="176393" y="151388"/>
                  </a:lnTo>
                  <a:lnTo>
                    <a:pt x="183038" y="159357"/>
                  </a:lnTo>
                  <a:lnTo>
                    <a:pt x="189805" y="167006"/>
                  </a:lnTo>
                  <a:lnTo>
                    <a:pt x="220869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21445" y="678060"/>
              <a:ext cx="192427" cy="161506"/>
            </a:xfrm>
            <a:custGeom>
              <a:avLst/>
              <a:gdLst/>
              <a:ahLst/>
              <a:cxnLst/>
              <a:rect l="0" t="0" r="0" b="0"/>
              <a:pathLst>
                <a:path w="192427" h="161506">
                  <a:moveTo>
                    <a:pt x="118803" y="5583"/>
                  </a:moveTo>
                  <a:lnTo>
                    <a:pt x="102053" y="0"/>
                  </a:lnTo>
                  <a:lnTo>
                    <a:pt x="93613" y="1861"/>
                  </a:lnTo>
                  <a:lnTo>
                    <a:pt x="84480" y="6608"/>
                  </a:lnTo>
                  <a:lnTo>
                    <a:pt x="74886" y="13278"/>
                  </a:lnTo>
                  <a:lnTo>
                    <a:pt x="64984" y="21231"/>
                  </a:lnTo>
                  <a:lnTo>
                    <a:pt x="54877" y="30038"/>
                  </a:lnTo>
                  <a:lnTo>
                    <a:pt x="44633" y="39416"/>
                  </a:lnTo>
                  <a:lnTo>
                    <a:pt x="35466" y="50342"/>
                  </a:lnTo>
                  <a:lnTo>
                    <a:pt x="27018" y="62301"/>
                  </a:lnTo>
                  <a:lnTo>
                    <a:pt x="19048" y="74948"/>
                  </a:lnTo>
                  <a:lnTo>
                    <a:pt x="12567" y="88054"/>
                  </a:lnTo>
                  <a:lnTo>
                    <a:pt x="7077" y="101465"/>
                  </a:lnTo>
                  <a:lnTo>
                    <a:pt x="2249" y="115081"/>
                  </a:lnTo>
                  <a:lnTo>
                    <a:pt x="198" y="127664"/>
                  </a:lnTo>
                  <a:lnTo>
                    <a:pt x="0" y="139558"/>
                  </a:lnTo>
                  <a:lnTo>
                    <a:pt x="1037" y="150994"/>
                  </a:lnTo>
                  <a:lnTo>
                    <a:pt x="6402" y="157449"/>
                  </a:lnTo>
                  <a:lnTo>
                    <a:pt x="14653" y="160584"/>
                  </a:lnTo>
                  <a:lnTo>
                    <a:pt x="24829" y="161505"/>
                  </a:lnTo>
                  <a:lnTo>
                    <a:pt x="33950" y="158613"/>
                  </a:lnTo>
                  <a:lnTo>
                    <a:pt x="42368" y="153180"/>
                  </a:lnTo>
                  <a:lnTo>
                    <a:pt x="50317" y="146051"/>
                  </a:lnTo>
                  <a:lnTo>
                    <a:pt x="59122" y="136624"/>
                  </a:lnTo>
                  <a:lnTo>
                    <a:pt x="68498" y="125666"/>
                  </a:lnTo>
                  <a:lnTo>
                    <a:pt x="78255" y="113685"/>
                  </a:lnTo>
                  <a:lnTo>
                    <a:pt x="87096" y="102192"/>
                  </a:lnTo>
                  <a:lnTo>
                    <a:pt x="95328" y="91025"/>
                  </a:lnTo>
                  <a:lnTo>
                    <a:pt x="103153" y="80073"/>
                  </a:lnTo>
                  <a:lnTo>
                    <a:pt x="108370" y="68098"/>
                  </a:lnTo>
                  <a:lnTo>
                    <a:pt x="111847" y="55440"/>
                  </a:lnTo>
                  <a:lnTo>
                    <a:pt x="114166" y="42327"/>
                  </a:lnTo>
                  <a:lnTo>
                    <a:pt x="114543" y="38260"/>
                  </a:lnTo>
                  <a:lnTo>
                    <a:pt x="113626" y="40222"/>
                  </a:lnTo>
                  <a:lnTo>
                    <a:pt x="111846" y="46205"/>
                  </a:lnTo>
                  <a:lnTo>
                    <a:pt x="111827" y="53700"/>
                  </a:lnTo>
                  <a:lnTo>
                    <a:pt x="112984" y="62202"/>
                  </a:lnTo>
                  <a:lnTo>
                    <a:pt x="114924" y="71376"/>
                  </a:lnTo>
                  <a:lnTo>
                    <a:pt x="117385" y="80998"/>
                  </a:lnTo>
                  <a:lnTo>
                    <a:pt x="120195" y="90918"/>
                  </a:lnTo>
                  <a:lnTo>
                    <a:pt x="123237" y="101038"/>
                  </a:lnTo>
                  <a:lnTo>
                    <a:pt x="127602" y="110122"/>
                  </a:lnTo>
                  <a:lnTo>
                    <a:pt x="132849" y="118515"/>
                  </a:lnTo>
                  <a:lnTo>
                    <a:pt x="138685" y="126447"/>
                  </a:lnTo>
                  <a:lnTo>
                    <a:pt x="146081" y="132904"/>
                  </a:lnTo>
                  <a:lnTo>
                    <a:pt x="154518" y="138377"/>
                  </a:lnTo>
                  <a:lnTo>
                    <a:pt x="192426" y="15283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1952" y="657388"/>
              <a:ext cx="153307" cy="159335"/>
            </a:xfrm>
            <a:custGeom>
              <a:avLst/>
              <a:gdLst/>
              <a:ahLst/>
              <a:cxnLst/>
              <a:rect l="0" t="0" r="0" b="0"/>
              <a:pathLst>
                <a:path w="153307" h="159335">
                  <a:moveTo>
                    <a:pt x="6060" y="5220"/>
                  </a:moveTo>
                  <a:lnTo>
                    <a:pt x="476" y="27554"/>
                  </a:lnTo>
                  <a:lnTo>
                    <a:pt x="0" y="39976"/>
                  </a:lnTo>
                  <a:lnTo>
                    <a:pt x="852" y="54100"/>
                  </a:lnTo>
                  <a:lnTo>
                    <a:pt x="2588" y="69360"/>
                  </a:lnTo>
                  <a:lnTo>
                    <a:pt x="3745" y="84207"/>
                  </a:lnTo>
                  <a:lnTo>
                    <a:pt x="4517" y="98780"/>
                  </a:lnTo>
                  <a:lnTo>
                    <a:pt x="5374" y="127437"/>
                  </a:lnTo>
                  <a:lnTo>
                    <a:pt x="5857" y="159334"/>
                  </a:lnTo>
                  <a:lnTo>
                    <a:pt x="5970" y="147728"/>
                  </a:lnTo>
                  <a:lnTo>
                    <a:pt x="6033" y="113926"/>
                  </a:lnTo>
                  <a:lnTo>
                    <a:pt x="7211" y="101063"/>
                  </a:lnTo>
                  <a:lnTo>
                    <a:pt x="9165" y="87814"/>
                  </a:lnTo>
                  <a:lnTo>
                    <a:pt x="11635" y="74306"/>
                  </a:lnTo>
                  <a:lnTo>
                    <a:pt x="15620" y="61795"/>
                  </a:lnTo>
                  <a:lnTo>
                    <a:pt x="20614" y="49948"/>
                  </a:lnTo>
                  <a:lnTo>
                    <a:pt x="26280" y="38545"/>
                  </a:lnTo>
                  <a:lnTo>
                    <a:pt x="32395" y="27437"/>
                  </a:lnTo>
                  <a:lnTo>
                    <a:pt x="38809" y="16525"/>
                  </a:lnTo>
                  <a:lnTo>
                    <a:pt x="45422" y="5745"/>
                  </a:lnTo>
                  <a:lnTo>
                    <a:pt x="54505" y="896"/>
                  </a:lnTo>
                  <a:lnTo>
                    <a:pt x="65235" y="0"/>
                  </a:lnTo>
                  <a:lnTo>
                    <a:pt x="77063" y="1740"/>
                  </a:lnTo>
                  <a:lnTo>
                    <a:pt x="87285" y="5237"/>
                  </a:lnTo>
                  <a:lnTo>
                    <a:pt x="96437" y="9906"/>
                  </a:lnTo>
                  <a:lnTo>
                    <a:pt x="104876" y="15356"/>
                  </a:lnTo>
                  <a:lnTo>
                    <a:pt x="112839" y="22495"/>
                  </a:lnTo>
                  <a:lnTo>
                    <a:pt x="120485" y="30760"/>
                  </a:lnTo>
                  <a:lnTo>
                    <a:pt x="153306" y="578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03188" y="620538"/>
              <a:ext cx="230914" cy="559489"/>
            </a:xfrm>
            <a:custGeom>
              <a:avLst/>
              <a:gdLst/>
              <a:ahLst/>
              <a:cxnLst/>
              <a:rect l="0" t="0" r="0" b="0"/>
              <a:pathLst>
                <a:path w="230914" h="559489">
                  <a:moveTo>
                    <a:pt x="94658" y="0"/>
                  </a:moveTo>
                  <a:lnTo>
                    <a:pt x="89075" y="22334"/>
                  </a:lnTo>
                  <a:lnTo>
                    <a:pt x="87430" y="33587"/>
                  </a:lnTo>
                  <a:lnTo>
                    <a:pt x="86334" y="45764"/>
                  </a:lnTo>
                  <a:lnTo>
                    <a:pt x="85603" y="58556"/>
                  </a:lnTo>
                  <a:lnTo>
                    <a:pt x="84791" y="85235"/>
                  </a:lnTo>
                  <a:lnTo>
                    <a:pt x="84574" y="98894"/>
                  </a:lnTo>
                  <a:lnTo>
                    <a:pt x="85598" y="112674"/>
                  </a:lnTo>
                  <a:lnTo>
                    <a:pt x="87449" y="126535"/>
                  </a:lnTo>
                  <a:lnTo>
                    <a:pt x="89852" y="140451"/>
                  </a:lnTo>
                  <a:lnTo>
                    <a:pt x="93792" y="152065"/>
                  </a:lnTo>
                  <a:lnTo>
                    <a:pt x="98755" y="162145"/>
                  </a:lnTo>
                  <a:lnTo>
                    <a:pt x="104401" y="171202"/>
                  </a:lnTo>
                  <a:lnTo>
                    <a:pt x="112840" y="176072"/>
                  </a:lnTo>
                  <a:lnTo>
                    <a:pt x="123140" y="178149"/>
                  </a:lnTo>
                  <a:lnTo>
                    <a:pt x="134681" y="178366"/>
                  </a:lnTo>
                  <a:lnTo>
                    <a:pt x="145881" y="176173"/>
                  </a:lnTo>
                  <a:lnTo>
                    <a:pt x="156854" y="172374"/>
                  </a:lnTo>
                  <a:lnTo>
                    <a:pt x="167675" y="167504"/>
                  </a:lnTo>
                  <a:lnTo>
                    <a:pt x="177226" y="158414"/>
                  </a:lnTo>
                  <a:lnTo>
                    <a:pt x="185931" y="146511"/>
                  </a:lnTo>
                  <a:lnTo>
                    <a:pt x="194071" y="132733"/>
                  </a:lnTo>
                  <a:lnTo>
                    <a:pt x="199498" y="118873"/>
                  </a:lnTo>
                  <a:lnTo>
                    <a:pt x="203116" y="104958"/>
                  </a:lnTo>
                  <a:lnTo>
                    <a:pt x="205528" y="91007"/>
                  </a:lnTo>
                  <a:lnTo>
                    <a:pt x="207136" y="75863"/>
                  </a:lnTo>
                  <a:lnTo>
                    <a:pt x="208208" y="59925"/>
                  </a:lnTo>
                  <a:lnTo>
                    <a:pt x="208923" y="43456"/>
                  </a:lnTo>
                  <a:lnTo>
                    <a:pt x="208230" y="35982"/>
                  </a:lnTo>
                  <a:lnTo>
                    <a:pt x="206600" y="34506"/>
                  </a:lnTo>
                  <a:lnTo>
                    <a:pt x="204345" y="37027"/>
                  </a:lnTo>
                  <a:lnTo>
                    <a:pt x="204010" y="44551"/>
                  </a:lnTo>
                  <a:lnTo>
                    <a:pt x="204955" y="55410"/>
                  </a:lnTo>
                  <a:lnTo>
                    <a:pt x="206754" y="68493"/>
                  </a:lnTo>
                  <a:lnTo>
                    <a:pt x="206785" y="80721"/>
                  </a:lnTo>
                  <a:lnTo>
                    <a:pt x="205636" y="92378"/>
                  </a:lnTo>
                  <a:lnTo>
                    <a:pt x="203702" y="103656"/>
                  </a:lnTo>
                  <a:lnTo>
                    <a:pt x="202413" y="115849"/>
                  </a:lnTo>
                  <a:lnTo>
                    <a:pt x="201553" y="128652"/>
                  </a:lnTo>
                  <a:lnTo>
                    <a:pt x="200980" y="141862"/>
                  </a:lnTo>
                  <a:lnTo>
                    <a:pt x="201767" y="154174"/>
                  </a:lnTo>
                  <a:lnTo>
                    <a:pt x="203460" y="165888"/>
                  </a:lnTo>
                  <a:lnTo>
                    <a:pt x="205757" y="177204"/>
                  </a:lnTo>
                  <a:lnTo>
                    <a:pt x="207289" y="192927"/>
                  </a:lnTo>
                  <a:lnTo>
                    <a:pt x="208310" y="211590"/>
                  </a:lnTo>
                  <a:lnTo>
                    <a:pt x="208990" y="232213"/>
                  </a:lnTo>
                  <a:lnTo>
                    <a:pt x="210613" y="249467"/>
                  </a:lnTo>
                  <a:lnTo>
                    <a:pt x="212863" y="264475"/>
                  </a:lnTo>
                  <a:lnTo>
                    <a:pt x="215532" y="277987"/>
                  </a:lnTo>
                  <a:lnTo>
                    <a:pt x="217311" y="291669"/>
                  </a:lnTo>
                  <a:lnTo>
                    <a:pt x="218497" y="305465"/>
                  </a:lnTo>
                  <a:lnTo>
                    <a:pt x="219288" y="319337"/>
                  </a:lnTo>
                  <a:lnTo>
                    <a:pt x="220984" y="332091"/>
                  </a:lnTo>
                  <a:lnTo>
                    <a:pt x="223283" y="344099"/>
                  </a:lnTo>
                  <a:lnTo>
                    <a:pt x="225984" y="355611"/>
                  </a:lnTo>
                  <a:lnTo>
                    <a:pt x="227785" y="367959"/>
                  </a:lnTo>
                  <a:lnTo>
                    <a:pt x="228986" y="380866"/>
                  </a:lnTo>
                  <a:lnTo>
                    <a:pt x="229786" y="394145"/>
                  </a:lnTo>
                  <a:lnTo>
                    <a:pt x="230676" y="427598"/>
                  </a:lnTo>
                  <a:lnTo>
                    <a:pt x="230913" y="446335"/>
                  </a:lnTo>
                  <a:lnTo>
                    <a:pt x="228734" y="463501"/>
                  </a:lnTo>
                  <a:lnTo>
                    <a:pt x="224943" y="479619"/>
                  </a:lnTo>
                  <a:lnTo>
                    <a:pt x="220080" y="495040"/>
                  </a:lnTo>
                  <a:lnTo>
                    <a:pt x="214500" y="508825"/>
                  </a:lnTo>
                  <a:lnTo>
                    <a:pt x="208443" y="521522"/>
                  </a:lnTo>
                  <a:lnTo>
                    <a:pt x="202067" y="533492"/>
                  </a:lnTo>
                  <a:lnTo>
                    <a:pt x="194311" y="542641"/>
                  </a:lnTo>
                  <a:lnTo>
                    <a:pt x="185635" y="549909"/>
                  </a:lnTo>
                  <a:lnTo>
                    <a:pt x="176344" y="555922"/>
                  </a:lnTo>
                  <a:lnTo>
                    <a:pt x="165477" y="558763"/>
                  </a:lnTo>
                  <a:lnTo>
                    <a:pt x="153557" y="559488"/>
                  </a:lnTo>
                  <a:lnTo>
                    <a:pt x="140936" y="558803"/>
                  </a:lnTo>
                  <a:lnTo>
                    <a:pt x="127847" y="556009"/>
                  </a:lnTo>
                  <a:lnTo>
                    <a:pt x="114447" y="551809"/>
                  </a:lnTo>
                  <a:lnTo>
                    <a:pt x="100839" y="546672"/>
                  </a:lnTo>
                  <a:lnTo>
                    <a:pt x="87093" y="540910"/>
                  </a:lnTo>
                  <a:lnTo>
                    <a:pt x="73254" y="534731"/>
                  </a:lnTo>
                  <a:lnTo>
                    <a:pt x="59353" y="528275"/>
                  </a:lnTo>
                  <a:lnTo>
                    <a:pt x="47749" y="520465"/>
                  </a:lnTo>
                  <a:lnTo>
                    <a:pt x="37676" y="511752"/>
                  </a:lnTo>
                  <a:lnTo>
                    <a:pt x="28623" y="502438"/>
                  </a:lnTo>
                  <a:lnTo>
                    <a:pt x="21419" y="492722"/>
                  </a:lnTo>
                  <a:lnTo>
                    <a:pt x="15448" y="482740"/>
                  </a:lnTo>
                  <a:lnTo>
                    <a:pt x="0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52223" y="438636"/>
            <a:ext cx="1685873" cy="507948"/>
            <a:chOff x="3152223" y="438636"/>
            <a:chExt cx="1685873" cy="507948"/>
          </a:xfrm>
        </p:grpSpPr>
        <p:sp>
          <p:nvSpPr>
            <p:cNvPr id="13" name="Freeform 12"/>
            <p:cNvSpPr/>
            <p:nvPr/>
          </p:nvSpPr>
          <p:spPr>
            <a:xfrm>
              <a:off x="3152223" y="438636"/>
              <a:ext cx="223926" cy="381737"/>
            </a:xfrm>
            <a:custGeom>
              <a:avLst/>
              <a:gdLst/>
              <a:ahLst/>
              <a:cxnLst/>
              <a:rect l="0" t="0" r="0" b="0"/>
              <a:pathLst>
                <a:path w="223926" h="381737">
                  <a:moveTo>
                    <a:pt x="223925" y="97761"/>
                  </a:moveTo>
                  <a:lnTo>
                    <a:pt x="218342" y="75427"/>
                  </a:lnTo>
                  <a:lnTo>
                    <a:pt x="214360" y="65343"/>
                  </a:lnTo>
                  <a:lnTo>
                    <a:pt x="209368" y="55114"/>
                  </a:lnTo>
                  <a:lnTo>
                    <a:pt x="203703" y="44788"/>
                  </a:lnTo>
                  <a:lnTo>
                    <a:pt x="197589" y="35568"/>
                  </a:lnTo>
                  <a:lnTo>
                    <a:pt x="191176" y="27083"/>
                  </a:lnTo>
                  <a:lnTo>
                    <a:pt x="184563" y="19090"/>
                  </a:lnTo>
                  <a:lnTo>
                    <a:pt x="176649" y="12592"/>
                  </a:lnTo>
                  <a:lnTo>
                    <a:pt x="167867" y="7092"/>
                  </a:lnTo>
                  <a:lnTo>
                    <a:pt x="158506" y="2256"/>
                  </a:lnTo>
                  <a:lnTo>
                    <a:pt x="146422" y="201"/>
                  </a:lnTo>
                  <a:lnTo>
                    <a:pt x="132524" y="0"/>
                  </a:lnTo>
                  <a:lnTo>
                    <a:pt x="117415" y="1034"/>
                  </a:lnTo>
                  <a:lnTo>
                    <a:pt x="103836" y="2892"/>
                  </a:lnTo>
                  <a:lnTo>
                    <a:pt x="91278" y="5300"/>
                  </a:lnTo>
                  <a:lnTo>
                    <a:pt x="79400" y="8073"/>
                  </a:lnTo>
                  <a:lnTo>
                    <a:pt x="67975" y="12259"/>
                  </a:lnTo>
                  <a:lnTo>
                    <a:pt x="56853" y="17388"/>
                  </a:lnTo>
                  <a:lnTo>
                    <a:pt x="45933" y="23144"/>
                  </a:lnTo>
                  <a:lnTo>
                    <a:pt x="36315" y="31655"/>
                  </a:lnTo>
                  <a:lnTo>
                    <a:pt x="27566" y="42004"/>
                  </a:lnTo>
                  <a:lnTo>
                    <a:pt x="19396" y="53578"/>
                  </a:lnTo>
                  <a:lnTo>
                    <a:pt x="12781" y="64800"/>
                  </a:lnTo>
                  <a:lnTo>
                    <a:pt x="7202" y="75787"/>
                  </a:lnTo>
                  <a:lnTo>
                    <a:pt x="2314" y="86618"/>
                  </a:lnTo>
                  <a:lnTo>
                    <a:pt x="224" y="97344"/>
                  </a:lnTo>
                  <a:lnTo>
                    <a:pt x="0" y="108000"/>
                  </a:lnTo>
                  <a:lnTo>
                    <a:pt x="1018" y="118611"/>
                  </a:lnTo>
                  <a:lnTo>
                    <a:pt x="4035" y="128022"/>
                  </a:lnTo>
                  <a:lnTo>
                    <a:pt x="8383" y="136633"/>
                  </a:lnTo>
                  <a:lnTo>
                    <a:pt x="13619" y="144711"/>
                  </a:lnTo>
                  <a:lnTo>
                    <a:pt x="20616" y="151265"/>
                  </a:lnTo>
                  <a:lnTo>
                    <a:pt x="28786" y="156803"/>
                  </a:lnTo>
                  <a:lnTo>
                    <a:pt x="37739" y="161663"/>
                  </a:lnTo>
                  <a:lnTo>
                    <a:pt x="47213" y="163735"/>
                  </a:lnTo>
                  <a:lnTo>
                    <a:pt x="57035" y="163947"/>
                  </a:lnTo>
                  <a:lnTo>
                    <a:pt x="67089" y="162920"/>
                  </a:lnTo>
                  <a:lnTo>
                    <a:pt x="77297" y="159899"/>
                  </a:lnTo>
                  <a:lnTo>
                    <a:pt x="87609" y="155547"/>
                  </a:lnTo>
                  <a:lnTo>
                    <a:pt x="97989" y="150308"/>
                  </a:lnTo>
                  <a:lnTo>
                    <a:pt x="108415" y="144479"/>
                  </a:lnTo>
                  <a:lnTo>
                    <a:pt x="118872" y="138255"/>
                  </a:lnTo>
                  <a:lnTo>
                    <a:pt x="129349" y="131769"/>
                  </a:lnTo>
                  <a:lnTo>
                    <a:pt x="137502" y="123939"/>
                  </a:lnTo>
                  <a:lnTo>
                    <a:pt x="144106" y="115213"/>
                  </a:lnTo>
                  <a:lnTo>
                    <a:pt x="149678" y="105890"/>
                  </a:lnTo>
                  <a:lnTo>
                    <a:pt x="154560" y="96168"/>
                  </a:lnTo>
                  <a:lnTo>
                    <a:pt x="158984" y="86182"/>
                  </a:lnTo>
                  <a:lnTo>
                    <a:pt x="163102" y="76018"/>
                  </a:lnTo>
                  <a:lnTo>
                    <a:pt x="165847" y="73917"/>
                  </a:lnTo>
                  <a:lnTo>
                    <a:pt x="167677" y="77190"/>
                  </a:lnTo>
                  <a:lnTo>
                    <a:pt x="168897" y="84047"/>
                  </a:lnTo>
                  <a:lnTo>
                    <a:pt x="169711" y="93293"/>
                  </a:lnTo>
                  <a:lnTo>
                    <a:pt x="170253" y="104131"/>
                  </a:lnTo>
                  <a:lnTo>
                    <a:pt x="170615" y="116031"/>
                  </a:lnTo>
                  <a:lnTo>
                    <a:pt x="172024" y="127471"/>
                  </a:lnTo>
                  <a:lnTo>
                    <a:pt x="174133" y="138603"/>
                  </a:lnTo>
                  <a:lnTo>
                    <a:pt x="176707" y="149530"/>
                  </a:lnTo>
                  <a:lnTo>
                    <a:pt x="177254" y="162658"/>
                  </a:lnTo>
                  <a:lnTo>
                    <a:pt x="176451" y="177253"/>
                  </a:lnTo>
                  <a:lnTo>
                    <a:pt x="174746" y="192826"/>
                  </a:lnTo>
                  <a:lnTo>
                    <a:pt x="174779" y="209051"/>
                  </a:lnTo>
                  <a:lnTo>
                    <a:pt x="175969" y="225711"/>
                  </a:lnTo>
                  <a:lnTo>
                    <a:pt x="177931" y="242661"/>
                  </a:lnTo>
                  <a:lnTo>
                    <a:pt x="179239" y="259804"/>
                  </a:lnTo>
                  <a:lnTo>
                    <a:pt x="180111" y="277075"/>
                  </a:lnTo>
                  <a:lnTo>
                    <a:pt x="180692" y="294433"/>
                  </a:lnTo>
                  <a:lnTo>
                    <a:pt x="182249" y="309511"/>
                  </a:lnTo>
                  <a:lnTo>
                    <a:pt x="184455" y="323068"/>
                  </a:lnTo>
                  <a:lnTo>
                    <a:pt x="192373" y="3817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23395" y="809855"/>
              <a:ext cx="31554" cy="136729"/>
            </a:xfrm>
            <a:custGeom>
              <a:avLst/>
              <a:gdLst/>
              <a:ahLst/>
              <a:cxnLst/>
              <a:rect l="0" t="0" r="0" b="0"/>
              <a:pathLst>
                <a:path w="31554" h="136729">
                  <a:moveTo>
                    <a:pt x="31553" y="0"/>
                  </a:moveTo>
                  <a:lnTo>
                    <a:pt x="31553" y="22333"/>
                  </a:lnTo>
                  <a:lnTo>
                    <a:pt x="30384" y="33587"/>
                  </a:lnTo>
                  <a:lnTo>
                    <a:pt x="28436" y="45763"/>
                  </a:lnTo>
                  <a:lnTo>
                    <a:pt x="25969" y="58556"/>
                  </a:lnTo>
                  <a:lnTo>
                    <a:pt x="23156" y="70590"/>
                  </a:lnTo>
                  <a:lnTo>
                    <a:pt x="20111" y="82118"/>
                  </a:lnTo>
                  <a:lnTo>
                    <a:pt x="0" y="136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59958" y="560146"/>
              <a:ext cx="252424" cy="293603"/>
            </a:xfrm>
            <a:custGeom>
              <a:avLst/>
              <a:gdLst/>
              <a:ahLst/>
              <a:cxnLst/>
              <a:rect l="0" t="0" r="0" b="0"/>
              <a:pathLst>
                <a:path w="252424" h="293603">
                  <a:moveTo>
                    <a:pt x="0" y="60392"/>
                  </a:moveTo>
                  <a:lnTo>
                    <a:pt x="11167" y="43642"/>
                  </a:lnTo>
                  <a:lnTo>
                    <a:pt x="17962" y="36370"/>
                  </a:lnTo>
                  <a:lnTo>
                    <a:pt x="25998" y="29185"/>
                  </a:lnTo>
                  <a:lnTo>
                    <a:pt x="34862" y="22058"/>
                  </a:lnTo>
                  <a:lnTo>
                    <a:pt x="45445" y="16138"/>
                  </a:lnTo>
                  <a:lnTo>
                    <a:pt x="57175" y="11023"/>
                  </a:lnTo>
                  <a:lnTo>
                    <a:pt x="69669" y="6444"/>
                  </a:lnTo>
                  <a:lnTo>
                    <a:pt x="82674" y="3391"/>
                  </a:lnTo>
                  <a:lnTo>
                    <a:pt x="96018" y="1356"/>
                  </a:lnTo>
                  <a:lnTo>
                    <a:pt x="109588" y="0"/>
                  </a:lnTo>
                  <a:lnTo>
                    <a:pt x="123310" y="264"/>
                  </a:lnTo>
                  <a:lnTo>
                    <a:pt x="137132" y="1609"/>
                  </a:lnTo>
                  <a:lnTo>
                    <a:pt x="151021" y="3674"/>
                  </a:lnTo>
                  <a:lnTo>
                    <a:pt x="162618" y="8556"/>
                  </a:lnTo>
                  <a:lnTo>
                    <a:pt x="172686" y="15317"/>
                  </a:lnTo>
                  <a:lnTo>
                    <a:pt x="181735" y="23330"/>
                  </a:lnTo>
                  <a:lnTo>
                    <a:pt x="188937" y="33347"/>
                  </a:lnTo>
                  <a:lnTo>
                    <a:pt x="194907" y="44699"/>
                  </a:lnTo>
                  <a:lnTo>
                    <a:pt x="200055" y="56942"/>
                  </a:lnTo>
                  <a:lnTo>
                    <a:pt x="203487" y="70947"/>
                  </a:lnTo>
                  <a:lnTo>
                    <a:pt x="205776" y="86126"/>
                  </a:lnTo>
                  <a:lnTo>
                    <a:pt x="207301" y="102089"/>
                  </a:lnTo>
                  <a:lnTo>
                    <a:pt x="207149" y="116237"/>
                  </a:lnTo>
                  <a:lnTo>
                    <a:pt x="205879" y="129175"/>
                  </a:lnTo>
                  <a:lnTo>
                    <a:pt x="203864" y="141306"/>
                  </a:lnTo>
                  <a:lnTo>
                    <a:pt x="201353" y="152899"/>
                  </a:lnTo>
                  <a:lnTo>
                    <a:pt x="198509" y="164134"/>
                  </a:lnTo>
                  <a:lnTo>
                    <a:pt x="195445" y="175129"/>
                  </a:lnTo>
                  <a:lnTo>
                    <a:pt x="189896" y="188303"/>
                  </a:lnTo>
                  <a:lnTo>
                    <a:pt x="182692" y="202928"/>
                  </a:lnTo>
                  <a:lnTo>
                    <a:pt x="174382" y="218522"/>
                  </a:lnTo>
                  <a:lnTo>
                    <a:pt x="166506" y="231255"/>
                  </a:lnTo>
                  <a:lnTo>
                    <a:pt x="158917" y="242080"/>
                  </a:lnTo>
                  <a:lnTo>
                    <a:pt x="151521" y="251635"/>
                  </a:lnTo>
                  <a:lnTo>
                    <a:pt x="141916" y="260342"/>
                  </a:lnTo>
                  <a:lnTo>
                    <a:pt x="130838" y="268484"/>
                  </a:lnTo>
                  <a:lnTo>
                    <a:pt x="118778" y="276249"/>
                  </a:lnTo>
                  <a:lnTo>
                    <a:pt x="106064" y="282594"/>
                  </a:lnTo>
                  <a:lnTo>
                    <a:pt x="92913" y="287993"/>
                  </a:lnTo>
                  <a:lnTo>
                    <a:pt x="79471" y="292761"/>
                  </a:lnTo>
                  <a:lnTo>
                    <a:pt x="68173" y="293602"/>
                  </a:lnTo>
                  <a:lnTo>
                    <a:pt x="58303" y="291826"/>
                  </a:lnTo>
                  <a:lnTo>
                    <a:pt x="49387" y="288304"/>
                  </a:lnTo>
                  <a:lnTo>
                    <a:pt x="42273" y="282451"/>
                  </a:lnTo>
                  <a:lnTo>
                    <a:pt x="36363" y="275043"/>
                  </a:lnTo>
                  <a:lnTo>
                    <a:pt x="31254" y="266598"/>
                  </a:lnTo>
                  <a:lnTo>
                    <a:pt x="29016" y="257462"/>
                  </a:lnTo>
                  <a:lnTo>
                    <a:pt x="28693" y="247866"/>
                  </a:lnTo>
                  <a:lnTo>
                    <a:pt x="29646" y="237963"/>
                  </a:lnTo>
                  <a:lnTo>
                    <a:pt x="32619" y="227854"/>
                  </a:lnTo>
                  <a:lnTo>
                    <a:pt x="36938" y="217610"/>
                  </a:lnTo>
                  <a:lnTo>
                    <a:pt x="42155" y="207274"/>
                  </a:lnTo>
                  <a:lnTo>
                    <a:pt x="47970" y="198047"/>
                  </a:lnTo>
                  <a:lnTo>
                    <a:pt x="54184" y="189558"/>
                  </a:lnTo>
                  <a:lnTo>
                    <a:pt x="60664" y="181561"/>
                  </a:lnTo>
                  <a:lnTo>
                    <a:pt x="69658" y="176230"/>
                  </a:lnTo>
                  <a:lnTo>
                    <a:pt x="80329" y="172676"/>
                  </a:lnTo>
                  <a:lnTo>
                    <a:pt x="92117" y="170306"/>
                  </a:lnTo>
                  <a:lnTo>
                    <a:pt x="104651" y="169896"/>
                  </a:lnTo>
                  <a:lnTo>
                    <a:pt x="117680" y="170790"/>
                  </a:lnTo>
                  <a:lnTo>
                    <a:pt x="131042" y="172555"/>
                  </a:lnTo>
                  <a:lnTo>
                    <a:pt x="143455" y="176069"/>
                  </a:lnTo>
                  <a:lnTo>
                    <a:pt x="155237" y="180749"/>
                  </a:lnTo>
                  <a:lnTo>
                    <a:pt x="166596" y="186206"/>
                  </a:lnTo>
                  <a:lnTo>
                    <a:pt x="176507" y="192182"/>
                  </a:lnTo>
                  <a:lnTo>
                    <a:pt x="185452" y="198502"/>
                  </a:lnTo>
                  <a:lnTo>
                    <a:pt x="193751" y="205054"/>
                  </a:lnTo>
                  <a:lnTo>
                    <a:pt x="202791" y="212927"/>
                  </a:lnTo>
                  <a:lnTo>
                    <a:pt x="212323" y="221682"/>
                  </a:lnTo>
                  <a:lnTo>
                    <a:pt x="252423" y="2602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122898" y="8308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02703" y="615256"/>
              <a:ext cx="188489" cy="233197"/>
            </a:xfrm>
            <a:custGeom>
              <a:avLst/>
              <a:gdLst/>
              <a:ahLst/>
              <a:cxnLst/>
              <a:rect l="0" t="0" r="0" b="0"/>
              <a:pathLst>
                <a:path w="188489" h="233197">
                  <a:moveTo>
                    <a:pt x="56924" y="26317"/>
                  </a:moveTo>
                  <a:lnTo>
                    <a:pt x="45757" y="37484"/>
                  </a:lnTo>
                  <a:lnTo>
                    <a:pt x="40130" y="44279"/>
                  </a:lnTo>
                  <a:lnTo>
                    <a:pt x="34042" y="52315"/>
                  </a:lnTo>
                  <a:lnTo>
                    <a:pt x="27646" y="61179"/>
                  </a:lnTo>
                  <a:lnTo>
                    <a:pt x="22213" y="70593"/>
                  </a:lnTo>
                  <a:lnTo>
                    <a:pt x="17422" y="80376"/>
                  </a:lnTo>
                  <a:lnTo>
                    <a:pt x="13060" y="90403"/>
                  </a:lnTo>
                  <a:lnTo>
                    <a:pt x="8984" y="101762"/>
                  </a:lnTo>
                  <a:lnTo>
                    <a:pt x="5097" y="114010"/>
                  </a:lnTo>
                  <a:lnTo>
                    <a:pt x="1337" y="126849"/>
                  </a:lnTo>
                  <a:lnTo>
                    <a:pt x="0" y="140083"/>
                  </a:lnTo>
                  <a:lnTo>
                    <a:pt x="276" y="153581"/>
                  </a:lnTo>
                  <a:lnTo>
                    <a:pt x="1629" y="167253"/>
                  </a:lnTo>
                  <a:lnTo>
                    <a:pt x="3700" y="179874"/>
                  </a:lnTo>
                  <a:lnTo>
                    <a:pt x="6249" y="191794"/>
                  </a:lnTo>
                  <a:lnTo>
                    <a:pt x="9117" y="203246"/>
                  </a:lnTo>
                  <a:lnTo>
                    <a:pt x="14535" y="212050"/>
                  </a:lnTo>
                  <a:lnTo>
                    <a:pt x="21653" y="219088"/>
                  </a:lnTo>
                  <a:lnTo>
                    <a:pt x="29904" y="224948"/>
                  </a:lnTo>
                  <a:lnTo>
                    <a:pt x="41248" y="228855"/>
                  </a:lnTo>
                  <a:lnTo>
                    <a:pt x="54654" y="231460"/>
                  </a:lnTo>
                  <a:lnTo>
                    <a:pt x="69434" y="233196"/>
                  </a:lnTo>
                  <a:lnTo>
                    <a:pt x="83962" y="230848"/>
                  </a:lnTo>
                  <a:lnTo>
                    <a:pt x="98322" y="225777"/>
                  </a:lnTo>
                  <a:lnTo>
                    <a:pt x="112569" y="218890"/>
                  </a:lnTo>
                  <a:lnTo>
                    <a:pt x="124405" y="211961"/>
                  </a:lnTo>
                  <a:lnTo>
                    <a:pt x="134633" y="205005"/>
                  </a:lnTo>
                  <a:lnTo>
                    <a:pt x="143789" y="198030"/>
                  </a:lnTo>
                  <a:lnTo>
                    <a:pt x="153398" y="188706"/>
                  </a:lnTo>
                  <a:lnTo>
                    <a:pt x="163311" y="177815"/>
                  </a:lnTo>
                  <a:lnTo>
                    <a:pt x="173424" y="165881"/>
                  </a:lnTo>
                  <a:lnTo>
                    <a:pt x="180167" y="153249"/>
                  </a:lnTo>
                  <a:lnTo>
                    <a:pt x="184662" y="140154"/>
                  </a:lnTo>
                  <a:lnTo>
                    <a:pt x="187659" y="126750"/>
                  </a:lnTo>
                  <a:lnTo>
                    <a:pt x="188488" y="111970"/>
                  </a:lnTo>
                  <a:lnTo>
                    <a:pt x="187872" y="96274"/>
                  </a:lnTo>
                  <a:lnTo>
                    <a:pt x="186293" y="79967"/>
                  </a:lnTo>
                  <a:lnTo>
                    <a:pt x="182903" y="66758"/>
                  </a:lnTo>
                  <a:lnTo>
                    <a:pt x="178306" y="55615"/>
                  </a:lnTo>
                  <a:lnTo>
                    <a:pt x="172904" y="45849"/>
                  </a:lnTo>
                  <a:lnTo>
                    <a:pt x="165797" y="35832"/>
                  </a:lnTo>
                  <a:lnTo>
                    <a:pt x="157553" y="25649"/>
                  </a:lnTo>
                  <a:lnTo>
                    <a:pt x="148551" y="15354"/>
                  </a:lnTo>
                  <a:lnTo>
                    <a:pt x="137875" y="8491"/>
                  </a:lnTo>
                  <a:lnTo>
                    <a:pt x="126083" y="3915"/>
                  </a:lnTo>
                  <a:lnTo>
                    <a:pt x="113548" y="865"/>
                  </a:lnTo>
                  <a:lnTo>
                    <a:pt x="100516" y="0"/>
                  </a:lnTo>
                  <a:lnTo>
                    <a:pt x="87154" y="592"/>
                  </a:lnTo>
                  <a:lnTo>
                    <a:pt x="73572" y="2155"/>
                  </a:lnTo>
                  <a:lnTo>
                    <a:pt x="59842" y="7872"/>
                  </a:lnTo>
                  <a:lnTo>
                    <a:pt x="46015" y="16358"/>
                  </a:lnTo>
                  <a:lnTo>
                    <a:pt x="4336" y="47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82392" y="599503"/>
              <a:ext cx="19141" cy="241905"/>
            </a:xfrm>
            <a:custGeom>
              <a:avLst/>
              <a:gdLst/>
              <a:ahLst/>
              <a:cxnLst/>
              <a:rect l="0" t="0" r="0" b="0"/>
              <a:pathLst>
                <a:path w="19141" h="241905">
                  <a:moveTo>
                    <a:pt x="19140" y="0"/>
                  </a:moveTo>
                  <a:lnTo>
                    <a:pt x="19140" y="58556"/>
                  </a:lnTo>
                  <a:lnTo>
                    <a:pt x="17971" y="70590"/>
                  </a:lnTo>
                  <a:lnTo>
                    <a:pt x="16023" y="82118"/>
                  </a:lnTo>
                  <a:lnTo>
                    <a:pt x="7699" y="121327"/>
                  </a:lnTo>
                  <a:lnTo>
                    <a:pt x="4501" y="136978"/>
                  </a:lnTo>
                  <a:lnTo>
                    <a:pt x="2369" y="152087"/>
                  </a:lnTo>
                  <a:lnTo>
                    <a:pt x="947" y="166834"/>
                  </a:lnTo>
                  <a:lnTo>
                    <a:pt x="0" y="181340"/>
                  </a:lnTo>
                  <a:lnTo>
                    <a:pt x="537" y="194516"/>
                  </a:lnTo>
                  <a:lnTo>
                    <a:pt x="2063" y="206806"/>
                  </a:lnTo>
                  <a:lnTo>
                    <a:pt x="8622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75108" y="600965"/>
              <a:ext cx="262988" cy="240443"/>
            </a:xfrm>
            <a:custGeom>
              <a:avLst/>
              <a:gdLst/>
              <a:ahLst/>
              <a:cxnLst/>
              <a:rect l="0" t="0" r="0" b="0"/>
              <a:pathLst>
                <a:path w="262988" h="240443">
                  <a:moveTo>
                    <a:pt x="21082" y="9055"/>
                  </a:moveTo>
                  <a:lnTo>
                    <a:pt x="37832" y="3472"/>
                  </a:lnTo>
                  <a:lnTo>
                    <a:pt x="47441" y="1827"/>
                  </a:lnTo>
                  <a:lnTo>
                    <a:pt x="58521" y="731"/>
                  </a:lnTo>
                  <a:lnTo>
                    <a:pt x="70583" y="0"/>
                  </a:lnTo>
                  <a:lnTo>
                    <a:pt x="83298" y="681"/>
                  </a:lnTo>
                  <a:lnTo>
                    <a:pt x="96449" y="2304"/>
                  </a:lnTo>
                  <a:lnTo>
                    <a:pt x="109891" y="4554"/>
                  </a:lnTo>
                  <a:lnTo>
                    <a:pt x="121190" y="8392"/>
                  </a:lnTo>
                  <a:lnTo>
                    <a:pt x="131060" y="13287"/>
                  </a:lnTo>
                  <a:lnTo>
                    <a:pt x="139977" y="18888"/>
                  </a:lnTo>
                  <a:lnTo>
                    <a:pt x="148259" y="27297"/>
                  </a:lnTo>
                  <a:lnTo>
                    <a:pt x="156117" y="37577"/>
                  </a:lnTo>
                  <a:lnTo>
                    <a:pt x="163693" y="49105"/>
                  </a:lnTo>
                  <a:lnTo>
                    <a:pt x="169913" y="61465"/>
                  </a:lnTo>
                  <a:lnTo>
                    <a:pt x="175228" y="74379"/>
                  </a:lnTo>
                  <a:lnTo>
                    <a:pt x="179940" y="87663"/>
                  </a:lnTo>
                  <a:lnTo>
                    <a:pt x="181912" y="102362"/>
                  </a:lnTo>
                  <a:lnTo>
                    <a:pt x="182059" y="118005"/>
                  </a:lnTo>
                  <a:lnTo>
                    <a:pt x="180988" y="134276"/>
                  </a:lnTo>
                  <a:lnTo>
                    <a:pt x="177937" y="148630"/>
                  </a:lnTo>
                  <a:lnTo>
                    <a:pt x="173565" y="161705"/>
                  </a:lnTo>
                  <a:lnTo>
                    <a:pt x="168314" y="173927"/>
                  </a:lnTo>
                  <a:lnTo>
                    <a:pt x="160139" y="184413"/>
                  </a:lnTo>
                  <a:lnTo>
                    <a:pt x="150014" y="193740"/>
                  </a:lnTo>
                  <a:lnTo>
                    <a:pt x="138589" y="202296"/>
                  </a:lnTo>
                  <a:lnTo>
                    <a:pt x="127467" y="209168"/>
                  </a:lnTo>
                  <a:lnTo>
                    <a:pt x="116547" y="214918"/>
                  </a:lnTo>
                  <a:lnTo>
                    <a:pt x="105760" y="219921"/>
                  </a:lnTo>
                  <a:lnTo>
                    <a:pt x="93895" y="222087"/>
                  </a:lnTo>
                  <a:lnTo>
                    <a:pt x="81310" y="222362"/>
                  </a:lnTo>
                  <a:lnTo>
                    <a:pt x="68246" y="221377"/>
                  </a:lnTo>
                  <a:lnTo>
                    <a:pt x="56031" y="218383"/>
                  </a:lnTo>
                  <a:lnTo>
                    <a:pt x="44381" y="214050"/>
                  </a:lnTo>
                  <a:lnTo>
                    <a:pt x="33109" y="208824"/>
                  </a:lnTo>
                  <a:lnTo>
                    <a:pt x="23257" y="203003"/>
                  </a:lnTo>
                  <a:lnTo>
                    <a:pt x="14352" y="196785"/>
                  </a:lnTo>
                  <a:lnTo>
                    <a:pt x="6077" y="190302"/>
                  </a:lnTo>
                  <a:lnTo>
                    <a:pt x="1730" y="182474"/>
                  </a:lnTo>
                  <a:lnTo>
                    <a:pt x="0" y="173750"/>
                  </a:lnTo>
                  <a:lnTo>
                    <a:pt x="16" y="164428"/>
                  </a:lnTo>
                  <a:lnTo>
                    <a:pt x="2363" y="155876"/>
                  </a:lnTo>
                  <a:lnTo>
                    <a:pt x="6266" y="147838"/>
                  </a:lnTo>
                  <a:lnTo>
                    <a:pt x="11204" y="140141"/>
                  </a:lnTo>
                  <a:lnTo>
                    <a:pt x="20340" y="136179"/>
                  </a:lnTo>
                  <a:lnTo>
                    <a:pt x="32274" y="134706"/>
                  </a:lnTo>
                  <a:lnTo>
                    <a:pt x="46073" y="134893"/>
                  </a:lnTo>
                  <a:lnTo>
                    <a:pt x="61115" y="136186"/>
                  </a:lnTo>
                  <a:lnTo>
                    <a:pt x="76986" y="138217"/>
                  </a:lnTo>
                  <a:lnTo>
                    <a:pt x="93410" y="140739"/>
                  </a:lnTo>
                  <a:lnTo>
                    <a:pt x="106697" y="144758"/>
                  </a:lnTo>
                  <a:lnTo>
                    <a:pt x="117891" y="149774"/>
                  </a:lnTo>
                  <a:lnTo>
                    <a:pt x="127692" y="155456"/>
                  </a:lnTo>
                  <a:lnTo>
                    <a:pt x="140069" y="161581"/>
                  </a:lnTo>
                  <a:lnTo>
                    <a:pt x="154163" y="168002"/>
                  </a:lnTo>
                  <a:lnTo>
                    <a:pt x="169402" y="174619"/>
                  </a:lnTo>
                  <a:lnTo>
                    <a:pt x="183068" y="182537"/>
                  </a:lnTo>
                  <a:lnTo>
                    <a:pt x="195684" y="191321"/>
                  </a:lnTo>
                  <a:lnTo>
                    <a:pt x="207601" y="200683"/>
                  </a:lnTo>
                  <a:lnTo>
                    <a:pt x="219051" y="209262"/>
                  </a:lnTo>
                  <a:lnTo>
                    <a:pt x="262987" y="2404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04844" y="1167453"/>
            <a:ext cx="4922237" cy="843597"/>
            <a:chOff x="504844" y="1167453"/>
            <a:chExt cx="4922237" cy="843597"/>
          </a:xfrm>
        </p:grpSpPr>
        <p:sp>
          <p:nvSpPr>
            <p:cNvPr id="21" name="Freeform 20"/>
            <p:cNvSpPr/>
            <p:nvPr/>
          </p:nvSpPr>
          <p:spPr>
            <a:xfrm>
              <a:off x="736231" y="1199006"/>
              <a:ext cx="31426" cy="420705"/>
            </a:xfrm>
            <a:custGeom>
              <a:avLst/>
              <a:gdLst/>
              <a:ahLst/>
              <a:cxnLst/>
              <a:rect l="0" t="0" r="0" b="0"/>
              <a:pathLst>
                <a:path w="31426" h="420705">
                  <a:moveTo>
                    <a:pt x="21036" y="0"/>
                  </a:moveTo>
                  <a:lnTo>
                    <a:pt x="26619" y="16750"/>
                  </a:lnTo>
                  <a:lnTo>
                    <a:pt x="28264" y="28696"/>
                  </a:lnTo>
                  <a:lnTo>
                    <a:pt x="29360" y="43672"/>
                  </a:lnTo>
                  <a:lnTo>
                    <a:pt x="30579" y="76672"/>
                  </a:lnTo>
                  <a:lnTo>
                    <a:pt x="31264" y="121531"/>
                  </a:lnTo>
                  <a:lnTo>
                    <a:pt x="31425" y="150230"/>
                  </a:lnTo>
                  <a:lnTo>
                    <a:pt x="30299" y="164428"/>
                  </a:lnTo>
                  <a:lnTo>
                    <a:pt x="28380" y="178567"/>
                  </a:lnTo>
                  <a:lnTo>
                    <a:pt x="23131" y="210249"/>
                  </a:lnTo>
                  <a:lnTo>
                    <a:pt x="16903" y="251597"/>
                  </a:lnTo>
                  <a:lnTo>
                    <a:pt x="14775" y="270570"/>
                  </a:lnTo>
                  <a:lnTo>
                    <a:pt x="13356" y="287893"/>
                  </a:lnTo>
                  <a:lnTo>
                    <a:pt x="12410" y="304116"/>
                  </a:lnTo>
                  <a:lnTo>
                    <a:pt x="10611" y="320775"/>
                  </a:lnTo>
                  <a:lnTo>
                    <a:pt x="8243" y="337724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4844" y="1167453"/>
              <a:ext cx="452258" cy="42071"/>
            </a:xfrm>
            <a:custGeom>
              <a:avLst/>
              <a:gdLst/>
              <a:ahLst/>
              <a:cxnLst/>
              <a:rect l="0" t="0" r="0" b="0"/>
              <a:pathLst>
                <a:path w="452258" h="42071">
                  <a:moveTo>
                    <a:pt x="0" y="42070"/>
                  </a:moveTo>
                  <a:lnTo>
                    <a:pt x="16751" y="36487"/>
                  </a:lnTo>
                  <a:lnTo>
                    <a:pt x="28696" y="33674"/>
                  </a:lnTo>
                  <a:lnTo>
                    <a:pt x="43672" y="30629"/>
                  </a:lnTo>
                  <a:lnTo>
                    <a:pt x="60668" y="27431"/>
                  </a:lnTo>
                  <a:lnTo>
                    <a:pt x="80178" y="25299"/>
                  </a:lnTo>
                  <a:lnTo>
                    <a:pt x="101366" y="23878"/>
                  </a:lnTo>
                  <a:lnTo>
                    <a:pt x="123671" y="22930"/>
                  </a:lnTo>
                  <a:lnTo>
                    <a:pt x="143216" y="21130"/>
                  </a:lnTo>
                  <a:lnTo>
                    <a:pt x="160920" y="18761"/>
                  </a:lnTo>
                  <a:lnTo>
                    <a:pt x="177398" y="16013"/>
                  </a:lnTo>
                  <a:lnTo>
                    <a:pt x="193057" y="14181"/>
                  </a:lnTo>
                  <a:lnTo>
                    <a:pt x="208171" y="12960"/>
                  </a:lnTo>
                  <a:lnTo>
                    <a:pt x="222922" y="12146"/>
                  </a:lnTo>
                  <a:lnTo>
                    <a:pt x="251776" y="11241"/>
                  </a:lnTo>
                  <a:lnTo>
                    <a:pt x="308389" y="10660"/>
                  </a:lnTo>
                  <a:lnTo>
                    <a:pt x="321286" y="9444"/>
                  </a:lnTo>
                  <a:lnTo>
                    <a:pt x="333390" y="7465"/>
                  </a:lnTo>
                  <a:lnTo>
                    <a:pt x="344966" y="4976"/>
                  </a:lnTo>
                  <a:lnTo>
                    <a:pt x="357357" y="3318"/>
                  </a:lnTo>
                  <a:lnTo>
                    <a:pt x="370292" y="2212"/>
                  </a:lnTo>
                  <a:lnTo>
                    <a:pt x="383590" y="1474"/>
                  </a:lnTo>
                  <a:lnTo>
                    <a:pt x="410831" y="655"/>
                  </a:lnTo>
                  <a:lnTo>
                    <a:pt x="45225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36066" y="1439631"/>
              <a:ext cx="175141" cy="230780"/>
            </a:xfrm>
            <a:custGeom>
              <a:avLst/>
              <a:gdLst/>
              <a:ahLst/>
              <a:cxnLst/>
              <a:rect l="0" t="0" r="0" b="0"/>
              <a:pathLst>
                <a:path w="175141" h="230780">
                  <a:moveTo>
                    <a:pt x="31553" y="74903"/>
                  </a:moveTo>
                  <a:lnTo>
                    <a:pt x="31553" y="102820"/>
                  </a:lnTo>
                  <a:lnTo>
                    <a:pt x="30384" y="115718"/>
                  </a:lnTo>
                  <a:lnTo>
                    <a:pt x="28436" y="128991"/>
                  </a:lnTo>
                  <a:lnTo>
                    <a:pt x="25969" y="142515"/>
                  </a:lnTo>
                  <a:lnTo>
                    <a:pt x="25493" y="156205"/>
                  </a:lnTo>
                  <a:lnTo>
                    <a:pt x="26344" y="170006"/>
                  </a:lnTo>
                  <a:lnTo>
                    <a:pt x="28080" y="183881"/>
                  </a:lnTo>
                  <a:lnTo>
                    <a:pt x="30406" y="196637"/>
                  </a:lnTo>
                  <a:lnTo>
                    <a:pt x="33126" y="208647"/>
                  </a:lnTo>
                  <a:lnTo>
                    <a:pt x="36107" y="220159"/>
                  </a:lnTo>
                  <a:lnTo>
                    <a:pt x="41601" y="226666"/>
                  </a:lnTo>
                  <a:lnTo>
                    <a:pt x="48769" y="229835"/>
                  </a:lnTo>
                  <a:lnTo>
                    <a:pt x="57054" y="230779"/>
                  </a:lnTo>
                  <a:lnTo>
                    <a:pt x="66083" y="229071"/>
                  </a:lnTo>
                  <a:lnTo>
                    <a:pt x="75608" y="225595"/>
                  </a:lnTo>
                  <a:lnTo>
                    <a:pt x="85464" y="220940"/>
                  </a:lnTo>
                  <a:lnTo>
                    <a:pt x="94372" y="215500"/>
                  </a:lnTo>
                  <a:lnTo>
                    <a:pt x="102648" y="209536"/>
                  </a:lnTo>
                  <a:lnTo>
                    <a:pt x="110502" y="203223"/>
                  </a:lnTo>
                  <a:lnTo>
                    <a:pt x="118076" y="196677"/>
                  </a:lnTo>
                  <a:lnTo>
                    <a:pt x="125462" y="189975"/>
                  </a:lnTo>
                  <a:lnTo>
                    <a:pt x="132723" y="183171"/>
                  </a:lnTo>
                  <a:lnTo>
                    <a:pt x="138733" y="175128"/>
                  </a:lnTo>
                  <a:lnTo>
                    <a:pt x="143908" y="166261"/>
                  </a:lnTo>
                  <a:lnTo>
                    <a:pt x="148527" y="156843"/>
                  </a:lnTo>
                  <a:lnTo>
                    <a:pt x="153943" y="148228"/>
                  </a:lnTo>
                  <a:lnTo>
                    <a:pt x="159891" y="140147"/>
                  </a:lnTo>
                  <a:lnTo>
                    <a:pt x="166194" y="132422"/>
                  </a:lnTo>
                  <a:lnTo>
                    <a:pt x="170395" y="121429"/>
                  </a:lnTo>
                  <a:lnTo>
                    <a:pt x="173197" y="108258"/>
                  </a:lnTo>
                  <a:lnTo>
                    <a:pt x="175064" y="93633"/>
                  </a:lnTo>
                  <a:lnTo>
                    <a:pt x="175140" y="79210"/>
                  </a:lnTo>
                  <a:lnTo>
                    <a:pt x="174023" y="64919"/>
                  </a:lnTo>
                  <a:lnTo>
                    <a:pt x="172109" y="50718"/>
                  </a:lnTo>
                  <a:lnTo>
                    <a:pt x="167327" y="38913"/>
                  </a:lnTo>
                  <a:lnTo>
                    <a:pt x="160634" y="28706"/>
                  </a:lnTo>
                  <a:lnTo>
                    <a:pt x="152665" y="19564"/>
                  </a:lnTo>
                  <a:lnTo>
                    <a:pt x="142679" y="12300"/>
                  </a:lnTo>
                  <a:lnTo>
                    <a:pt x="131346" y="6289"/>
                  </a:lnTo>
                  <a:lnTo>
                    <a:pt x="119117" y="1114"/>
                  </a:lnTo>
                  <a:lnTo>
                    <a:pt x="106289" y="0"/>
                  </a:lnTo>
                  <a:lnTo>
                    <a:pt x="93063" y="1595"/>
                  </a:lnTo>
                  <a:lnTo>
                    <a:pt x="79572" y="4996"/>
                  </a:lnTo>
                  <a:lnTo>
                    <a:pt x="67071" y="10769"/>
                  </a:lnTo>
                  <a:lnTo>
                    <a:pt x="55232" y="18123"/>
                  </a:lnTo>
                  <a:lnTo>
                    <a:pt x="43833" y="26532"/>
                  </a:lnTo>
                  <a:lnTo>
                    <a:pt x="33896" y="36812"/>
                  </a:lnTo>
                  <a:lnTo>
                    <a:pt x="24935" y="48341"/>
                  </a:lnTo>
                  <a:lnTo>
                    <a:pt x="0" y="854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192759" y="1325856"/>
              <a:ext cx="195565" cy="348585"/>
            </a:xfrm>
            <a:custGeom>
              <a:avLst/>
              <a:gdLst/>
              <a:ahLst/>
              <a:cxnLst/>
              <a:rect l="0" t="0" r="0" b="0"/>
              <a:pathLst>
                <a:path w="195565" h="348585">
                  <a:moveTo>
                    <a:pt x="142976" y="178160"/>
                  </a:moveTo>
                  <a:lnTo>
                    <a:pt x="126225" y="166993"/>
                  </a:lnTo>
                  <a:lnTo>
                    <a:pt x="115448" y="164872"/>
                  </a:lnTo>
                  <a:lnTo>
                    <a:pt x="102420" y="164627"/>
                  </a:lnTo>
                  <a:lnTo>
                    <a:pt x="87892" y="165632"/>
                  </a:lnTo>
                  <a:lnTo>
                    <a:pt x="75869" y="168640"/>
                  </a:lnTo>
                  <a:lnTo>
                    <a:pt x="65516" y="172982"/>
                  </a:lnTo>
                  <a:lnTo>
                    <a:pt x="56277" y="178214"/>
                  </a:lnTo>
                  <a:lnTo>
                    <a:pt x="47781" y="185208"/>
                  </a:lnTo>
                  <a:lnTo>
                    <a:pt x="39779" y="193376"/>
                  </a:lnTo>
                  <a:lnTo>
                    <a:pt x="32108" y="202328"/>
                  </a:lnTo>
                  <a:lnTo>
                    <a:pt x="24656" y="214138"/>
                  </a:lnTo>
                  <a:lnTo>
                    <a:pt x="17351" y="227855"/>
                  </a:lnTo>
                  <a:lnTo>
                    <a:pt x="10144" y="242843"/>
                  </a:lnTo>
                  <a:lnTo>
                    <a:pt x="5339" y="257509"/>
                  </a:lnTo>
                  <a:lnTo>
                    <a:pt x="2135" y="271961"/>
                  </a:lnTo>
                  <a:lnTo>
                    <a:pt x="0" y="286271"/>
                  </a:lnTo>
                  <a:lnTo>
                    <a:pt x="914" y="299316"/>
                  </a:lnTo>
                  <a:lnTo>
                    <a:pt x="3860" y="311519"/>
                  </a:lnTo>
                  <a:lnTo>
                    <a:pt x="8161" y="323160"/>
                  </a:lnTo>
                  <a:lnTo>
                    <a:pt x="14535" y="332089"/>
                  </a:lnTo>
                  <a:lnTo>
                    <a:pt x="22290" y="339210"/>
                  </a:lnTo>
                  <a:lnTo>
                    <a:pt x="30966" y="345127"/>
                  </a:lnTo>
                  <a:lnTo>
                    <a:pt x="40255" y="347902"/>
                  </a:lnTo>
                  <a:lnTo>
                    <a:pt x="49954" y="348584"/>
                  </a:lnTo>
                  <a:lnTo>
                    <a:pt x="59926" y="347870"/>
                  </a:lnTo>
                  <a:lnTo>
                    <a:pt x="71249" y="343888"/>
                  </a:lnTo>
                  <a:lnTo>
                    <a:pt x="83471" y="337727"/>
                  </a:lnTo>
                  <a:lnTo>
                    <a:pt x="96294" y="330115"/>
                  </a:lnTo>
                  <a:lnTo>
                    <a:pt x="107180" y="322702"/>
                  </a:lnTo>
                  <a:lnTo>
                    <a:pt x="116775" y="315423"/>
                  </a:lnTo>
                  <a:lnTo>
                    <a:pt x="125508" y="308233"/>
                  </a:lnTo>
                  <a:lnTo>
                    <a:pt x="132499" y="299934"/>
                  </a:lnTo>
                  <a:lnTo>
                    <a:pt x="138329" y="290896"/>
                  </a:lnTo>
                  <a:lnTo>
                    <a:pt x="143383" y="281364"/>
                  </a:lnTo>
                  <a:lnTo>
                    <a:pt x="149091" y="271504"/>
                  </a:lnTo>
                  <a:lnTo>
                    <a:pt x="155233" y="261424"/>
                  </a:lnTo>
                  <a:lnTo>
                    <a:pt x="161664" y="251199"/>
                  </a:lnTo>
                  <a:lnTo>
                    <a:pt x="167121" y="237370"/>
                  </a:lnTo>
                  <a:lnTo>
                    <a:pt x="171927" y="221139"/>
                  </a:lnTo>
                  <a:lnTo>
                    <a:pt x="176300" y="203307"/>
                  </a:lnTo>
                  <a:lnTo>
                    <a:pt x="179215" y="186744"/>
                  </a:lnTo>
                  <a:lnTo>
                    <a:pt x="181159" y="171028"/>
                  </a:lnTo>
                  <a:lnTo>
                    <a:pt x="182455" y="155876"/>
                  </a:lnTo>
                  <a:lnTo>
                    <a:pt x="183318" y="138763"/>
                  </a:lnTo>
                  <a:lnTo>
                    <a:pt x="184278" y="101051"/>
                  </a:lnTo>
                  <a:lnTo>
                    <a:pt x="183366" y="82346"/>
                  </a:lnTo>
                  <a:lnTo>
                    <a:pt x="181588" y="64033"/>
                  </a:lnTo>
                  <a:lnTo>
                    <a:pt x="179235" y="45982"/>
                  </a:lnTo>
                  <a:lnTo>
                    <a:pt x="176498" y="30441"/>
                  </a:lnTo>
                  <a:lnTo>
                    <a:pt x="173504" y="16575"/>
                  </a:lnTo>
                  <a:lnTo>
                    <a:pt x="170339" y="3826"/>
                  </a:lnTo>
                  <a:lnTo>
                    <a:pt x="167061" y="0"/>
                  </a:lnTo>
                  <a:lnTo>
                    <a:pt x="163707" y="2124"/>
                  </a:lnTo>
                  <a:lnTo>
                    <a:pt x="160302" y="8215"/>
                  </a:lnTo>
                  <a:lnTo>
                    <a:pt x="159201" y="19287"/>
                  </a:lnTo>
                  <a:lnTo>
                    <a:pt x="159636" y="33680"/>
                  </a:lnTo>
                  <a:lnTo>
                    <a:pt x="161094" y="50287"/>
                  </a:lnTo>
                  <a:lnTo>
                    <a:pt x="162066" y="69539"/>
                  </a:lnTo>
                  <a:lnTo>
                    <a:pt x="163146" y="112744"/>
                  </a:lnTo>
                  <a:lnTo>
                    <a:pt x="164603" y="131044"/>
                  </a:lnTo>
                  <a:lnTo>
                    <a:pt x="166743" y="146749"/>
                  </a:lnTo>
                  <a:lnTo>
                    <a:pt x="169338" y="160725"/>
                  </a:lnTo>
                  <a:lnTo>
                    <a:pt x="171068" y="177055"/>
                  </a:lnTo>
                  <a:lnTo>
                    <a:pt x="172222" y="194953"/>
                  </a:lnTo>
                  <a:lnTo>
                    <a:pt x="172990" y="213896"/>
                  </a:lnTo>
                  <a:lnTo>
                    <a:pt x="174672" y="230031"/>
                  </a:lnTo>
                  <a:lnTo>
                    <a:pt x="176961" y="244293"/>
                  </a:lnTo>
                  <a:lnTo>
                    <a:pt x="179656" y="257308"/>
                  </a:lnTo>
                  <a:lnTo>
                    <a:pt x="181453" y="270658"/>
                  </a:lnTo>
                  <a:lnTo>
                    <a:pt x="182650" y="284233"/>
                  </a:lnTo>
                  <a:lnTo>
                    <a:pt x="195564" y="3464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02274" y="1487915"/>
              <a:ext cx="180542" cy="184384"/>
            </a:xfrm>
            <a:custGeom>
              <a:avLst/>
              <a:gdLst/>
              <a:ahLst/>
              <a:cxnLst/>
              <a:rect l="0" t="0" r="0" b="0"/>
              <a:pathLst>
                <a:path w="180542" h="184384">
                  <a:moveTo>
                    <a:pt x="117436" y="5583"/>
                  </a:moveTo>
                  <a:lnTo>
                    <a:pt x="100685" y="0"/>
                  </a:lnTo>
                  <a:lnTo>
                    <a:pt x="92245" y="1861"/>
                  </a:lnTo>
                  <a:lnTo>
                    <a:pt x="83113" y="6608"/>
                  </a:lnTo>
                  <a:lnTo>
                    <a:pt x="73519" y="13278"/>
                  </a:lnTo>
                  <a:lnTo>
                    <a:pt x="63617" y="21231"/>
                  </a:lnTo>
                  <a:lnTo>
                    <a:pt x="53509" y="30039"/>
                  </a:lnTo>
                  <a:lnTo>
                    <a:pt x="43265" y="39416"/>
                  </a:lnTo>
                  <a:lnTo>
                    <a:pt x="34099" y="50342"/>
                  </a:lnTo>
                  <a:lnTo>
                    <a:pt x="25650" y="62301"/>
                  </a:lnTo>
                  <a:lnTo>
                    <a:pt x="17681" y="74948"/>
                  </a:lnTo>
                  <a:lnTo>
                    <a:pt x="11199" y="86885"/>
                  </a:lnTo>
                  <a:lnTo>
                    <a:pt x="5710" y="98349"/>
                  </a:lnTo>
                  <a:lnTo>
                    <a:pt x="881" y="109498"/>
                  </a:lnTo>
                  <a:lnTo>
                    <a:pt x="0" y="120436"/>
                  </a:lnTo>
                  <a:lnTo>
                    <a:pt x="1749" y="131234"/>
                  </a:lnTo>
                  <a:lnTo>
                    <a:pt x="5253" y="141939"/>
                  </a:lnTo>
                  <a:lnTo>
                    <a:pt x="13431" y="149075"/>
                  </a:lnTo>
                  <a:lnTo>
                    <a:pt x="24727" y="153832"/>
                  </a:lnTo>
                  <a:lnTo>
                    <a:pt x="38101" y="157004"/>
                  </a:lnTo>
                  <a:lnTo>
                    <a:pt x="50522" y="156781"/>
                  </a:lnTo>
                  <a:lnTo>
                    <a:pt x="62309" y="154296"/>
                  </a:lnTo>
                  <a:lnTo>
                    <a:pt x="73673" y="150301"/>
                  </a:lnTo>
                  <a:lnTo>
                    <a:pt x="83586" y="145301"/>
                  </a:lnTo>
                  <a:lnTo>
                    <a:pt x="92532" y="139630"/>
                  </a:lnTo>
                  <a:lnTo>
                    <a:pt x="100833" y="133513"/>
                  </a:lnTo>
                  <a:lnTo>
                    <a:pt x="108705" y="124760"/>
                  </a:lnTo>
                  <a:lnTo>
                    <a:pt x="116289" y="114250"/>
                  </a:lnTo>
                  <a:lnTo>
                    <a:pt x="123683" y="102569"/>
                  </a:lnTo>
                  <a:lnTo>
                    <a:pt x="129781" y="91276"/>
                  </a:lnTo>
                  <a:lnTo>
                    <a:pt x="135015" y="80241"/>
                  </a:lnTo>
                  <a:lnTo>
                    <a:pt x="139673" y="69378"/>
                  </a:lnTo>
                  <a:lnTo>
                    <a:pt x="142778" y="57462"/>
                  </a:lnTo>
                  <a:lnTo>
                    <a:pt x="144848" y="44844"/>
                  </a:lnTo>
                  <a:lnTo>
                    <a:pt x="146228" y="31757"/>
                  </a:lnTo>
                  <a:lnTo>
                    <a:pt x="145980" y="26538"/>
                  </a:lnTo>
                  <a:lnTo>
                    <a:pt x="144646" y="26565"/>
                  </a:lnTo>
                  <a:lnTo>
                    <a:pt x="142587" y="30089"/>
                  </a:lnTo>
                  <a:lnTo>
                    <a:pt x="142384" y="37113"/>
                  </a:lnTo>
                  <a:lnTo>
                    <a:pt x="143417" y="46469"/>
                  </a:lnTo>
                  <a:lnTo>
                    <a:pt x="145274" y="57382"/>
                  </a:lnTo>
                  <a:lnTo>
                    <a:pt x="147681" y="69331"/>
                  </a:lnTo>
                  <a:lnTo>
                    <a:pt x="153471" y="95074"/>
                  </a:lnTo>
                  <a:lnTo>
                    <a:pt x="156652" y="107314"/>
                  </a:lnTo>
                  <a:lnTo>
                    <a:pt x="159940" y="118980"/>
                  </a:lnTo>
                  <a:lnTo>
                    <a:pt x="166711" y="141291"/>
                  </a:lnTo>
                  <a:lnTo>
                    <a:pt x="180541" y="1843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47383" y="1493498"/>
              <a:ext cx="269779" cy="459169"/>
            </a:xfrm>
            <a:custGeom>
              <a:avLst/>
              <a:gdLst/>
              <a:ahLst/>
              <a:cxnLst/>
              <a:rect l="0" t="0" r="0" b="0"/>
              <a:pathLst>
                <a:path w="269779" h="459169">
                  <a:moveTo>
                    <a:pt x="9055" y="0"/>
                  </a:moveTo>
                  <a:lnTo>
                    <a:pt x="3472" y="22334"/>
                  </a:lnTo>
                  <a:lnTo>
                    <a:pt x="1827" y="34756"/>
                  </a:lnTo>
                  <a:lnTo>
                    <a:pt x="731" y="48881"/>
                  </a:lnTo>
                  <a:lnTo>
                    <a:pt x="0" y="64140"/>
                  </a:lnTo>
                  <a:lnTo>
                    <a:pt x="681" y="78987"/>
                  </a:lnTo>
                  <a:lnTo>
                    <a:pt x="2304" y="93560"/>
                  </a:lnTo>
                  <a:lnTo>
                    <a:pt x="4554" y="107950"/>
                  </a:lnTo>
                  <a:lnTo>
                    <a:pt x="8392" y="119880"/>
                  </a:lnTo>
                  <a:lnTo>
                    <a:pt x="13288" y="130171"/>
                  </a:lnTo>
                  <a:lnTo>
                    <a:pt x="18889" y="139369"/>
                  </a:lnTo>
                  <a:lnTo>
                    <a:pt x="26128" y="146669"/>
                  </a:lnTo>
                  <a:lnTo>
                    <a:pt x="34461" y="152705"/>
                  </a:lnTo>
                  <a:lnTo>
                    <a:pt x="43522" y="157897"/>
                  </a:lnTo>
                  <a:lnTo>
                    <a:pt x="53068" y="160190"/>
                  </a:lnTo>
                  <a:lnTo>
                    <a:pt x="62938" y="160550"/>
                  </a:lnTo>
                  <a:lnTo>
                    <a:pt x="73024" y="159622"/>
                  </a:lnTo>
                  <a:lnTo>
                    <a:pt x="83254" y="155497"/>
                  </a:lnTo>
                  <a:lnTo>
                    <a:pt x="93580" y="149241"/>
                  </a:lnTo>
                  <a:lnTo>
                    <a:pt x="103970" y="141564"/>
                  </a:lnTo>
                  <a:lnTo>
                    <a:pt x="113233" y="132941"/>
                  </a:lnTo>
                  <a:lnTo>
                    <a:pt x="121747" y="123686"/>
                  </a:lnTo>
                  <a:lnTo>
                    <a:pt x="129759" y="114010"/>
                  </a:lnTo>
                  <a:lnTo>
                    <a:pt x="137438" y="102885"/>
                  </a:lnTo>
                  <a:lnTo>
                    <a:pt x="144895" y="90794"/>
                  </a:lnTo>
                  <a:lnTo>
                    <a:pt x="152203" y="78059"/>
                  </a:lnTo>
                  <a:lnTo>
                    <a:pt x="157075" y="64894"/>
                  </a:lnTo>
                  <a:lnTo>
                    <a:pt x="160323" y="51443"/>
                  </a:lnTo>
                  <a:lnTo>
                    <a:pt x="162488" y="37802"/>
                  </a:lnTo>
                  <a:lnTo>
                    <a:pt x="163932" y="33382"/>
                  </a:lnTo>
                  <a:lnTo>
                    <a:pt x="164895" y="35109"/>
                  </a:lnTo>
                  <a:lnTo>
                    <a:pt x="165536" y="40936"/>
                  </a:lnTo>
                  <a:lnTo>
                    <a:pt x="172023" y="82636"/>
                  </a:lnTo>
                  <a:lnTo>
                    <a:pt x="174963" y="97161"/>
                  </a:lnTo>
                  <a:lnTo>
                    <a:pt x="178091" y="110351"/>
                  </a:lnTo>
                  <a:lnTo>
                    <a:pt x="181346" y="122649"/>
                  </a:lnTo>
                  <a:lnTo>
                    <a:pt x="188078" y="145664"/>
                  </a:lnTo>
                  <a:lnTo>
                    <a:pt x="191509" y="156709"/>
                  </a:lnTo>
                  <a:lnTo>
                    <a:pt x="196134" y="168747"/>
                  </a:lnTo>
                  <a:lnTo>
                    <a:pt x="201555" y="181447"/>
                  </a:lnTo>
                  <a:lnTo>
                    <a:pt x="207506" y="194588"/>
                  </a:lnTo>
                  <a:lnTo>
                    <a:pt x="212642" y="206854"/>
                  </a:lnTo>
                  <a:lnTo>
                    <a:pt x="217234" y="218538"/>
                  </a:lnTo>
                  <a:lnTo>
                    <a:pt x="221465" y="229833"/>
                  </a:lnTo>
                  <a:lnTo>
                    <a:pt x="226622" y="242037"/>
                  </a:lnTo>
                  <a:lnTo>
                    <a:pt x="232397" y="254848"/>
                  </a:lnTo>
                  <a:lnTo>
                    <a:pt x="238585" y="268063"/>
                  </a:lnTo>
                  <a:lnTo>
                    <a:pt x="243879" y="280379"/>
                  </a:lnTo>
                  <a:lnTo>
                    <a:pt x="248576" y="292096"/>
                  </a:lnTo>
                  <a:lnTo>
                    <a:pt x="252877" y="303412"/>
                  </a:lnTo>
                  <a:lnTo>
                    <a:pt x="256913" y="315631"/>
                  </a:lnTo>
                  <a:lnTo>
                    <a:pt x="260772" y="328452"/>
                  </a:lnTo>
                  <a:lnTo>
                    <a:pt x="264513" y="341673"/>
                  </a:lnTo>
                  <a:lnTo>
                    <a:pt x="267007" y="356331"/>
                  </a:lnTo>
                  <a:lnTo>
                    <a:pt x="268670" y="371946"/>
                  </a:lnTo>
                  <a:lnTo>
                    <a:pt x="269778" y="388198"/>
                  </a:lnTo>
                  <a:lnTo>
                    <a:pt x="269349" y="402540"/>
                  </a:lnTo>
                  <a:lnTo>
                    <a:pt x="267894" y="415606"/>
                  </a:lnTo>
                  <a:lnTo>
                    <a:pt x="265755" y="427823"/>
                  </a:lnTo>
                  <a:lnTo>
                    <a:pt x="260823" y="437137"/>
                  </a:lnTo>
                  <a:lnTo>
                    <a:pt x="254030" y="444514"/>
                  </a:lnTo>
                  <a:lnTo>
                    <a:pt x="245995" y="450601"/>
                  </a:lnTo>
                  <a:lnTo>
                    <a:pt x="235964" y="454659"/>
                  </a:lnTo>
                  <a:lnTo>
                    <a:pt x="224602" y="457364"/>
                  </a:lnTo>
                  <a:lnTo>
                    <a:pt x="212353" y="459168"/>
                  </a:lnTo>
                  <a:lnTo>
                    <a:pt x="199512" y="458033"/>
                  </a:lnTo>
                  <a:lnTo>
                    <a:pt x="186278" y="454939"/>
                  </a:lnTo>
                  <a:lnTo>
                    <a:pt x="172780" y="450539"/>
                  </a:lnTo>
                  <a:lnTo>
                    <a:pt x="160275" y="444100"/>
                  </a:lnTo>
                  <a:lnTo>
                    <a:pt x="148433" y="436302"/>
                  </a:lnTo>
                  <a:lnTo>
                    <a:pt x="137033" y="427597"/>
                  </a:lnTo>
                  <a:lnTo>
                    <a:pt x="127095" y="417119"/>
                  </a:lnTo>
                  <a:lnTo>
                    <a:pt x="118133" y="405459"/>
                  </a:lnTo>
                  <a:lnTo>
                    <a:pt x="93196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24389" y="1504016"/>
              <a:ext cx="10518" cy="189318"/>
            </a:xfrm>
            <a:custGeom>
              <a:avLst/>
              <a:gdLst/>
              <a:ahLst/>
              <a:cxnLst/>
              <a:rect l="0" t="0" r="0" b="0"/>
              <a:pathLst>
                <a:path w="10518" h="189318">
                  <a:moveTo>
                    <a:pt x="10517" y="0"/>
                  </a:moveTo>
                  <a:lnTo>
                    <a:pt x="10517" y="98894"/>
                  </a:lnTo>
                  <a:lnTo>
                    <a:pt x="9349" y="111506"/>
                  </a:lnTo>
                  <a:lnTo>
                    <a:pt x="7401" y="123419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09908" y="1508474"/>
              <a:ext cx="166600" cy="193294"/>
            </a:xfrm>
            <a:custGeom>
              <a:avLst/>
              <a:gdLst/>
              <a:ahLst/>
              <a:cxnLst/>
              <a:rect l="0" t="0" r="0" b="0"/>
              <a:pathLst>
                <a:path w="166600" h="193294">
                  <a:moveTo>
                    <a:pt x="124833" y="6060"/>
                  </a:moveTo>
                  <a:lnTo>
                    <a:pt x="108083" y="476"/>
                  </a:lnTo>
                  <a:lnTo>
                    <a:pt x="98474" y="0"/>
                  </a:lnTo>
                  <a:lnTo>
                    <a:pt x="87394" y="851"/>
                  </a:lnTo>
                  <a:lnTo>
                    <a:pt x="75332" y="2588"/>
                  </a:lnTo>
                  <a:lnTo>
                    <a:pt x="63785" y="4914"/>
                  </a:lnTo>
                  <a:lnTo>
                    <a:pt x="52582" y="7633"/>
                  </a:lnTo>
                  <a:lnTo>
                    <a:pt x="41607" y="10614"/>
                  </a:lnTo>
                  <a:lnTo>
                    <a:pt x="30784" y="14939"/>
                  </a:lnTo>
                  <a:lnTo>
                    <a:pt x="20063" y="20160"/>
                  </a:lnTo>
                  <a:lnTo>
                    <a:pt x="9410" y="25977"/>
                  </a:lnTo>
                  <a:lnTo>
                    <a:pt x="3477" y="33362"/>
                  </a:lnTo>
                  <a:lnTo>
                    <a:pt x="690" y="41790"/>
                  </a:lnTo>
                  <a:lnTo>
                    <a:pt x="0" y="50915"/>
                  </a:lnTo>
                  <a:lnTo>
                    <a:pt x="4215" y="59336"/>
                  </a:lnTo>
                  <a:lnTo>
                    <a:pt x="11700" y="67287"/>
                  </a:lnTo>
                  <a:lnTo>
                    <a:pt x="21364" y="74925"/>
                  </a:lnTo>
                  <a:lnTo>
                    <a:pt x="32481" y="81185"/>
                  </a:lnTo>
                  <a:lnTo>
                    <a:pt x="44567" y="86528"/>
                  </a:lnTo>
                  <a:lnTo>
                    <a:pt x="69292" y="95580"/>
                  </a:lnTo>
                  <a:lnTo>
                    <a:pt x="91968" y="103498"/>
                  </a:lnTo>
                  <a:lnTo>
                    <a:pt x="104092" y="108415"/>
                  </a:lnTo>
                  <a:lnTo>
                    <a:pt x="116848" y="114030"/>
                  </a:lnTo>
                  <a:lnTo>
                    <a:pt x="130028" y="120110"/>
                  </a:lnTo>
                  <a:lnTo>
                    <a:pt x="141151" y="126501"/>
                  </a:lnTo>
                  <a:lnTo>
                    <a:pt x="150903" y="133099"/>
                  </a:lnTo>
                  <a:lnTo>
                    <a:pt x="159743" y="139834"/>
                  </a:lnTo>
                  <a:lnTo>
                    <a:pt x="164467" y="149000"/>
                  </a:lnTo>
                  <a:lnTo>
                    <a:pt x="166447" y="159784"/>
                  </a:lnTo>
                  <a:lnTo>
                    <a:pt x="166599" y="171648"/>
                  </a:lnTo>
                  <a:lnTo>
                    <a:pt x="162026" y="179558"/>
                  </a:lnTo>
                  <a:lnTo>
                    <a:pt x="154303" y="184831"/>
                  </a:lnTo>
                  <a:lnTo>
                    <a:pt x="144479" y="188346"/>
                  </a:lnTo>
                  <a:lnTo>
                    <a:pt x="133256" y="190689"/>
                  </a:lnTo>
                  <a:lnTo>
                    <a:pt x="121099" y="192252"/>
                  </a:lnTo>
                  <a:lnTo>
                    <a:pt x="108320" y="193293"/>
                  </a:lnTo>
                  <a:lnTo>
                    <a:pt x="96295" y="192819"/>
                  </a:lnTo>
                  <a:lnTo>
                    <a:pt x="84773" y="191334"/>
                  </a:lnTo>
                  <a:lnTo>
                    <a:pt x="51209" y="1848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939359" y="1574624"/>
              <a:ext cx="257991" cy="150263"/>
            </a:xfrm>
            <a:custGeom>
              <a:avLst/>
              <a:gdLst/>
              <a:ahLst/>
              <a:cxnLst/>
              <a:rect l="0" t="0" r="0" b="0"/>
              <a:pathLst>
                <a:path w="257991" h="150263">
                  <a:moveTo>
                    <a:pt x="163332" y="13533"/>
                  </a:moveTo>
                  <a:lnTo>
                    <a:pt x="152165" y="2366"/>
                  </a:lnTo>
                  <a:lnTo>
                    <a:pt x="143033" y="245"/>
                  </a:lnTo>
                  <a:lnTo>
                    <a:pt x="131101" y="0"/>
                  </a:lnTo>
                  <a:lnTo>
                    <a:pt x="117304" y="1005"/>
                  </a:lnTo>
                  <a:lnTo>
                    <a:pt x="103431" y="4012"/>
                  </a:lnTo>
                  <a:lnTo>
                    <a:pt x="89508" y="8354"/>
                  </a:lnTo>
                  <a:lnTo>
                    <a:pt x="75552" y="13587"/>
                  </a:lnTo>
                  <a:lnTo>
                    <a:pt x="62741" y="20580"/>
                  </a:lnTo>
                  <a:lnTo>
                    <a:pt x="50695" y="28749"/>
                  </a:lnTo>
                  <a:lnTo>
                    <a:pt x="39159" y="37700"/>
                  </a:lnTo>
                  <a:lnTo>
                    <a:pt x="29130" y="47174"/>
                  </a:lnTo>
                  <a:lnTo>
                    <a:pt x="20108" y="56995"/>
                  </a:lnTo>
                  <a:lnTo>
                    <a:pt x="11755" y="67049"/>
                  </a:lnTo>
                  <a:lnTo>
                    <a:pt x="6187" y="78426"/>
                  </a:lnTo>
                  <a:lnTo>
                    <a:pt x="2475" y="90685"/>
                  </a:lnTo>
                  <a:lnTo>
                    <a:pt x="0" y="103532"/>
                  </a:lnTo>
                  <a:lnTo>
                    <a:pt x="3025" y="113265"/>
                  </a:lnTo>
                  <a:lnTo>
                    <a:pt x="9716" y="120923"/>
                  </a:lnTo>
                  <a:lnTo>
                    <a:pt x="18851" y="127197"/>
                  </a:lnTo>
                  <a:lnTo>
                    <a:pt x="28447" y="129042"/>
                  </a:lnTo>
                  <a:lnTo>
                    <a:pt x="38350" y="127935"/>
                  </a:lnTo>
                  <a:lnTo>
                    <a:pt x="48458" y="124860"/>
                  </a:lnTo>
                  <a:lnTo>
                    <a:pt x="58702" y="120472"/>
                  </a:lnTo>
                  <a:lnTo>
                    <a:pt x="69038" y="115210"/>
                  </a:lnTo>
                  <a:lnTo>
                    <a:pt x="79434" y="109364"/>
                  </a:lnTo>
                  <a:lnTo>
                    <a:pt x="88702" y="103130"/>
                  </a:lnTo>
                  <a:lnTo>
                    <a:pt x="97218" y="96637"/>
                  </a:lnTo>
                  <a:lnTo>
                    <a:pt x="105233" y="89971"/>
                  </a:lnTo>
                  <a:lnTo>
                    <a:pt x="112913" y="82021"/>
                  </a:lnTo>
                  <a:lnTo>
                    <a:pt x="120370" y="73215"/>
                  </a:lnTo>
                  <a:lnTo>
                    <a:pt x="127679" y="63838"/>
                  </a:lnTo>
                  <a:lnTo>
                    <a:pt x="133720" y="54082"/>
                  </a:lnTo>
                  <a:lnTo>
                    <a:pt x="138916" y="44071"/>
                  </a:lnTo>
                  <a:lnTo>
                    <a:pt x="143549" y="33892"/>
                  </a:lnTo>
                  <a:lnTo>
                    <a:pt x="147806" y="31780"/>
                  </a:lnTo>
                  <a:lnTo>
                    <a:pt x="151813" y="35047"/>
                  </a:lnTo>
                  <a:lnTo>
                    <a:pt x="155653" y="41899"/>
                  </a:lnTo>
                  <a:lnTo>
                    <a:pt x="159381" y="52310"/>
                  </a:lnTo>
                  <a:lnTo>
                    <a:pt x="163035" y="65094"/>
                  </a:lnTo>
                  <a:lnTo>
                    <a:pt x="166640" y="79460"/>
                  </a:lnTo>
                  <a:lnTo>
                    <a:pt x="171380" y="91374"/>
                  </a:lnTo>
                  <a:lnTo>
                    <a:pt x="176878" y="101654"/>
                  </a:lnTo>
                  <a:lnTo>
                    <a:pt x="182881" y="110845"/>
                  </a:lnTo>
                  <a:lnTo>
                    <a:pt x="190388" y="119310"/>
                  </a:lnTo>
                  <a:lnTo>
                    <a:pt x="198899" y="127290"/>
                  </a:lnTo>
                  <a:lnTo>
                    <a:pt x="257990" y="1502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91676" y="1504016"/>
              <a:ext cx="52590" cy="231388"/>
            </a:xfrm>
            <a:custGeom>
              <a:avLst/>
              <a:gdLst/>
              <a:ahLst/>
              <a:cxnLst/>
              <a:rect l="0" t="0" r="0" b="0"/>
              <a:pathLst>
                <a:path w="52590" h="231388">
                  <a:moveTo>
                    <a:pt x="52589" y="0"/>
                  </a:moveTo>
                  <a:lnTo>
                    <a:pt x="47005" y="27917"/>
                  </a:lnTo>
                  <a:lnTo>
                    <a:pt x="45361" y="40815"/>
                  </a:lnTo>
                  <a:lnTo>
                    <a:pt x="44264" y="54089"/>
                  </a:lnTo>
                  <a:lnTo>
                    <a:pt x="43533" y="67612"/>
                  </a:lnTo>
                  <a:lnTo>
                    <a:pt x="41877" y="80133"/>
                  </a:lnTo>
                  <a:lnTo>
                    <a:pt x="39604" y="91987"/>
                  </a:lnTo>
                  <a:lnTo>
                    <a:pt x="36921" y="103395"/>
                  </a:lnTo>
                  <a:lnTo>
                    <a:pt x="33963" y="118012"/>
                  </a:lnTo>
                  <a:lnTo>
                    <a:pt x="24217" y="169748"/>
                  </a:lnTo>
                  <a:lnTo>
                    <a:pt x="20819" y="185620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575983" y="1342034"/>
              <a:ext cx="398316" cy="413137"/>
            </a:xfrm>
            <a:custGeom>
              <a:avLst/>
              <a:gdLst/>
              <a:ahLst/>
              <a:cxnLst/>
              <a:rect l="0" t="0" r="0" b="0"/>
              <a:pathLst>
                <a:path w="398316" h="413137">
                  <a:moveTo>
                    <a:pt x="0" y="46289"/>
                  </a:moveTo>
                  <a:lnTo>
                    <a:pt x="5584" y="29538"/>
                  </a:lnTo>
                  <a:lnTo>
                    <a:pt x="11903" y="23435"/>
                  </a:lnTo>
                  <a:lnTo>
                    <a:pt x="20790" y="18198"/>
                  </a:lnTo>
                  <a:lnTo>
                    <a:pt x="31389" y="13538"/>
                  </a:lnTo>
                  <a:lnTo>
                    <a:pt x="41962" y="9263"/>
                  </a:lnTo>
                  <a:lnTo>
                    <a:pt x="63057" y="1396"/>
                  </a:lnTo>
                  <a:lnTo>
                    <a:pt x="73591" y="0"/>
                  </a:lnTo>
                  <a:lnTo>
                    <a:pt x="84119" y="237"/>
                  </a:lnTo>
                  <a:lnTo>
                    <a:pt x="94644" y="1564"/>
                  </a:lnTo>
                  <a:lnTo>
                    <a:pt x="106335" y="2449"/>
                  </a:lnTo>
                  <a:lnTo>
                    <a:pt x="118803" y="3039"/>
                  </a:lnTo>
                  <a:lnTo>
                    <a:pt x="131790" y="3432"/>
                  </a:lnTo>
                  <a:lnTo>
                    <a:pt x="143954" y="4863"/>
                  </a:lnTo>
                  <a:lnTo>
                    <a:pt x="155569" y="6985"/>
                  </a:lnTo>
                  <a:lnTo>
                    <a:pt x="166818" y="9569"/>
                  </a:lnTo>
                  <a:lnTo>
                    <a:pt x="177824" y="12460"/>
                  </a:lnTo>
                  <a:lnTo>
                    <a:pt x="188667" y="15556"/>
                  </a:lnTo>
                  <a:lnTo>
                    <a:pt x="199401" y="18788"/>
                  </a:lnTo>
                  <a:lnTo>
                    <a:pt x="210063" y="23280"/>
                  </a:lnTo>
                  <a:lnTo>
                    <a:pt x="220677" y="28612"/>
                  </a:lnTo>
                  <a:lnTo>
                    <a:pt x="231259" y="34505"/>
                  </a:lnTo>
                  <a:lnTo>
                    <a:pt x="240651" y="41938"/>
                  </a:lnTo>
                  <a:lnTo>
                    <a:pt x="249249" y="50400"/>
                  </a:lnTo>
                  <a:lnTo>
                    <a:pt x="257319" y="59547"/>
                  </a:lnTo>
                  <a:lnTo>
                    <a:pt x="261530" y="70320"/>
                  </a:lnTo>
                  <a:lnTo>
                    <a:pt x="263168" y="82176"/>
                  </a:lnTo>
                  <a:lnTo>
                    <a:pt x="263092" y="94755"/>
                  </a:lnTo>
                  <a:lnTo>
                    <a:pt x="258367" y="105478"/>
                  </a:lnTo>
                  <a:lnTo>
                    <a:pt x="250542" y="114963"/>
                  </a:lnTo>
                  <a:lnTo>
                    <a:pt x="240651" y="123624"/>
                  </a:lnTo>
                  <a:lnTo>
                    <a:pt x="230552" y="130567"/>
                  </a:lnTo>
                  <a:lnTo>
                    <a:pt x="220313" y="136364"/>
                  </a:lnTo>
                  <a:lnTo>
                    <a:pt x="209981" y="141398"/>
                  </a:lnTo>
                  <a:lnTo>
                    <a:pt x="197250" y="145922"/>
                  </a:lnTo>
                  <a:lnTo>
                    <a:pt x="182919" y="150107"/>
                  </a:lnTo>
                  <a:lnTo>
                    <a:pt x="123519" y="165220"/>
                  </a:lnTo>
                  <a:lnTo>
                    <a:pt x="110393" y="168815"/>
                  </a:lnTo>
                  <a:lnTo>
                    <a:pt x="86460" y="175926"/>
                  </a:lnTo>
                  <a:lnTo>
                    <a:pt x="85687" y="178290"/>
                  </a:lnTo>
                  <a:lnTo>
                    <a:pt x="92183" y="179866"/>
                  </a:lnTo>
                  <a:lnTo>
                    <a:pt x="103526" y="180916"/>
                  </a:lnTo>
                  <a:lnTo>
                    <a:pt x="118099" y="182785"/>
                  </a:lnTo>
                  <a:lnTo>
                    <a:pt x="152990" y="187978"/>
                  </a:lnTo>
                  <a:lnTo>
                    <a:pt x="169774" y="190999"/>
                  </a:lnTo>
                  <a:lnTo>
                    <a:pt x="185637" y="194181"/>
                  </a:lnTo>
                  <a:lnTo>
                    <a:pt x="215728" y="200834"/>
                  </a:lnTo>
                  <a:lnTo>
                    <a:pt x="287266" y="218114"/>
                  </a:lnTo>
                  <a:lnTo>
                    <a:pt x="300192" y="222776"/>
                  </a:lnTo>
                  <a:lnTo>
                    <a:pt x="312316" y="228221"/>
                  </a:lnTo>
                  <a:lnTo>
                    <a:pt x="323904" y="234188"/>
                  </a:lnTo>
                  <a:lnTo>
                    <a:pt x="335136" y="240504"/>
                  </a:lnTo>
                  <a:lnTo>
                    <a:pt x="346129" y="247051"/>
                  </a:lnTo>
                  <a:lnTo>
                    <a:pt x="356964" y="253754"/>
                  </a:lnTo>
                  <a:lnTo>
                    <a:pt x="367693" y="261728"/>
                  </a:lnTo>
                  <a:lnTo>
                    <a:pt x="378351" y="270549"/>
                  </a:lnTo>
                  <a:lnTo>
                    <a:pt x="388963" y="279937"/>
                  </a:lnTo>
                  <a:lnTo>
                    <a:pt x="394869" y="292038"/>
                  </a:lnTo>
                  <a:lnTo>
                    <a:pt x="397638" y="305948"/>
                  </a:lnTo>
                  <a:lnTo>
                    <a:pt x="398315" y="321065"/>
                  </a:lnTo>
                  <a:lnTo>
                    <a:pt x="396429" y="333480"/>
                  </a:lnTo>
                  <a:lnTo>
                    <a:pt x="392834" y="344094"/>
                  </a:lnTo>
                  <a:lnTo>
                    <a:pt x="388101" y="353508"/>
                  </a:lnTo>
                  <a:lnTo>
                    <a:pt x="380271" y="362120"/>
                  </a:lnTo>
                  <a:lnTo>
                    <a:pt x="370376" y="370199"/>
                  </a:lnTo>
                  <a:lnTo>
                    <a:pt x="359105" y="377923"/>
                  </a:lnTo>
                  <a:lnTo>
                    <a:pt x="345748" y="385409"/>
                  </a:lnTo>
                  <a:lnTo>
                    <a:pt x="331000" y="392737"/>
                  </a:lnTo>
                  <a:lnTo>
                    <a:pt x="315325" y="399959"/>
                  </a:lnTo>
                  <a:lnTo>
                    <a:pt x="299032" y="404774"/>
                  </a:lnTo>
                  <a:lnTo>
                    <a:pt x="282327" y="407984"/>
                  </a:lnTo>
                  <a:lnTo>
                    <a:pt x="265347" y="410124"/>
                  </a:lnTo>
                  <a:lnTo>
                    <a:pt x="249352" y="411551"/>
                  </a:lnTo>
                  <a:lnTo>
                    <a:pt x="234015" y="412502"/>
                  </a:lnTo>
                  <a:lnTo>
                    <a:pt x="219116" y="413136"/>
                  </a:lnTo>
                  <a:lnTo>
                    <a:pt x="204508" y="411222"/>
                  </a:lnTo>
                  <a:lnTo>
                    <a:pt x="190096" y="407608"/>
                  </a:lnTo>
                  <a:lnTo>
                    <a:pt x="126211" y="3828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164969" y="1609192"/>
              <a:ext cx="115694" cy="21036"/>
            </a:xfrm>
            <a:custGeom>
              <a:avLst/>
              <a:gdLst/>
              <a:ahLst/>
              <a:cxnLst/>
              <a:rect l="0" t="0" r="0" b="0"/>
              <a:pathLst>
                <a:path w="115694" h="21036">
                  <a:moveTo>
                    <a:pt x="0" y="0"/>
                  </a:moveTo>
                  <a:lnTo>
                    <a:pt x="16750" y="5583"/>
                  </a:lnTo>
                  <a:lnTo>
                    <a:pt x="27527" y="8397"/>
                  </a:lnTo>
                  <a:lnTo>
                    <a:pt x="40555" y="11441"/>
                  </a:lnTo>
                  <a:lnTo>
                    <a:pt x="115693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405211" y="1423353"/>
              <a:ext cx="285638" cy="340228"/>
            </a:xfrm>
            <a:custGeom>
              <a:avLst/>
              <a:gdLst/>
              <a:ahLst/>
              <a:cxnLst/>
              <a:rect l="0" t="0" r="0" b="0"/>
              <a:pathLst>
                <a:path w="285638" h="340228">
                  <a:moveTo>
                    <a:pt x="212014" y="248945"/>
                  </a:moveTo>
                  <a:lnTo>
                    <a:pt x="206431" y="232194"/>
                  </a:lnTo>
                  <a:lnTo>
                    <a:pt x="201280" y="226092"/>
                  </a:lnTo>
                  <a:lnTo>
                    <a:pt x="194341" y="220854"/>
                  </a:lnTo>
                  <a:lnTo>
                    <a:pt x="186208" y="216194"/>
                  </a:lnTo>
                  <a:lnTo>
                    <a:pt x="176112" y="213088"/>
                  </a:lnTo>
                  <a:lnTo>
                    <a:pt x="164707" y="211017"/>
                  </a:lnTo>
                  <a:lnTo>
                    <a:pt x="152429" y="209636"/>
                  </a:lnTo>
                  <a:lnTo>
                    <a:pt x="138401" y="209884"/>
                  </a:lnTo>
                  <a:lnTo>
                    <a:pt x="123206" y="211218"/>
                  </a:lnTo>
                  <a:lnTo>
                    <a:pt x="107232" y="213276"/>
                  </a:lnTo>
                  <a:lnTo>
                    <a:pt x="93077" y="216985"/>
                  </a:lnTo>
                  <a:lnTo>
                    <a:pt x="80135" y="221795"/>
                  </a:lnTo>
                  <a:lnTo>
                    <a:pt x="55237" y="233372"/>
                  </a:lnTo>
                  <a:lnTo>
                    <a:pt x="28590" y="246309"/>
                  </a:lnTo>
                  <a:lnTo>
                    <a:pt x="18445" y="255367"/>
                  </a:lnTo>
                  <a:lnTo>
                    <a:pt x="10514" y="266082"/>
                  </a:lnTo>
                  <a:lnTo>
                    <a:pt x="4057" y="277899"/>
                  </a:lnTo>
                  <a:lnTo>
                    <a:pt x="921" y="289282"/>
                  </a:lnTo>
                  <a:lnTo>
                    <a:pt x="0" y="300378"/>
                  </a:lnTo>
                  <a:lnTo>
                    <a:pt x="554" y="311280"/>
                  </a:lnTo>
                  <a:lnTo>
                    <a:pt x="4429" y="319717"/>
                  </a:lnTo>
                  <a:lnTo>
                    <a:pt x="10519" y="326511"/>
                  </a:lnTo>
                  <a:lnTo>
                    <a:pt x="18084" y="332208"/>
                  </a:lnTo>
                  <a:lnTo>
                    <a:pt x="27802" y="336006"/>
                  </a:lnTo>
                  <a:lnTo>
                    <a:pt x="38956" y="338538"/>
                  </a:lnTo>
                  <a:lnTo>
                    <a:pt x="51065" y="340227"/>
                  </a:lnTo>
                  <a:lnTo>
                    <a:pt x="63813" y="337846"/>
                  </a:lnTo>
                  <a:lnTo>
                    <a:pt x="76986" y="332753"/>
                  </a:lnTo>
                  <a:lnTo>
                    <a:pt x="90443" y="325852"/>
                  </a:lnTo>
                  <a:lnTo>
                    <a:pt x="101751" y="318914"/>
                  </a:lnTo>
                  <a:lnTo>
                    <a:pt x="111627" y="311952"/>
                  </a:lnTo>
                  <a:lnTo>
                    <a:pt x="120548" y="304973"/>
                  </a:lnTo>
                  <a:lnTo>
                    <a:pt x="128833" y="297983"/>
                  </a:lnTo>
                  <a:lnTo>
                    <a:pt x="136693" y="290986"/>
                  </a:lnTo>
                  <a:lnTo>
                    <a:pt x="151660" y="276979"/>
                  </a:lnTo>
                  <a:lnTo>
                    <a:pt x="166103" y="262962"/>
                  </a:lnTo>
                  <a:lnTo>
                    <a:pt x="173226" y="254784"/>
                  </a:lnTo>
                  <a:lnTo>
                    <a:pt x="180312" y="245826"/>
                  </a:lnTo>
                  <a:lnTo>
                    <a:pt x="187374" y="236348"/>
                  </a:lnTo>
                  <a:lnTo>
                    <a:pt x="201452" y="216468"/>
                  </a:lnTo>
                  <a:lnTo>
                    <a:pt x="208479" y="206258"/>
                  </a:lnTo>
                  <a:lnTo>
                    <a:pt x="214332" y="195946"/>
                  </a:lnTo>
                  <a:lnTo>
                    <a:pt x="219402" y="185565"/>
                  </a:lnTo>
                  <a:lnTo>
                    <a:pt x="223951" y="175139"/>
                  </a:lnTo>
                  <a:lnTo>
                    <a:pt x="228153" y="164682"/>
                  </a:lnTo>
                  <a:lnTo>
                    <a:pt x="235937" y="143715"/>
                  </a:lnTo>
                  <a:lnTo>
                    <a:pt x="239649" y="130878"/>
                  </a:lnTo>
                  <a:lnTo>
                    <a:pt x="243292" y="116477"/>
                  </a:lnTo>
                  <a:lnTo>
                    <a:pt x="246890" y="101033"/>
                  </a:lnTo>
                  <a:lnTo>
                    <a:pt x="249288" y="84894"/>
                  </a:lnTo>
                  <a:lnTo>
                    <a:pt x="250887" y="68292"/>
                  </a:lnTo>
                  <a:lnTo>
                    <a:pt x="251953" y="51380"/>
                  </a:lnTo>
                  <a:lnTo>
                    <a:pt x="251495" y="35432"/>
                  </a:lnTo>
                  <a:lnTo>
                    <a:pt x="250021" y="20125"/>
                  </a:lnTo>
                  <a:lnTo>
                    <a:pt x="247870" y="5245"/>
                  </a:lnTo>
                  <a:lnTo>
                    <a:pt x="245267" y="0"/>
                  </a:lnTo>
                  <a:lnTo>
                    <a:pt x="242363" y="1178"/>
                  </a:lnTo>
                  <a:lnTo>
                    <a:pt x="239258" y="6638"/>
                  </a:lnTo>
                  <a:lnTo>
                    <a:pt x="237189" y="16121"/>
                  </a:lnTo>
                  <a:lnTo>
                    <a:pt x="235809" y="28286"/>
                  </a:lnTo>
                  <a:lnTo>
                    <a:pt x="234889" y="42239"/>
                  </a:lnTo>
                  <a:lnTo>
                    <a:pt x="234276" y="58553"/>
                  </a:lnTo>
                  <a:lnTo>
                    <a:pt x="233594" y="95377"/>
                  </a:lnTo>
                  <a:lnTo>
                    <a:pt x="234581" y="111508"/>
                  </a:lnTo>
                  <a:lnTo>
                    <a:pt x="236408" y="125767"/>
                  </a:lnTo>
                  <a:lnTo>
                    <a:pt x="247736" y="185010"/>
                  </a:lnTo>
                  <a:lnTo>
                    <a:pt x="251021" y="199310"/>
                  </a:lnTo>
                  <a:lnTo>
                    <a:pt x="254380" y="212349"/>
                  </a:lnTo>
                  <a:lnTo>
                    <a:pt x="261228" y="237354"/>
                  </a:lnTo>
                  <a:lnTo>
                    <a:pt x="264690" y="250567"/>
                  </a:lnTo>
                  <a:lnTo>
                    <a:pt x="285637" y="3120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774739" y="1634320"/>
              <a:ext cx="593911" cy="376730"/>
            </a:xfrm>
            <a:custGeom>
              <a:avLst/>
              <a:gdLst/>
              <a:ahLst/>
              <a:cxnLst/>
              <a:rect l="0" t="0" r="0" b="0"/>
              <a:pathLst>
                <a:path w="593911" h="376730">
                  <a:moveTo>
                    <a:pt x="158014" y="27460"/>
                  </a:moveTo>
                  <a:lnTo>
                    <a:pt x="152431" y="10710"/>
                  </a:lnTo>
                  <a:lnTo>
                    <a:pt x="146111" y="5776"/>
                  </a:lnTo>
                  <a:lnTo>
                    <a:pt x="137224" y="2486"/>
                  </a:lnTo>
                  <a:lnTo>
                    <a:pt x="126625" y="293"/>
                  </a:lnTo>
                  <a:lnTo>
                    <a:pt x="114884" y="0"/>
                  </a:lnTo>
                  <a:lnTo>
                    <a:pt x="102383" y="973"/>
                  </a:lnTo>
                  <a:lnTo>
                    <a:pt x="89374" y="2790"/>
                  </a:lnTo>
                  <a:lnTo>
                    <a:pt x="76026" y="6339"/>
                  </a:lnTo>
                  <a:lnTo>
                    <a:pt x="62454" y="11042"/>
                  </a:lnTo>
                  <a:lnTo>
                    <a:pt x="48731" y="16515"/>
                  </a:lnTo>
                  <a:lnTo>
                    <a:pt x="37245" y="22500"/>
                  </a:lnTo>
                  <a:lnTo>
                    <a:pt x="27251" y="28828"/>
                  </a:lnTo>
                  <a:lnTo>
                    <a:pt x="18250" y="35384"/>
                  </a:lnTo>
                  <a:lnTo>
                    <a:pt x="11082" y="44429"/>
                  </a:lnTo>
                  <a:lnTo>
                    <a:pt x="5134" y="55133"/>
                  </a:lnTo>
                  <a:lnTo>
                    <a:pt x="0" y="66944"/>
                  </a:lnTo>
                  <a:lnTo>
                    <a:pt x="83" y="75987"/>
                  </a:lnTo>
                  <a:lnTo>
                    <a:pt x="3645" y="83184"/>
                  </a:lnTo>
                  <a:lnTo>
                    <a:pt x="9525" y="89150"/>
                  </a:lnTo>
                  <a:lnTo>
                    <a:pt x="16951" y="91959"/>
                  </a:lnTo>
                  <a:lnTo>
                    <a:pt x="25407" y="92663"/>
                  </a:lnTo>
                  <a:lnTo>
                    <a:pt x="34551" y="91964"/>
                  </a:lnTo>
                  <a:lnTo>
                    <a:pt x="45321" y="89161"/>
                  </a:lnTo>
                  <a:lnTo>
                    <a:pt x="57176" y="84955"/>
                  </a:lnTo>
                  <a:lnTo>
                    <a:pt x="69754" y="79813"/>
                  </a:lnTo>
                  <a:lnTo>
                    <a:pt x="81644" y="72880"/>
                  </a:lnTo>
                  <a:lnTo>
                    <a:pt x="93077" y="64752"/>
                  </a:lnTo>
                  <a:lnTo>
                    <a:pt x="104205" y="55827"/>
                  </a:lnTo>
                  <a:lnTo>
                    <a:pt x="112793" y="46371"/>
                  </a:lnTo>
                  <a:lnTo>
                    <a:pt x="119686" y="36562"/>
                  </a:lnTo>
                  <a:lnTo>
                    <a:pt x="125451" y="26516"/>
                  </a:lnTo>
                  <a:lnTo>
                    <a:pt x="130462" y="23325"/>
                  </a:lnTo>
                  <a:lnTo>
                    <a:pt x="134972" y="24703"/>
                  </a:lnTo>
                  <a:lnTo>
                    <a:pt x="139147" y="29128"/>
                  </a:lnTo>
                  <a:lnTo>
                    <a:pt x="143098" y="35584"/>
                  </a:lnTo>
                  <a:lnTo>
                    <a:pt x="146902" y="43393"/>
                  </a:lnTo>
                  <a:lnTo>
                    <a:pt x="150606" y="52106"/>
                  </a:lnTo>
                  <a:lnTo>
                    <a:pt x="155412" y="60251"/>
                  </a:lnTo>
                  <a:lnTo>
                    <a:pt x="160954" y="68019"/>
                  </a:lnTo>
                  <a:lnTo>
                    <a:pt x="166986" y="75534"/>
                  </a:lnTo>
                  <a:lnTo>
                    <a:pt x="175681" y="80545"/>
                  </a:lnTo>
                  <a:lnTo>
                    <a:pt x="186153" y="83885"/>
                  </a:lnTo>
                  <a:lnTo>
                    <a:pt x="197809" y="86112"/>
                  </a:lnTo>
                  <a:lnTo>
                    <a:pt x="209085" y="85259"/>
                  </a:lnTo>
                  <a:lnTo>
                    <a:pt x="220108" y="82354"/>
                  </a:lnTo>
                  <a:lnTo>
                    <a:pt x="230963" y="78079"/>
                  </a:lnTo>
                  <a:lnTo>
                    <a:pt x="241705" y="72893"/>
                  </a:lnTo>
                  <a:lnTo>
                    <a:pt x="252373" y="67097"/>
                  </a:lnTo>
                  <a:lnTo>
                    <a:pt x="262990" y="60897"/>
                  </a:lnTo>
                  <a:lnTo>
                    <a:pt x="272406" y="53257"/>
                  </a:lnTo>
                  <a:lnTo>
                    <a:pt x="281020" y="44658"/>
                  </a:lnTo>
                  <a:lnTo>
                    <a:pt x="289100" y="35419"/>
                  </a:lnTo>
                  <a:lnTo>
                    <a:pt x="296824" y="26923"/>
                  </a:lnTo>
                  <a:lnTo>
                    <a:pt x="311639" y="11250"/>
                  </a:lnTo>
                  <a:lnTo>
                    <a:pt x="315356" y="10810"/>
                  </a:lnTo>
                  <a:lnTo>
                    <a:pt x="316665" y="15192"/>
                  </a:lnTo>
                  <a:lnTo>
                    <a:pt x="316370" y="22787"/>
                  </a:lnTo>
                  <a:lnTo>
                    <a:pt x="318510" y="31357"/>
                  </a:lnTo>
                  <a:lnTo>
                    <a:pt x="322273" y="40575"/>
                  </a:lnTo>
                  <a:lnTo>
                    <a:pt x="327120" y="50227"/>
                  </a:lnTo>
                  <a:lnTo>
                    <a:pt x="333857" y="60167"/>
                  </a:lnTo>
                  <a:lnTo>
                    <a:pt x="341854" y="70300"/>
                  </a:lnTo>
                  <a:lnTo>
                    <a:pt x="350692" y="80561"/>
                  </a:lnTo>
                  <a:lnTo>
                    <a:pt x="362426" y="86233"/>
                  </a:lnTo>
                  <a:lnTo>
                    <a:pt x="376093" y="88846"/>
                  </a:lnTo>
                  <a:lnTo>
                    <a:pt x="391047" y="89419"/>
                  </a:lnTo>
                  <a:lnTo>
                    <a:pt x="404522" y="87464"/>
                  </a:lnTo>
                  <a:lnTo>
                    <a:pt x="417011" y="83823"/>
                  </a:lnTo>
                  <a:lnTo>
                    <a:pt x="428843" y="79059"/>
                  </a:lnTo>
                  <a:lnTo>
                    <a:pt x="439068" y="72377"/>
                  </a:lnTo>
                  <a:lnTo>
                    <a:pt x="448222" y="64417"/>
                  </a:lnTo>
                  <a:lnTo>
                    <a:pt x="472272" y="39579"/>
                  </a:lnTo>
                  <a:lnTo>
                    <a:pt x="479707" y="32033"/>
                  </a:lnTo>
                  <a:lnTo>
                    <a:pt x="485832" y="23497"/>
                  </a:lnTo>
                  <a:lnTo>
                    <a:pt x="491085" y="14301"/>
                  </a:lnTo>
                  <a:lnTo>
                    <a:pt x="495755" y="4664"/>
                  </a:lnTo>
                  <a:lnTo>
                    <a:pt x="500037" y="4082"/>
                  </a:lnTo>
                  <a:lnTo>
                    <a:pt x="504060" y="9537"/>
                  </a:lnTo>
                  <a:lnTo>
                    <a:pt x="507911" y="19018"/>
                  </a:lnTo>
                  <a:lnTo>
                    <a:pt x="511647" y="30012"/>
                  </a:lnTo>
                  <a:lnTo>
                    <a:pt x="515306" y="42016"/>
                  </a:lnTo>
                  <a:lnTo>
                    <a:pt x="518914" y="54693"/>
                  </a:lnTo>
                  <a:lnTo>
                    <a:pt x="522488" y="68988"/>
                  </a:lnTo>
                  <a:lnTo>
                    <a:pt x="529575" y="100453"/>
                  </a:lnTo>
                  <a:lnTo>
                    <a:pt x="533102" y="114686"/>
                  </a:lnTo>
                  <a:lnTo>
                    <a:pt x="536621" y="127681"/>
                  </a:lnTo>
                  <a:lnTo>
                    <a:pt x="543647" y="151469"/>
                  </a:lnTo>
                  <a:lnTo>
                    <a:pt x="557681" y="195307"/>
                  </a:lnTo>
                  <a:lnTo>
                    <a:pt x="571706" y="237726"/>
                  </a:lnTo>
                  <a:lnTo>
                    <a:pt x="575212" y="249441"/>
                  </a:lnTo>
                  <a:lnTo>
                    <a:pt x="582224" y="274923"/>
                  </a:lnTo>
                  <a:lnTo>
                    <a:pt x="592742" y="315549"/>
                  </a:lnTo>
                  <a:lnTo>
                    <a:pt x="593910" y="328201"/>
                  </a:lnTo>
                  <a:lnTo>
                    <a:pt x="593521" y="340142"/>
                  </a:lnTo>
                  <a:lnTo>
                    <a:pt x="592093" y="351608"/>
                  </a:lnTo>
                  <a:lnTo>
                    <a:pt x="587634" y="360421"/>
                  </a:lnTo>
                  <a:lnTo>
                    <a:pt x="581156" y="367465"/>
                  </a:lnTo>
                  <a:lnTo>
                    <a:pt x="573332" y="373329"/>
                  </a:lnTo>
                  <a:lnTo>
                    <a:pt x="562272" y="376070"/>
                  </a:lnTo>
                  <a:lnTo>
                    <a:pt x="549056" y="376729"/>
                  </a:lnTo>
                  <a:lnTo>
                    <a:pt x="534403" y="376000"/>
                  </a:lnTo>
                  <a:lnTo>
                    <a:pt x="519959" y="373176"/>
                  </a:lnTo>
                  <a:lnTo>
                    <a:pt x="505655" y="368956"/>
                  </a:lnTo>
                  <a:lnTo>
                    <a:pt x="491445" y="363806"/>
                  </a:lnTo>
                  <a:lnTo>
                    <a:pt x="479634" y="358035"/>
                  </a:lnTo>
                  <a:lnTo>
                    <a:pt x="469423" y="351851"/>
                  </a:lnTo>
                  <a:lnTo>
                    <a:pt x="450676" y="338747"/>
                  </a:lnTo>
                  <a:lnTo>
                    <a:pt x="430658" y="325132"/>
                  </a:lnTo>
                  <a:lnTo>
                    <a:pt x="422749" y="317060"/>
                  </a:lnTo>
                  <a:lnTo>
                    <a:pt x="416308" y="308174"/>
                  </a:lnTo>
                  <a:lnTo>
                    <a:pt x="410845" y="298743"/>
                  </a:lnTo>
                  <a:lnTo>
                    <a:pt x="407203" y="287782"/>
                  </a:lnTo>
                  <a:lnTo>
                    <a:pt x="404775" y="275800"/>
                  </a:lnTo>
                  <a:lnTo>
                    <a:pt x="403156" y="263137"/>
                  </a:lnTo>
                  <a:lnTo>
                    <a:pt x="405583" y="252358"/>
                  </a:lnTo>
                  <a:lnTo>
                    <a:pt x="410707" y="242835"/>
                  </a:lnTo>
                  <a:lnTo>
                    <a:pt x="417628" y="234149"/>
                  </a:lnTo>
                  <a:lnTo>
                    <a:pt x="426917" y="227190"/>
                  </a:lnTo>
                  <a:lnTo>
                    <a:pt x="437784" y="221381"/>
                  </a:lnTo>
                  <a:lnTo>
                    <a:pt x="449704" y="216341"/>
                  </a:lnTo>
                  <a:lnTo>
                    <a:pt x="462324" y="211812"/>
                  </a:lnTo>
                  <a:lnTo>
                    <a:pt x="475413" y="207624"/>
                  </a:lnTo>
                  <a:lnTo>
                    <a:pt x="501252" y="199854"/>
                  </a:lnTo>
                  <a:lnTo>
                    <a:pt x="513051" y="196146"/>
                  </a:lnTo>
                  <a:lnTo>
                    <a:pt x="557683" y="1852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427080" y="176695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3712" y="3765300"/>
            <a:ext cx="1430438" cy="454440"/>
            <a:chOff x="643712" y="3765300"/>
            <a:chExt cx="1430438" cy="454440"/>
          </a:xfrm>
        </p:grpSpPr>
        <p:sp>
          <p:nvSpPr>
            <p:cNvPr id="37" name="Freeform 36"/>
            <p:cNvSpPr/>
            <p:nvPr/>
          </p:nvSpPr>
          <p:spPr>
            <a:xfrm>
              <a:off x="643712" y="3771817"/>
              <a:ext cx="218732" cy="387777"/>
            </a:xfrm>
            <a:custGeom>
              <a:avLst/>
              <a:gdLst/>
              <a:ahLst/>
              <a:cxnLst/>
              <a:rect l="0" t="0" r="0" b="0"/>
              <a:pathLst>
                <a:path w="218732" h="387777">
                  <a:moveTo>
                    <a:pt x="218731" y="161764"/>
                  </a:moveTo>
                  <a:lnTo>
                    <a:pt x="218731" y="88569"/>
                  </a:lnTo>
                  <a:lnTo>
                    <a:pt x="217562" y="74403"/>
                  </a:lnTo>
                  <a:lnTo>
                    <a:pt x="215614" y="61453"/>
                  </a:lnTo>
                  <a:lnTo>
                    <a:pt x="213147" y="49314"/>
                  </a:lnTo>
                  <a:lnTo>
                    <a:pt x="209165" y="37715"/>
                  </a:lnTo>
                  <a:lnTo>
                    <a:pt x="204173" y="26477"/>
                  </a:lnTo>
                  <a:lnTo>
                    <a:pt x="198508" y="15479"/>
                  </a:lnTo>
                  <a:lnTo>
                    <a:pt x="188888" y="8147"/>
                  </a:lnTo>
                  <a:lnTo>
                    <a:pt x="176632" y="3259"/>
                  </a:lnTo>
                  <a:lnTo>
                    <a:pt x="162618" y="0"/>
                  </a:lnTo>
                  <a:lnTo>
                    <a:pt x="150938" y="165"/>
                  </a:lnTo>
                  <a:lnTo>
                    <a:pt x="140814" y="2612"/>
                  </a:lnTo>
                  <a:lnTo>
                    <a:pt x="131728" y="6581"/>
                  </a:lnTo>
                  <a:lnTo>
                    <a:pt x="120995" y="13901"/>
                  </a:lnTo>
                  <a:lnTo>
                    <a:pt x="109166" y="23456"/>
                  </a:lnTo>
                  <a:lnTo>
                    <a:pt x="96606" y="34500"/>
                  </a:lnTo>
                  <a:lnTo>
                    <a:pt x="76417" y="53004"/>
                  </a:lnTo>
                  <a:lnTo>
                    <a:pt x="67761" y="61211"/>
                  </a:lnTo>
                  <a:lnTo>
                    <a:pt x="59653" y="70187"/>
                  </a:lnTo>
                  <a:lnTo>
                    <a:pt x="51910" y="79678"/>
                  </a:lnTo>
                  <a:lnTo>
                    <a:pt x="44412" y="89510"/>
                  </a:lnTo>
                  <a:lnTo>
                    <a:pt x="38244" y="99572"/>
                  </a:lnTo>
                  <a:lnTo>
                    <a:pt x="32963" y="109785"/>
                  </a:lnTo>
                  <a:lnTo>
                    <a:pt x="28274" y="120100"/>
                  </a:lnTo>
                  <a:lnTo>
                    <a:pt x="23980" y="130482"/>
                  </a:lnTo>
                  <a:lnTo>
                    <a:pt x="19948" y="140910"/>
                  </a:lnTo>
                  <a:lnTo>
                    <a:pt x="16091" y="151367"/>
                  </a:lnTo>
                  <a:lnTo>
                    <a:pt x="12352" y="163013"/>
                  </a:lnTo>
                  <a:lnTo>
                    <a:pt x="8690" y="175452"/>
                  </a:lnTo>
                  <a:lnTo>
                    <a:pt x="5081" y="188419"/>
                  </a:lnTo>
                  <a:lnTo>
                    <a:pt x="2674" y="204075"/>
                  </a:lnTo>
                  <a:lnTo>
                    <a:pt x="1070" y="221524"/>
                  </a:lnTo>
                  <a:lnTo>
                    <a:pt x="0" y="240169"/>
                  </a:lnTo>
                  <a:lnTo>
                    <a:pt x="456" y="259610"/>
                  </a:lnTo>
                  <a:lnTo>
                    <a:pt x="1928" y="279583"/>
                  </a:lnTo>
                  <a:lnTo>
                    <a:pt x="4078" y="299910"/>
                  </a:lnTo>
                  <a:lnTo>
                    <a:pt x="7849" y="315798"/>
                  </a:lnTo>
                  <a:lnTo>
                    <a:pt x="12700" y="328728"/>
                  </a:lnTo>
                  <a:lnTo>
                    <a:pt x="18271" y="339685"/>
                  </a:lnTo>
                  <a:lnTo>
                    <a:pt x="25491" y="350495"/>
                  </a:lnTo>
                  <a:lnTo>
                    <a:pt x="33811" y="361208"/>
                  </a:lnTo>
                  <a:lnTo>
                    <a:pt x="42863" y="371856"/>
                  </a:lnTo>
                  <a:lnTo>
                    <a:pt x="53572" y="378954"/>
                  </a:lnTo>
                  <a:lnTo>
                    <a:pt x="65386" y="383687"/>
                  </a:lnTo>
                  <a:lnTo>
                    <a:pt x="77936" y="386841"/>
                  </a:lnTo>
                  <a:lnTo>
                    <a:pt x="90978" y="387776"/>
                  </a:lnTo>
                  <a:lnTo>
                    <a:pt x="104346" y="387231"/>
                  </a:lnTo>
                  <a:lnTo>
                    <a:pt x="117933" y="385698"/>
                  </a:lnTo>
                  <a:lnTo>
                    <a:pt x="130497" y="382340"/>
                  </a:lnTo>
                  <a:lnTo>
                    <a:pt x="142379" y="377763"/>
                  </a:lnTo>
                  <a:lnTo>
                    <a:pt x="153806" y="372375"/>
                  </a:lnTo>
                  <a:lnTo>
                    <a:pt x="164930" y="365277"/>
                  </a:lnTo>
                  <a:lnTo>
                    <a:pt x="175852" y="357039"/>
                  </a:lnTo>
                  <a:lnTo>
                    <a:pt x="208213" y="3195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36066" y="3765300"/>
              <a:ext cx="136730" cy="354356"/>
            </a:xfrm>
            <a:custGeom>
              <a:avLst/>
              <a:gdLst/>
              <a:ahLst/>
              <a:cxnLst/>
              <a:rect l="0" t="0" r="0" b="0"/>
              <a:pathLst>
                <a:path w="136730" h="354356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14639" y="129201"/>
                  </a:lnTo>
                  <a:lnTo>
                    <a:pt x="16771" y="146902"/>
                  </a:lnTo>
                  <a:lnTo>
                    <a:pt x="18192" y="163378"/>
                  </a:lnTo>
                  <a:lnTo>
                    <a:pt x="19140" y="179035"/>
                  </a:lnTo>
                  <a:lnTo>
                    <a:pt x="20940" y="192980"/>
                  </a:lnTo>
                  <a:lnTo>
                    <a:pt x="23309" y="205783"/>
                  </a:lnTo>
                  <a:lnTo>
                    <a:pt x="26057" y="217823"/>
                  </a:lnTo>
                  <a:lnTo>
                    <a:pt x="27889" y="230525"/>
                  </a:lnTo>
                  <a:lnTo>
                    <a:pt x="29110" y="243667"/>
                  </a:lnTo>
                  <a:lnTo>
                    <a:pt x="29924" y="257103"/>
                  </a:lnTo>
                  <a:lnTo>
                    <a:pt x="31636" y="271903"/>
                  </a:lnTo>
                  <a:lnTo>
                    <a:pt x="33945" y="287613"/>
                  </a:lnTo>
                  <a:lnTo>
                    <a:pt x="36653" y="303930"/>
                  </a:lnTo>
                  <a:lnTo>
                    <a:pt x="38459" y="319482"/>
                  </a:lnTo>
                  <a:lnTo>
                    <a:pt x="39663" y="334525"/>
                  </a:lnTo>
                  <a:lnTo>
                    <a:pt x="40465" y="349227"/>
                  </a:lnTo>
                  <a:lnTo>
                    <a:pt x="39832" y="354355"/>
                  </a:lnTo>
                  <a:lnTo>
                    <a:pt x="38241" y="353099"/>
                  </a:lnTo>
                  <a:lnTo>
                    <a:pt x="36011" y="347587"/>
                  </a:lnTo>
                  <a:lnTo>
                    <a:pt x="35694" y="338069"/>
                  </a:lnTo>
                  <a:lnTo>
                    <a:pt x="36650" y="325881"/>
                  </a:lnTo>
                  <a:lnTo>
                    <a:pt x="38457" y="311912"/>
                  </a:lnTo>
                  <a:lnTo>
                    <a:pt x="39661" y="297925"/>
                  </a:lnTo>
                  <a:lnTo>
                    <a:pt x="40464" y="283926"/>
                  </a:lnTo>
                  <a:lnTo>
                    <a:pt x="41000" y="269919"/>
                  </a:lnTo>
                  <a:lnTo>
                    <a:pt x="42525" y="255906"/>
                  </a:lnTo>
                  <a:lnTo>
                    <a:pt x="44711" y="241890"/>
                  </a:lnTo>
                  <a:lnTo>
                    <a:pt x="47336" y="227872"/>
                  </a:lnTo>
                  <a:lnTo>
                    <a:pt x="51424" y="215020"/>
                  </a:lnTo>
                  <a:lnTo>
                    <a:pt x="56486" y="202946"/>
                  </a:lnTo>
                  <a:lnTo>
                    <a:pt x="62199" y="191391"/>
                  </a:lnTo>
                  <a:lnTo>
                    <a:pt x="68344" y="187194"/>
                  </a:lnTo>
                  <a:lnTo>
                    <a:pt x="74778" y="187902"/>
                  </a:lnTo>
                  <a:lnTo>
                    <a:pt x="81405" y="191879"/>
                  </a:lnTo>
                  <a:lnTo>
                    <a:pt x="86991" y="199205"/>
                  </a:lnTo>
                  <a:lnTo>
                    <a:pt x="91884" y="208764"/>
                  </a:lnTo>
                  <a:lnTo>
                    <a:pt x="96315" y="219811"/>
                  </a:lnTo>
                  <a:lnTo>
                    <a:pt x="101606" y="230681"/>
                  </a:lnTo>
                  <a:lnTo>
                    <a:pt x="107470" y="241434"/>
                  </a:lnTo>
                  <a:lnTo>
                    <a:pt x="113717" y="252109"/>
                  </a:lnTo>
                  <a:lnTo>
                    <a:pt x="117882" y="263899"/>
                  </a:lnTo>
                  <a:lnTo>
                    <a:pt x="120658" y="276434"/>
                  </a:lnTo>
                  <a:lnTo>
                    <a:pt x="122509" y="289465"/>
                  </a:lnTo>
                  <a:lnTo>
                    <a:pt x="124912" y="301659"/>
                  </a:lnTo>
                  <a:lnTo>
                    <a:pt x="127682" y="313293"/>
                  </a:lnTo>
                  <a:lnTo>
                    <a:pt x="136729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14865" y="3985447"/>
              <a:ext cx="111195" cy="164082"/>
            </a:xfrm>
            <a:custGeom>
              <a:avLst/>
              <a:gdLst/>
              <a:ahLst/>
              <a:cxnLst/>
              <a:rect l="0" t="0" r="0" b="0"/>
              <a:pathLst>
                <a:path w="111195" h="164082">
                  <a:moveTo>
                    <a:pt x="21035" y="722"/>
                  </a:moveTo>
                  <a:lnTo>
                    <a:pt x="15452" y="17473"/>
                  </a:lnTo>
                  <a:lnTo>
                    <a:pt x="12638" y="27081"/>
                  </a:lnTo>
                  <a:lnTo>
                    <a:pt x="6396" y="50223"/>
                  </a:lnTo>
                  <a:lnTo>
                    <a:pt x="5433" y="62938"/>
                  </a:lnTo>
                  <a:lnTo>
                    <a:pt x="5959" y="76089"/>
                  </a:lnTo>
                  <a:lnTo>
                    <a:pt x="7478" y="89532"/>
                  </a:lnTo>
                  <a:lnTo>
                    <a:pt x="10829" y="101999"/>
                  </a:lnTo>
                  <a:lnTo>
                    <a:pt x="15400" y="113817"/>
                  </a:lnTo>
                  <a:lnTo>
                    <a:pt x="20784" y="125200"/>
                  </a:lnTo>
                  <a:lnTo>
                    <a:pt x="26711" y="135127"/>
                  </a:lnTo>
                  <a:lnTo>
                    <a:pt x="32999" y="144082"/>
                  </a:lnTo>
                  <a:lnTo>
                    <a:pt x="39529" y="152389"/>
                  </a:lnTo>
                  <a:lnTo>
                    <a:pt x="48556" y="157928"/>
                  </a:lnTo>
                  <a:lnTo>
                    <a:pt x="59249" y="161620"/>
                  </a:lnTo>
                  <a:lnTo>
                    <a:pt x="71052" y="164081"/>
                  </a:lnTo>
                  <a:lnTo>
                    <a:pt x="81258" y="162216"/>
                  </a:lnTo>
                  <a:lnTo>
                    <a:pt x="90399" y="157467"/>
                  </a:lnTo>
                  <a:lnTo>
                    <a:pt x="98831" y="150795"/>
                  </a:lnTo>
                  <a:lnTo>
                    <a:pt x="104452" y="141673"/>
                  </a:lnTo>
                  <a:lnTo>
                    <a:pt x="108199" y="130916"/>
                  </a:lnTo>
                  <a:lnTo>
                    <a:pt x="110697" y="119071"/>
                  </a:lnTo>
                  <a:lnTo>
                    <a:pt x="111194" y="107668"/>
                  </a:lnTo>
                  <a:lnTo>
                    <a:pt x="110357" y="96561"/>
                  </a:lnTo>
                  <a:lnTo>
                    <a:pt x="108630" y="85650"/>
                  </a:lnTo>
                  <a:lnTo>
                    <a:pt x="105141" y="74870"/>
                  </a:lnTo>
                  <a:lnTo>
                    <a:pt x="100478" y="64177"/>
                  </a:lnTo>
                  <a:lnTo>
                    <a:pt x="95032" y="53544"/>
                  </a:lnTo>
                  <a:lnTo>
                    <a:pt x="87896" y="42948"/>
                  </a:lnTo>
                  <a:lnTo>
                    <a:pt x="79633" y="32379"/>
                  </a:lnTo>
                  <a:lnTo>
                    <a:pt x="70618" y="21827"/>
                  </a:lnTo>
                  <a:lnTo>
                    <a:pt x="61102" y="13623"/>
                  </a:lnTo>
                  <a:lnTo>
                    <a:pt x="51252" y="6986"/>
                  </a:lnTo>
                  <a:lnTo>
                    <a:pt x="41180" y="1392"/>
                  </a:lnTo>
                  <a:lnTo>
                    <a:pt x="32128" y="0"/>
                  </a:lnTo>
                  <a:lnTo>
                    <a:pt x="23756" y="1410"/>
                  </a:lnTo>
                  <a:lnTo>
                    <a:pt x="0" y="112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272629" y="3954617"/>
              <a:ext cx="52589" cy="189317"/>
            </a:xfrm>
            <a:custGeom>
              <a:avLst/>
              <a:gdLst/>
              <a:ahLst/>
              <a:cxnLst/>
              <a:rect l="0" t="0" r="0" b="0"/>
              <a:pathLst>
                <a:path w="52589" h="189317">
                  <a:moveTo>
                    <a:pt x="0" y="0"/>
                  </a:moveTo>
                  <a:lnTo>
                    <a:pt x="31634" y="126535"/>
                  </a:lnTo>
                  <a:lnTo>
                    <a:pt x="52588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363935" y="4001621"/>
              <a:ext cx="98012" cy="184384"/>
            </a:xfrm>
            <a:custGeom>
              <a:avLst/>
              <a:gdLst/>
              <a:ahLst/>
              <a:cxnLst/>
              <a:rect l="0" t="0" r="0" b="0"/>
              <a:pathLst>
                <a:path w="98012" h="184384">
                  <a:moveTo>
                    <a:pt x="76975" y="5584"/>
                  </a:moveTo>
                  <a:lnTo>
                    <a:pt x="60225" y="0"/>
                  </a:lnTo>
                  <a:lnTo>
                    <a:pt x="52954" y="692"/>
                  </a:lnTo>
                  <a:lnTo>
                    <a:pt x="45769" y="3491"/>
                  </a:lnTo>
                  <a:lnTo>
                    <a:pt x="38642" y="7695"/>
                  </a:lnTo>
                  <a:lnTo>
                    <a:pt x="31553" y="14003"/>
                  </a:lnTo>
                  <a:lnTo>
                    <a:pt x="24490" y="21714"/>
                  </a:lnTo>
                  <a:lnTo>
                    <a:pt x="17444" y="30361"/>
                  </a:lnTo>
                  <a:lnTo>
                    <a:pt x="11578" y="39631"/>
                  </a:lnTo>
                  <a:lnTo>
                    <a:pt x="6499" y="49317"/>
                  </a:lnTo>
                  <a:lnTo>
                    <a:pt x="1944" y="59280"/>
                  </a:lnTo>
                  <a:lnTo>
                    <a:pt x="76" y="70597"/>
                  </a:lnTo>
                  <a:lnTo>
                    <a:pt x="0" y="82816"/>
                  </a:lnTo>
                  <a:lnTo>
                    <a:pt x="1117" y="95636"/>
                  </a:lnTo>
                  <a:lnTo>
                    <a:pt x="5368" y="107689"/>
                  </a:lnTo>
                  <a:lnTo>
                    <a:pt x="11708" y="119230"/>
                  </a:lnTo>
                  <a:lnTo>
                    <a:pt x="19440" y="130430"/>
                  </a:lnTo>
                  <a:lnTo>
                    <a:pt x="28101" y="140234"/>
                  </a:lnTo>
                  <a:lnTo>
                    <a:pt x="37381" y="149107"/>
                  </a:lnTo>
                  <a:lnTo>
                    <a:pt x="47073" y="157360"/>
                  </a:lnTo>
                  <a:lnTo>
                    <a:pt x="57041" y="164030"/>
                  </a:lnTo>
                  <a:lnTo>
                    <a:pt x="67191" y="169646"/>
                  </a:lnTo>
                  <a:lnTo>
                    <a:pt x="98011" y="1843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17415" y="4008201"/>
              <a:ext cx="114054" cy="177804"/>
            </a:xfrm>
            <a:custGeom>
              <a:avLst/>
              <a:gdLst/>
              <a:ahLst/>
              <a:cxnLst/>
              <a:rect l="0" t="0" r="0" b="0"/>
              <a:pathLst>
                <a:path w="114054" h="177804">
                  <a:moveTo>
                    <a:pt x="7636" y="62109"/>
                  </a:moveTo>
                  <a:lnTo>
                    <a:pt x="24387" y="67692"/>
                  </a:lnTo>
                  <a:lnTo>
                    <a:pt x="35164" y="69337"/>
                  </a:lnTo>
                  <a:lnTo>
                    <a:pt x="48192" y="70434"/>
                  </a:lnTo>
                  <a:lnTo>
                    <a:pt x="62720" y="71165"/>
                  </a:lnTo>
                  <a:lnTo>
                    <a:pt x="74743" y="69315"/>
                  </a:lnTo>
                  <a:lnTo>
                    <a:pt x="85096" y="65744"/>
                  </a:lnTo>
                  <a:lnTo>
                    <a:pt x="94335" y="61026"/>
                  </a:lnTo>
                  <a:lnTo>
                    <a:pt x="101662" y="54376"/>
                  </a:lnTo>
                  <a:lnTo>
                    <a:pt x="107716" y="46436"/>
                  </a:lnTo>
                  <a:lnTo>
                    <a:pt x="112921" y="37637"/>
                  </a:lnTo>
                  <a:lnTo>
                    <a:pt x="114053" y="28265"/>
                  </a:lnTo>
                  <a:lnTo>
                    <a:pt x="112471" y="18511"/>
                  </a:lnTo>
                  <a:lnTo>
                    <a:pt x="109079" y="8503"/>
                  </a:lnTo>
                  <a:lnTo>
                    <a:pt x="102143" y="2999"/>
                  </a:lnTo>
                  <a:lnTo>
                    <a:pt x="92845" y="498"/>
                  </a:lnTo>
                  <a:lnTo>
                    <a:pt x="81971" y="0"/>
                  </a:lnTo>
                  <a:lnTo>
                    <a:pt x="71216" y="836"/>
                  </a:lnTo>
                  <a:lnTo>
                    <a:pt x="60541" y="2563"/>
                  </a:lnTo>
                  <a:lnTo>
                    <a:pt x="49918" y="4882"/>
                  </a:lnTo>
                  <a:lnTo>
                    <a:pt x="40498" y="8766"/>
                  </a:lnTo>
                  <a:lnTo>
                    <a:pt x="31882" y="13692"/>
                  </a:lnTo>
                  <a:lnTo>
                    <a:pt x="23800" y="19314"/>
                  </a:lnTo>
                  <a:lnTo>
                    <a:pt x="17243" y="27735"/>
                  </a:lnTo>
                  <a:lnTo>
                    <a:pt x="11704" y="38025"/>
                  </a:lnTo>
                  <a:lnTo>
                    <a:pt x="6842" y="49559"/>
                  </a:lnTo>
                  <a:lnTo>
                    <a:pt x="3601" y="63091"/>
                  </a:lnTo>
                  <a:lnTo>
                    <a:pt x="1440" y="77956"/>
                  </a:lnTo>
                  <a:lnTo>
                    <a:pt x="0" y="93709"/>
                  </a:lnTo>
                  <a:lnTo>
                    <a:pt x="1377" y="107717"/>
                  </a:lnTo>
                  <a:lnTo>
                    <a:pt x="4632" y="120561"/>
                  </a:lnTo>
                  <a:lnTo>
                    <a:pt x="9139" y="132630"/>
                  </a:lnTo>
                  <a:lnTo>
                    <a:pt x="15650" y="143013"/>
                  </a:lnTo>
                  <a:lnTo>
                    <a:pt x="23496" y="152272"/>
                  </a:lnTo>
                  <a:lnTo>
                    <a:pt x="32233" y="160782"/>
                  </a:lnTo>
                  <a:lnTo>
                    <a:pt x="42732" y="166456"/>
                  </a:lnTo>
                  <a:lnTo>
                    <a:pt x="54406" y="170238"/>
                  </a:lnTo>
                  <a:lnTo>
                    <a:pt x="102295" y="1778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661780" y="3978576"/>
              <a:ext cx="108508" cy="236298"/>
            </a:xfrm>
            <a:custGeom>
              <a:avLst/>
              <a:gdLst/>
              <a:ahLst/>
              <a:cxnLst/>
              <a:rect l="0" t="0" r="0" b="0"/>
              <a:pathLst>
                <a:path w="108508" h="236298">
                  <a:moveTo>
                    <a:pt x="94658" y="18111"/>
                  </a:moveTo>
                  <a:lnTo>
                    <a:pt x="77908" y="6944"/>
                  </a:lnTo>
                  <a:lnTo>
                    <a:pt x="68300" y="3655"/>
                  </a:lnTo>
                  <a:lnTo>
                    <a:pt x="57219" y="1462"/>
                  </a:lnTo>
                  <a:lnTo>
                    <a:pt x="45158" y="0"/>
                  </a:lnTo>
                  <a:lnTo>
                    <a:pt x="35948" y="2531"/>
                  </a:lnTo>
                  <a:lnTo>
                    <a:pt x="28640" y="7724"/>
                  </a:lnTo>
                  <a:lnTo>
                    <a:pt x="22599" y="14692"/>
                  </a:lnTo>
                  <a:lnTo>
                    <a:pt x="20909" y="24012"/>
                  </a:lnTo>
                  <a:lnTo>
                    <a:pt x="22120" y="34900"/>
                  </a:lnTo>
                  <a:lnTo>
                    <a:pt x="25264" y="46833"/>
                  </a:lnTo>
                  <a:lnTo>
                    <a:pt x="30866" y="59463"/>
                  </a:lnTo>
                  <a:lnTo>
                    <a:pt x="38107" y="72557"/>
                  </a:lnTo>
                  <a:lnTo>
                    <a:pt x="46440" y="85961"/>
                  </a:lnTo>
                  <a:lnTo>
                    <a:pt x="54332" y="99572"/>
                  </a:lnTo>
                  <a:lnTo>
                    <a:pt x="69335" y="127160"/>
                  </a:lnTo>
                  <a:lnTo>
                    <a:pt x="76607" y="138724"/>
                  </a:lnTo>
                  <a:lnTo>
                    <a:pt x="83793" y="148770"/>
                  </a:lnTo>
                  <a:lnTo>
                    <a:pt x="90920" y="157805"/>
                  </a:lnTo>
                  <a:lnTo>
                    <a:pt x="96841" y="167334"/>
                  </a:lnTo>
                  <a:lnTo>
                    <a:pt x="101957" y="177193"/>
                  </a:lnTo>
                  <a:lnTo>
                    <a:pt x="106536" y="187271"/>
                  </a:lnTo>
                  <a:lnTo>
                    <a:pt x="108420" y="198665"/>
                  </a:lnTo>
                  <a:lnTo>
                    <a:pt x="108507" y="210934"/>
                  </a:lnTo>
                  <a:lnTo>
                    <a:pt x="107397" y="223789"/>
                  </a:lnTo>
                  <a:lnTo>
                    <a:pt x="103151" y="231190"/>
                  </a:lnTo>
                  <a:lnTo>
                    <a:pt x="96814" y="234955"/>
                  </a:lnTo>
                  <a:lnTo>
                    <a:pt x="89084" y="236297"/>
                  </a:lnTo>
                  <a:lnTo>
                    <a:pt x="80424" y="234854"/>
                  </a:lnTo>
                  <a:lnTo>
                    <a:pt x="71146" y="231555"/>
                  </a:lnTo>
                  <a:lnTo>
                    <a:pt x="61454" y="227018"/>
                  </a:lnTo>
                  <a:lnTo>
                    <a:pt x="52656" y="221657"/>
                  </a:lnTo>
                  <a:lnTo>
                    <a:pt x="44453" y="215745"/>
                  </a:lnTo>
                  <a:lnTo>
                    <a:pt x="36647" y="209467"/>
                  </a:lnTo>
                  <a:lnTo>
                    <a:pt x="29106" y="202944"/>
                  </a:lnTo>
                  <a:lnTo>
                    <a:pt x="21741" y="196259"/>
                  </a:lnTo>
                  <a:lnTo>
                    <a:pt x="0" y="1653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882650" y="4186004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987826" y="41860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61449" y="42070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20041" y="37863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175289" y="2618882"/>
            <a:ext cx="3880364" cy="823430"/>
            <a:chOff x="5175289" y="2618882"/>
            <a:chExt cx="3880364" cy="823430"/>
          </a:xfrm>
        </p:grpSpPr>
        <p:sp>
          <p:nvSpPr>
            <p:cNvPr id="49" name="Freeform 48"/>
            <p:cNvSpPr/>
            <p:nvPr/>
          </p:nvSpPr>
          <p:spPr>
            <a:xfrm>
              <a:off x="5385010" y="2955445"/>
              <a:ext cx="21036" cy="252423"/>
            </a:xfrm>
            <a:custGeom>
              <a:avLst/>
              <a:gdLst/>
              <a:ahLst/>
              <a:cxnLst/>
              <a:rect l="0" t="0" r="0" b="0"/>
              <a:pathLst>
                <a:path w="21036" h="252423">
                  <a:moveTo>
                    <a:pt x="0" y="0"/>
                  </a:moveTo>
                  <a:lnTo>
                    <a:pt x="5583" y="33500"/>
                  </a:lnTo>
                  <a:lnTo>
                    <a:pt x="7228" y="50380"/>
                  </a:lnTo>
                  <a:lnTo>
                    <a:pt x="8325" y="68645"/>
                  </a:lnTo>
                  <a:lnTo>
                    <a:pt x="9056" y="87834"/>
                  </a:lnTo>
                  <a:lnTo>
                    <a:pt x="10712" y="104132"/>
                  </a:lnTo>
                  <a:lnTo>
                    <a:pt x="12984" y="118503"/>
                  </a:lnTo>
                  <a:lnTo>
                    <a:pt x="15668" y="131590"/>
                  </a:lnTo>
                  <a:lnTo>
                    <a:pt x="17457" y="147326"/>
                  </a:lnTo>
                  <a:lnTo>
                    <a:pt x="18650" y="164829"/>
                  </a:lnTo>
                  <a:lnTo>
                    <a:pt x="21035" y="252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75289" y="2752554"/>
              <a:ext cx="376225" cy="689758"/>
            </a:xfrm>
            <a:custGeom>
              <a:avLst/>
              <a:gdLst/>
              <a:ahLst/>
              <a:cxnLst/>
              <a:rect l="0" t="0" r="0" b="0"/>
              <a:pathLst>
                <a:path w="376225" h="689758">
                  <a:moveTo>
                    <a:pt x="115062" y="129267"/>
                  </a:moveTo>
                  <a:lnTo>
                    <a:pt x="103896" y="140434"/>
                  </a:lnTo>
                  <a:lnTo>
                    <a:pt x="92180" y="158382"/>
                  </a:lnTo>
                  <a:lnTo>
                    <a:pt x="85784" y="169712"/>
                  </a:lnTo>
                  <a:lnTo>
                    <a:pt x="72445" y="194767"/>
                  </a:lnTo>
                  <a:lnTo>
                    <a:pt x="65616" y="207993"/>
                  </a:lnTo>
                  <a:lnTo>
                    <a:pt x="58726" y="222653"/>
                  </a:lnTo>
                  <a:lnTo>
                    <a:pt x="44837" y="254523"/>
                  </a:lnTo>
                  <a:lnTo>
                    <a:pt x="39030" y="271203"/>
                  </a:lnTo>
                  <a:lnTo>
                    <a:pt x="33990" y="288165"/>
                  </a:lnTo>
                  <a:lnTo>
                    <a:pt x="29461" y="305316"/>
                  </a:lnTo>
                  <a:lnTo>
                    <a:pt x="21313" y="339955"/>
                  </a:lnTo>
                  <a:lnTo>
                    <a:pt x="17504" y="357373"/>
                  </a:lnTo>
                  <a:lnTo>
                    <a:pt x="10156" y="395424"/>
                  </a:lnTo>
                  <a:lnTo>
                    <a:pt x="6560" y="415387"/>
                  </a:lnTo>
                  <a:lnTo>
                    <a:pt x="4163" y="434539"/>
                  </a:lnTo>
                  <a:lnTo>
                    <a:pt x="2565" y="453150"/>
                  </a:lnTo>
                  <a:lnTo>
                    <a:pt x="1500" y="471400"/>
                  </a:lnTo>
                  <a:lnTo>
                    <a:pt x="316" y="507260"/>
                  </a:lnTo>
                  <a:lnTo>
                    <a:pt x="0" y="525003"/>
                  </a:lnTo>
                  <a:lnTo>
                    <a:pt x="959" y="541506"/>
                  </a:lnTo>
                  <a:lnTo>
                    <a:pt x="2766" y="557183"/>
                  </a:lnTo>
                  <a:lnTo>
                    <a:pt x="5139" y="572308"/>
                  </a:lnTo>
                  <a:lnTo>
                    <a:pt x="7890" y="585898"/>
                  </a:lnTo>
                  <a:lnTo>
                    <a:pt x="10893" y="598463"/>
                  </a:lnTo>
                  <a:lnTo>
                    <a:pt x="14064" y="610346"/>
                  </a:lnTo>
                  <a:lnTo>
                    <a:pt x="18514" y="621774"/>
                  </a:lnTo>
                  <a:lnTo>
                    <a:pt x="23819" y="632899"/>
                  </a:lnTo>
                  <a:lnTo>
                    <a:pt x="29692" y="643821"/>
                  </a:lnTo>
                  <a:lnTo>
                    <a:pt x="37114" y="653440"/>
                  </a:lnTo>
                  <a:lnTo>
                    <a:pt x="45567" y="662189"/>
                  </a:lnTo>
                  <a:lnTo>
                    <a:pt x="54709" y="670359"/>
                  </a:lnTo>
                  <a:lnTo>
                    <a:pt x="66646" y="676975"/>
                  </a:lnTo>
                  <a:lnTo>
                    <a:pt x="80448" y="682554"/>
                  </a:lnTo>
                  <a:lnTo>
                    <a:pt x="95492" y="687442"/>
                  </a:lnTo>
                  <a:lnTo>
                    <a:pt x="109027" y="689532"/>
                  </a:lnTo>
                  <a:lnTo>
                    <a:pt x="121557" y="689757"/>
                  </a:lnTo>
                  <a:lnTo>
                    <a:pt x="133416" y="688738"/>
                  </a:lnTo>
                  <a:lnTo>
                    <a:pt x="144827" y="686890"/>
                  </a:lnTo>
                  <a:lnTo>
                    <a:pt x="155941" y="684490"/>
                  </a:lnTo>
                  <a:lnTo>
                    <a:pt x="166856" y="681720"/>
                  </a:lnTo>
                  <a:lnTo>
                    <a:pt x="177638" y="677537"/>
                  </a:lnTo>
                  <a:lnTo>
                    <a:pt x="188333" y="672411"/>
                  </a:lnTo>
                  <a:lnTo>
                    <a:pt x="198968" y="666657"/>
                  </a:lnTo>
                  <a:lnTo>
                    <a:pt x="209564" y="659314"/>
                  </a:lnTo>
                  <a:lnTo>
                    <a:pt x="220134" y="650914"/>
                  </a:lnTo>
                  <a:lnTo>
                    <a:pt x="230686" y="641807"/>
                  </a:lnTo>
                  <a:lnTo>
                    <a:pt x="240059" y="632230"/>
                  </a:lnTo>
                  <a:lnTo>
                    <a:pt x="248644" y="622340"/>
                  </a:lnTo>
                  <a:lnTo>
                    <a:pt x="265585" y="600833"/>
                  </a:lnTo>
                  <a:lnTo>
                    <a:pt x="284800" y="575693"/>
                  </a:lnTo>
                  <a:lnTo>
                    <a:pt x="293664" y="562445"/>
                  </a:lnTo>
                  <a:lnTo>
                    <a:pt x="301910" y="548938"/>
                  </a:lnTo>
                  <a:lnTo>
                    <a:pt x="309745" y="535259"/>
                  </a:lnTo>
                  <a:lnTo>
                    <a:pt x="316137" y="521465"/>
                  </a:lnTo>
                  <a:lnTo>
                    <a:pt x="321567" y="507595"/>
                  </a:lnTo>
                  <a:lnTo>
                    <a:pt x="326355" y="493674"/>
                  </a:lnTo>
                  <a:lnTo>
                    <a:pt x="330716" y="477381"/>
                  </a:lnTo>
                  <a:lnTo>
                    <a:pt x="334792" y="459507"/>
                  </a:lnTo>
                  <a:lnTo>
                    <a:pt x="338678" y="440580"/>
                  </a:lnTo>
                  <a:lnTo>
                    <a:pt x="343606" y="422118"/>
                  </a:lnTo>
                  <a:lnTo>
                    <a:pt x="349228" y="403968"/>
                  </a:lnTo>
                  <a:lnTo>
                    <a:pt x="355314" y="386024"/>
                  </a:lnTo>
                  <a:lnTo>
                    <a:pt x="359371" y="368219"/>
                  </a:lnTo>
                  <a:lnTo>
                    <a:pt x="362076" y="350505"/>
                  </a:lnTo>
                  <a:lnTo>
                    <a:pt x="363879" y="332853"/>
                  </a:lnTo>
                  <a:lnTo>
                    <a:pt x="366249" y="314073"/>
                  </a:lnTo>
                  <a:lnTo>
                    <a:pt x="372000" y="274509"/>
                  </a:lnTo>
                  <a:lnTo>
                    <a:pt x="374001" y="255311"/>
                  </a:lnTo>
                  <a:lnTo>
                    <a:pt x="375334" y="236669"/>
                  </a:lnTo>
                  <a:lnTo>
                    <a:pt x="376224" y="218398"/>
                  </a:lnTo>
                  <a:lnTo>
                    <a:pt x="375648" y="200374"/>
                  </a:lnTo>
                  <a:lnTo>
                    <a:pt x="374096" y="182515"/>
                  </a:lnTo>
                  <a:lnTo>
                    <a:pt x="371892" y="164766"/>
                  </a:lnTo>
                  <a:lnTo>
                    <a:pt x="369255" y="148259"/>
                  </a:lnTo>
                  <a:lnTo>
                    <a:pt x="366327" y="132579"/>
                  </a:lnTo>
                  <a:lnTo>
                    <a:pt x="363207" y="117452"/>
                  </a:lnTo>
                  <a:lnTo>
                    <a:pt x="359959" y="103861"/>
                  </a:lnTo>
                  <a:lnTo>
                    <a:pt x="356624" y="91295"/>
                  </a:lnTo>
                  <a:lnTo>
                    <a:pt x="353233" y="79411"/>
                  </a:lnTo>
                  <a:lnTo>
                    <a:pt x="348635" y="67983"/>
                  </a:lnTo>
                  <a:lnTo>
                    <a:pt x="343232" y="56859"/>
                  </a:lnTo>
                  <a:lnTo>
                    <a:pt x="337293" y="45936"/>
                  </a:lnTo>
                  <a:lnTo>
                    <a:pt x="330996" y="36317"/>
                  </a:lnTo>
                  <a:lnTo>
                    <a:pt x="324461" y="27568"/>
                  </a:lnTo>
                  <a:lnTo>
                    <a:pt x="317767" y="19397"/>
                  </a:lnTo>
                  <a:lnTo>
                    <a:pt x="307461" y="12782"/>
                  </a:lnTo>
                  <a:lnTo>
                    <a:pt x="294748" y="7203"/>
                  </a:lnTo>
                  <a:lnTo>
                    <a:pt x="280429" y="2315"/>
                  </a:lnTo>
                  <a:lnTo>
                    <a:pt x="267377" y="225"/>
                  </a:lnTo>
                  <a:lnTo>
                    <a:pt x="255170" y="0"/>
                  </a:lnTo>
                  <a:lnTo>
                    <a:pt x="243526" y="1019"/>
                  </a:lnTo>
                  <a:lnTo>
                    <a:pt x="232258" y="4035"/>
                  </a:lnTo>
                  <a:lnTo>
                    <a:pt x="221240" y="8383"/>
                  </a:lnTo>
                  <a:lnTo>
                    <a:pt x="210388" y="13619"/>
                  </a:lnTo>
                  <a:lnTo>
                    <a:pt x="199648" y="20616"/>
                  </a:lnTo>
                  <a:lnTo>
                    <a:pt x="188983" y="28786"/>
                  </a:lnTo>
                  <a:lnTo>
                    <a:pt x="178366" y="37739"/>
                  </a:lnTo>
                  <a:lnTo>
                    <a:pt x="167782" y="48382"/>
                  </a:lnTo>
                  <a:lnTo>
                    <a:pt x="157221" y="60152"/>
                  </a:lnTo>
                  <a:lnTo>
                    <a:pt x="146674" y="72673"/>
                  </a:lnTo>
                  <a:lnTo>
                    <a:pt x="125606" y="99050"/>
                  </a:lnTo>
                  <a:lnTo>
                    <a:pt x="115080" y="112629"/>
                  </a:lnTo>
                  <a:lnTo>
                    <a:pt x="105725" y="125187"/>
                  </a:lnTo>
                  <a:lnTo>
                    <a:pt x="89098" y="148489"/>
                  </a:lnTo>
                  <a:lnTo>
                    <a:pt x="82561" y="159611"/>
                  </a:lnTo>
                  <a:lnTo>
                    <a:pt x="77034" y="170532"/>
                  </a:lnTo>
                  <a:lnTo>
                    <a:pt x="62475" y="2028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15348" y="2808198"/>
              <a:ext cx="27096" cy="452258"/>
            </a:xfrm>
            <a:custGeom>
              <a:avLst/>
              <a:gdLst/>
              <a:ahLst/>
              <a:cxnLst/>
              <a:rect l="0" t="0" r="0" b="0"/>
              <a:pathLst>
                <a:path w="27096" h="452258">
                  <a:moveTo>
                    <a:pt x="6059" y="0"/>
                  </a:moveTo>
                  <a:lnTo>
                    <a:pt x="6059" y="22334"/>
                  </a:lnTo>
                  <a:lnTo>
                    <a:pt x="4891" y="32419"/>
                  </a:lnTo>
                  <a:lnTo>
                    <a:pt x="2943" y="42648"/>
                  </a:lnTo>
                  <a:lnTo>
                    <a:pt x="476" y="52973"/>
                  </a:lnTo>
                  <a:lnTo>
                    <a:pt x="0" y="64531"/>
                  </a:lnTo>
                  <a:lnTo>
                    <a:pt x="851" y="76911"/>
                  </a:lnTo>
                  <a:lnTo>
                    <a:pt x="2588" y="89839"/>
                  </a:lnTo>
                  <a:lnTo>
                    <a:pt x="3745" y="104300"/>
                  </a:lnTo>
                  <a:lnTo>
                    <a:pt x="4516" y="119784"/>
                  </a:lnTo>
                  <a:lnTo>
                    <a:pt x="5373" y="152571"/>
                  </a:lnTo>
                  <a:lnTo>
                    <a:pt x="5754" y="186619"/>
                  </a:lnTo>
                  <a:lnTo>
                    <a:pt x="7025" y="203879"/>
                  </a:lnTo>
                  <a:lnTo>
                    <a:pt x="9040" y="221229"/>
                  </a:lnTo>
                  <a:lnTo>
                    <a:pt x="11553" y="238639"/>
                  </a:lnTo>
                  <a:lnTo>
                    <a:pt x="13227" y="256088"/>
                  </a:lnTo>
                  <a:lnTo>
                    <a:pt x="14344" y="273564"/>
                  </a:lnTo>
                  <a:lnTo>
                    <a:pt x="15584" y="307395"/>
                  </a:lnTo>
                  <a:lnTo>
                    <a:pt x="16136" y="338013"/>
                  </a:lnTo>
                  <a:lnTo>
                    <a:pt x="17451" y="351553"/>
                  </a:lnTo>
                  <a:lnTo>
                    <a:pt x="19497" y="364086"/>
                  </a:lnTo>
                  <a:lnTo>
                    <a:pt x="22030" y="375947"/>
                  </a:lnTo>
                  <a:lnTo>
                    <a:pt x="23718" y="388529"/>
                  </a:lnTo>
                  <a:lnTo>
                    <a:pt x="24844" y="401591"/>
                  </a:lnTo>
                  <a:lnTo>
                    <a:pt x="27095" y="452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879337" y="2751725"/>
              <a:ext cx="171000" cy="512555"/>
            </a:xfrm>
            <a:custGeom>
              <a:avLst/>
              <a:gdLst/>
              <a:ahLst/>
              <a:cxnLst/>
              <a:rect l="0" t="0" r="0" b="0"/>
              <a:pathLst>
                <a:path w="171000" h="512555">
                  <a:moveTo>
                    <a:pt x="0" y="109061"/>
                  </a:moveTo>
                  <a:lnTo>
                    <a:pt x="1" y="86728"/>
                  </a:lnTo>
                  <a:lnTo>
                    <a:pt x="2338" y="75474"/>
                  </a:lnTo>
                  <a:lnTo>
                    <a:pt x="6233" y="63297"/>
                  </a:lnTo>
                  <a:lnTo>
                    <a:pt x="11167" y="50505"/>
                  </a:lnTo>
                  <a:lnTo>
                    <a:pt x="17963" y="38471"/>
                  </a:lnTo>
                  <a:lnTo>
                    <a:pt x="25999" y="26942"/>
                  </a:lnTo>
                  <a:lnTo>
                    <a:pt x="34862" y="15751"/>
                  </a:lnTo>
                  <a:lnTo>
                    <a:pt x="45445" y="8290"/>
                  </a:lnTo>
                  <a:lnTo>
                    <a:pt x="57175" y="3316"/>
                  </a:lnTo>
                  <a:lnTo>
                    <a:pt x="69669" y="0"/>
                  </a:lnTo>
                  <a:lnTo>
                    <a:pt x="81505" y="126"/>
                  </a:lnTo>
                  <a:lnTo>
                    <a:pt x="92901" y="2548"/>
                  </a:lnTo>
                  <a:lnTo>
                    <a:pt x="104004" y="6500"/>
                  </a:lnTo>
                  <a:lnTo>
                    <a:pt x="112575" y="12640"/>
                  </a:lnTo>
                  <a:lnTo>
                    <a:pt x="119458" y="20239"/>
                  </a:lnTo>
                  <a:lnTo>
                    <a:pt x="125215" y="28811"/>
                  </a:lnTo>
                  <a:lnTo>
                    <a:pt x="129053" y="41538"/>
                  </a:lnTo>
                  <a:lnTo>
                    <a:pt x="131611" y="57034"/>
                  </a:lnTo>
                  <a:lnTo>
                    <a:pt x="133317" y="74376"/>
                  </a:lnTo>
                  <a:lnTo>
                    <a:pt x="133286" y="90612"/>
                  </a:lnTo>
                  <a:lnTo>
                    <a:pt x="132096" y="106111"/>
                  </a:lnTo>
                  <a:lnTo>
                    <a:pt x="130135" y="121118"/>
                  </a:lnTo>
                  <a:lnTo>
                    <a:pt x="127658" y="135797"/>
                  </a:lnTo>
                  <a:lnTo>
                    <a:pt x="124839" y="150258"/>
                  </a:lnTo>
                  <a:lnTo>
                    <a:pt x="121790" y="164572"/>
                  </a:lnTo>
                  <a:lnTo>
                    <a:pt x="117421" y="178790"/>
                  </a:lnTo>
                  <a:lnTo>
                    <a:pt x="112171" y="192943"/>
                  </a:lnTo>
                  <a:lnTo>
                    <a:pt x="106333" y="207053"/>
                  </a:lnTo>
                  <a:lnTo>
                    <a:pt x="98936" y="222302"/>
                  </a:lnTo>
                  <a:lnTo>
                    <a:pt x="90498" y="238312"/>
                  </a:lnTo>
                  <a:lnTo>
                    <a:pt x="81367" y="254828"/>
                  </a:lnTo>
                  <a:lnTo>
                    <a:pt x="72943" y="268176"/>
                  </a:lnTo>
                  <a:lnTo>
                    <a:pt x="64990" y="279412"/>
                  </a:lnTo>
                  <a:lnTo>
                    <a:pt x="57350" y="289240"/>
                  </a:lnTo>
                  <a:lnTo>
                    <a:pt x="53425" y="289949"/>
                  </a:lnTo>
                  <a:lnTo>
                    <a:pt x="51977" y="284578"/>
                  </a:lnTo>
                  <a:lnTo>
                    <a:pt x="52181" y="275155"/>
                  </a:lnTo>
                  <a:lnTo>
                    <a:pt x="56991" y="266535"/>
                  </a:lnTo>
                  <a:lnTo>
                    <a:pt x="64872" y="258451"/>
                  </a:lnTo>
                  <a:lnTo>
                    <a:pt x="74801" y="250725"/>
                  </a:lnTo>
                  <a:lnTo>
                    <a:pt x="87263" y="246743"/>
                  </a:lnTo>
                  <a:lnTo>
                    <a:pt x="101414" y="245257"/>
                  </a:lnTo>
                  <a:lnTo>
                    <a:pt x="116692" y="245435"/>
                  </a:lnTo>
                  <a:lnTo>
                    <a:pt x="129214" y="249059"/>
                  </a:lnTo>
                  <a:lnTo>
                    <a:pt x="139900" y="254981"/>
                  </a:lnTo>
                  <a:lnTo>
                    <a:pt x="149360" y="262435"/>
                  </a:lnTo>
                  <a:lnTo>
                    <a:pt x="156836" y="273248"/>
                  </a:lnTo>
                  <a:lnTo>
                    <a:pt x="162989" y="286299"/>
                  </a:lnTo>
                  <a:lnTo>
                    <a:pt x="168259" y="300843"/>
                  </a:lnTo>
                  <a:lnTo>
                    <a:pt x="170604" y="316382"/>
                  </a:lnTo>
                  <a:lnTo>
                    <a:pt x="170999" y="332584"/>
                  </a:lnTo>
                  <a:lnTo>
                    <a:pt x="170093" y="349229"/>
                  </a:lnTo>
                  <a:lnTo>
                    <a:pt x="168320" y="363832"/>
                  </a:lnTo>
                  <a:lnTo>
                    <a:pt x="165971" y="377073"/>
                  </a:lnTo>
                  <a:lnTo>
                    <a:pt x="163235" y="389406"/>
                  </a:lnTo>
                  <a:lnTo>
                    <a:pt x="160243" y="401134"/>
                  </a:lnTo>
                  <a:lnTo>
                    <a:pt x="157080" y="412458"/>
                  </a:lnTo>
                  <a:lnTo>
                    <a:pt x="153802" y="423513"/>
                  </a:lnTo>
                  <a:lnTo>
                    <a:pt x="148111" y="435558"/>
                  </a:lnTo>
                  <a:lnTo>
                    <a:pt x="140811" y="448263"/>
                  </a:lnTo>
                  <a:lnTo>
                    <a:pt x="132439" y="461406"/>
                  </a:lnTo>
                  <a:lnTo>
                    <a:pt x="123351" y="473675"/>
                  </a:lnTo>
                  <a:lnTo>
                    <a:pt x="113787" y="485360"/>
                  </a:lnTo>
                  <a:lnTo>
                    <a:pt x="103905" y="496656"/>
                  </a:lnTo>
                  <a:lnTo>
                    <a:pt x="92643" y="504187"/>
                  </a:lnTo>
                  <a:lnTo>
                    <a:pt x="80459" y="509207"/>
                  </a:lnTo>
                  <a:lnTo>
                    <a:pt x="67663" y="512554"/>
                  </a:lnTo>
                  <a:lnTo>
                    <a:pt x="56795" y="512448"/>
                  </a:lnTo>
                  <a:lnTo>
                    <a:pt x="47213" y="510040"/>
                  </a:lnTo>
                  <a:lnTo>
                    <a:pt x="21035" y="487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25429" y="2881821"/>
              <a:ext cx="116683" cy="231389"/>
            </a:xfrm>
            <a:custGeom>
              <a:avLst/>
              <a:gdLst/>
              <a:ahLst/>
              <a:cxnLst/>
              <a:rect l="0" t="0" r="0" b="0"/>
              <a:pathLst>
                <a:path w="116683" h="231389">
                  <a:moveTo>
                    <a:pt x="106165" y="0"/>
                  </a:moveTo>
                  <a:lnTo>
                    <a:pt x="89414" y="5584"/>
                  </a:lnTo>
                  <a:lnTo>
                    <a:pt x="82143" y="9566"/>
                  </a:lnTo>
                  <a:lnTo>
                    <a:pt x="74958" y="14558"/>
                  </a:lnTo>
                  <a:lnTo>
                    <a:pt x="67831" y="20223"/>
                  </a:lnTo>
                  <a:lnTo>
                    <a:pt x="59574" y="27506"/>
                  </a:lnTo>
                  <a:lnTo>
                    <a:pt x="41050" y="44947"/>
                  </a:lnTo>
                  <a:lnTo>
                    <a:pt x="32371" y="54506"/>
                  </a:lnTo>
                  <a:lnTo>
                    <a:pt x="24247" y="64384"/>
                  </a:lnTo>
                  <a:lnTo>
                    <a:pt x="16495" y="74476"/>
                  </a:lnTo>
                  <a:lnTo>
                    <a:pt x="10157" y="84709"/>
                  </a:lnTo>
                  <a:lnTo>
                    <a:pt x="4764" y="95038"/>
                  </a:lnTo>
                  <a:lnTo>
                    <a:pt x="0" y="105429"/>
                  </a:lnTo>
                  <a:lnTo>
                    <a:pt x="330" y="113525"/>
                  </a:lnTo>
                  <a:lnTo>
                    <a:pt x="4055" y="120091"/>
                  </a:lnTo>
                  <a:lnTo>
                    <a:pt x="10045" y="125637"/>
                  </a:lnTo>
                  <a:lnTo>
                    <a:pt x="17543" y="128166"/>
                  </a:lnTo>
                  <a:lnTo>
                    <a:pt x="26048" y="128683"/>
                  </a:lnTo>
                  <a:lnTo>
                    <a:pt x="35224" y="127859"/>
                  </a:lnTo>
                  <a:lnTo>
                    <a:pt x="44848" y="126141"/>
                  </a:lnTo>
                  <a:lnTo>
                    <a:pt x="54769" y="123828"/>
                  </a:lnTo>
                  <a:lnTo>
                    <a:pt x="64890" y="121116"/>
                  </a:lnTo>
                  <a:lnTo>
                    <a:pt x="70468" y="122815"/>
                  </a:lnTo>
                  <a:lnTo>
                    <a:pt x="73017" y="127453"/>
                  </a:lnTo>
                  <a:lnTo>
                    <a:pt x="73549" y="134051"/>
                  </a:lnTo>
                  <a:lnTo>
                    <a:pt x="71566" y="143124"/>
                  </a:lnTo>
                  <a:lnTo>
                    <a:pt x="67907" y="153847"/>
                  </a:lnTo>
                  <a:lnTo>
                    <a:pt x="63130" y="165671"/>
                  </a:lnTo>
                  <a:lnTo>
                    <a:pt x="57608" y="175890"/>
                  </a:lnTo>
                  <a:lnTo>
                    <a:pt x="51590" y="185040"/>
                  </a:lnTo>
                  <a:lnTo>
                    <a:pt x="45241" y="193478"/>
                  </a:lnTo>
                  <a:lnTo>
                    <a:pt x="42176" y="202609"/>
                  </a:lnTo>
                  <a:lnTo>
                    <a:pt x="41302" y="212201"/>
                  </a:lnTo>
                  <a:lnTo>
                    <a:pt x="41888" y="222103"/>
                  </a:lnTo>
                  <a:lnTo>
                    <a:pt x="48121" y="227535"/>
                  </a:lnTo>
                  <a:lnTo>
                    <a:pt x="58120" y="229988"/>
                  </a:lnTo>
                  <a:lnTo>
                    <a:pt x="116682" y="231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304499" y="2776646"/>
              <a:ext cx="27096" cy="441740"/>
            </a:xfrm>
            <a:custGeom>
              <a:avLst/>
              <a:gdLst/>
              <a:ahLst/>
              <a:cxnLst/>
              <a:rect l="0" t="0" r="0" b="0"/>
              <a:pathLst>
                <a:path w="27096" h="441740">
                  <a:moveTo>
                    <a:pt x="6059" y="0"/>
                  </a:moveTo>
                  <a:lnTo>
                    <a:pt x="476" y="22333"/>
                  </a:lnTo>
                  <a:lnTo>
                    <a:pt x="0" y="32418"/>
                  </a:lnTo>
                  <a:lnTo>
                    <a:pt x="851" y="42647"/>
                  </a:lnTo>
                  <a:lnTo>
                    <a:pt x="2588" y="52972"/>
                  </a:lnTo>
                  <a:lnTo>
                    <a:pt x="3745" y="65699"/>
                  </a:lnTo>
                  <a:lnTo>
                    <a:pt x="4516" y="80026"/>
                  </a:lnTo>
                  <a:lnTo>
                    <a:pt x="5374" y="110359"/>
                  </a:lnTo>
                  <a:lnTo>
                    <a:pt x="5754" y="139421"/>
                  </a:lnTo>
                  <a:lnTo>
                    <a:pt x="7025" y="154884"/>
                  </a:lnTo>
                  <a:lnTo>
                    <a:pt x="9040" y="171036"/>
                  </a:lnTo>
                  <a:lnTo>
                    <a:pt x="11553" y="187647"/>
                  </a:lnTo>
                  <a:lnTo>
                    <a:pt x="13227" y="203396"/>
                  </a:lnTo>
                  <a:lnTo>
                    <a:pt x="14344" y="218569"/>
                  </a:lnTo>
                  <a:lnTo>
                    <a:pt x="15088" y="233359"/>
                  </a:lnTo>
                  <a:lnTo>
                    <a:pt x="16753" y="249062"/>
                  </a:lnTo>
                  <a:lnTo>
                    <a:pt x="19032" y="265375"/>
                  </a:lnTo>
                  <a:lnTo>
                    <a:pt x="21719" y="282092"/>
                  </a:lnTo>
                  <a:lnTo>
                    <a:pt x="23511" y="300249"/>
                  </a:lnTo>
                  <a:lnTo>
                    <a:pt x="24706" y="319365"/>
                  </a:lnTo>
                  <a:lnTo>
                    <a:pt x="26033" y="358135"/>
                  </a:lnTo>
                  <a:lnTo>
                    <a:pt x="27095" y="441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541946" y="2797681"/>
              <a:ext cx="347081" cy="342157"/>
            </a:xfrm>
            <a:custGeom>
              <a:avLst/>
              <a:gdLst/>
              <a:ahLst/>
              <a:cxnLst/>
              <a:rect l="0" t="0" r="0" b="0"/>
              <a:pathLst>
                <a:path w="347081" h="342157">
                  <a:moveTo>
                    <a:pt x="0" y="0"/>
                  </a:moveTo>
                  <a:lnTo>
                    <a:pt x="0" y="22333"/>
                  </a:lnTo>
                  <a:lnTo>
                    <a:pt x="1168" y="32418"/>
                  </a:lnTo>
                  <a:lnTo>
                    <a:pt x="3116" y="42647"/>
                  </a:lnTo>
                  <a:lnTo>
                    <a:pt x="35113" y="171979"/>
                  </a:lnTo>
                  <a:lnTo>
                    <a:pt x="38601" y="184770"/>
                  </a:lnTo>
                  <a:lnTo>
                    <a:pt x="49092" y="220691"/>
                  </a:lnTo>
                  <a:lnTo>
                    <a:pt x="59602" y="260420"/>
                  </a:lnTo>
                  <a:lnTo>
                    <a:pt x="66613" y="287919"/>
                  </a:lnTo>
                  <a:lnTo>
                    <a:pt x="71287" y="293616"/>
                  </a:lnTo>
                  <a:lnTo>
                    <a:pt x="76741" y="293908"/>
                  </a:lnTo>
                  <a:lnTo>
                    <a:pt x="82713" y="290597"/>
                  </a:lnTo>
                  <a:lnTo>
                    <a:pt x="86695" y="282546"/>
                  </a:lnTo>
                  <a:lnTo>
                    <a:pt x="89350" y="271336"/>
                  </a:lnTo>
                  <a:lnTo>
                    <a:pt x="91119" y="258020"/>
                  </a:lnTo>
                  <a:lnTo>
                    <a:pt x="93468" y="244468"/>
                  </a:lnTo>
                  <a:lnTo>
                    <a:pt x="96202" y="230759"/>
                  </a:lnTo>
                  <a:lnTo>
                    <a:pt x="99193" y="216945"/>
                  </a:lnTo>
                  <a:lnTo>
                    <a:pt x="105633" y="182898"/>
                  </a:lnTo>
                  <a:lnTo>
                    <a:pt x="115829" y="127425"/>
                  </a:lnTo>
                  <a:lnTo>
                    <a:pt x="119290" y="109491"/>
                  </a:lnTo>
                  <a:lnTo>
                    <a:pt x="123933" y="95198"/>
                  </a:lnTo>
                  <a:lnTo>
                    <a:pt x="129367" y="83332"/>
                  </a:lnTo>
                  <a:lnTo>
                    <a:pt x="135327" y="73084"/>
                  </a:lnTo>
                  <a:lnTo>
                    <a:pt x="143974" y="68589"/>
                  </a:lnTo>
                  <a:lnTo>
                    <a:pt x="154414" y="67930"/>
                  </a:lnTo>
                  <a:lnTo>
                    <a:pt x="166048" y="69827"/>
                  </a:lnTo>
                  <a:lnTo>
                    <a:pt x="176141" y="76936"/>
                  </a:lnTo>
                  <a:lnTo>
                    <a:pt x="185207" y="87518"/>
                  </a:lnTo>
                  <a:lnTo>
                    <a:pt x="216551" y="135318"/>
                  </a:lnTo>
                  <a:lnTo>
                    <a:pt x="222665" y="147474"/>
                  </a:lnTo>
                  <a:lnTo>
                    <a:pt x="227909" y="160253"/>
                  </a:lnTo>
                  <a:lnTo>
                    <a:pt x="232574" y="173447"/>
                  </a:lnTo>
                  <a:lnTo>
                    <a:pt x="238022" y="186917"/>
                  </a:lnTo>
                  <a:lnTo>
                    <a:pt x="243990" y="200572"/>
                  </a:lnTo>
                  <a:lnTo>
                    <a:pt x="250307" y="214349"/>
                  </a:lnTo>
                  <a:lnTo>
                    <a:pt x="256855" y="227040"/>
                  </a:lnTo>
                  <a:lnTo>
                    <a:pt x="263557" y="239007"/>
                  </a:lnTo>
                  <a:lnTo>
                    <a:pt x="270363" y="250490"/>
                  </a:lnTo>
                  <a:lnTo>
                    <a:pt x="276069" y="261652"/>
                  </a:lnTo>
                  <a:lnTo>
                    <a:pt x="281042" y="272599"/>
                  </a:lnTo>
                  <a:lnTo>
                    <a:pt x="285525" y="283403"/>
                  </a:lnTo>
                  <a:lnTo>
                    <a:pt x="289683" y="294111"/>
                  </a:lnTo>
                  <a:lnTo>
                    <a:pt x="297419" y="315358"/>
                  </a:lnTo>
                  <a:lnTo>
                    <a:pt x="302286" y="324764"/>
                  </a:lnTo>
                  <a:lnTo>
                    <a:pt x="307869" y="333371"/>
                  </a:lnTo>
                  <a:lnTo>
                    <a:pt x="313927" y="341447"/>
                  </a:lnTo>
                  <a:lnTo>
                    <a:pt x="319135" y="342156"/>
                  </a:lnTo>
                  <a:lnTo>
                    <a:pt x="323776" y="337954"/>
                  </a:lnTo>
                  <a:lnTo>
                    <a:pt x="328038" y="330479"/>
                  </a:lnTo>
                  <a:lnTo>
                    <a:pt x="330880" y="317315"/>
                  </a:lnTo>
                  <a:lnTo>
                    <a:pt x="332774" y="300358"/>
                  </a:lnTo>
                  <a:lnTo>
                    <a:pt x="334037" y="280874"/>
                  </a:lnTo>
                  <a:lnTo>
                    <a:pt x="335441" y="246759"/>
                  </a:lnTo>
                  <a:lnTo>
                    <a:pt x="336230" y="201272"/>
                  </a:lnTo>
                  <a:lnTo>
                    <a:pt x="336497" y="144024"/>
                  </a:lnTo>
                  <a:lnTo>
                    <a:pt x="337688" y="128738"/>
                  </a:lnTo>
                  <a:lnTo>
                    <a:pt x="339650" y="112703"/>
                  </a:lnTo>
                  <a:lnTo>
                    <a:pt x="342126" y="96171"/>
                  </a:lnTo>
                  <a:lnTo>
                    <a:pt x="343777" y="79306"/>
                  </a:lnTo>
                  <a:lnTo>
                    <a:pt x="344879" y="62219"/>
                  </a:lnTo>
                  <a:lnTo>
                    <a:pt x="34708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228157" y="2826218"/>
              <a:ext cx="144680" cy="265998"/>
            </a:xfrm>
            <a:custGeom>
              <a:avLst/>
              <a:gdLst/>
              <a:ahLst/>
              <a:cxnLst/>
              <a:rect l="0" t="0" r="0" b="0"/>
              <a:pathLst>
                <a:path w="144680" h="265998">
                  <a:moveTo>
                    <a:pt x="134161" y="13533"/>
                  </a:moveTo>
                  <a:lnTo>
                    <a:pt x="122994" y="2366"/>
                  </a:lnTo>
                  <a:lnTo>
                    <a:pt x="116199" y="245"/>
                  </a:lnTo>
                  <a:lnTo>
                    <a:pt x="108163" y="0"/>
                  </a:lnTo>
                  <a:lnTo>
                    <a:pt x="99300" y="1005"/>
                  </a:lnTo>
                  <a:lnTo>
                    <a:pt x="91054" y="4013"/>
                  </a:lnTo>
                  <a:lnTo>
                    <a:pt x="83219" y="8355"/>
                  </a:lnTo>
                  <a:lnTo>
                    <a:pt x="75659" y="13587"/>
                  </a:lnTo>
                  <a:lnTo>
                    <a:pt x="68282" y="20581"/>
                  </a:lnTo>
                  <a:lnTo>
                    <a:pt x="61025" y="28749"/>
                  </a:lnTo>
                  <a:lnTo>
                    <a:pt x="53852" y="37700"/>
                  </a:lnTo>
                  <a:lnTo>
                    <a:pt x="47900" y="48343"/>
                  </a:lnTo>
                  <a:lnTo>
                    <a:pt x="42764" y="60112"/>
                  </a:lnTo>
                  <a:lnTo>
                    <a:pt x="38171" y="72633"/>
                  </a:lnTo>
                  <a:lnTo>
                    <a:pt x="32772" y="85654"/>
                  </a:lnTo>
                  <a:lnTo>
                    <a:pt x="26835" y="99010"/>
                  </a:lnTo>
                  <a:lnTo>
                    <a:pt x="20540" y="112588"/>
                  </a:lnTo>
                  <a:lnTo>
                    <a:pt x="15176" y="126314"/>
                  </a:lnTo>
                  <a:lnTo>
                    <a:pt x="10430" y="140140"/>
                  </a:lnTo>
                  <a:lnTo>
                    <a:pt x="6098" y="154032"/>
                  </a:lnTo>
                  <a:lnTo>
                    <a:pt x="3209" y="169136"/>
                  </a:lnTo>
                  <a:lnTo>
                    <a:pt x="1283" y="185048"/>
                  </a:lnTo>
                  <a:lnTo>
                    <a:pt x="0" y="201500"/>
                  </a:lnTo>
                  <a:lnTo>
                    <a:pt x="1482" y="215973"/>
                  </a:lnTo>
                  <a:lnTo>
                    <a:pt x="4806" y="229128"/>
                  </a:lnTo>
                  <a:lnTo>
                    <a:pt x="9360" y="241404"/>
                  </a:lnTo>
                  <a:lnTo>
                    <a:pt x="17071" y="250756"/>
                  </a:lnTo>
                  <a:lnTo>
                    <a:pt x="26886" y="258160"/>
                  </a:lnTo>
                  <a:lnTo>
                    <a:pt x="38103" y="264264"/>
                  </a:lnTo>
                  <a:lnTo>
                    <a:pt x="51425" y="265997"/>
                  </a:lnTo>
                  <a:lnTo>
                    <a:pt x="66148" y="264814"/>
                  </a:lnTo>
                  <a:lnTo>
                    <a:pt x="81808" y="261689"/>
                  </a:lnTo>
                  <a:lnTo>
                    <a:pt x="95753" y="258436"/>
                  </a:lnTo>
                  <a:lnTo>
                    <a:pt x="108556" y="255100"/>
                  </a:lnTo>
                  <a:lnTo>
                    <a:pt x="144679" y="244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41837" y="2850269"/>
              <a:ext cx="151870" cy="208949"/>
            </a:xfrm>
            <a:custGeom>
              <a:avLst/>
              <a:gdLst/>
              <a:ahLst/>
              <a:cxnLst/>
              <a:rect l="0" t="0" r="0" b="0"/>
              <a:pathLst>
                <a:path w="151870" h="208949">
                  <a:moveTo>
                    <a:pt x="109798" y="0"/>
                  </a:moveTo>
                  <a:lnTo>
                    <a:pt x="81881" y="11167"/>
                  </a:lnTo>
                  <a:lnTo>
                    <a:pt x="71320" y="16793"/>
                  </a:lnTo>
                  <a:lnTo>
                    <a:pt x="61942" y="22881"/>
                  </a:lnTo>
                  <a:lnTo>
                    <a:pt x="53353" y="29278"/>
                  </a:lnTo>
                  <a:lnTo>
                    <a:pt x="46458" y="37048"/>
                  </a:lnTo>
                  <a:lnTo>
                    <a:pt x="40693" y="45734"/>
                  </a:lnTo>
                  <a:lnTo>
                    <a:pt x="35681" y="55030"/>
                  </a:lnTo>
                  <a:lnTo>
                    <a:pt x="31171" y="64734"/>
                  </a:lnTo>
                  <a:lnTo>
                    <a:pt x="26996" y="74709"/>
                  </a:lnTo>
                  <a:lnTo>
                    <a:pt x="23044" y="84864"/>
                  </a:lnTo>
                  <a:lnTo>
                    <a:pt x="15536" y="105497"/>
                  </a:lnTo>
                  <a:lnTo>
                    <a:pt x="1195" y="147310"/>
                  </a:lnTo>
                  <a:lnTo>
                    <a:pt x="0" y="158975"/>
                  </a:lnTo>
                  <a:lnTo>
                    <a:pt x="372" y="171426"/>
                  </a:lnTo>
                  <a:lnTo>
                    <a:pt x="1789" y="184401"/>
                  </a:lnTo>
                  <a:lnTo>
                    <a:pt x="6239" y="194220"/>
                  </a:lnTo>
                  <a:lnTo>
                    <a:pt x="12712" y="201934"/>
                  </a:lnTo>
                  <a:lnTo>
                    <a:pt x="20533" y="208246"/>
                  </a:lnTo>
                  <a:lnTo>
                    <a:pt x="28084" y="208948"/>
                  </a:lnTo>
                  <a:lnTo>
                    <a:pt x="35456" y="205910"/>
                  </a:lnTo>
                  <a:lnTo>
                    <a:pt x="42707" y="200379"/>
                  </a:lnTo>
                  <a:lnTo>
                    <a:pt x="49879" y="190848"/>
                  </a:lnTo>
                  <a:lnTo>
                    <a:pt x="56997" y="178652"/>
                  </a:lnTo>
                  <a:lnTo>
                    <a:pt x="64080" y="164677"/>
                  </a:lnTo>
                  <a:lnTo>
                    <a:pt x="69971" y="151855"/>
                  </a:lnTo>
                  <a:lnTo>
                    <a:pt x="75066" y="139801"/>
                  </a:lnTo>
                  <a:lnTo>
                    <a:pt x="79632" y="128259"/>
                  </a:lnTo>
                  <a:lnTo>
                    <a:pt x="87821" y="106086"/>
                  </a:lnTo>
                  <a:lnTo>
                    <a:pt x="106168" y="52708"/>
                  </a:lnTo>
                  <a:lnTo>
                    <a:pt x="113249" y="31606"/>
                  </a:lnTo>
                  <a:lnTo>
                    <a:pt x="115605" y="29251"/>
                  </a:lnTo>
                  <a:lnTo>
                    <a:pt x="117176" y="32355"/>
                  </a:lnTo>
                  <a:lnTo>
                    <a:pt x="118222" y="39099"/>
                  </a:lnTo>
                  <a:lnTo>
                    <a:pt x="118920" y="49439"/>
                  </a:lnTo>
                  <a:lnTo>
                    <a:pt x="119385" y="62175"/>
                  </a:lnTo>
                  <a:lnTo>
                    <a:pt x="120040" y="108016"/>
                  </a:lnTo>
                  <a:lnTo>
                    <a:pt x="120132" y="124599"/>
                  </a:lnTo>
                  <a:lnTo>
                    <a:pt x="121362" y="139159"/>
                  </a:lnTo>
                  <a:lnTo>
                    <a:pt x="123350" y="152373"/>
                  </a:lnTo>
                  <a:lnTo>
                    <a:pt x="151869" y="199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698882" y="2639917"/>
              <a:ext cx="31554" cy="410187"/>
            </a:xfrm>
            <a:custGeom>
              <a:avLst/>
              <a:gdLst/>
              <a:ahLst/>
              <a:cxnLst/>
              <a:rect l="0" t="0" r="0" b="0"/>
              <a:pathLst>
                <a:path w="31554" h="410187">
                  <a:moveTo>
                    <a:pt x="0" y="0"/>
                  </a:moveTo>
                  <a:lnTo>
                    <a:pt x="0" y="201567"/>
                  </a:lnTo>
                  <a:lnTo>
                    <a:pt x="1168" y="216181"/>
                  </a:lnTo>
                  <a:lnTo>
                    <a:pt x="3116" y="230599"/>
                  </a:lnTo>
                  <a:lnTo>
                    <a:pt x="5583" y="244885"/>
                  </a:lnTo>
                  <a:lnTo>
                    <a:pt x="7228" y="259084"/>
                  </a:lnTo>
                  <a:lnTo>
                    <a:pt x="8325" y="273224"/>
                  </a:lnTo>
                  <a:lnTo>
                    <a:pt x="9056" y="287325"/>
                  </a:lnTo>
                  <a:lnTo>
                    <a:pt x="10711" y="300232"/>
                  </a:lnTo>
                  <a:lnTo>
                    <a:pt x="12985" y="312342"/>
                  </a:lnTo>
                  <a:lnTo>
                    <a:pt x="15668" y="323922"/>
                  </a:lnTo>
                  <a:lnTo>
                    <a:pt x="21766" y="355486"/>
                  </a:lnTo>
                  <a:lnTo>
                    <a:pt x="31553" y="410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827486" y="2797681"/>
              <a:ext cx="102784" cy="250126"/>
            </a:xfrm>
            <a:custGeom>
              <a:avLst/>
              <a:gdLst/>
              <a:ahLst/>
              <a:cxnLst/>
              <a:rect l="0" t="0" r="0" b="0"/>
              <a:pathLst>
                <a:path w="102784" h="250126">
                  <a:moveTo>
                    <a:pt x="81748" y="0"/>
                  </a:moveTo>
                  <a:lnTo>
                    <a:pt x="64998" y="11166"/>
                  </a:lnTo>
                  <a:lnTo>
                    <a:pt x="56557" y="20299"/>
                  </a:lnTo>
                  <a:lnTo>
                    <a:pt x="47425" y="32230"/>
                  </a:lnTo>
                  <a:lnTo>
                    <a:pt x="37831" y="46028"/>
                  </a:lnTo>
                  <a:lnTo>
                    <a:pt x="30266" y="58732"/>
                  </a:lnTo>
                  <a:lnTo>
                    <a:pt x="24054" y="70707"/>
                  </a:lnTo>
                  <a:lnTo>
                    <a:pt x="18744" y="82197"/>
                  </a:lnTo>
                  <a:lnTo>
                    <a:pt x="14036" y="93362"/>
                  </a:lnTo>
                  <a:lnTo>
                    <a:pt x="9727" y="104312"/>
                  </a:lnTo>
                  <a:lnTo>
                    <a:pt x="5687" y="115117"/>
                  </a:lnTo>
                  <a:lnTo>
                    <a:pt x="2994" y="126996"/>
                  </a:lnTo>
                  <a:lnTo>
                    <a:pt x="1198" y="139589"/>
                  </a:lnTo>
                  <a:lnTo>
                    <a:pt x="0" y="152659"/>
                  </a:lnTo>
                  <a:lnTo>
                    <a:pt x="371" y="167215"/>
                  </a:lnTo>
                  <a:lnTo>
                    <a:pt x="1787" y="182763"/>
                  </a:lnTo>
                  <a:lnTo>
                    <a:pt x="3899" y="198971"/>
                  </a:lnTo>
                  <a:lnTo>
                    <a:pt x="8813" y="213282"/>
                  </a:lnTo>
                  <a:lnTo>
                    <a:pt x="15596" y="226329"/>
                  </a:lnTo>
                  <a:lnTo>
                    <a:pt x="23623" y="238532"/>
                  </a:lnTo>
                  <a:lnTo>
                    <a:pt x="33649" y="245500"/>
                  </a:lnTo>
                  <a:lnTo>
                    <a:pt x="45007" y="248976"/>
                  </a:lnTo>
                  <a:lnTo>
                    <a:pt x="57254" y="250125"/>
                  </a:lnTo>
                  <a:lnTo>
                    <a:pt x="67756" y="248553"/>
                  </a:lnTo>
                  <a:lnTo>
                    <a:pt x="77095" y="245168"/>
                  </a:lnTo>
                  <a:lnTo>
                    <a:pt x="102783" y="231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984318" y="2860786"/>
              <a:ext cx="229927" cy="195363"/>
            </a:xfrm>
            <a:custGeom>
              <a:avLst/>
              <a:gdLst/>
              <a:ahLst/>
              <a:cxnLst/>
              <a:rect l="0" t="0" r="0" b="0"/>
              <a:pathLst>
                <a:path w="229927" h="195363">
                  <a:moveTo>
                    <a:pt x="9056" y="0"/>
                  </a:moveTo>
                  <a:lnTo>
                    <a:pt x="9056" y="22334"/>
                  </a:lnTo>
                  <a:lnTo>
                    <a:pt x="7887" y="34756"/>
                  </a:lnTo>
                  <a:lnTo>
                    <a:pt x="5940" y="48880"/>
                  </a:lnTo>
                  <a:lnTo>
                    <a:pt x="3472" y="64140"/>
                  </a:lnTo>
                  <a:lnTo>
                    <a:pt x="1828" y="78987"/>
                  </a:lnTo>
                  <a:lnTo>
                    <a:pt x="731" y="93560"/>
                  </a:lnTo>
                  <a:lnTo>
                    <a:pt x="0" y="107950"/>
                  </a:lnTo>
                  <a:lnTo>
                    <a:pt x="682" y="123386"/>
                  </a:lnTo>
                  <a:lnTo>
                    <a:pt x="2304" y="139520"/>
                  </a:lnTo>
                  <a:lnTo>
                    <a:pt x="4555" y="156119"/>
                  </a:lnTo>
                  <a:lnTo>
                    <a:pt x="8393" y="169522"/>
                  </a:lnTo>
                  <a:lnTo>
                    <a:pt x="13288" y="180795"/>
                  </a:lnTo>
                  <a:lnTo>
                    <a:pt x="18889" y="190647"/>
                  </a:lnTo>
                  <a:lnTo>
                    <a:pt x="24960" y="194878"/>
                  </a:lnTo>
                  <a:lnTo>
                    <a:pt x="31345" y="195362"/>
                  </a:lnTo>
                  <a:lnTo>
                    <a:pt x="37939" y="193347"/>
                  </a:lnTo>
                  <a:lnTo>
                    <a:pt x="44672" y="187329"/>
                  </a:lnTo>
                  <a:lnTo>
                    <a:pt x="51498" y="178643"/>
                  </a:lnTo>
                  <a:lnTo>
                    <a:pt x="58386" y="168177"/>
                  </a:lnTo>
                  <a:lnTo>
                    <a:pt x="64147" y="157695"/>
                  </a:lnTo>
                  <a:lnTo>
                    <a:pt x="69156" y="147200"/>
                  </a:lnTo>
                  <a:lnTo>
                    <a:pt x="73664" y="136698"/>
                  </a:lnTo>
                  <a:lnTo>
                    <a:pt x="77837" y="125022"/>
                  </a:lnTo>
                  <a:lnTo>
                    <a:pt x="81789" y="112564"/>
                  </a:lnTo>
                  <a:lnTo>
                    <a:pt x="85592" y="99584"/>
                  </a:lnTo>
                  <a:lnTo>
                    <a:pt x="90464" y="86256"/>
                  </a:lnTo>
                  <a:lnTo>
                    <a:pt x="96050" y="72696"/>
                  </a:lnTo>
                  <a:lnTo>
                    <a:pt x="102110" y="58982"/>
                  </a:lnTo>
                  <a:lnTo>
                    <a:pt x="108488" y="47502"/>
                  </a:lnTo>
                  <a:lnTo>
                    <a:pt x="115078" y="37511"/>
                  </a:lnTo>
                  <a:lnTo>
                    <a:pt x="121808" y="28513"/>
                  </a:lnTo>
                  <a:lnTo>
                    <a:pt x="126294" y="28358"/>
                  </a:lnTo>
                  <a:lnTo>
                    <a:pt x="129285" y="34098"/>
                  </a:lnTo>
                  <a:lnTo>
                    <a:pt x="131279" y="43767"/>
                  </a:lnTo>
                  <a:lnTo>
                    <a:pt x="132609" y="57225"/>
                  </a:lnTo>
                  <a:lnTo>
                    <a:pt x="133495" y="73209"/>
                  </a:lnTo>
                  <a:lnTo>
                    <a:pt x="134086" y="90876"/>
                  </a:lnTo>
                  <a:lnTo>
                    <a:pt x="135648" y="107329"/>
                  </a:lnTo>
                  <a:lnTo>
                    <a:pt x="137859" y="122972"/>
                  </a:lnTo>
                  <a:lnTo>
                    <a:pt x="140501" y="138076"/>
                  </a:lnTo>
                  <a:lnTo>
                    <a:pt x="144599" y="150482"/>
                  </a:lnTo>
                  <a:lnTo>
                    <a:pt x="149669" y="161090"/>
                  </a:lnTo>
                  <a:lnTo>
                    <a:pt x="155386" y="170499"/>
                  </a:lnTo>
                  <a:lnTo>
                    <a:pt x="162704" y="175603"/>
                  </a:lnTo>
                  <a:lnTo>
                    <a:pt x="171088" y="177837"/>
                  </a:lnTo>
                  <a:lnTo>
                    <a:pt x="180182" y="178158"/>
                  </a:lnTo>
                  <a:lnTo>
                    <a:pt x="188583" y="176035"/>
                  </a:lnTo>
                  <a:lnTo>
                    <a:pt x="196522" y="172282"/>
                  </a:lnTo>
                  <a:lnTo>
                    <a:pt x="204151" y="167443"/>
                  </a:lnTo>
                  <a:lnTo>
                    <a:pt x="210405" y="159542"/>
                  </a:lnTo>
                  <a:lnTo>
                    <a:pt x="215744" y="149601"/>
                  </a:lnTo>
                  <a:lnTo>
                    <a:pt x="229926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261061" y="2618882"/>
              <a:ext cx="37324" cy="389152"/>
            </a:xfrm>
            <a:custGeom>
              <a:avLst/>
              <a:gdLst/>
              <a:ahLst/>
              <a:cxnLst/>
              <a:rect l="0" t="0" r="0" b="0"/>
              <a:pathLst>
                <a:path w="37324" h="389152">
                  <a:moveTo>
                    <a:pt x="16288" y="0"/>
                  </a:moveTo>
                  <a:lnTo>
                    <a:pt x="10705" y="16750"/>
                  </a:lnTo>
                  <a:lnTo>
                    <a:pt x="9060" y="28696"/>
                  </a:lnTo>
                  <a:lnTo>
                    <a:pt x="7964" y="43671"/>
                  </a:lnTo>
                  <a:lnTo>
                    <a:pt x="7233" y="60667"/>
                  </a:lnTo>
                  <a:lnTo>
                    <a:pt x="5577" y="76672"/>
                  </a:lnTo>
                  <a:lnTo>
                    <a:pt x="3305" y="92016"/>
                  </a:lnTo>
                  <a:lnTo>
                    <a:pt x="620" y="106920"/>
                  </a:lnTo>
                  <a:lnTo>
                    <a:pt x="0" y="121531"/>
                  </a:lnTo>
                  <a:lnTo>
                    <a:pt x="755" y="135945"/>
                  </a:lnTo>
                  <a:lnTo>
                    <a:pt x="2427" y="150230"/>
                  </a:lnTo>
                  <a:lnTo>
                    <a:pt x="3542" y="164427"/>
                  </a:lnTo>
                  <a:lnTo>
                    <a:pt x="4285" y="178567"/>
                  </a:lnTo>
                  <a:lnTo>
                    <a:pt x="5111" y="206743"/>
                  </a:lnTo>
                  <a:lnTo>
                    <a:pt x="5477" y="234847"/>
                  </a:lnTo>
                  <a:lnTo>
                    <a:pt x="6744" y="248885"/>
                  </a:lnTo>
                  <a:lnTo>
                    <a:pt x="8756" y="262919"/>
                  </a:lnTo>
                  <a:lnTo>
                    <a:pt x="17173" y="308120"/>
                  </a:lnTo>
                  <a:lnTo>
                    <a:pt x="20384" y="324613"/>
                  </a:lnTo>
                  <a:lnTo>
                    <a:pt x="23693" y="339114"/>
                  </a:lnTo>
                  <a:lnTo>
                    <a:pt x="27068" y="352287"/>
                  </a:lnTo>
                  <a:lnTo>
                    <a:pt x="37323" y="389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374146" y="2797681"/>
              <a:ext cx="134592" cy="220870"/>
            </a:xfrm>
            <a:custGeom>
              <a:avLst/>
              <a:gdLst/>
              <a:ahLst/>
              <a:cxnLst/>
              <a:rect l="0" t="0" r="0" b="0"/>
              <a:pathLst>
                <a:path w="134592" h="220870">
                  <a:moveTo>
                    <a:pt x="60967" y="0"/>
                  </a:moveTo>
                  <a:lnTo>
                    <a:pt x="44217" y="16750"/>
                  </a:lnTo>
                  <a:lnTo>
                    <a:pt x="38114" y="25190"/>
                  </a:lnTo>
                  <a:lnTo>
                    <a:pt x="32878" y="34323"/>
                  </a:lnTo>
                  <a:lnTo>
                    <a:pt x="28217" y="43917"/>
                  </a:lnTo>
                  <a:lnTo>
                    <a:pt x="23942" y="54987"/>
                  </a:lnTo>
                  <a:lnTo>
                    <a:pt x="19923" y="67042"/>
                  </a:lnTo>
                  <a:lnTo>
                    <a:pt x="12342" y="91733"/>
                  </a:lnTo>
                  <a:lnTo>
                    <a:pt x="5076" y="114393"/>
                  </a:lnTo>
                  <a:lnTo>
                    <a:pt x="2672" y="128850"/>
                  </a:lnTo>
                  <a:lnTo>
                    <a:pt x="1069" y="145500"/>
                  </a:lnTo>
                  <a:lnTo>
                    <a:pt x="0" y="163611"/>
                  </a:lnTo>
                  <a:lnTo>
                    <a:pt x="1624" y="178023"/>
                  </a:lnTo>
                  <a:lnTo>
                    <a:pt x="5045" y="189968"/>
                  </a:lnTo>
                  <a:lnTo>
                    <a:pt x="9663" y="200268"/>
                  </a:lnTo>
                  <a:lnTo>
                    <a:pt x="15078" y="204798"/>
                  </a:lnTo>
                  <a:lnTo>
                    <a:pt x="21026" y="205481"/>
                  </a:lnTo>
                  <a:lnTo>
                    <a:pt x="27328" y="203598"/>
                  </a:lnTo>
                  <a:lnTo>
                    <a:pt x="32698" y="195332"/>
                  </a:lnTo>
                  <a:lnTo>
                    <a:pt x="37447" y="182809"/>
                  </a:lnTo>
                  <a:lnTo>
                    <a:pt x="45840" y="153703"/>
                  </a:lnTo>
                  <a:lnTo>
                    <a:pt x="53465" y="129081"/>
                  </a:lnTo>
                  <a:lnTo>
                    <a:pt x="60749" y="103335"/>
                  </a:lnTo>
                  <a:lnTo>
                    <a:pt x="64328" y="89925"/>
                  </a:lnTo>
                  <a:lnTo>
                    <a:pt x="71420" y="65676"/>
                  </a:lnTo>
                  <a:lnTo>
                    <a:pt x="74948" y="54302"/>
                  </a:lnTo>
                  <a:lnTo>
                    <a:pt x="77299" y="51393"/>
                  </a:lnTo>
                  <a:lnTo>
                    <a:pt x="78866" y="54129"/>
                  </a:lnTo>
                  <a:lnTo>
                    <a:pt x="79912" y="60627"/>
                  </a:lnTo>
                  <a:lnTo>
                    <a:pt x="80609" y="71970"/>
                  </a:lnTo>
                  <a:lnTo>
                    <a:pt x="81383" y="103273"/>
                  </a:lnTo>
                  <a:lnTo>
                    <a:pt x="82758" y="117930"/>
                  </a:lnTo>
                  <a:lnTo>
                    <a:pt x="84844" y="131208"/>
                  </a:lnTo>
                  <a:lnTo>
                    <a:pt x="87403" y="143566"/>
                  </a:lnTo>
                  <a:lnTo>
                    <a:pt x="90277" y="155310"/>
                  </a:lnTo>
                  <a:lnTo>
                    <a:pt x="93362" y="166645"/>
                  </a:lnTo>
                  <a:lnTo>
                    <a:pt x="96587" y="177708"/>
                  </a:lnTo>
                  <a:lnTo>
                    <a:pt x="101075" y="187421"/>
                  </a:lnTo>
                  <a:lnTo>
                    <a:pt x="106403" y="196233"/>
                  </a:lnTo>
                  <a:lnTo>
                    <a:pt x="134591" y="220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614474" y="2745093"/>
              <a:ext cx="20475" cy="283976"/>
            </a:xfrm>
            <a:custGeom>
              <a:avLst/>
              <a:gdLst/>
              <a:ahLst/>
              <a:cxnLst/>
              <a:rect l="0" t="0" r="0" b="0"/>
              <a:pathLst>
                <a:path w="20475" h="283976">
                  <a:moveTo>
                    <a:pt x="20474" y="0"/>
                  </a:moveTo>
                  <a:lnTo>
                    <a:pt x="14890" y="16750"/>
                  </a:lnTo>
                  <a:lnTo>
                    <a:pt x="12076" y="27527"/>
                  </a:lnTo>
                  <a:lnTo>
                    <a:pt x="5835" y="55084"/>
                  </a:lnTo>
                  <a:lnTo>
                    <a:pt x="3703" y="69444"/>
                  </a:lnTo>
                  <a:lnTo>
                    <a:pt x="2281" y="83692"/>
                  </a:lnTo>
                  <a:lnTo>
                    <a:pt x="1334" y="97865"/>
                  </a:lnTo>
                  <a:lnTo>
                    <a:pt x="702" y="115494"/>
                  </a:lnTo>
                  <a:lnTo>
                    <a:pt x="0" y="156896"/>
                  </a:lnTo>
                  <a:lnTo>
                    <a:pt x="982" y="175883"/>
                  </a:lnTo>
                  <a:lnTo>
                    <a:pt x="2804" y="193216"/>
                  </a:lnTo>
                  <a:lnTo>
                    <a:pt x="5189" y="209445"/>
                  </a:lnTo>
                  <a:lnTo>
                    <a:pt x="6778" y="224940"/>
                  </a:lnTo>
                  <a:lnTo>
                    <a:pt x="7836" y="239944"/>
                  </a:lnTo>
                  <a:lnTo>
                    <a:pt x="9956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550807" y="2816548"/>
              <a:ext cx="312808" cy="243227"/>
            </a:xfrm>
            <a:custGeom>
              <a:avLst/>
              <a:gdLst/>
              <a:ahLst/>
              <a:cxnLst/>
              <a:rect l="0" t="0" r="0" b="0"/>
              <a:pathLst>
                <a:path w="312808" h="243227">
                  <a:moveTo>
                    <a:pt x="0" y="75791"/>
                  </a:moveTo>
                  <a:lnTo>
                    <a:pt x="16751" y="70208"/>
                  </a:lnTo>
                  <a:lnTo>
                    <a:pt x="40556" y="61234"/>
                  </a:lnTo>
                  <a:lnTo>
                    <a:pt x="103449" y="36429"/>
                  </a:lnTo>
                  <a:lnTo>
                    <a:pt x="116879" y="29683"/>
                  </a:lnTo>
                  <a:lnTo>
                    <a:pt x="128170" y="22849"/>
                  </a:lnTo>
                  <a:lnTo>
                    <a:pt x="138035" y="15955"/>
                  </a:lnTo>
                  <a:lnTo>
                    <a:pt x="149285" y="10191"/>
                  </a:lnTo>
                  <a:lnTo>
                    <a:pt x="161461" y="5179"/>
                  </a:lnTo>
                  <a:lnTo>
                    <a:pt x="174252" y="669"/>
                  </a:lnTo>
                  <a:lnTo>
                    <a:pt x="185117" y="0"/>
                  </a:lnTo>
                  <a:lnTo>
                    <a:pt x="194697" y="1891"/>
                  </a:lnTo>
                  <a:lnTo>
                    <a:pt x="203421" y="5490"/>
                  </a:lnTo>
                  <a:lnTo>
                    <a:pt x="209237" y="13731"/>
                  </a:lnTo>
                  <a:lnTo>
                    <a:pt x="213114" y="25069"/>
                  </a:lnTo>
                  <a:lnTo>
                    <a:pt x="215699" y="38470"/>
                  </a:lnTo>
                  <a:lnTo>
                    <a:pt x="217422" y="52079"/>
                  </a:lnTo>
                  <a:lnTo>
                    <a:pt x="218571" y="65826"/>
                  </a:lnTo>
                  <a:lnTo>
                    <a:pt x="219337" y="79666"/>
                  </a:lnTo>
                  <a:lnTo>
                    <a:pt x="218680" y="92398"/>
                  </a:lnTo>
                  <a:lnTo>
                    <a:pt x="217072" y="104391"/>
                  </a:lnTo>
                  <a:lnTo>
                    <a:pt x="214832" y="115893"/>
                  </a:lnTo>
                  <a:lnTo>
                    <a:pt x="213339" y="128235"/>
                  </a:lnTo>
                  <a:lnTo>
                    <a:pt x="212344" y="141138"/>
                  </a:lnTo>
                  <a:lnTo>
                    <a:pt x="211679" y="154414"/>
                  </a:lnTo>
                  <a:lnTo>
                    <a:pt x="210942" y="184747"/>
                  </a:lnTo>
                  <a:lnTo>
                    <a:pt x="210745" y="201017"/>
                  </a:lnTo>
                  <a:lnTo>
                    <a:pt x="212951" y="214200"/>
                  </a:lnTo>
                  <a:lnTo>
                    <a:pt x="216760" y="225326"/>
                  </a:lnTo>
                  <a:lnTo>
                    <a:pt x="221635" y="235081"/>
                  </a:lnTo>
                  <a:lnTo>
                    <a:pt x="228392" y="240415"/>
                  </a:lnTo>
                  <a:lnTo>
                    <a:pt x="236402" y="242803"/>
                  </a:lnTo>
                  <a:lnTo>
                    <a:pt x="245248" y="243226"/>
                  </a:lnTo>
                  <a:lnTo>
                    <a:pt x="253482" y="238834"/>
                  </a:lnTo>
                  <a:lnTo>
                    <a:pt x="261309" y="231231"/>
                  </a:lnTo>
                  <a:lnTo>
                    <a:pt x="268864" y="221488"/>
                  </a:lnTo>
                  <a:lnTo>
                    <a:pt x="276239" y="209150"/>
                  </a:lnTo>
                  <a:lnTo>
                    <a:pt x="283492" y="195081"/>
                  </a:lnTo>
                  <a:lnTo>
                    <a:pt x="290665" y="179859"/>
                  </a:lnTo>
                  <a:lnTo>
                    <a:pt x="296615" y="165036"/>
                  </a:lnTo>
                  <a:lnTo>
                    <a:pt x="301751" y="150480"/>
                  </a:lnTo>
                  <a:lnTo>
                    <a:pt x="306343" y="136101"/>
                  </a:lnTo>
                  <a:lnTo>
                    <a:pt x="309405" y="120672"/>
                  </a:lnTo>
                  <a:lnTo>
                    <a:pt x="311446" y="104544"/>
                  </a:lnTo>
                  <a:lnTo>
                    <a:pt x="312807" y="87948"/>
                  </a:lnTo>
                  <a:lnTo>
                    <a:pt x="311377" y="73378"/>
                  </a:lnTo>
                  <a:lnTo>
                    <a:pt x="308086" y="60159"/>
                  </a:lnTo>
                  <a:lnTo>
                    <a:pt x="303555" y="47840"/>
                  </a:lnTo>
                  <a:lnTo>
                    <a:pt x="297028" y="38459"/>
                  </a:lnTo>
                  <a:lnTo>
                    <a:pt x="289172" y="31037"/>
                  </a:lnTo>
                  <a:lnTo>
                    <a:pt x="280428" y="24920"/>
                  </a:lnTo>
                  <a:lnTo>
                    <a:pt x="271093" y="22010"/>
                  </a:lnTo>
                  <a:lnTo>
                    <a:pt x="261364" y="21239"/>
                  </a:lnTo>
                  <a:lnTo>
                    <a:pt x="220869" y="337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918923" y="2839751"/>
              <a:ext cx="136730" cy="199491"/>
            </a:xfrm>
            <a:custGeom>
              <a:avLst/>
              <a:gdLst/>
              <a:ahLst/>
              <a:cxnLst/>
              <a:rect l="0" t="0" r="0" b="0"/>
              <a:pathLst>
                <a:path w="136730" h="199491">
                  <a:moveTo>
                    <a:pt x="0" y="0"/>
                  </a:moveTo>
                  <a:lnTo>
                    <a:pt x="0" y="22334"/>
                  </a:lnTo>
                  <a:lnTo>
                    <a:pt x="1168" y="35925"/>
                  </a:lnTo>
                  <a:lnTo>
                    <a:pt x="3116" y="51997"/>
                  </a:lnTo>
                  <a:lnTo>
                    <a:pt x="5584" y="69723"/>
                  </a:lnTo>
                  <a:lnTo>
                    <a:pt x="7228" y="86215"/>
                  </a:lnTo>
                  <a:lnTo>
                    <a:pt x="8324" y="101885"/>
                  </a:lnTo>
                  <a:lnTo>
                    <a:pt x="9056" y="117005"/>
                  </a:lnTo>
                  <a:lnTo>
                    <a:pt x="10711" y="131760"/>
                  </a:lnTo>
                  <a:lnTo>
                    <a:pt x="12984" y="146271"/>
                  </a:lnTo>
                  <a:lnTo>
                    <a:pt x="15668" y="160620"/>
                  </a:lnTo>
                  <a:lnTo>
                    <a:pt x="16288" y="173691"/>
                  </a:lnTo>
                  <a:lnTo>
                    <a:pt x="15533" y="185911"/>
                  </a:lnTo>
                  <a:lnTo>
                    <a:pt x="13861" y="197564"/>
                  </a:lnTo>
                  <a:lnTo>
                    <a:pt x="12747" y="199490"/>
                  </a:lnTo>
                  <a:lnTo>
                    <a:pt x="12003" y="194930"/>
                  </a:lnTo>
                  <a:lnTo>
                    <a:pt x="11508" y="186047"/>
                  </a:lnTo>
                  <a:lnTo>
                    <a:pt x="12347" y="176620"/>
                  </a:lnTo>
                  <a:lnTo>
                    <a:pt x="14074" y="166829"/>
                  </a:lnTo>
                  <a:lnTo>
                    <a:pt x="16395" y="156795"/>
                  </a:lnTo>
                  <a:lnTo>
                    <a:pt x="17941" y="144263"/>
                  </a:lnTo>
                  <a:lnTo>
                    <a:pt x="18973" y="130066"/>
                  </a:lnTo>
                  <a:lnTo>
                    <a:pt x="19660" y="114758"/>
                  </a:lnTo>
                  <a:lnTo>
                    <a:pt x="21287" y="99878"/>
                  </a:lnTo>
                  <a:lnTo>
                    <a:pt x="23541" y="85283"/>
                  </a:lnTo>
                  <a:lnTo>
                    <a:pt x="26211" y="70879"/>
                  </a:lnTo>
                  <a:lnTo>
                    <a:pt x="30329" y="58939"/>
                  </a:lnTo>
                  <a:lnTo>
                    <a:pt x="35411" y="48642"/>
                  </a:lnTo>
                  <a:lnTo>
                    <a:pt x="41137" y="39439"/>
                  </a:lnTo>
                  <a:lnTo>
                    <a:pt x="48459" y="32136"/>
                  </a:lnTo>
                  <a:lnTo>
                    <a:pt x="56848" y="26099"/>
                  </a:lnTo>
                  <a:lnTo>
                    <a:pt x="65945" y="20905"/>
                  </a:lnTo>
                  <a:lnTo>
                    <a:pt x="77854" y="18611"/>
                  </a:lnTo>
                  <a:lnTo>
                    <a:pt x="91636" y="18251"/>
                  </a:lnTo>
                  <a:lnTo>
                    <a:pt x="136729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923697" y="3218385"/>
            <a:ext cx="3280031" cy="1140090"/>
            <a:chOff x="4923697" y="3218385"/>
            <a:chExt cx="3280031" cy="1140090"/>
          </a:xfrm>
        </p:grpSpPr>
        <p:sp>
          <p:nvSpPr>
            <p:cNvPr id="67" name="Freeform 66"/>
            <p:cNvSpPr/>
            <p:nvPr/>
          </p:nvSpPr>
          <p:spPr>
            <a:xfrm>
              <a:off x="5127004" y="3822496"/>
              <a:ext cx="163348" cy="263836"/>
            </a:xfrm>
            <a:custGeom>
              <a:avLst/>
              <a:gdLst/>
              <a:ahLst/>
              <a:cxnLst/>
              <a:rect l="0" t="0" r="0" b="0"/>
              <a:pathLst>
                <a:path w="163348" h="263836">
                  <a:moveTo>
                    <a:pt x="5584" y="79532"/>
                  </a:moveTo>
                  <a:lnTo>
                    <a:pt x="0" y="62782"/>
                  </a:lnTo>
                  <a:lnTo>
                    <a:pt x="693" y="54342"/>
                  </a:lnTo>
                  <a:lnTo>
                    <a:pt x="3492" y="45210"/>
                  </a:lnTo>
                  <a:lnTo>
                    <a:pt x="7695" y="35615"/>
                  </a:lnTo>
                  <a:lnTo>
                    <a:pt x="15172" y="26882"/>
                  </a:lnTo>
                  <a:lnTo>
                    <a:pt x="24830" y="18722"/>
                  </a:lnTo>
                  <a:lnTo>
                    <a:pt x="35944" y="10945"/>
                  </a:lnTo>
                  <a:lnTo>
                    <a:pt x="48028" y="5761"/>
                  </a:lnTo>
                  <a:lnTo>
                    <a:pt x="60758" y="2304"/>
                  </a:lnTo>
                  <a:lnTo>
                    <a:pt x="73920" y="0"/>
                  </a:lnTo>
                  <a:lnTo>
                    <a:pt x="86199" y="801"/>
                  </a:lnTo>
                  <a:lnTo>
                    <a:pt x="97892" y="3672"/>
                  </a:lnTo>
                  <a:lnTo>
                    <a:pt x="109193" y="7924"/>
                  </a:lnTo>
                  <a:lnTo>
                    <a:pt x="117896" y="16601"/>
                  </a:lnTo>
                  <a:lnTo>
                    <a:pt x="124866" y="28229"/>
                  </a:lnTo>
                  <a:lnTo>
                    <a:pt x="130681" y="41825"/>
                  </a:lnTo>
                  <a:lnTo>
                    <a:pt x="133390" y="54394"/>
                  </a:lnTo>
                  <a:lnTo>
                    <a:pt x="134027" y="66279"/>
                  </a:lnTo>
                  <a:lnTo>
                    <a:pt x="133283" y="77709"/>
                  </a:lnTo>
                  <a:lnTo>
                    <a:pt x="132786" y="90003"/>
                  </a:lnTo>
                  <a:lnTo>
                    <a:pt x="132236" y="116129"/>
                  </a:lnTo>
                  <a:lnTo>
                    <a:pt x="130920" y="128471"/>
                  </a:lnTo>
                  <a:lnTo>
                    <a:pt x="128874" y="140205"/>
                  </a:lnTo>
                  <a:lnTo>
                    <a:pt x="123485" y="163761"/>
                  </a:lnTo>
                  <a:lnTo>
                    <a:pt x="117194" y="189811"/>
                  </a:lnTo>
                  <a:lnTo>
                    <a:pt x="111544" y="203302"/>
                  </a:lnTo>
                  <a:lnTo>
                    <a:pt x="104270" y="216971"/>
                  </a:lnTo>
                  <a:lnTo>
                    <a:pt x="95916" y="230758"/>
                  </a:lnTo>
                  <a:lnTo>
                    <a:pt x="86840" y="242286"/>
                  </a:lnTo>
                  <a:lnTo>
                    <a:pt x="77284" y="252309"/>
                  </a:lnTo>
                  <a:lnTo>
                    <a:pt x="67408" y="261329"/>
                  </a:lnTo>
                  <a:lnTo>
                    <a:pt x="57317" y="263835"/>
                  </a:lnTo>
                  <a:lnTo>
                    <a:pt x="47084" y="262001"/>
                  </a:lnTo>
                  <a:lnTo>
                    <a:pt x="36757" y="257272"/>
                  </a:lnTo>
                  <a:lnTo>
                    <a:pt x="29872" y="249445"/>
                  </a:lnTo>
                  <a:lnTo>
                    <a:pt x="25281" y="239552"/>
                  </a:lnTo>
                  <a:lnTo>
                    <a:pt x="22222" y="228283"/>
                  </a:lnTo>
                  <a:lnTo>
                    <a:pt x="22519" y="218432"/>
                  </a:lnTo>
                  <a:lnTo>
                    <a:pt x="25054" y="209528"/>
                  </a:lnTo>
                  <a:lnTo>
                    <a:pt x="29082" y="201255"/>
                  </a:lnTo>
                  <a:lnTo>
                    <a:pt x="34104" y="193402"/>
                  </a:lnTo>
                  <a:lnTo>
                    <a:pt x="39789" y="185830"/>
                  </a:lnTo>
                  <a:lnTo>
                    <a:pt x="45917" y="178444"/>
                  </a:lnTo>
                  <a:lnTo>
                    <a:pt x="53508" y="174689"/>
                  </a:lnTo>
                  <a:lnTo>
                    <a:pt x="62074" y="173354"/>
                  </a:lnTo>
                  <a:lnTo>
                    <a:pt x="71291" y="173633"/>
                  </a:lnTo>
                  <a:lnTo>
                    <a:pt x="80941" y="174988"/>
                  </a:lnTo>
                  <a:lnTo>
                    <a:pt x="90880" y="177059"/>
                  </a:lnTo>
                  <a:lnTo>
                    <a:pt x="101013" y="179609"/>
                  </a:lnTo>
                  <a:lnTo>
                    <a:pt x="111273" y="184815"/>
                  </a:lnTo>
                  <a:lnTo>
                    <a:pt x="121619" y="191791"/>
                  </a:lnTo>
                  <a:lnTo>
                    <a:pt x="163347" y="216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58964" y="3660124"/>
              <a:ext cx="21037" cy="10518"/>
            </a:xfrm>
            <a:custGeom>
              <a:avLst/>
              <a:gdLst/>
              <a:ahLst/>
              <a:cxnLst/>
              <a:rect l="0" t="0" r="0" b="0"/>
              <a:pathLst>
                <a:path w="21037" h="10518">
                  <a:moveTo>
                    <a:pt x="21036" y="0"/>
                  </a:move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923697" y="3654077"/>
              <a:ext cx="459524" cy="704398"/>
            </a:xfrm>
            <a:custGeom>
              <a:avLst/>
              <a:gdLst/>
              <a:ahLst/>
              <a:cxnLst/>
              <a:rect l="0" t="0" r="0" b="0"/>
              <a:pathLst>
                <a:path w="459524" h="704398">
                  <a:moveTo>
                    <a:pt x="9056" y="311057"/>
                  </a:moveTo>
                  <a:lnTo>
                    <a:pt x="3473" y="350141"/>
                  </a:lnTo>
                  <a:lnTo>
                    <a:pt x="1828" y="369835"/>
                  </a:lnTo>
                  <a:lnTo>
                    <a:pt x="731" y="391144"/>
                  </a:lnTo>
                  <a:lnTo>
                    <a:pt x="0" y="413530"/>
                  </a:lnTo>
                  <a:lnTo>
                    <a:pt x="682" y="434298"/>
                  </a:lnTo>
                  <a:lnTo>
                    <a:pt x="2305" y="453986"/>
                  </a:lnTo>
                  <a:lnTo>
                    <a:pt x="4555" y="472954"/>
                  </a:lnTo>
                  <a:lnTo>
                    <a:pt x="7224" y="491443"/>
                  </a:lnTo>
                  <a:lnTo>
                    <a:pt x="13306" y="527568"/>
                  </a:lnTo>
                  <a:lnTo>
                    <a:pt x="16564" y="544213"/>
                  </a:lnTo>
                  <a:lnTo>
                    <a:pt x="23300" y="575172"/>
                  </a:lnTo>
                  <a:lnTo>
                    <a:pt x="27901" y="589973"/>
                  </a:lnTo>
                  <a:lnTo>
                    <a:pt x="33306" y="604514"/>
                  </a:lnTo>
                  <a:lnTo>
                    <a:pt x="39246" y="618883"/>
                  </a:lnTo>
                  <a:lnTo>
                    <a:pt x="46712" y="630799"/>
                  </a:lnTo>
                  <a:lnTo>
                    <a:pt x="55195" y="641081"/>
                  </a:lnTo>
                  <a:lnTo>
                    <a:pt x="88417" y="674375"/>
                  </a:lnTo>
                  <a:lnTo>
                    <a:pt x="97022" y="680649"/>
                  </a:lnTo>
                  <a:lnTo>
                    <a:pt x="106265" y="686000"/>
                  </a:lnTo>
                  <a:lnTo>
                    <a:pt x="115932" y="690736"/>
                  </a:lnTo>
                  <a:lnTo>
                    <a:pt x="125883" y="695062"/>
                  </a:lnTo>
                  <a:lnTo>
                    <a:pt x="136023" y="699115"/>
                  </a:lnTo>
                  <a:lnTo>
                    <a:pt x="146289" y="702985"/>
                  </a:lnTo>
                  <a:lnTo>
                    <a:pt x="156638" y="704397"/>
                  </a:lnTo>
                  <a:lnTo>
                    <a:pt x="167044" y="704169"/>
                  </a:lnTo>
                  <a:lnTo>
                    <a:pt x="177487" y="702849"/>
                  </a:lnTo>
                  <a:lnTo>
                    <a:pt x="191460" y="699632"/>
                  </a:lnTo>
                  <a:lnTo>
                    <a:pt x="207788" y="695149"/>
                  </a:lnTo>
                  <a:lnTo>
                    <a:pt x="225685" y="689824"/>
                  </a:lnTo>
                  <a:lnTo>
                    <a:pt x="241122" y="683936"/>
                  </a:lnTo>
                  <a:lnTo>
                    <a:pt x="254919" y="677674"/>
                  </a:lnTo>
                  <a:lnTo>
                    <a:pt x="267623" y="671162"/>
                  </a:lnTo>
                  <a:lnTo>
                    <a:pt x="279598" y="663315"/>
                  </a:lnTo>
                  <a:lnTo>
                    <a:pt x="291088" y="654577"/>
                  </a:lnTo>
                  <a:lnTo>
                    <a:pt x="302253" y="645247"/>
                  </a:lnTo>
                  <a:lnTo>
                    <a:pt x="312034" y="635520"/>
                  </a:lnTo>
                  <a:lnTo>
                    <a:pt x="320892" y="625530"/>
                  </a:lnTo>
                  <a:lnTo>
                    <a:pt x="329134" y="615364"/>
                  </a:lnTo>
                  <a:lnTo>
                    <a:pt x="338135" y="605081"/>
                  </a:lnTo>
                  <a:lnTo>
                    <a:pt x="347642" y="594719"/>
                  </a:lnTo>
                  <a:lnTo>
                    <a:pt x="357485" y="584306"/>
                  </a:lnTo>
                  <a:lnTo>
                    <a:pt x="366385" y="572689"/>
                  </a:lnTo>
                  <a:lnTo>
                    <a:pt x="374655" y="560271"/>
                  </a:lnTo>
                  <a:lnTo>
                    <a:pt x="382506" y="547317"/>
                  </a:lnTo>
                  <a:lnTo>
                    <a:pt x="390077" y="534006"/>
                  </a:lnTo>
                  <a:lnTo>
                    <a:pt x="404722" y="506752"/>
                  </a:lnTo>
                  <a:lnTo>
                    <a:pt x="410731" y="492940"/>
                  </a:lnTo>
                  <a:lnTo>
                    <a:pt x="415905" y="479057"/>
                  </a:lnTo>
                  <a:lnTo>
                    <a:pt x="420524" y="465128"/>
                  </a:lnTo>
                  <a:lnTo>
                    <a:pt x="425940" y="451167"/>
                  </a:lnTo>
                  <a:lnTo>
                    <a:pt x="431888" y="437185"/>
                  </a:lnTo>
                  <a:lnTo>
                    <a:pt x="438190" y="423189"/>
                  </a:lnTo>
                  <a:lnTo>
                    <a:pt x="442392" y="409184"/>
                  </a:lnTo>
                  <a:lnTo>
                    <a:pt x="445193" y="395173"/>
                  </a:lnTo>
                  <a:lnTo>
                    <a:pt x="447060" y="381158"/>
                  </a:lnTo>
                  <a:lnTo>
                    <a:pt x="449474" y="367140"/>
                  </a:lnTo>
                  <a:lnTo>
                    <a:pt x="452252" y="353120"/>
                  </a:lnTo>
                  <a:lnTo>
                    <a:pt x="455272" y="339099"/>
                  </a:lnTo>
                  <a:lnTo>
                    <a:pt x="457286" y="325077"/>
                  </a:lnTo>
                  <a:lnTo>
                    <a:pt x="458628" y="311055"/>
                  </a:lnTo>
                  <a:lnTo>
                    <a:pt x="459523" y="297032"/>
                  </a:lnTo>
                  <a:lnTo>
                    <a:pt x="458951" y="283009"/>
                  </a:lnTo>
                  <a:lnTo>
                    <a:pt x="457401" y="268987"/>
                  </a:lnTo>
                  <a:lnTo>
                    <a:pt x="455199" y="254963"/>
                  </a:lnTo>
                  <a:lnTo>
                    <a:pt x="453731" y="240940"/>
                  </a:lnTo>
                  <a:lnTo>
                    <a:pt x="452753" y="226916"/>
                  </a:lnTo>
                  <a:lnTo>
                    <a:pt x="452100" y="212893"/>
                  </a:lnTo>
                  <a:lnTo>
                    <a:pt x="450497" y="198869"/>
                  </a:lnTo>
                  <a:lnTo>
                    <a:pt x="448259" y="184846"/>
                  </a:lnTo>
                  <a:lnTo>
                    <a:pt x="445599" y="170822"/>
                  </a:lnTo>
                  <a:lnTo>
                    <a:pt x="441488" y="157968"/>
                  </a:lnTo>
                  <a:lnTo>
                    <a:pt x="436410" y="145892"/>
                  </a:lnTo>
                  <a:lnTo>
                    <a:pt x="430688" y="134336"/>
                  </a:lnTo>
                  <a:lnTo>
                    <a:pt x="424535" y="123126"/>
                  </a:lnTo>
                  <a:lnTo>
                    <a:pt x="411467" y="101321"/>
                  </a:lnTo>
                  <a:lnTo>
                    <a:pt x="403541" y="89429"/>
                  </a:lnTo>
                  <a:lnTo>
                    <a:pt x="385386" y="63751"/>
                  </a:lnTo>
                  <a:lnTo>
                    <a:pt x="375636" y="52697"/>
                  </a:lnTo>
                  <a:lnTo>
                    <a:pt x="365631" y="42990"/>
                  </a:lnTo>
                  <a:lnTo>
                    <a:pt x="355454" y="34181"/>
                  </a:lnTo>
                  <a:lnTo>
                    <a:pt x="346333" y="25972"/>
                  </a:lnTo>
                  <a:lnTo>
                    <a:pt x="329965" y="10617"/>
                  </a:lnTo>
                  <a:lnTo>
                    <a:pt x="318822" y="5588"/>
                  </a:lnTo>
                  <a:lnTo>
                    <a:pt x="305551" y="2235"/>
                  </a:lnTo>
                  <a:lnTo>
                    <a:pt x="290860" y="0"/>
                  </a:lnTo>
                  <a:lnTo>
                    <a:pt x="274055" y="847"/>
                  </a:lnTo>
                  <a:lnTo>
                    <a:pt x="255839" y="3749"/>
                  </a:lnTo>
                  <a:lnTo>
                    <a:pt x="236684" y="8021"/>
                  </a:lnTo>
                  <a:lnTo>
                    <a:pt x="221576" y="13206"/>
                  </a:lnTo>
                  <a:lnTo>
                    <a:pt x="209167" y="18999"/>
                  </a:lnTo>
                  <a:lnTo>
                    <a:pt x="198557" y="25199"/>
                  </a:lnTo>
                  <a:lnTo>
                    <a:pt x="187978" y="34007"/>
                  </a:lnTo>
                  <a:lnTo>
                    <a:pt x="177419" y="44554"/>
                  </a:lnTo>
                  <a:lnTo>
                    <a:pt x="166875" y="56259"/>
                  </a:lnTo>
                  <a:lnTo>
                    <a:pt x="156339" y="68737"/>
                  </a:lnTo>
                  <a:lnTo>
                    <a:pt x="135284" y="95067"/>
                  </a:lnTo>
                  <a:lnTo>
                    <a:pt x="124761" y="109801"/>
                  </a:lnTo>
                  <a:lnTo>
                    <a:pt x="114240" y="125467"/>
                  </a:lnTo>
                  <a:lnTo>
                    <a:pt x="103720" y="141754"/>
                  </a:lnTo>
                  <a:lnTo>
                    <a:pt x="94369" y="158455"/>
                  </a:lnTo>
                  <a:lnTo>
                    <a:pt x="85798" y="175433"/>
                  </a:lnTo>
                  <a:lnTo>
                    <a:pt x="77747" y="192594"/>
                  </a:lnTo>
                  <a:lnTo>
                    <a:pt x="71211" y="209878"/>
                  </a:lnTo>
                  <a:lnTo>
                    <a:pt x="65685" y="227244"/>
                  </a:lnTo>
                  <a:lnTo>
                    <a:pt x="60832" y="244664"/>
                  </a:lnTo>
                  <a:lnTo>
                    <a:pt x="56428" y="262121"/>
                  </a:lnTo>
                  <a:lnTo>
                    <a:pt x="37340" y="344058"/>
                  </a:lnTo>
                  <a:lnTo>
                    <a:pt x="34923" y="358767"/>
                  </a:lnTo>
                  <a:lnTo>
                    <a:pt x="33313" y="373248"/>
                  </a:lnTo>
                  <a:lnTo>
                    <a:pt x="19574" y="4267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805714" y="3628571"/>
              <a:ext cx="27096" cy="494328"/>
            </a:xfrm>
            <a:custGeom>
              <a:avLst/>
              <a:gdLst/>
              <a:ahLst/>
              <a:cxnLst/>
              <a:rect l="0" t="0" r="0" b="0"/>
              <a:pathLst>
                <a:path w="27096" h="494328">
                  <a:moveTo>
                    <a:pt x="21035" y="0"/>
                  </a:moveTo>
                  <a:lnTo>
                    <a:pt x="21035" y="22334"/>
                  </a:lnTo>
                  <a:lnTo>
                    <a:pt x="22204" y="35924"/>
                  </a:lnTo>
                  <a:lnTo>
                    <a:pt x="24152" y="51996"/>
                  </a:lnTo>
                  <a:lnTo>
                    <a:pt x="26619" y="69723"/>
                  </a:lnTo>
                  <a:lnTo>
                    <a:pt x="27095" y="87383"/>
                  </a:lnTo>
                  <a:lnTo>
                    <a:pt x="26244" y="105001"/>
                  </a:lnTo>
                  <a:lnTo>
                    <a:pt x="24508" y="122589"/>
                  </a:lnTo>
                  <a:lnTo>
                    <a:pt x="23350" y="141326"/>
                  </a:lnTo>
                  <a:lnTo>
                    <a:pt x="22064" y="180842"/>
                  </a:lnTo>
                  <a:lnTo>
                    <a:pt x="21340" y="242510"/>
                  </a:lnTo>
                  <a:lnTo>
                    <a:pt x="20070" y="263343"/>
                  </a:lnTo>
                  <a:lnTo>
                    <a:pt x="18055" y="284244"/>
                  </a:lnTo>
                  <a:lnTo>
                    <a:pt x="15542" y="305190"/>
                  </a:lnTo>
                  <a:lnTo>
                    <a:pt x="13867" y="324996"/>
                  </a:lnTo>
                  <a:lnTo>
                    <a:pt x="12751" y="344044"/>
                  </a:lnTo>
                  <a:lnTo>
                    <a:pt x="12006" y="362586"/>
                  </a:lnTo>
                  <a:lnTo>
                    <a:pt x="10341" y="379621"/>
                  </a:lnTo>
                  <a:lnTo>
                    <a:pt x="8062" y="395653"/>
                  </a:lnTo>
                  <a:lnTo>
                    <a:pt x="5375" y="411014"/>
                  </a:lnTo>
                  <a:lnTo>
                    <a:pt x="3583" y="427099"/>
                  </a:lnTo>
                  <a:lnTo>
                    <a:pt x="2388" y="443665"/>
                  </a:lnTo>
                  <a:lnTo>
                    <a:pt x="0" y="494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91279" y="3605150"/>
              <a:ext cx="214270" cy="517749"/>
            </a:xfrm>
            <a:custGeom>
              <a:avLst/>
              <a:gdLst/>
              <a:ahLst/>
              <a:cxnLst/>
              <a:rect l="0" t="0" r="0" b="0"/>
              <a:pathLst>
                <a:path w="214270" h="517749">
                  <a:moveTo>
                    <a:pt x="45988" y="149632"/>
                  </a:moveTo>
                  <a:lnTo>
                    <a:pt x="60627" y="91076"/>
                  </a:lnTo>
                  <a:lnTo>
                    <a:pt x="63927" y="79042"/>
                  </a:lnTo>
                  <a:lnTo>
                    <a:pt x="70711" y="56322"/>
                  </a:lnTo>
                  <a:lnTo>
                    <a:pt x="77662" y="45355"/>
                  </a:lnTo>
                  <a:lnTo>
                    <a:pt x="86971" y="34538"/>
                  </a:lnTo>
                  <a:lnTo>
                    <a:pt x="97851" y="23821"/>
                  </a:lnTo>
                  <a:lnTo>
                    <a:pt x="108610" y="15507"/>
                  </a:lnTo>
                  <a:lnTo>
                    <a:pt x="119288" y="8796"/>
                  </a:lnTo>
                  <a:lnTo>
                    <a:pt x="129913" y="3153"/>
                  </a:lnTo>
                  <a:lnTo>
                    <a:pt x="140503" y="560"/>
                  </a:lnTo>
                  <a:lnTo>
                    <a:pt x="151068" y="0"/>
                  </a:lnTo>
                  <a:lnTo>
                    <a:pt x="161618" y="796"/>
                  </a:lnTo>
                  <a:lnTo>
                    <a:pt x="169819" y="4831"/>
                  </a:lnTo>
                  <a:lnTo>
                    <a:pt x="176455" y="11028"/>
                  </a:lnTo>
                  <a:lnTo>
                    <a:pt x="182048" y="18665"/>
                  </a:lnTo>
                  <a:lnTo>
                    <a:pt x="184608" y="27262"/>
                  </a:lnTo>
                  <a:lnTo>
                    <a:pt x="185146" y="36499"/>
                  </a:lnTo>
                  <a:lnTo>
                    <a:pt x="184336" y="46163"/>
                  </a:lnTo>
                  <a:lnTo>
                    <a:pt x="181459" y="58449"/>
                  </a:lnTo>
                  <a:lnTo>
                    <a:pt x="177204" y="72483"/>
                  </a:lnTo>
                  <a:lnTo>
                    <a:pt x="159164" y="125823"/>
                  </a:lnTo>
                  <a:lnTo>
                    <a:pt x="154160" y="137265"/>
                  </a:lnTo>
                  <a:lnTo>
                    <a:pt x="148487" y="148399"/>
                  </a:lnTo>
                  <a:lnTo>
                    <a:pt x="142367" y="159328"/>
                  </a:lnTo>
                  <a:lnTo>
                    <a:pt x="135951" y="170119"/>
                  </a:lnTo>
                  <a:lnTo>
                    <a:pt x="122588" y="191459"/>
                  </a:lnTo>
                  <a:lnTo>
                    <a:pt x="115753" y="200889"/>
                  </a:lnTo>
                  <a:lnTo>
                    <a:pt x="108858" y="209513"/>
                  </a:lnTo>
                  <a:lnTo>
                    <a:pt x="101925" y="217599"/>
                  </a:lnTo>
                  <a:lnTo>
                    <a:pt x="94965" y="225328"/>
                  </a:lnTo>
                  <a:lnTo>
                    <a:pt x="81000" y="240148"/>
                  </a:lnTo>
                  <a:lnTo>
                    <a:pt x="59997" y="261631"/>
                  </a:lnTo>
                  <a:lnTo>
                    <a:pt x="51822" y="267537"/>
                  </a:lnTo>
                  <a:lnTo>
                    <a:pt x="42865" y="272643"/>
                  </a:lnTo>
                  <a:lnTo>
                    <a:pt x="33388" y="277216"/>
                  </a:lnTo>
                  <a:lnTo>
                    <a:pt x="23564" y="279095"/>
                  </a:lnTo>
                  <a:lnTo>
                    <a:pt x="13509" y="279180"/>
                  </a:lnTo>
                  <a:lnTo>
                    <a:pt x="3300" y="278068"/>
                  </a:lnTo>
                  <a:lnTo>
                    <a:pt x="0" y="274989"/>
                  </a:lnTo>
                  <a:lnTo>
                    <a:pt x="1305" y="270599"/>
                  </a:lnTo>
                  <a:lnTo>
                    <a:pt x="5682" y="265335"/>
                  </a:lnTo>
                  <a:lnTo>
                    <a:pt x="13274" y="262995"/>
                  </a:lnTo>
                  <a:lnTo>
                    <a:pt x="23010" y="262603"/>
                  </a:lnTo>
                  <a:lnTo>
                    <a:pt x="34175" y="263511"/>
                  </a:lnTo>
                  <a:lnTo>
                    <a:pt x="45125" y="268790"/>
                  </a:lnTo>
                  <a:lnTo>
                    <a:pt x="55930" y="276984"/>
                  </a:lnTo>
                  <a:lnTo>
                    <a:pt x="66640" y="287122"/>
                  </a:lnTo>
                  <a:lnTo>
                    <a:pt x="76117" y="297386"/>
                  </a:lnTo>
                  <a:lnTo>
                    <a:pt x="84772" y="307734"/>
                  </a:lnTo>
                  <a:lnTo>
                    <a:pt x="92879" y="318139"/>
                  </a:lnTo>
                  <a:lnTo>
                    <a:pt x="100621" y="328581"/>
                  </a:lnTo>
                  <a:lnTo>
                    <a:pt x="115456" y="349533"/>
                  </a:lnTo>
                  <a:lnTo>
                    <a:pt x="121515" y="360029"/>
                  </a:lnTo>
                  <a:lnTo>
                    <a:pt x="126724" y="370531"/>
                  </a:lnTo>
                  <a:lnTo>
                    <a:pt x="131364" y="381039"/>
                  </a:lnTo>
                  <a:lnTo>
                    <a:pt x="136795" y="391550"/>
                  </a:lnTo>
                  <a:lnTo>
                    <a:pt x="142754" y="402063"/>
                  </a:lnTo>
                  <a:lnTo>
                    <a:pt x="149063" y="412578"/>
                  </a:lnTo>
                  <a:lnTo>
                    <a:pt x="154438" y="423094"/>
                  </a:lnTo>
                  <a:lnTo>
                    <a:pt x="159189" y="433610"/>
                  </a:lnTo>
                  <a:lnTo>
                    <a:pt x="163526" y="444126"/>
                  </a:lnTo>
                  <a:lnTo>
                    <a:pt x="169923" y="455812"/>
                  </a:lnTo>
                  <a:lnTo>
                    <a:pt x="177693" y="468277"/>
                  </a:lnTo>
                  <a:lnTo>
                    <a:pt x="214269" y="5177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69324" y="3772660"/>
              <a:ext cx="146577" cy="309877"/>
            </a:xfrm>
            <a:custGeom>
              <a:avLst/>
              <a:gdLst/>
              <a:ahLst/>
              <a:cxnLst/>
              <a:rect l="0" t="0" r="0" b="0"/>
              <a:pathLst>
                <a:path w="146577" h="309877">
                  <a:moveTo>
                    <a:pt x="30883" y="181957"/>
                  </a:moveTo>
                  <a:lnTo>
                    <a:pt x="47633" y="170790"/>
                  </a:lnTo>
                  <a:lnTo>
                    <a:pt x="54904" y="163995"/>
                  </a:lnTo>
                  <a:lnTo>
                    <a:pt x="62089" y="155958"/>
                  </a:lnTo>
                  <a:lnTo>
                    <a:pt x="69216" y="147095"/>
                  </a:lnTo>
                  <a:lnTo>
                    <a:pt x="76305" y="135343"/>
                  </a:lnTo>
                  <a:lnTo>
                    <a:pt x="83368" y="121665"/>
                  </a:lnTo>
                  <a:lnTo>
                    <a:pt x="90414" y="106703"/>
                  </a:lnTo>
                  <a:lnTo>
                    <a:pt x="95111" y="89717"/>
                  </a:lnTo>
                  <a:lnTo>
                    <a:pt x="98242" y="71382"/>
                  </a:lnTo>
                  <a:lnTo>
                    <a:pt x="100330" y="52146"/>
                  </a:lnTo>
                  <a:lnTo>
                    <a:pt x="100554" y="35817"/>
                  </a:lnTo>
                  <a:lnTo>
                    <a:pt x="99534" y="21424"/>
                  </a:lnTo>
                  <a:lnTo>
                    <a:pt x="97685" y="8323"/>
                  </a:lnTo>
                  <a:lnTo>
                    <a:pt x="92947" y="1927"/>
                  </a:lnTo>
                  <a:lnTo>
                    <a:pt x="86283" y="0"/>
                  </a:lnTo>
                  <a:lnTo>
                    <a:pt x="78334" y="1053"/>
                  </a:lnTo>
                  <a:lnTo>
                    <a:pt x="70697" y="5260"/>
                  </a:lnTo>
                  <a:lnTo>
                    <a:pt x="63269" y="11571"/>
                  </a:lnTo>
                  <a:lnTo>
                    <a:pt x="55979" y="19284"/>
                  </a:lnTo>
                  <a:lnTo>
                    <a:pt x="48782" y="27932"/>
                  </a:lnTo>
                  <a:lnTo>
                    <a:pt x="41647" y="37203"/>
                  </a:lnTo>
                  <a:lnTo>
                    <a:pt x="34553" y="46890"/>
                  </a:lnTo>
                  <a:lnTo>
                    <a:pt x="28655" y="58022"/>
                  </a:lnTo>
                  <a:lnTo>
                    <a:pt x="23554" y="70118"/>
                  </a:lnTo>
                  <a:lnTo>
                    <a:pt x="18985" y="82856"/>
                  </a:lnTo>
                  <a:lnTo>
                    <a:pt x="14771" y="96023"/>
                  </a:lnTo>
                  <a:lnTo>
                    <a:pt x="10792" y="109476"/>
                  </a:lnTo>
                  <a:lnTo>
                    <a:pt x="6971" y="123118"/>
                  </a:lnTo>
                  <a:lnTo>
                    <a:pt x="4424" y="136888"/>
                  </a:lnTo>
                  <a:lnTo>
                    <a:pt x="2726" y="150742"/>
                  </a:lnTo>
                  <a:lnTo>
                    <a:pt x="1594" y="164653"/>
                  </a:lnTo>
                  <a:lnTo>
                    <a:pt x="839" y="178601"/>
                  </a:lnTo>
                  <a:lnTo>
                    <a:pt x="0" y="206564"/>
                  </a:lnTo>
                  <a:lnTo>
                    <a:pt x="945" y="219397"/>
                  </a:lnTo>
                  <a:lnTo>
                    <a:pt x="2744" y="231458"/>
                  </a:lnTo>
                  <a:lnTo>
                    <a:pt x="5112" y="243004"/>
                  </a:lnTo>
                  <a:lnTo>
                    <a:pt x="9028" y="255377"/>
                  </a:lnTo>
                  <a:lnTo>
                    <a:pt x="13976" y="268299"/>
                  </a:lnTo>
                  <a:lnTo>
                    <a:pt x="19611" y="281589"/>
                  </a:lnTo>
                  <a:lnTo>
                    <a:pt x="26874" y="291617"/>
                  </a:lnTo>
                  <a:lnTo>
                    <a:pt x="35222" y="299471"/>
                  </a:lnTo>
                  <a:lnTo>
                    <a:pt x="44293" y="305876"/>
                  </a:lnTo>
                  <a:lnTo>
                    <a:pt x="55015" y="308977"/>
                  </a:lnTo>
                  <a:lnTo>
                    <a:pt x="66838" y="309876"/>
                  </a:lnTo>
                  <a:lnTo>
                    <a:pt x="79394" y="309306"/>
                  </a:lnTo>
                  <a:lnTo>
                    <a:pt x="90102" y="306589"/>
                  </a:lnTo>
                  <a:lnTo>
                    <a:pt x="99578" y="302441"/>
                  </a:lnTo>
                  <a:lnTo>
                    <a:pt x="108233" y="297338"/>
                  </a:lnTo>
                  <a:lnTo>
                    <a:pt x="116339" y="290430"/>
                  </a:lnTo>
                  <a:lnTo>
                    <a:pt x="124082" y="282319"/>
                  </a:lnTo>
                  <a:lnTo>
                    <a:pt x="146576" y="255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279006" y="3738895"/>
              <a:ext cx="241906" cy="331416"/>
            </a:xfrm>
            <a:custGeom>
              <a:avLst/>
              <a:gdLst/>
              <a:ahLst/>
              <a:cxnLst/>
              <a:rect l="0" t="0" r="0" b="0"/>
              <a:pathLst>
                <a:path w="241906" h="331416">
                  <a:moveTo>
                    <a:pt x="0" y="57958"/>
                  </a:moveTo>
                  <a:lnTo>
                    <a:pt x="5583" y="85875"/>
                  </a:lnTo>
                  <a:lnTo>
                    <a:pt x="8397" y="97604"/>
                  </a:lnTo>
                  <a:lnTo>
                    <a:pt x="11441" y="108930"/>
                  </a:lnTo>
                  <a:lnTo>
                    <a:pt x="17939" y="130862"/>
                  </a:lnTo>
                  <a:lnTo>
                    <a:pt x="31633" y="173509"/>
                  </a:lnTo>
                  <a:lnTo>
                    <a:pt x="66613" y="278825"/>
                  </a:lnTo>
                  <a:lnTo>
                    <a:pt x="71287" y="283500"/>
                  </a:lnTo>
                  <a:lnTo>
                    <a:pt x="76740" y="284280"/>
                  </a:lnTo>
                  <a:lnTo>
                    <a:pt x="82713" y="282462"/>
                  </a:lnTo>
                  <a:lnTo>
                    <a:pt x="87864" y="273070"/>
                  </a:lnTo>
                  <a:lnTo>
                    <a:pt x="92465" y="258629"/>
                  </a:lnTo>
                  <a:lnTo>
                    <a:pt x="96702" y="240820"/>
                  </a:lnTo>
                  <a:lnTo>
                    <a:pt x="99527" y="224274"/>
                  </a:lnTo>
                  <a:lnTo>
                    <a:pt x="101409" y="208568"/>
                  </a:lnTo>
                  <a:lnTo>
                    <a:pt x="102665" y="193423"/>
                  </a:lnTo>
                  <a:lnTo>
                    <a:pt x="103502" y="178652"/>
                  </a:lnTo>
                  <a:lnTo>
                    <a:pt x="104432" y="149775"/>
                  </a:lnTo>
                  <a:lnTo>
                    <a:pt x="105848" y="135530"/>
                  </a:lnTo>
                  <a:lnTo>
                    <a:pt x="107961" y="121358"/>
                  </a:lnTo>
                  <a:lnTo>
                    <a:pt x="110539" y="107236"/>
                  </a:lnTo>
                  <a:lnTo>
                    <a:pt x="113426" y="94316"/>
                  </a:lnTo>
                  <a:lnTo>
                    <a:pt x="116519" y="82197"/>
                  </a:lnTo>
                  <a:lnTo>
                    <a:pt x="119750" y="70611"/>
                  </a:lnTo>
                  <a:lnTo>
                    <a:pt x="126455" y="48389"/>
                  </a:lnTo>
                  <a:lnTo>
                    <a:pt x="140283" y="5557"/>
                  </a:lnTo>
                  <a:lnTo>
                    <a:pt x="144941" y="820"/>
                  </a:lnTo>
                  <a:lnTo>
                    <a:pt x="150384" y="0"/>
                  </a:lnTo>
                  <a:lnTo>
                    <a:pt x="156350" y="1789"/>
                  </a:lnTo>
                  <a:lnTo>
                    <a:pt x="161496" y="6489"/>
                  </a:lnTo>
                  <a:lnTo>
                    <a:pt x="166095" y="13128"/>
                  </a:lnTo>
                  <a:lnTo>
                    <a:pt x="170329" y="21059"/>
                  </a:lnTo>
                  <a:lnTo>
                    <a:pt x="174321" y="34527"/>
                  </a:lnTo>
                  <a:lnTo>
                    <a:pt x="178151" y="51687"/>
                  </a:lnTo>
                  <a:lnTo>
                    <a:pt x="181873" y="71306"/>
                  </a:lnTo>
                  <a:lnTo>
                    <a:pt x="189124" y="114920"/>
                  </a:lnTo>
                  <a:lnTo>
                    <a:pt x="192694" y="138003"/>
                  </a:lnTo>
                  <a:lnTo>
                    <a:pt x="196243" y="158066"/>
                  </a:lnTo>
                  <a:lnTo>
                    <a:pt x="199777" y="176116"/>
                  </a:lnTo>
                  <a:lnTo>
                    <a:pt x="213846" y="244256"/>
                  </a:lnTo>
                  <a:lnTo>
                    <a:pt x="218524" y="261622"/>
                  </a:lnTo>
                  <a:lnTo>
                    <a:pt x="223980" y="279044"/>
                  </a:lnTo>
                  <a:lnTo>
                    <a:pt x="241905" y="3314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552463" y="3738328"/>
              <a:ext cx="493093" cy="248920"/>
            </a:xfrm>
            <a:custGeom>
              <a:avLst/>
              <a:gdLst/>
              <a:ahLst/>
              <a:cxnLst/>
              <a:rect l="0" t="0" r="0" b="0"/>
              <a:pathLst>
                <a:path w="493093" h="248920">
                  <a:moveTo>
                    <a:pt x="0" y="142665"/>
                  </a:moveTo>
                  <a:lnTo>
                    <a:pt x="16751" y="137082"/>
                  </a:lnTo>
                  <a:lnTo>
                    <a:pt x="25191" y="133100"/>
                  </a:lnTo>
                  <a:lnTo>
                    <a:pt x="34324" y="128108"/>
                  </a:lnTo>
                  <a:lnTo>
                    <a:pt x="43918" y="122443"/>
                  </a:lnTo>
                  <a:lnTo>
                    <a:pt x="52651" y="115160"/>
                  </a:lnTo>
                  <a:lnTo>
                    <a:pt x="60810" y="106799"/>
                  </a:lnTo>
                  <a:lnTo>
                    <a:pt x="68587" y="97719"/>
                  </a:lnTo>
                  <a:lnTo>
                    <a:pt x="74940" y="86991"/>
                  </a:lnTo>
                  <a:lnTo>
                    <a:pt x="80345" y="75165"/>
                  </a:lnTo>
                  <a:lnTo>
                    <a:pt x="85117" y="62607"/>
                  </a:lnTo>
                  <a:lnTo>
                    <a:pt x="87129" y="48391"/>
                  </a:lnTo>
                  <a:lnTo>
                    <a:pt x="87302" y="33071"/>
                  </a:lnTo>
                  <a:lnTo>
                    <a:pt x="86248" y="17015"/>
                  </a:lnTo>
                  <a:lnTo>
                    <a:pt x="82040" y="7479"/>
                  </a:lnTo>
                  <a:lnTo>
                    <a:pt x="75729" y="2290"/>
                  </a:lnTo>
                  <a:lnTo>
                    <a:pt x="68015" y="0"/>
                  </a:lnTo>
                  <a:lnTo>
                    <a:pt x="60536" y="810"/>
                  </a:lnTo>
                  <a:lnTo>
                    <a:pt x="53212" y="3687"/>
                  </a:lnTo>
                  <a:lnTo>
                    <a:pt x="45993" y="7943"/>
                  </a:lnTo>
                  <a:lnTo>
                    <a:pt x="40011" y="14286"/>
                  </a:lnTo>
                  <a:lnTo>
                    <a:pt x="34855" y="22020"/>
                  </a:lnTo>
                  <a:lnTo>
                    <a:pt x="30248" y="30683"/>
                  </a:lnTo>
                  <a:lnTo>
                    <a:pt x="26009" y="41132"/>
                  </a:lnTo>
                  <a:lnTo>
                    <a:pt x="22013" y="52773"/>
                  </a:lnTo>
                  <a:lnTo>
                    <a:pt x="10807" y="88373"/>
                  </a:lnTo>
                  <a:lnTo>
                    <a:pt x="7205" y="99459"/>
                  </a:lnTo>
                  <a:lnTo>
                    <a:pt x="4803" y="111524"/>
                  </a:lnTo>
                  <a:lnTo>
                    <a:pt x="3201" y="124242"/>
                  </a:lnTo>
                  <a:lnTo>
                    <a:pt x="2135" y="137395"/>
                  </a:lnTo>
                  <a:lnTo>
                    <a:pt x="2591" y="149669"/>
                  </a:lnTo>
                  <a:lnTo>
                    <a:pt x="4065" y="161358"/>
                  </a:lnTo>
                  <a:lnTo>
                    <a:pt x="14826" y="216475"/>
                  </a:lnTo>
                  <a:lnTo>
                    <a:pt x="20402" y="228099"/>
                  </a:lnTo>
                  <a:lnTo>
                    <a:pt x="27625" y="237017"/>
                  </a:lnTo>
                  <a:lnTo>
                    <a:pt x="35946" y="244131"/>
                  </a:lnTo>
                  <a:lnTo>
                    <a:pt x="46168" y="247705"/>
                  </a:lnTo>
                  <a:lnTo>
                    <a:pt x="57657" y="248919"/>
                  </a:lnTo>
                  <a:lnTo>
                    <a:pt x="69991" y="248560"/>
                  </a:lnTo>
                  <a:lnTo>
                    <a:pt x="80551" y="245983"/>
                  </a:lnTo>
                  <a:lnTo>
                    <a:pt x="89928" y="241928"/>
                  </a:lnTo>
                  <a:lnTo>
                    <a:pt x="98517" y="236887"/>
                  </a:lnTo>
                  <a:lnTo>
                    <a:pt x="106580" y="228853"/>
                  </a:lnTo>
                  <a:lnTo>
                    <a:pt x="114292" y="218821"/>
                  </a:lnTo>
                  <a:lnTo>
                    <a:pt x="143463" y="174719"/>
                  </a:lnTo>
                  <a:lnTo>
                    <a:pt x="149399" y="164034"/>
                  </a:lnTo>
                  <a:lnTo>
                    <a:pt x="154525" y="153405"/>
                  </a:lnTo>
                  <a:lnTo>
                    <a:pt x="159111" y="142814"/>
                  </a:lnTo>
                  <a:lnTo>
                    <a:pt x="162168" y="131078"/>
                  </a:lnTo>
                  <a:lnTo>
                    <a:pt x="164206" y="118579"/>
                  </a:lnTo>
                  <a:lnTo>
                    <a:pt x="165564" y="105573"/>
                  </a:lnTo>
                  <a:lnTo>
                    <a:pt x="167639" y="93396"/>
                  </a:lnTo>
                  <a:lnTo>
                    <a:pt x="170190" y="81772"/>
                  </a:lnTo>
                  <a:lnTo>
                    <a:pt x="182682" y="32343"/>
                  </a:lnTo>
                  <a:lnTo>
                    <a:pt x="188399" y="27047"/>
                  </a:lnTo>
                  <a:lnTo>
                    <a:pt x="195717" y="27022"/>
                  </a:lnTo>
                  <a:lnTo>
                    <a:pt x="204102" y="30511"/>
                  </a:lnTo>
                  <a:lnTo>
                    <a:pt x="210859" y="38680"/>
                  </a:lnTo>
                  <a:lnTo>
                    <a:pt x="216534" y="49969"/>
                  </a:lnTo>
                  <a:lnTo>
                    <a:pt x="225955" y="75757"/>
                  </a:lnTo>
                  <a:lnTo>
                    <a:pt x="245157" y="131647"/>
                  </a:lnTo>
                  <a:lnTo>
                    <a:pt x="249917" y="143500"/>
                  </a:lnTo>
                  <a:lnTo>
                    <a:pt x="255426" y="156077"/>
                  </a:lnTo>
                  <a:lnTo>
                    <a:pt x="261437" y="169136"/>
                  </a:lnTo>
                  <a:lnTo>
                    <a:pt x="268950" y="179010"/>
                  </a:lnTo>
                  <a:lnTo>
                    <a:pt x="277465" y="186762"/>
                  </a:lnTo>
                  <a:lnTo>
                    <a:pt x="286647" y="193098"/>
                  </a:lnTo>
                  <a:lnTo>
                    <a:pt x="293936" y="193817"/>
                  </a:lnTo>
                  <a:lnTo>
                    <a:pt x="299965" y="190789"/>
                  </a:lnTo>
                  <a:lnTo>
                    <a:pt x="305153" y="185266"/>
                  </a:lnTo>
                  <a:lnTo>
                    <a:pt x="308612" y="174571"/>
                  </a:lnTo>
                  <a:lnTo>
                    <a:pt x="310917" y="160430"/>
                  </a:lnTo>
                  <a:lnTo>
                    <a:pt x="312454" y="143991"/>
                  </a:lnTo>
                  <a:lnTo>
                    <a:pt x="314648" y="129525"/>
                  </a:lnTo>
                  <a:lnTo>
                    <a:pt x="317278" y="116376"/>
                  </a:lnTo>
                  <a:lnTo>
                    <a:pt x="320201" y="104104"/>
                  </a:lnTo>
                  <a:lnTo>
                    <a:pt x="322149" y="90080"/>
                  </a:lnTo>
                  <a:lnTo>
                    <a:pt x="323449" y="74887"/>
                  </a:lnTo>
                  <a:lnTo>
                    <a:pt x="324314" y="58915"/>
                  </a:lnTo>
                  <a:lnTo>
                    <a:pt x="327229" y="45930"/>
                  </a:lnTo>
                  <a:lnTo>
                    <a:pt x="331509" y="34937"/>
                  </a:lnTo>
                  <a:lnTo>
                    <a:pt x="336700" y="25270"/>
                  </a:lnTo>
                  <a:lnTo>
                    <a:pt x="342498" y="21163"/>
                  </a:lnTo>
                  <a:lnTo>
                    <a:pt x="348700" y="20762"/>
                  </a:lnTo>
                  <a:lnTo>
                    <a:pt x="355172" y="22832"/>
                  </a:lnTo>
                  <a:lnTo>
                    <a:pt x="362993" y="27718"/>
                  </a:lnTo>
                  <a:lnTo>
                    <a:pt x="371712" y="34481"/>
                  </a:lnTo>
                  <a:lnTo>
                    <a:pt x="381031" y="42495"/>
                  </a:lnTo>
                  <a:lnTo>
                    <a:pt x="388413" y="51344"/>
                  </a:lnTo>
                  <a:lnTo>
                    <a:pt x="394502" y="60750"/>
                  </a:lnTo>
                  <a:lnTo>
                    <a:pt x="399730" y="70525"/>
                  </a:lnTo>
                  <a:lnTo>
                    <a:pt x="414889" y="96969"/>
                  </a:lnTo>
                  <a:lnTo>
                    <a:pt x="423839" y="112201"/>
                  </a:lnTo>
                  <a:lnTo>
                    <a:pt x="432144" y="127031"/>
                  </a:lnTo>
                  <a:lnTo>
                    <a:pt x="447602" y="155973"/>
                  </a:lnTo>
                  <a:lnTo>
                    <a:pt x="454997" y="167898"/>
                  </a:lnTo>
                  <a:lnTo>
                    <a:pt x="462264" y="178185"/>
                  </a:lnTo>
                  <a:lnTo>
                    <a:pt x="469446" y="187380"/>
                  </a:lnTo>
                  <a:lnTo>
                    <a:pt x="476571" y="190005"/>
                  </a:lnTo>
                  <a:lnTo>
                    <a:pt x="483658" y="188248"/>
                  </a:lnTo>
                  <a:lnTo>
                    <a:pt x="490721" y="183572"/>
                  </a:lnTo>
                  <a:lnTo>
                    <a:pt x="493092" y="175779"/>
                  </a:lnTo>
                  <a:lnTo>
                    <a:pt x="492335" y="165910"/>
                  </a:lnTo>
                  <a:lnTo>
                    <a:pt x="489493" y="154656"/>
                  </a:lnTo>
                  <a:lnTo>
                    <a:pt x="483219" y="126570"/>
                  </a:lnTo>
                  <a:lnTo>
                    <a:pt x="479910" y="110900"/>
                  </a:lnTo>
                  <a:lnTo>
                    <a:pt x="474198" y="95779"/>
                  </a:lnTo>
                  <a:lnTo>
                    <a:pt x="466885" y="81024"/>
                  </a:lnTo>
                  <a:lnTo>
                    <a:pt x="458503" y="66512"/>
                  </a:lnTo>
                  <a:lnTo>
                    <a:pt x="451747" y="53332"/>
                  </a:lnTo>
                  <a:lnTo>
                    <a:pt x="446074" y="41039"/>
                  </a:lnTo>
                  <a:lnTo>
                    <a:pt x="431222" y="5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384182" y="3544430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194037" y="3739179"/>
              <a:ext cx="157765" cy="15604"/>
            </a:xfrm>
            <a:custGeom>
              <a:avLst/>
              <a:gdLst/>
              <a:ahLst/>
              <a:cxnLst/>
              <a:rect l="0" t="0" r="0" b="0"/>
              <a:pathLst>
                <a:path w="157765" h="15604">
                  <a:moveTo>
                    <a:pt x="0" y="15603"/>
                  </a:moveTo>
                  <a:lnTo>
                    <a:pt x="58556" y="964"/>
                  </a:lnTo>
                  <a:lnTo>
                    <a:pt x="70590" y="0"/>
                  </a:lnTo>
                  <a:lnTo>
                    <a:pt x="82118" y="527"/>
                  </a:lnTo>
                  <a:lnTo>
                    <a:pt x="93310" y="2046"/>
                  </a:lnTo>
                  <a:lnTo>
                    <a:pt x="105446" y="3060"/>
                  </a:lnTo>
                  <a:lnTo>
                    <a:pt x="118211" y="3735"/>
                  </a:lnTo>
                  <a:lnTo>
                    <a:pt x="157764" y="5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04057" y="3372796"/>
              <a:ext cx="154438" cy="339917"/>
            </a:xfrm>
            <a:custGeom>
              <a:avLst/>
              <a:gdLst/>
              <a:ahLst/>
              <a:cxnLst/>
              <a:rect l="0" t="0" r="0" b="0"/>
              <a:pathLst>
                <a:path w="154438" h="339917">
                  <a:moveTo>
                    <a:pt x="0" y="76976"/>
                  </a:moveTo>
                  <a:lnTo>
                    <a:pt x="11167" y="60226"/>
                  </a:lnTo>
                  <a:lnTo>
                    <a:pt x="16794" y="52954"/>
                  </a:lnTo>
                  <a:lnTo>
                    <a:pt x="22883" y="45769"/>
                  </a:lnTo>
                  <a:lnTo>
                    <a:pt x="29279" y="38642"/>
                  </a:lnTo>
                  <a:lnTo>
                    <a:pt x="38217" y="31553"/>
                  </a:lnTo>
                  <a:lnTo>
                    <a:pt x="48851" y="24490"/>
                  </a:lnTo>
                  <a:lnTo>
                    <a:pt x="60614" y="17444"/>
                  </a:lnTo>
                  <a:lnTo>
                    <a:pt x="71963" y="11578"/>
                  </a:lnTo>
                  <a:lnTo>
                    <a:pt x="83034" y="6499"/>
                  </a:lnTo>
                  <a:lnTo>
                    <a:pt x="93921" y="1944"/>
                  </a:lnTo>
                  <a:lnTo>
                    <a:pt x="104685" y="76"/>
                  </a:lnTo>
                  <a:lnTo>
                    <a:pt x="115366" y="0"/>
                  </a:lnTo>
                  <a:lnTo>
                    <a:pt x="125993" y="1117"/>
                  </a:lnTo>
                  <a:lnTo>
                    <a:pt x="134246" y="5368"/>
                  </a:lnTo>
                  <a:lnTo>
                    <a:pt x="140917" y="11708"/>
                  </a:lnTo>
                  <a:lnTo>
                    <a:pt x="146532" y="19441"/>
                  </a:lnTo>
                  <a:lnTo>
                    <a:pt x="150276" y="32776"/>
                  </a:lnTo>
                  <a:lnTo>
                    <a:pt x="152772" y="49847"/>
                  </a:lnTo>
                  <a:lnTo>
                    <a:pt x="154437" y="69407"/>
                  </a:lnTo>
                  <a:lnTo>
                    <a:pt x="153208" y="85954"/>
                  </a:lnTo>
                  <a:lnTo>
                    <a:pt x="150052" y="100490"/>
                  </a:lnTo>
                  <a:lnTo>
                    <a:pt x="145612" y="113687"/>
                  </a:lnTo>
                  <a:lnTo>
                    <a:pt x="141482" y="127160"/>
                  </a:lnTo>
                  <a:lnTo>
                    <a:pt x="133778" y="154594"/>
                  </a:lnTo>
                  <a:lnTo>
                    <a:pt x="128919" y="168455"/>
                  </a:lnTo>
                  <a:lnTo>
                    <a:pt x="123342" y="182369"/>
                  </a:lnTo>
                  <a:lnTo>
                    <a:pt x="117287" y="196321"/>
                  </a:lnTo>
                  <a:lnTo>
                    <a:pt x="112082" y="209127"/>
                  </a:lnTo>
                  <a:lnTo>
                    <a:pt x="103182" y="232706"/>
                  </a:lnTo>
                  <a:lnTo>
                    <a:pt x="98004" y="243901"/>
                  </a:lnTo>
                  <a:lnTo>
                    <a:pt x="92214" y="254871"/>
                  </a:lnTo>
                  <a:lnTo>
                    <a:pt x="86017" y="265690"/>
                  </a:lnTo>
                  <a:lnTo>
                    <a:pt x="72900" y="290176"/>
                  </a:lnTo>
                  <a:lnTo>
                    <a:pt x="42071" y="3399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856646" y="3807370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098550" y="3218385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109070" y="3470807"/>
              <a:ext cx="94658" cy="315529"/>
            </a:xfrm>
            <a:custGeom>
              <a:avLst/>
              <a:gdLst/>
              <a:ahLst/>
              <a:cxnLst/>
              <a:rect l="0" t="0" r="0" b="0"/>
              <a:pathLst>
                <a:path w="94658" h="315529">
                  <a:moveTo>
                    <a:pt x="94657" y="0"/>
                  </a:moveTo>
                  <a:lnTo>
                    <a:pt x="83490" y="16750"/>
                  </a:lnTo>
                  <a:lnTo>
                    <a:pt x="77863" y="26359"/>
                  </a:lnTo>
                  <a:lnTo>
                    <a:pt x="71774" y="37439"/>
                  </a:lnTo>
                  <a:lnTo>
                    <a:pt x="65378" y="49500"/>
                  </a:lnTo>
                  <a:lnTo>
                    <a:pt x="58777" y="59879"/>
                  </a:lnTo>
                  <a:lnTo>
                    <a:pt x="52038" y="69135"/>
                  </a:lnTo>
                  <a:lnTo>
                    <a:pt x="45209" y="77643"/>
                  </a:lnTo>
                  <a:lnTo>
                    <a:pt x="37150" y="86820"/>
                  </a:lnTo>
                  <a:lnTo>
                    <a:pt x="28272" y="96445"/>
                  </a:lnTo>
                  <a:lnTo>
                    <a:pt x="18847" y="106367"/>
                  </a:lnTo>
                  <a:lnTo>
                    <a:pt x="11396" y="116487"/>
                  </a:lnTo>
                  <a:lnTo>
                    <a:pt x="5259" y="126740"/>
                  </a:lnTo>
                  <a:lnTo>
                    <a:pt x="0" y="137082"/>
                  </a:lnTo>
                  <a:lnTo>
                    <a:pt x="1168" y="145144"/>
                  </a:lnTo>
                  <a:lnTo>
                    <a:pt x="6621" y="151688"/>
                  </a:lnTo>
                  <a:lnTo>
                    <a:pt x="14931" y="157219"/>
                  </a:lnTo>
                  <a:lnTo>
                    <a:pt x="23976" y="162075"/>
                  </a:lnTo>
                  <a:lnTo>
                    <a:pt x="33513" y="166482"/>
                  </a:lnTo>
                  <a:lnTo>
                    <a:pt x="43377" y="170587"/>
                  </a:lnTo>
                  <a:lnTo>
                    <a:pt x="52289" y="176831"/>
                  </a:lnTo>
                  <a:lnTo>
                    <a:pt x="60569" y="184498"/>
                  </a:lnTo>
                  <a:lnTo>
                    <a:pt x="68426" y="193116"/>
                  </a:lnTo>
                  <a:lnTo>
                    <a:pt x="74832" y="202367"/>
                  </a:lnTo>
                  <a:lnTo>
                    <a:pt x="80271" y="212041"/>
                  </a:lnTo>
                  <a:lnTo>
                    <a:pt x="85067" y="221995"/>
                  </a:lnTo>
                  <a:lnTo>
                    <a:pt x="87094" y="232138"/>
                  </a:lnTo>
                  <a:lnTo>
                    <a:pt x="87278" y="242405"/>
                  </a:lnTo>
                  <a:lnTo>
                    <a:pt x="86232" y="252756"/>
                  </a:lnTo>
                  <a:lnTo>
                    <a:pt x="82028" y="263162"/>
                  </a:lnTo>
                  <a:lnTo>
                    <a:pt x="75720" y="273606"/>
                  </a:lnTo>
                  <a:lnTo>
                    <a:pt x="31550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880361" y="4144149"/>
            <a:ext cx="4911524" cy="1846516"/>
            <a:chOff x="4880361" y="4144149"/>
            <a:chExt cx="4911524" cy="1846516"/>
          </a:xfrm>
        </p:grpSpPr>
        <p:sp>
          <p:nvSpPr>
            <p:cNvPr id="82" name="Freeform 81"/>
            <p:cNvSpPr/>
            <p:nvPr/>
          </p:nvSpPr>
          <p:spPr>
            <a:xfrm>
              <a:off x="5069482" y="4690036"/>
              <a:ext cx="148119" cy="311470"/>
            </a:xfrm>
            <a:custGeom>
              <a:avLst/>
              <a:gdLst/>
              <a:ahLst/>
              <a:cxnLst/>
              <a:rect l="0" t="0" r="0" b="0"/>
              <a:pathLst>
                <a:path w="148119" h="311470">
                  <a:moveTo>
                    <a:pt x="0" y="74435"/>
                  </a:moveTo>
                  <a:lnTo>
                    <a:pt x="5583" y="52102"/>
                  </a:lnTo>
                  <a:lnTo>
                    <a:pt x="9565" y="42017"/>
                  </a:lnTo>
                  <a:lnTo>
                    <a:pt x="14557" y="31788"/>
                  </a:lnTo>
                  <a:lnTo>
                    <a:pt x="20222" y="21463"/>
                  </a:lnTo>
                  <a:lnTo>
                    <a:pt x="28674" y="13411"/>
                  </a:lnTo>
                  <a:lnTo>
                    <a:pt x="38982" y="6874"/>
                  </a:lnTo>
                  <a:lnTo>
                    <a:pt x="50529" y="1348"/>
                  </a:lnTo>
                  <a:lnTo>
                    <a:pt x="60564" y="0"/>
                  </a:lnTo>
                  <a:lnTo>
                    <a:pt x="69592" y="1440"/>
                  </a:lnTo>
                  <a:lnTo>
                    <a:pt x="77947" y="4737"/>
                  </a:lnTo>
                  <a:lnTo>
                    <a:pt x="84686" y="10440"/>
                  </a:lnTo>
                  <a:lnTo>
                    <a:pt x="90348" y="17749"/>
                  </a:lnTo>
                  <a:lnTo>
                    <a:pt x="95290" y="26127"/>
                  </a:lnTo>
                  <a:lnTo>
                    <a:pt x="97417" y="38724"/>
                  </a:lnTo>
                  <a:lnTo>
                    <a:pt x="97666" y="54134"/>
                  </a:lnTo>
                  <a:lnTo>
                    <a:pt x="96663" y="71419"/>
                  </a:lnTo>
                  <a:lnTo>
                    <a:pt x="94827" y="86448"/>
                  </a:lnTo>
                  <a:lnTo>
                    <a:pt x="92433" y="99973"/>
                  </a:lnTo>
                  <a:lnTo>
                    <a:pt x="89669" y="112496"/>
                  </a:lnTo>
                  <a:lnTo>
                    <a:pt x="86658" y="124350"/>
                  </a:lnTo>
                  <a:lnTo>
                    <a:pt x="83482" y="135759"/>
                  </a:lnTo>
                  <a:lnTo>
                    <a:pt x="80195" y="146871"/>
                  </a:lnTo>
                  <a:lnTo>
                    <a:pt x="75667" y="157784"/>
                  </a:lnTo>
                  <a:lnTo>
                    <a:pt x="70312" y="168566"/>
                  </a:lnTo>
                  <a:lnTo>
                    <a:pt x="64404" y="179260"/>
                  </a:lnTo>
                  <a:lnTo>
                    <a:pt x="62802" y="182883"/>
                  </a:lnTo>
                  <a:lnTo>
                    <a:pt x="64072" y="181792"/>
                  </a:lnTo>
                  <a:lnTo>
                    <a:pt x="67256" y="177559"/>
                  </a:lnTo>
                  <a:lnTo>
                    <a:pt x="74053" y="174737"/>
                  </a:lnTo>
                  <a:lnTo>
                    <a:pt x="83259" y="172856"/>
                  </a:lnTo>
                  <a:lnTo>
                    <a:pt x="94070" y="171602"/>
                  </a:lnTo>
                  <a:lnTo>
                    <a:pt x="103615" y="173103"/>
                  </a:lnTo>
                  <a:lnTo>
                    <a:pt x="112316" y="176441"/>
                  </a:lnTo>
                  <a:lnTo>
                    <a:pt x="120453" y="181004"/>
                  </a:lnTo>
                  <a:lnTo>
                    <a:pt x="128216" y="187551"/>
                  </a:lnTo>
                  <a:lnTo>
                    <a:pt x="135728" y="195422"/>
                  </a:lnTo>
                  <a:lnTo>
                    <a:pt x="143073" y="204176"/>
                  </a:lnTo>
                  <a:lnTo>
                    <a:pt x="146802" y="214685"/>
                  </a:lnTo>
                  <a:lnTo>
                    <a:pt x="148118" y="226367"/>
                  </a:lnTo>
                  <a:lnTo>
                    <a:pt x="147828" y="238829"/>
                  </a:lnTo>
                  <a:lnTo>
                    <a:pt x="145297" y="250642"/>
                  </a:lnTo>
                  <a:lnTo>
                    <a:pt x="141272" y="262024"/>
                  </a:lnTo>
                  <a:lnTo>
                    <a:pt x="136252" y="273118"/>
                  </a:lnTo>
                  <a:lnTo>
                    <a:pt x="129399" y="282851"/>
                  </a:lnTo>
                  <a:lnTo>
                    <a:pt x="121325" y="291677"/>
                  </a:lnTo>
                  <a:lnTo>
                    <a:pt x="112436" y="299898"/>
                  </a:lnTo>
                  <a:lnTo>
                    <a:pt x="101836" y="305379"/>
                  </a:lnTo>
                  <a:lnTo>
                    <a:pt x="90094" y="309033"/>
                  </a:lnTo>
                  <a:lnTo>
                    <a:pt x="77592" y="311469"/>
                  </a:lnTo>
                  <a:lnTo>
                    <a:pt x="66920" y="310755"/>
                  </a:lnTo>
                  <a:lnTo>
                    <a:pt x="57468" y="307943"/>
                  </a:lnTo>
                  <a:lnTo>
                    <a:pt x="31553" y="295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80361" y="4472914"/>
              <a:ext cx="509220" cy="803986"/>
            </a:xfrm>
            <a:custGeom>
              <a:avLst/>
              <a:gdLst/>
              <a:ahLst/>
              <a:cxnLst/>
              <a:rect l="0" t="0" r="0" b="0"/>
              <a:pathLst>
                <a:path w="509220" h="803986">
                  <a:moveTo>
                    <a:pt x="136533" y="91723"/>
                  </a:moveTo>
                  <a:lnTo>
                    <a:pt x="119783" y="102890"/>
                  </a:lnTo>
                  <a:lnTo>
                    <a:pt x="111343" y="112023"/>
                  </a:lnTo>
                  <a:lnTo>
                    <a:pt x="102210" y="123954"/>
                  </a:lnTo>
                  <a:lnTo>
                    <a:pt x="92616" y="137751"/>
                  </a:lnTo>
                  <a:lnTo>
                    <a:pt x="83882" y="151624"/>
                  </a:lnTo>
                  <a:lnTo>
                    <a:pt x="75723" y="165547"/>
                  </a:lnTo>
                  <a:lnTo>
                    <a:pt x="67946" y="179504"/>
                  </a:lnTo>
                  <a:lnTo>
                    <a:pt x="61593" y="193483"/>
                  </a:lnTo>
                  <a:lnTo>
                    <a:pt x="56188" y="207477"/>
                  </a:lnTo>
                  <a:lnTo>
                    <a:pt x="33535" y="274690"/>
                  </a:lnTo>
                  <a:lnTo>
                    <a:pt x="28135" y="293167"/>
                  </a:lnTo>
                  <a:lnTo>
                    <a:pt x="23366" y="311328"/>
                  </a:lnTo>
                  <a:lnTo>
                    <a:pt x="19018" y="329279"/>
                  </a:lnTo>
                  <a:lnTo>
                    <a:pt x="14951" y="348258"/>
                  </a:lnTo>
                  <a:lnTo>
                    <a:pt x="7315" y="388044"/>
                  </a:lnTo>
                  <a:lnTo>
                    <a:pt x="4812" y="408470"/>
                  </a:lnTo>
                  <a:lnTo>
                    <a:pt x="3142" y="429099"/>
                  </a:lnTo>
                  <a:lnTo>
                    <a:pt x="2030" y="449863"/>
                  </a:lnTo>
                  <a:lnTo>
                    <a:pt x="793" y="491633"/>
                  </a:lnTo>
                  <a:lnTo>
                    <a:pt x="0" y="569997"/>
                  </a:lnTo>
                  <a:lnTo>
                    <a:pt x="1103" y="588203"/>
                  </a:lnTo>
                  <a:lnTo>
                    <a:pt x="3007" y="606183"/>
                  </a:lnTo>
                  <a:lnTo>
                    <a:pt x="5446" y="624014"/>
                  </a:lnTo>
                  <a:lnTo>
                    <a:pt x="9408" y="640575"/>
                  </a:lnTo>
                  <a:lnTo>
                    <a:pt x="14387" y="656290"/>
                  </a:lnTo>
                  <a:lnTo>
                    <a:pt x="20044" y="671441"/>
                  </a:lnTo>
                  <a:lnTo>
                    <a:pt x="26152" y="686217"/>
                  </a:lnTo>
                  <a:lnTo>
                    <a:pt x="32562" y="700741"/>
                  </a:lnTo>
                  <a:lnTo>
                    <a:pt x="39172" y="715099"/>
                  </a:lnTo>
                  <a:lnTo>
                    <a:pt x="47085" y="728177"/>
                  </a:lnTo>
                  <a:lnTo>
                    <a:pt x="55865" y="740401"/>
                  </a:lnTo>
                  <a:lnTo>
                    <a:pt x="65225" y="752056"/>
                  </a:lnTo>
                  <a:lnTo>
                    <a:pt x="74971" y="762164"/>
                  </a:lnTo>
                  <a:lnTo>
                    <a:pt x="84974" y="771239"/>
                  </a:lnTo>
                  <a:lnTo>
                    <a:pt x="95149" y="779627"/>
                  </a:lnTo>
                  <a:lnTo>
                    <a:pt x="105438" y="786387"/>
                  </a:lnTo>
                  <a:lnTo>
                    <a:pt x="115803" y="792063"/>
                  </a:lnTo>
                  <a:lnTo>
                    <a:pt x="126219" y="797015"/>
                  </a:lnTo>
                  <a:lnTo>
                    <a:pt x="137837" y="800317"/>
                  </a:lnTo>
                  <a:lnTo>
                    <a:pt x="150257" y="802517"/>
                  </a:lnTo>
                  <a:lnTo>
                    <a:pt x="163212" y="803985"/>
                  </a:lnTo>
                  <a:lnTo>
                    <a:pt x="180028" y="803794"/>
                  </a:lnTo>
                  <a:lnTo>
                    <a:pt x="199420" y="802499"/>
                  </a:lnTo>
                  <a:lnTo>
                    <a:pt x="220528" y="800467"/>
                  </a:lnTo>
                  <a:lnTo>
                    <a:pt x="238106" y="797943"/>
                  </a:lnTo>
                  <a:lnTo>
                    <a:pt x="253331" y="795092"/>
                  </a:lnTo>
                  <a:lnTo>
                    <a:pt x="266986" y="792023"/>
                  </a:lnTo>
                  <a:lnTo>
                    <a:pt x="280764" y="786471"/>
                  </a:lnTo>
                  <a:lnTo>
                    <a:pt x="294624" y="779264"/>
                  </a:lnTo>
                  <a:lnTo>
                    <a:pt x="308539" y="770953"/>
                  </a:lnTo>
                  <a:lnTo>
                    <a:pt x="321321" y="761907"/>
                  </a:lnTo>
                  <a:lnTo>
                    <a:pt x="333348" y="752370"/>
                  </a:lnTo>
                  <a:lnTo>
                    <a:pt x="344872" y="742507"/>
                  </a:lnTo>
                  <a:lnTo>
                    <a:pt x="356061" y="731257"/>
                  </a:lnTo>
                  <a:lnTo>
                    <a:pt x="367025" y="719082"/>
                  </a:lnTo>
                  <a:lnTo>
                    <a:pt x="377841" y="706291"/>
                  </a:lnTo>
                  <a:lnTo>
                    <a:pt x="387389" y="691920"/>
                  </a:lnTo>
                  <a:lnTo>
                    <a:pt x="396091" y="676497"/>
                  </a:lnTo>
                  <a:lnTo>
                    <a:pt x="404230" y="660371"/>
                  </a:lnTo>
                  <a:lnTo>
                    <a:pt x="413162" y="643778"/>
                  </a:lnTo>
                  <a:lnTo>
                    <a:pt x="432435" y="609759"/>
                  </a:lnTo>
                  <a:lnTo>
                    <a:pt x="440146" y="591339"/>
                  </a:lnTo>
                  <a:lnTo>
                    <a:pt x="446455" y="572047"/>
                  </a:lnTo>
                  <a:lnTo>
                    <a:pt x="451829" y="552174"/>
                  </a:lnTo>
                  <a:lnTo>
                    <a:pt x="464034" y="511394"/>
                  </a:lnTo>
                  <a:lnTo>
                    <a:pt x="470560" y="490703"/>
                  </a:lnTo>
                  <a:lnTo>
                    <a:pt x="476080" y="469898"/>
                  </a:lnTo>
                  <a:lnTo>
                    <a:pt x="480929" y="449016"/>
                  </a:lnTo>
                  <a:lnTo>
                    <a:pt x="489432" y="407115"/>
                  </a:lnTo>
                  <a:lnTo>
                    <a:pt x="504413" y="323083"/>
                  </a:lnTo>
                  <a:lnTo>
                    <a:pt x="507998" y="302057"/>
                  </a:lnTo>
                  <a:lnTo>
                    <a:pt x="509219" y="281028"/>
                  </a:lnTo>
                  <a:lnTo>
                    <a:pt x="508864" y="259997"/>
                  </a:lnTo>
                  <a:lnTo>
                    <a:pt x="507459" y="238965"/>
                  </a:lnTo>
                  <a:lnTo>
                    <a:pt x="506522" y="219099"/>
                  </a:lnTo>
                  <a:lnTo>
                    <a:pt x="505481" y="181446"/>
                  </a:lnTo>
                  <a:lnTo>
                    <a:pt x="504035" y="164393"/>
                  </a:lnTo>
                  <a:lnTo>
                    <a:pt x="501903" y="148350"/>
                  </a:lnTo>
                  <a:lnTo>
                    <a:pt x="499312" y="132981"/>
                  </a:lnTo>
                  <a:lnTo>
                    <a:pt x="495248" y="118060"/>
                  </a:lnTo>
                  <a:lnTo>
                    <a:pt x="490201" y="103438"/>
                  </a:lnTo>
                  <a:lnTo>
                    <a:pt x="484500" y="89015"/>
                  </a:lnTo>
                  <a:lnTo>
                    <a:pt x="478361" y="75894"/>
                  </a:lnTo>
                  <a:lnTo>
                    <a:pt x="465308" y="51967"/>
                  </a:lnTo>
                  <a:lnTo>
                    <a:pt x="451716" y="32762"/>
                  </a:lnTo>
                  <a:lnTo>
                    <a:pt x="444819" y="24369"/>
                  </a:lnTo>
                  <a:lnTo>
                    <a:pt x="436716" y="17605"/>
                  </a:lnTo>
                  <a:lnTo>
                    <a:pt x="427807" y="11927"/>
                  </a:lnTo>
                  <a:lnTo>
                    <a:pt x="418362" y="6973"/>
                  </a:lnTo>
                  <a:lnTo>
                    <a:pt x="405054" y="3670"/>
                  </a:lnTo>
                  <a:lnTo>
                    <a:pt x="389170" y="1468"/>
                  </a:lnTo>
                  <a:lnTo>
                    <a:pt x="371569" y="0"/>
                  </a:lnTo>
                  <a:lnTo>
                    <a:pt x="355161" y="191"/>
                  </a:lnTo>
                  <a:lnTo>
                    <a:pt x="339547" y="1486"/>
                  </a:lnTo>
                  <a:lnTo>
                    <a:pt x="324464" y="3518"/>
                  </a:lnTo>
                  <a:lnTo>
                    <a:pt x="310902" y="6042"/>
                  </a:lnTo>
                  <a:lnTo>
                    <a:pt x="298356" y="8893"/>
                  </a:lnTo>
                  <a:lnTo>
                    <a:pt x="286485" y="11962"/>
                  </a:lnTo>
                  <a:lnTo>
                    <a:pt x="275066" y="17514"/>
                  </a:lnTo>
                  <a:lnTo>
                    <a:pt x="263947" y="24721"/>
                  </a:lnTo>
                  <a:lnTo>
                    <a:pt x="215328" y="61478"/>
                  </a:lnTo>
                  <a:lnTo>
                    <a:pt x="204255" y="71560"/>
                  </a:lnTo>
                  <a:lnTo>
                    <a:pt x="194536" y="81787"/>
                  </a:lnTo>
                  <a:lnTo>
                    <a:pt x="185719" y="92111"/>
                  </a:lnTo>
                  <a:lnTo>
                    <a:pt x="177504" y="102499"/>
                  </a:lnTo>
                  <a:lnTo>
                    <a:pt x="169690" y="112931"/>
                  </a:lnTo>
                  <a:lnTo>
                    <a:pt x="136533" y="165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692150" y="4448944"/>
              <a:ext cx="176671" cy="454976"/>
            </a:xfrm>
            <a:custGeom>
              <a:avLst/>
              <a:gdLst/>
              <a:ahLst/>
              <a:cxnLst/>
              <a:rect l="0" t="0" r="0" b="0"/>
              <a:pathLst>
                <a:path w="176671" h="454976">
                  <a:moveTo>
                    <a:pt x="134599" y="0"/>
                  </a:moveTo>
                  <a:lnTo>
                    <a:pt x="123432" y="11167"/>
                  </a:lnTo>
                  <a:lnTo>
                    <a:pt x="116637" y="19130"/>
                  </a:lnTo>
                  <a:lnTo>
                    <a:pt x="99737" y="40445"/>
                  </a:lnTo>
                  <a:lnTo>
                    <a:pt x="92660" y="51504"/>
                  </a:lnTo>
                  <a:lnTo>
                    <a:pt x="86773" y="62383"/>
                  </a:lnTo>
                  <a:lnTo>
                    <a:pt x="81680" y="73141"/>
                  </a:lnTo>
                  <a:lnTo>
                    <a:pt x="75947" y="83820"/>
                  </a:lnTo>
                  <a:lnTo>
                    <a:pt x="69788" y="94444"/>
                  </a:lnTo>
                  <a:lnTo>
                    <a:pt x="63345" y="105033"/>
                  </a:lnTo>
                  <a:lnTo>
                    <a:pt x="56712" y="116767"/>
                  </a:lnTo>
                  <a:lnTo>
                    <a:pt x="43110" y="142270"/>
                  </a:lnTo>
                  <a:lnTo>
                    <a:pt x="37379" y="155615"/>
                  </a:lnTo>
                  <a:lnTo>
                    <a:pt x="32390" y="169186"/>
                  </a:lnTo>
                  <a:lnTo>
                    <a:pt x="27895" y="182908"/>
                  </a:lnTo>
                  <a:lnTo>
                    <a:pt x="23730" y="196730"/>
                  </a:lnTo>
                  <a:lnTo>
                    <a:pt x="15986" y="224554"/>
                  </a:lnTo>
                  <a:lnTo>
                    <a:pt x="12285" y="239686"/>
                  </a:lnTo>
                  <a:lnTo>
                    <a:pt x="5056" y="272082"/>
                  </a:lnTo>
                  <a:lnTo>
                    <a:pt x="2661" y="287732"/>
                  </a:lnTo>
                  <a:lnTo>
                    <a:pt x="1064" y="302841"/>
                  </a:lnTo>
                  <a:lnTo>
                    <a:pt x="0" y="317587"/>
                  </a:lnTo>
                  <a:lnTo>
                    <a:pt x="459" y="330924"/>
                  </a:lnTo>
                  <a:lnTo>
                    <a:pt x="1933" y="343322"/>
                  </a:lnTo>
                  <a:lnTo>
                    <a:pt x="4085" y="355092"/>
                  </a:lnTo>
                  <a:lnTo>
                    <a:pt x="6688" y="367614"/>
                  </a:lnTo>
                  <a:lnTo>
                    <a:pt x="12696" y="393992"/>
                  </a:lnTo>
                  <a:lnTo>
                    <a:pt x="18272" y="407570"/>
                  </a:lnTo>
                  <a:lnTo>
                    <a:pt x="25495" y="421297"/>
                  </a:lnTo>
                  <a:lnTo>
                    <a:pt x="33816" y="435122"/>
                  </a:lnTo>
                  <a:lnTo>
                    <a:pt x="44038" y="444340"/>
                  </a:lnTo>
                  <a:lnTo>
                    <a:pt x="55527" y="450484"/>
                  </a:lnTo>
                  <a:lnTo>
                    <a:pt x="67861" y="454581"/>
                  </a:lnTo>
                  <a:lnTo>
                    <a:pt x="81927" y="454975"/>
                  </a:lnTo>
                  <a:lnTo>
                    <a:pt x="97147" y="452900"/>
                  </a:lnTo>
                  <a:lnTo>
                    <a:pt x="113137" y="449180"/>
                  </a:lnTo>
                  <a:lnTo>
                    <a:pt x="126134" y="444362"/>
                  </a:lnTo>
                  <a:lnTo>
                    <a:pt x="137136" y="438813"/>
                  </a:lnTo>
                  <a:lnTo>
                    <a:pt x="176670" y="410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933553" y="4659296"/>
              <a:ext cx="112358" cy="269859"/>
            </a:xfrm>
            <a:custGeom>
              <a:avLst/>
              <a:gdLst/>
              <a:ahLst/>
              <a:cxnLst/>
              <a:rect l="0" t="0" r="0" b="0"/>
              <a:pathLst>
                <a:path w="112358" h="269859">
                  <a:moveTo>
                    <a:pt x="29925" y="0"/>
                  </a:moveTo>
                  <a:lnTo>
                    <a:pt x="15286" y="43917"/>
                  </a:lnTo>
                  <a:lnTo>
                    <a:pt x="13154" y="54987"/>
                  </a:lnTo>
                  <a:lnTo>
                    <a:pt x="11732" y="67043"/>
                  </a:lnTo>
                  <a:lnTo>
                    <a:pt x="10785" y="79753"/>
                  </a:lnTo>
                  <a:lnTo>
                    <a:pt x="8985" y="92902"/>
                  </a:lnTo>
                  <a:lnTo>
                    <a:pt x="6616" y="106342"/>
                  </a:lnTo>
                  <a:lnTo>
                    <a:pt x="3868" y="119977"/>
                  </a:lnTo>
                  <a:lnTo>
                    <a:pt x="2036" y="133741"/>
                  </a:lnTo>
                  <a:lnTo>
                    <a:pt x="815" y="147592"/>
                  </a:lnTo>
                  <a:lnTo>
                    <a:pt x="0" y="161500"/>
                  </a:lnTo>
                  <a:lnTo>
                    <a:pt x="626" y="174278"/>
                  </a:lnTo>
                  <a:lnTo>
                    <a:pt x="2212" y="186303"/>
                  </a:lnTo>
                  <a:lnTo>
                    <a:pt x="4438" y="197825"/>
                  </a:lnTo>
                  <a:lnTo>
                    <a:pt x="10027" y="223092"/>
                  </a:lnTo>
                  <a:lnTo>
                    <a:pt x="13154" y="236375"/>
                  </a:lnTo>
                  <a:lnTo>
                    <a:pt x="17576" y="247567"/>
                  </a:lnTo>
                  <a:lnTo>
                    <a:pt x="22861" y="257366"/>
                  </a:lnTo>
                  <a:lnTo>
                    <a:pt x="28721" y="266235"/>
                  </a:lnTo>
                  <a:lnTo>
                    <a:pt x="36134" y="269811"/>
                  </a:lnTo>
                  <a:lnTo>
                    <a:pt x="44582" y="269858"/>
                  </a:lnTo>
                  <a:lnTo>
                    <a:pt x="53720" y="267552"/>
                  </a:lnTo>
                  <a:lnTo>
                    <a:pt x="62149" y="261340"/>
                  </a:lnTo>
                  <a:lnTo>
                    <a:pt x="70106" y="252524"/>
                  </a:lnTo>
                  <a:lnTo>
                    <a:pt x="77747" y="241973"/>
                  </a:lnTo>
                  <a:lnTo>
                    <a:pt x="84010" y="230264"/>
                  </a:lnTo>
                  <a:lnTo>
                    <a:pt x="89355" y="217783"/>
                  </a:lnTo>
                  <a:lnTo>
                    <a:pt x="94086" y="204788"/>
                  </a:lnTo>
                  <a:lnTo>
                    <a:pt x="97240" y="191451"/>
                  </a:lnTo>
                  <a:lnTo>
                    <a:pt x="99343" y="177885"/>
                  </a:lnTo>
                  <a:lnTo>
                    <a:pt x="100744" y="164166"/>
                  </a:lnTo>
                  <a:lnTo>
                    <a:pt x="102848" y="150346"/>
                  </a:lnTo>
                  <a:lnTo>
                    <a:pt x="105419" y="136458"/>
                  </a:lnTo>
                  <a:lnTo>
                    <a:pt x="108301" y="122524"/>
                  </a:lnTo>
                  <a:lnTo>
                    <a:pt x="110223" y="106224"/>
                  </a:lnTo>
                  <a:lnTo>
                    <a:pt x="111503" y="88345"/>
                  </a:lnTo>
                  <a:lnTo>
                    <a:pt x="112357" y="69414"/>
                  </a:lnTo>
                  <a:lnTo>
                    <a:pt x="111758" y="53288"/>
                  </a:lnTo>
                  <a:lnTo>
                    <a:pt x="110190" y="39031"/>
                  </a:lnTo>
                  <a:lnTo>
                    <a:pt x="107976" y="26021"/>
                  </a:lnTo>
                  <a:lnTo>
                    <a:pt x="101826" y="18516"/>
                  </a:lnTo>
                  <a:lnTo>
                    <a:pt x="93051" y="14681"/>
                  </a:lnTo>
                  <a:lnTo>
                    <a:pt x="82526" y="13293"/>
                  </a:lnTo>
                  <a:lnTo>
                    <a:pt x="73173" y="14705"/>
                  </a:lnTo>
                  <a:lnTo>
                    <a:pt x="64600" y="17984"/>
                  </a:lnTo>
                  <a:lnTo>
                    <a:pt x="40442" y="42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131759" y="4606707"/>
              <a:ext cx="125955" cy="268015"/>
            </a:xfrm>
            <a:custGeom>
              <a:avLst/>
              <a:gdLst/>
              <a:ahLst/>
              <a:cxnLst/>
              <a:rect l="0" t="0" r="0" b="0"/>
              <a:pathLst>
                <a:path w="125955" h="268015">
                  <a:moveTo>
                    <a:pt x="0" y="94659"/>
                  </a:moveTo>
                  <a:lnTo>
                    <a:pt x="1" y="116993"/>
                  </a:lnTo>
                  <a:lnTo>
                    <a:pt x="1169" y="127078"/>
                  </a:lnTo>
                  <a:lnTo>
                    <a:pt x="3117" y="137306"/>
                  </a:lnTo>
                  <a:lnTo>
                    <a:pt x="5584" y="147632"/>
                  </a:lnTo>
                  <a:lnTo>
                    <a:pt x="14639" y="190081"/>
                  </a:lnTo>
                  <a:lnTo>
                    <a:pt x="17940" y="203850"/>
                  </a:lnTo>
                  <a:lnTo>
                    <a:pt x="21309" y="216535"/>
                  </a:lnTo>
                  <a:lnTo>
                    <a:pt x="24724" y="228498"/>
                  </a:lnTo>
                  <a:lnTo>
                    <a:pt x="29337" y="239979"/>
                  </a:lnTo>
                  <a:lnTo>
                    <a:pt x="34751" y="251139"/>
                  </a:lnTo>
                  <a:lnTo>
                    <a:pt x="40697" y="262084"/>
                  </a:lnTo>
                  <a:lnTo>
                    <a:pt x="49335" y="267044"/>
                  </a:lnTo>
                  <a:lnTo>
                    <a:pt x="59768" y="268014"/>
                  </a:lnTo>
                  <a:lnTo>
                    <a:pt x="71398" y="266323"/>
                  </a:lnTo>
                  <a:lnTo>
                    <a:pt x="81489" y="259352"/>
                  </a:lnTo>
                  <a:lnTo>
                    <a:pt x="90554" y="248862"/>
                  </a:lnTo>
                  <a:lnTo>
                    <a:pt x="98933" y="236026"/>
                  </a:lnTo>
                  <a:lnTo>
                    <a:pt x="105689" y="223962"/>
                  </a:lnTo>
                  <a:lnTo>
                    <a:pt x="111361" y="212414"/>
                  </a:lnTo>
                  <a:lnTo>
                    <a:pt x="116311" y="201209"/>
                  </a:lnTo>
                  <a:lnTo>
                    <a:pt x="119612" y="189065"/>
                  </a:lnTo>
                  <a:lnTo>
                    <a:pt x="121812" y="176294"/>
                  </a:lnTo>
                  <a:lnTo>
                    <a:pt x="123278" y="163106"/>
                  </a:lnTo>
                  <a:lnTo>
                    <a:pt x="124256" y="149639"/>
                  </a:lnTo>
                  <a:lnTo>
                    <a:pt x="124908" y="135987"/>
                  </a:lnTo>
                  <a:lnTo>
                    <a:pt x="125632" y="107184"/>
                  </a:lnTo>
                  <a:lnTo>
                    <a:pt x="125954" y="74906"/>
                  </a:lnTo>
                  <a:lnTo>
                    <a:pt x="124871" y="59286"/>
                  </a:lnTo>
                  <a:lnTo>
                    <a:pt x="122981" y="44199"/>
                  </a:ln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384182" y="4554120"/>
              <a:ext cx="126212" cy="283976"/>
            </a:xfrm>
            <a:custGeom>
              <a:avLst/>
              <a:gdLst/>
              <a:ahLst/>
              <a:cxnLst/>
              <a:rect l="0" t="0" r="0" b="0"/>
              <a:pathLst>
                <a:path w="126212" h="283976">
                  <a:moveTo>
                    <a:pt x="0" y="0"/>
                  </a:moveTo>
                  <a:lnTo>
                    <a:pt x="0" y="58556"/>
                  </a:lnTo>
                  <a:lnTo>
                    <a:pt x="1168" y="74096"/>
                  </a:lnTo>
                  <a:lnTo>
                    <a:pt x="3116" y="91467"/>
                  </a:lnTo>
                  <a:lnTo>
                    <a:pt x="5583" y="110060"/>
                  </a:lnTo>
                  <a:lnTo>
                    <a:pt x="7228" y="129467"/>
                  </a:lnTo>
                  <a:lnTo>
                    <a:pt x="8325" y="149417"/>
                  </a:lnTo>
                  <a:lnTo>
                    <a:pt x="9056" y="169728"/>
                  </a:lnTo>
                  <a:lnTo>
                    <a:pt x="10711" y="186775"/>
                  </a:lnTo>
                  <a:lnTo>
                    <a:pt x="12984" y="201646"/>
                  </a:lnTo>
                  <a:lnTo>
                    <a:pt x="25028" y="261869"/>
                  </a:lnTo>
                  <a:lnTo>
                    <a:pt x="26034" y="268069"/>
                  </a:lnTo>
                  <a:lnTo>
                    <a:pt x="25536" y="267528"/>
                  </a:lnTo>
                  <a:lnTo>
                    <a:pt x="24036" y="262493"/>
                  </a:lnTo>
                  <a:lnTo>
                    <a:pt x="23035" y="254462"/>
                  </a:lnTo>
                  <a:lnTo>
                    <a:pt x="22369" y="244433"/>
                  </a:lnTo>
                  <a:lnTo>
                    <a:pt x="21924" y="233072"/>
                  </a:lnTo>
                  <a:lnTo>
                    <a:pt x="21430" y="207984"/>
                  </a:lnTo>
                  <a:lnTo>
                    <a:pt x="21113" y="153790"/>
                  </a:lnTo>
                  <a:lnTo>
                    <a:pt x="22256" y="139922"/>
                  </a:lnTo>
                  <a:lnTo>
                    <a:pt x="24186" y="126003"/>
                  </a:lnTo>
                  <a:lnTo>
                    <a:pt x="26641" y="112049"/>
                  </a:lnTo>
                  <a:lnTo>
                    <a:pt x="29447" y="98072"/>
                  </a:lnTo>
                  <a:lnTo>
                    <a:pt x="35681" y="70076"/>
                  </a:lnTo>
                  <a:lnTo>
                    <a:pt x="40148" y="58403"/>
                  </a:lnTo>
                  <a:lnTo>
                    <a:pt x="45463" y="48285"/>
                  </a:lnTo>
                  <a:lnTo>
                    <a:pt x="51344" y="39201"/>
                  </a:lnTo>
                  <a:lnTo>
                    <a:pt x="57602" y="37820"/>
                  </a:lnTo>
                  <a:lnTo>
                    <a:pt x="64111" y="41574"/>
                  </a:lnTo>
                  <a:lnTo>
                    <a:pt x="70787" y="48751"/>
                  </a:lnTo>
                  <a:lnTo>
                    <a:pt x="76407" y="60548"/>
                  </a:lnTo>
                  <a:lnTo>
                    <a:pt x="81322" y="75424"/>
                  </a:lnTo>
                  <a:lnTo>
                    <a:pt x="85767" y="92353"/>
                  </a:lnTo>
                  <a:lnTo>
                    <a:pt x="88731" y="108313"/>
                  </a:lnTo>
                  <a:lnTo>
                    <a:pt x="90706" y="123628"/>
                  </a:lnTo>
                  <a:lnTo>
                    <a:pt x="92023" y="138512"/>
                  </a:lnTo>
                  <a:lnTo>
                    <a:pt x="94070" y="153110"/>
                  </a:lnTo>
                  <a:lnTo>
                    <a:pt x="96604" y="167516"/>
                  </a:lnTo>
                  <a:lnTo>
                    <a:pt x="99461" y="181794"/>
                  </a:lnTo>
                  <a:lnTo>
                    <a:pt x="102534" y="194819"/>
                  </a:lnTo>
                  <a:lnTo>
                    <a:pt x="105752" y="207008"/>
                  </a:lnTo>
                  <a:lnTo>
                    <a:pt x="112443" y="231070"/>
                  </a:lnTo>
                  <a:lnTo>
                    <a:pt x="126211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626087" y="4512049"/>
              <a:ext cx="10518" cy="283977"/>
            </a:xfrm>
            <a:custGeom>
              <a:avLst/>
              <a:gdLst/>
              <a:ahLst/>
              <a:cxnLst/>
              <a:rect l="0" t="0" r="0" b="0"/>
              <a:pathLst>
                <a:path w="10518" h="283977">
                  <a:moveTo>
                    <a:pt x="0" y="0"/>
                  </a:moveTo>
                  <a:lnTo>
                    <a:pt x="0" y="181871"/>
                  </a:lnTo>
                  <a:lnTo>
                    <a:pt x="1168" y="198377"/>
                  </a:lnTo>
                  <a:lnTo>
                    <a:pt x="3116" y="212886"/>
                  </a:lnTo>
                  <a:lnTo>
                    <a:pt x="10517" y="283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552463" y="4566913"/>
              <a:ext cx="410188" cy="576193"/>
            </a:xfrm>
            <a:custGeom>
              <a:avLst/>
              <a:gdLst/>
              <a:ahLst/>
              <a:cxnLst/>
              <a:rect l="0" t="0" r="0" b="0"/>
              <a:pathLst>
                <a:path w="410188" h="576193">
                  <a:moveTo>
                    <a:pt x="0" y="134453"/>
                  </a:moveTo>
                  <a:lnTo>
                    <a:pt x="16751" y="117703"/>
                  </a:lnTo>
                  <a:lnTo>
                    <a:pt x="25191" y="111600"/>
                  </a:lnTo>
                  <a:lnTo>
                    <a:pt x="34324" y="106363"/>
                  </a:lnTo>
                  <a:lnTo>
                    <a:pt x="43918" y="101703"/>
                  </a:lnTo>
                  <a:lnTo>
                    <a:pt x="54988" y="98596"/>
                  </a:lnTo>
                  <a:lnTo>
                    <a:pt x="67043" y="96525"/>
                  </a:lnTo>
                  <a:lnTo>
                    <a:pt x="79755" y="95145"/>
                  </a:lnTo>
                  <a:lnTo>
                    <a:pt x="92903" y="95393"/>
                  </a:lnTo>
                  <a:lnTo>
                    <a:pt x="106343" y="96726"/>
                  </a:lnTo>
                  <a:lnTo>
                    <a:pt x="119978" y="98784"/>
                  </a:lnTo>
                  <a:lnTo>
                    <a:pt x="132573" y="102494"/>
                  </a:lnTo>
                  <a:lnTo>
                    <a:pt x="144477" y="107304"/>
                  </a:lnTo>
                  <a:lnTo>
                    <a:pt x="155917" y="112847"/>
                  </a:lnTo>
                  <a:lnTo>
                    <a:pt x="167050" y="117712"/>
                  </a:lnTo>
                  <a:lnTo>
                    <a:pt x="177978" y="122124"/>
                  </a:lnTo>
                  <a:lnTo>
                    <a:pt x="188770" y="126233"/>
                  </a:lnTo>
                  <a:lnTo>
                    <a:pt x="198301" y="126636"/>
                  </a:lnTo>
                  <a:lnTo>
                    <a:pt x="206993" y="124567"/>
                  </a:lnTo>
                  <a:lnTo>
                    <a:pt x="215124" y="120851"/>
                  </a:lnTo>
                  <a:lnTo>
                    <a:pt x="221714" y="112530"/>
                  </a:lnTo>
                  <a:lnTo>
                    <a:pt x="227276" y="101140"/>
                  </a:lnTo>
                  <a:lnTo>
                    <a:pt x="240688" y="63425"/>
                  </a:lnTo>
                  <a:lnTo>
                    <a:pt x="244599" y="52042"/>
                  </a:lnTo>
                  <a:lnTo>
                    <a:pt x="248376" y="38610"/>
                  </a:lnTo>
                  <a:lnTo>
                    <a:pt x="252061" y="23813"/>
                  </a:lnTo>
                  <a:lnTo>
                    <a:pt x="255688" y="8105"/>
                  </a:lnTo>
                  <a:lnTo>
                    <a:pt x="259274" y="1139"/>
                  </a:lnTo>
                  <a:lnTo>
                    <a:pt x="262833" y="0"/>
                  </a:lnTo>
                  <a:lnTo>
                    <a:pt x="266375" y="2747"/>
                  </a:lnTo>
                  <a:lnTo>
                    <a:pt x="271073" y="10422"/>
                  </a:lnTo>
                  <a:lnTo>
                    <a:pt x="276543" y="21382"/>
                  </a:lnTo>
                  <a:lnTo>
                    <a:pt x="282526" y="34531"/>
                  </a:lnTo>
                  <a:lnTo>
                    <a:pt x="288852" y="50309"/>
                  </a:lnTo>
                  <a:lnTo>
                    <a:pt x="302114" y="86538"/>
                  </a:lnTo>
                  <a:lnTo>
                    <a:pt x="308922" y="103678"/>
                  </a:lnTo>
                  <a:lnTo>
                    <a:pt x="315799" y="119779"/>
                  </a:lnTo>
                  <a:lnTo>
                    <a:pt x="322720" y="135188"/>
                  </a:lnTo>
                  <a:lnTo>
                    <a:pt x="329671" y="148967"/>
                  </a:lnTo>
                  <a:lnTo>
                    <a:pt x="336644" y="161658"/>
                  </a:lnTo>
                  <a:lnTo>
                    <a:pt x="343629" y="173625"/>
                  </a:lnTo>
                  <a:lnTo>
                    <a:pt x="349454" y="176928"/>
                  </a:lnTo>
                  <a:lnTo>
                    <a:pt x="354506" y="174456"/>
                  </a:lnTo>
                  <a:lnTo>
                    <a:pt x="359043" y="168134"/>
                  </a:lnTo>
                  <a:lnTo>
                    <a:pt x="362068" y="156907"/>
                  </a:lnTo>
                  <a:lnTo>
                    <a:pt x="364084" y="142410"/>
                  </a:lnTo>
                  <a:lnTo>
                    <a:pt x="365428" y="125735"/>
                  </a:lnTo>
                  <a:lnTo>
                    <a:pt x="366324" y="107605"/>
                  </a:lnTo>
                  <a:lnTo>
                    <a:pt x="367320" y="68764"/>
                  </a:lnTo>
                  <a:lnTo>
                    <a:pt x="368754" y="50927"/>
                  </a:lnTo>
                  <a:lnTo>
                    <a:pt x="370879" y="34361"/>
                  </a:lnTo>
                  <a:lnTo>
                    <a:pt x="373464" y="18643"/>
                  </a:lnTo>
                  <a:lnTo>
                    <a:pt x="375187" y="12839"/>
                  </a:lnTo>
                  <a:lnTo>
                    <a:pt x="376336" y="13644"/>
                  </a:lnTo>
                  <a:lnTo>
                    <a:pt x="378781" y="29340"/>
                  </a:lnTo>
                  <a:lnTo>
                    <a:pt x="383764" y="59689"/>
                  </a:lnTo>
                  <a:lnTo>
                    <a:pt x="385560" y="75262"/>
                  </a:lnTo>
                  <a:lnTo>
                    <a:pt x="386756" y="90318"/>
                  </a:lnTo>
                  <a:lnTo>
                    <a:pt x="387555" y="105030"/>
                  </a:lnTo>
                  <a:lnTo>
                    <a:pt x="388442" y="136958"/>
                  </a:lnTo>
                  <a:lnTo>
                    <a:pt x="389148" y="353291"/>
                  </a:lnTo>
                  <a:lnTo>
                    <a:pt x="390318" y="369160"/>
                  </a:lnTo>
                  <a:lnTo>
                    <a:pt x="392266" y="384414"/>
                  </a:lnTo>
                  <a:lnTo>
                    <a:pt x="394733" y="399258"/>
                  </a:lnTo>
                  <a:lnTo>
                    <a:pt x="396379" y="413829"/>
                  </a:lnTo>
                  <a:lnTo>
                    <a:pt x="397476" y="428216"/>
                  </a:lnTo>
                  <a:lnTo>
                    <a:pt x="398207" y="442483"/>
                  </a:lnTo>
                  <a:lnTo>
                    <a:pt x="399019" y="470800"/>
                  </a:lnTo>
                  <a:lnTo>
                    <a:pt x="399235" y="484896"/>
                  </a:lnTo>
                  <a:lnTo>
                    <a:pt x="400549" y="497798"/>
                  </a:lnTo>
                  <a:lnTo>
                    <a:pt x="402593" y="509906"/>
                  </a:lnTo>
                  <a:lnTo>
                    <a:pt x="410187" y="576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288695" y="4299560"/>
              <a:ext cx="252423" cy="409556"/>
            </a:xfrm>
            <a:custGeom>
              <a:avLst/>
              <a:gdLst/>
              <a:ahLst/>
              <a:cxnLst/>
              <a:rect l="0" t="0" r="0" b="0"/>
              <a:pathLst>
                <a:path w="252423" h="409556">
                  <a:moveTo>
                    <a:pt x="0" y="12655"/>
                  </a:moveTo>
                  <a:lnTo>
                    <a:pt x="0" y="34988"/>
                  </a:lnTo>
                  <a:lnTo>
                    <a:pt x="1169" y="45074"/>
                  </a:lnTo>
                  <a:lnTo>
                    <a:pt x="3117" y="55302"/>
                  </a:lnTo>
                  <a:lnTo>
                    <a:pt x="14639" y="102493"/>
                  </a:lnTo>
                  <a:lnTo>
                    <a:pt x="16772" y="116954"/>
                  </a:lnTo>
                  <a:lnTo>
                    <a:pt x="18193" y="132439"/>
                  </a:lnTo>
                  <a:lnTo>
                    <a:pt x="19141" y="148605"/>
                  </a:lnTo>
                  <a:lnTo>
                    <a:pt x="20940" y="166394"/>
                  </a:lnTo>
                  <a:lnTo>
                    <a:pt x="23309" y="185265"/>
                  </a:lnTo>
                  <a:lnTo>
                    <a:pt x="26057" y="204857"/>
                  </a:lnTo>
                  <a:lnTo>
                    <a:pt x="27889" y="223762"/>
                  </a:lnTo>
                  <a:lnTo>
                    <a:pt x="29111" y="242208"/>
                  </a:lnTo>
                  <a:lnTo>
                    <a:pt x="29924" y="260349"/>
                  </a:lnTo>
                  <a:lnTo>
                    <a:pt x="30830" y="296087"/>
                  </a:lnTo>
                  <a:lnTo>
                    <a:pt x="31071" y="313797"/>
                  </a:lnTo>
                  <a:lnTo>
                    <a:pt x="32400" y="330279"/>
                  </a:lnTo>
                  <a:lnTo>
                    <a:pt x="34455" y="345941"/>
                  </a:lnTo>
                  <a:lnTo>
                    <a:pt x="36994" y="361057"/>
                  </a:lnTo>
                  <a:lnTo>
                    <a:pt x="39855" y="375808"/>
                  </a:lnTo>
                  <a:lnTo>
                    <a:pt x="46150" y="404665"/>
                  </a:lnTo>
                  <a:lnTo>
                    <a:pt x="48296" y="409555"/>
                  </a:lnTo>
                  <a:lnTo>
                    <a:pt x="49726" y="408141"/>
                  </a:lnTo>
                  <a:lnTo>
                    <a:pt x="50681" y="402523"/>
                  </a:lnTo>
                  <a:lnTo>
                    <a:pt x="50148" y="394104"/>
                  </a:lnTo>
                  <a:lnTo>
                    <a:pt x="48624" y="383816"/>
                  </a:lnTo>
                  <a:lnTo>
                    <a:pt x="46440" y="372284"/>
                  </a:lnTo>
                  <a:lnTo>
                    <a:pt x="44983" y="358752"/>
                  </a:lnTo>
                  <a:lnTo>
                    <a:pt x="44013" y="343888"/>
                  </a:lnTo>
                  <a:lnTo>
                    <a:pt x="43365" y="328135"/>
                  </a:lnTo>
                  <a:lnTo>
                    <a:pt x="42646" y="291934"/>
                  </a:lnTo>
                  <a:lnTo>
                    <a:pt x="42081" y="116503"/>
                  </a:lnTo>
                  <a:lnTo>
                    <a:pt x="43246" y="102922"/>
                  </a:lnTo>
                  <a:lnTo>
                    <a:pt x="45192" y="90362"/>
                  </a:lnTo>
                  <a:lnTo>
                    <a:pt x="47657" y="78484"/>
                  </a:lnTo>
                  <a:lnTo>
                    <a:pt x="51638" y="74070"/>
                  </a:lnTo>
                  <a:lnTo>
                    <a:pt x="56629" y="74633"/>
                  </a:lnTo>
                  <a:lnTo>
                    <a:pt x="62294" y="78515"/>
                  </a:lnTo>
                  <a:lnTo>
                    <a:pt x="66070" y="85777"/>
                  </a:lnTo>
                  <a:lnTo>
                    <a:pt x="68588" y="95293"/>
                  </a:lnTo>
                  <a:lnTo>
                    <a:pt x="70266" y="106312"/>
                  </a:lnTo>
                  <a:lnTo>
                    <a:pt x="72554" y="117163"/>
                  </a:lnTo>
                  <a:lnTo>
                    <a:pt x="75248" y="127903"/>
                  </a:lnTo>
                  <a:lnTo>
                    <a:pt x="78212" y="138569"/>
                  </a:lnTo>
                  <a:lnTo>
                    <a:pt x="80188" y="150354"/>
                  </a:lnTo>
                  <a:lnTo>
                    <a:pt x="81506" y="162886"/>
                  </a:lnTo>
                  <a:lnTo>
                    <a:pt x="82384" y="175914"/>
                  </a:lnTo>
                  <a:lnTo>
                    <a:pt x="85307" y="189275"/>
                  </a:lnTo>
                  <a:lnTo>
                    <a:pt x="89593" y="202856"/>
                  </a:lnTo>
                  <a:lnTo>
                    <a:pt x="94788" y="216585"/>
                  </a:lnTo>
                  <a:lnTo>
                    <a:pt x="102925" y="222231"/>
                  </a:lnTo>
                  <a:lnTo>
                    <a:pt x="113025" y="222490"/>
                  </a:lnTo>
                  <a:lnTo>
                    <a:pt x="124432" y="219156"/>
                  </a:lnTo>
                  <a:lnTo>
                    <a:pt x="133206" y="213428"/>
                  </a:lnTo>
                  <a:lnTo>
                    <a:pt x="140223" y="206104"/>
                  </a:lnTo>
                  <a:lnTo>
                    <a:pt x="146070" y="197715"/>
                  </a:lnTo>
                  <a:lnTo>
                    <a:pt x="151136" y="187447"/>
                  </a:lnTo>
                  <a:lnTo>
                    <a:pt x="155683" y="175928"/>
                  </a:lnTo>
                  <a:lnTo>
                    <a:pt x="159882" y="163574"/>
                  </a:lnTo>
                  <a:lnTo>
                    <a:pt x="163851" y="150664"/>
                  </a:lnTo>
                  <a:lnTo>
                    <a:pt x="171376" y="123853"/>
                  </a:lnTo>
                  <a:lnTo>
                    <a:pt x="173851" y="110159"/>
                  </a:lnTo>
                  <a:lnTo>
                    <a:pt x="175500" y="96356"/>
                  </a:lnTo>
                  <a:lnTo>
                    <a:pt x="176600" y="82479"/>
                  </a:lnTo>
                  <a:lnTo>
                    <a:pt x="178501" y="68553"/>
                  </a:lnTo>
                  <a:lnTo>
                    <a:pt x="180938" y="54595"/>
                  </a:lnTo>
                  <a:lnTo>
                    <a:pt x="183731" y="40615"/>
                  </a:lnTo>
                  <a:lnTo>
                    <a:pt x="186761" y="27789"/>
                  </a:lnTo>
                  <a:lnTo>
                    <a:pt x="189951" y="15733"/>
                  </a:lnTo>
                  <a:lnTo>
                    <a:pt x="193245" y="4189"/>
                  </a:lnTo>
                  <a:lnTo>
                    <a:pt x="196610" y="0"/>
                  </a:lnTo>
                  <a:lnTo>
                    <a:pt x="200023" y="712"/>
                  </a:lnTo>
                  <a:lnTo>
                    <a:pt x="203466" y="4693"/>
                  </a:lnTo>
                  <a:lnTo>
                    <a:pt x="206930" y="14359"/>
                  </a:lnTo>
                  <a:lnTo>
                    <a:pt x="210408" y="27814"/>
                  </a:lnTo>
                  <a:lnTo>
                    <a:pt x="213895" y="43796"/>
                  </a:lnTo>
                  <a:lnTo>
                    <a:pt x="216220" y="59125"/>
                  </a:lnTo>
                  <a:lnTo>
                    <a:pt x="217770" y="74019"/>
                  </a:lnTo>
                  <a:lnTo>
                    <a:pt x="218804" y="88623"/>
                  </a:lnTo>
                  <a:lnTo>
                    <a:pt x="219492" y="104202"/>
                  </a:lnTo>
                  <a:lnTo>
                    <a:pt x="220258" y="137094"/>
                  </a:lnTo>
                  <a:lnTo>
                    <a:pt x="220689" y="188462"/>
                  </a:lnTo>
                  <a:lnTo>
                    <a:pt x="221917" y="205820"/>
                  </a:lnTo>
                  <a:lnTo>
                    <a:pt x="223906" y="223235"/>
                  </a:lnTo>
                  <a:lnTo>
                    <a:pt x="232287" y="278779"/>
                  </a:lnTo>
                  <a:lnTo>
                    <a:pt x="252422" y="3597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625669" y="4301697"/>
              <a:ext cx="80843" cy="363165"/>
            </a:xfrm>
            <a:custGeom>
              <a:avLst/>
              <a:gdLst/>
              <a:ahLst/>
              <a:cxnLst/>
              <a:rect l="0" t="0" r="0" b="0"/>
              <a:pathLst>
                <a:path w="80843" h="363165">
                  <a:moveTo>
                    <a:pt x="73213" y="0"/>
                  </a:moveTo>
                  <a:lnTo>
                    <a:pt x="38351" y="34862"/>
                  </a:lnTo>
                  <a:lnTo>
                    <a:pt x="31273" y="44276"/>
                  </a:lnTo>
                  <a:lnTo>
                    <a:pt x="25387" y="54059"/>
                  </a:lnTo>
                  <a:lnTo>
                    <a:pt x="20293" y="64086"/>
                  </a:lnTo>
                  <a:lnTo>
                    <a:pt x="14561" y="73108"/>
                  </a:lnTo>
                  <a:lnTo>
                    <a:pt x="8402" y="81460"/>
                  </a:lnTo>
                  <a:lnTo>
                    <a:pt x="1959" y="89365"/>
                  </a:lnTo>
                  <a:lnTo>
                    <a:pt x="0" y="96973"/>
                  </a:lnTo>
                  <a:lnTo>
                    <a:pt x="1032" y="104382"/>
                  </a:lnTo>
                  <a:lnTo>
                    <a:pt x="4057" y="111658"/>
                  </a:lnTo>
                  <a:lnTo>
                    <a:pt x="10748" y="118847"/>
                  </a:lnTo>
                  <a:lnTo>
                    <a:pt x="19883" y="125976"/>
                  </a:lnTo>
                  <a:lnTo>
                    <a:pt x="30648" y="133066"/>
                  </a:lnTo>
                  <a:lnTo>
                    <a:pt x="40162" y="141299"/>
                  </a:lnTo>
                  <a:lnTo>
                    <a:pt x="48842" y="150293"/>
                  </a:lnTo>
                  <a:lnTo>
                    <a:pt x="56965" y="159795"/>
                  </a:lnTo>
                  <a:lnTo>
                    <a:pt x="63550" y="173142"/>
                  </a:lnTo>
                  <a:lnTo>
                    <a:pt x="69107" y="189051"/>
                  </a:lnTo>
                  <a:lnTo>
                    <a:pt x="73982" y="206669"/>
                  </a:lnTo>
                  <a:lnTo>
                    <a:pt x="77232" y="226595"/>
                  </a:lnTo>
                  <a:lnTo>
                    <a:pt x="79398" y="248059"/>
                  </a:lnTo>
                  <a:lnTo>
                    <a:pt x="80842" y="270549"/>
                  </a:lnTo>
                  <a:lnTo>
                    <a:pt x="79468" y="291385"/>
                  </a:lnTo>
                  <a:lnTo>
                    <a:pt x="76214" y="311119"/>
                  </a:lnTo>
                  <a:lnTo>
                    <a:pt x="71708" y="330118"/>
                  </a:lnTo>
                  <a:lnTo>
                    <a:pt x="65197" y="343953"/>
                  </a:lnTo>
                  <a:lnTo>
                    <a:pt x="57351" y="354345"/>
                  </a:lnTo>
                  <a:lnTo>
                    <a:pt x="48615" y="362441"/>
                  </a:lnTo>
                  <a:lnTo>
                    <a:pt x="41622" y="363164"/>
                  </a:lnTo>
                  <a:lnTo>
                    <a:pt x="35792" y="358972"/>
                  </a:lnTo>
                  <a:lnTo>
                    <a:pt x="20624" y="336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825092" y="4301697"/>
              <a:ext cx="147248" cy="410188"/>
            </a:xfrm>
            <a:custGeom>
              <a:avLst/>
              <a:gdLst/>
              <a:ahLst/>
              <a:cxnLst/>
              <a:rect l="0" t="0" r="0" b="0"/>
              <a:pathLst>
                <a:path w="147248" h="410188">
                  <a:moveTo>
                    <a:pt x="0" y="0"/>
                  </a:moveTo>
                  <a:lnTo>
                    <a:pt x="5584" y="27917"/>
                  </a:lnTo>
                  <a:lnTo>
                    <a:pt x="7229" y="44321"/>
                  </a:lnTo>
                  <a:lnTo>
                    <a:pt x="8325" y="63438"/>
                  </a:lnTo>
                  <a:lnTo>
                    <a:pt x="9543" y="104155"/>
                  </a:lnTo>
                  <a:lnTo>
                    <a:pt x="10085" y="141729"/>
                  </a:lnTo>
                  <a:lnTo>
                    <a:pt x="11398" y="161098"/>
                  </a:lnTo>
                  <a:lnTo>
                    <a:pt x="13442" y="181022"/>
                  </a:lnTo>
                  <a:lnTo>
                    <a:pt x="15974" y="201316"/>
                  </a:lnTo>
                  <a:lnTo>
                    <a:pt x="17661" y="220689"/>
                  </a:lnTo>
                  <a:lnTo>
                    <a:pt x="18786" y="239447"/>
                  </a:lnTo>
                  <a:lnTo>
                    <a:pt x="19536" y="257796"/>
                  </a:lnTo>
                  <a:lnTo>
                    <a:pt x="21205" y="274703"/>
                  </a:lnTo>
                  <a:lnTo>
                    <a:pt x="23486" y="290648"/>
                  </a:lnTo>
                  <a:lnTo>
                    <a:pt x="26176" y="305953"/>
                  </a:lnTo>
                  <a:lnTo>
                    <a:pt x="27968" y="322000"/>
                  </a:lnTo>
                  <a:lnTo>
                    <a:pt x="29164" y="338541"/>
                  </a:lnTo>
                  <a:lnTo>
                    <a:pt x="29961" y="355411"/>
                  </a:lnTo>
                  <a:lnTo>
                    <a:pt x="30492" y="360814"/>
                  </a:lnTo>
                  <a:lnTo>
                    <a:pt x="31081" y="351237"/>
                  </a:lnTo>
                  <a:lnTo>
                    <a:pt x="31512" y="237490"/>
                  </a:lnTo>
                  <a:lnTo>
                    <a:pt x="32695" y="219095"/>
                  </a:lnTo>
                  <a:lnTo>
                    <a:pt x="34652" y="200989"/>
                  </a:lnTo>
                  <a:lnTo>
                    <a:pt x="37125" y="183074"/>
                  </a:lnTo>
                  <a:lnTo>
                    <a:pt x="39942" y="166458"/>
                  </a:lnTo>
                  <a:lnTo>
                    <a:pt x="42989" y="150705"/>
                  </a:lnTo>
                  <a:lnTo>
                    <a:pt x="49491" y="120737"/>
                  </a:lnTo>
                  <a:lnTo>
                    <a:pt x="56276" y="91836"/>
                  </a:lnTo>
                  <a:lnTo>
                    <a:pt x="60890" y="78753"/>
                  </a:lnTo>
                  <a:lnTo>
                    <a:pt x="66304" y="66526"/>
                  </a:lnTo>
                  <a:lnTo>
                    <a:pt x="72249" y="54868"/>
                  </a:lnTo>
                  <a:lnTo>
                    <a:pt x="79720" y="51771"/>
                  </a:lnTo>
                  <a:lnTo>
                    <a:pt x="88205" y="54381"/>
                  </a:lnTo>
                  <a:lnTo>
                    <a:pt x="97368" y="60795"/>
                  </a:lnTo>
                  <a:lnTo>
                    <a:pt x="104645" y="68577"/>
                  </a:lnTo>
                  <a:lnTo>
                    <a:pt x="110666" y="77271"/>
                  </a:lnTo>
                  <a:lnTo>
                    <a:pt x="115848" y="86573"/>
                  </a:lnTo>
                  <a:lnTo>
                    <a:pt x="119302" y="97448"/>
                  </a:lnTo>
                  <a:lnTo>
                    <a:pt x="121606" y="109374"/>
                  </a:lnTo>
                  <a:lnTo>
                    <a:pt x="123141" y="121998"/>
                  </a:lnTo>
                  <a:lnTo>
                    <a:pt x="125333" y="135089"/>
                  </a:lnTo>
                  <a:lnTo>
                    <a:pt x="127963" y="148491"/>
                  </a:lnTo>
                  <a:lnTo>
                    <a:pt x="130885" y="162099"/>
                  </a:lnTo>
                  <a:lnTo>
                    <a:pt x="132833" y="177015"/>
                  </a:lnTo>
                  <a:lnTo>
                    <a:pt x="134133" y="192802"/>
                  </a:lnTo>
                  <a:lnTo>
                    <a:pt x="134998" y="209170"/>
                  </a:lnTo>
                  <a:lnTo>
                    <a:pt x="135960" y="242938"/>
                  </a:lnTo>
                  <a:lnTo>
                    <a:pt x="136216" y="260123"/>
                  </a:lnTo>
                  <a:lnTo>
                    <a:pt x="137556" y="276254"/>
                  </a:lnTo>
                  <a:lnTo>
                    <a:pt x="139617" y="291683"/>
                  </a:lnTo>
                  <a:lnTo>
                    <a:pt x="142161" y="306643"/>
                  </a:lnTo>
                  <a:lnTo>
                    <a:pt x="143856" y="321291"/>
                  </a:lnTo>
                  <a:lnTo>
                    <a:pt x="144986" y="335731"/>
                  </a:lnTo>
                  <a:lnTo>
                    <a:pt x="147247" y="4101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825092" y="4491014"/>
              <a:ext cx="199836" cy="15604"/>
            </a:xfrm>
            <a:custGeom>
              <a:avLst/>
              <a:gdLst/>
              <a:ahLst/>
              <a:cxnLst/>
              <a:rect l="0" t="0" r="0" b="0"/>
              <a:pathLst>
                <a:path w="199836" h="15604">
                  <a:moveTo>
                    <a:pt x="0" y="0"/>
                  </a:moveTo>
                  <a:lnTo>
                    <a:pt x="22335" y="5584"/>
                  </a:lnTo>
                  <a:lnTo>
                    <a:pt x="48881" y="11441"/>
                  </a:lnTo>
                  <a:lnTo>
                    <a:pt x="64141" y="14639"/>
                  </a:lnTo>
                  <a:lnTo>
                    <a:pt x="77819" y="15603"/>
                  </a:lnTo>
                  <a:lnTo>
                    <a:pt x="90444" y="15076"/>
                  </a:lnTo>
                  <a:lnTo>
                    <a:pt x="102367" y="13557"/>
                  </a:lnTo>
                  <a:lnTo>
                    <a:pt x="1998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408019" y="4280662"/>
              <a:ext cx="27095" cy="410187"/>
            </a:xfrm>
            <a:custGeom>
              <a:avLst/>
              <a:gdLst/>
              <a:ahLst/>
              <a:cxnLst/>
              <a:rect l="0" t="0" r="0" b="0"/>
              <a:pathLst>
                <a:path w="27095" h="410187">
                  <a:moveTo>
                    <a:pt x="6059" y="0"/>
                  </a:moveTo>
                  <a:lnTo>
                    <a:pt x="476" y="27917"/>
                  </a:lnTo>
                  <a:lnTo>
                    <a:pt x="0" y="43153"/>
                  </a:lnTo>
                  <a:lnTo>
                    <a:pt x="851" y="60321"/>
                  </a:lnTo>
                  <a:lnTo>
                    <a:pt x="2587" y="78778"/>
                  </a:lnTo>
                  <a:lnTo>
                    <a:pt x="3745" y="95758"/>
                  </a:lnTo>
                  <a:lnTo>
                    <a:pt x="4516" y="111752"/>
                  </a:lnTo>
                  <a:lnTo>
                    <a:pt x="5031" y="127090"/>
                  </a:lnTo>
                  <a:lnTo>
                    <a:pt x="6542" y="143157"/>
                  </a:lnTo>
                  <a:lnTo>
                    <a:pt x="8718" y="159713"/>
                  </a:lnTo>
                  <a:lnTo>
                    <a:pt x="11338" y="176593"/>
                  </a:lnTo>
                  <a:lnTo>
                    <a:pt x="13084" y="194857"/>
                  </a:lnTo>
                  <a:lnTo>
                    <a:pt x="14248" y="214046"/>
                  </a:lnTo>
                  <a:lnTo>
                    <a:pt x="15542" y="252895"/>
                  </a:lnTo>
                  <a:lnTo>
                    <a:pt x="16117" y="289639"/>
                  </a:lnTo>
                  <a:lnTo>
                    <a:pt x="17439" y="306449"/>
                  </a:lnTo>
                  <a:lnTo>
                    <a:pt x="19489" y="322330"/>
                  </a:lnTo>
                  <a:lnTo>
                    <a:pt x="22024" y="337592"/>
                  </a:lnTo>
                  <a:lnTo>
                    <a:pt x="23714" y="352442"/>
                  </a:lnTo>
                  <a:lnTo>
                    <a:pt x="24840" y="367015"/>
                  </a:lnTo>
                  <a:lnTo>
                    <a:pt x="27094" y="410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382526" y="4209517"/>
              <a:ext cx="86115" cy="270981"/>
            </a:xfrm>
            <a:custGeom>
              <a:avLst/>
              <a:gdLst/>
              <a:ahLst/>
              <a:cxnLst/>
              <a:rect l="0" t="0" r="0" b="0"/>
              <a:pathLst>
                <a:path w="86115" h="270981">
                  <a:moveTo>
                    <a:pt x="0" y="81663"/>
                  </a:moveTo>
                  <a:lnTo>
                    <a:pt x="0" y="59329"/>
                  </a:lnTo>
                  <a:lnTo>
                    <a:pt x="1169" y="49244"/>
                  </a:lnTo>
                  <a:lnTo>
                    <a:pt x="3117" y="39015"/>
                  </a:lnTo>
                  <a:lnTo>
                    <a:pt x="5583" y="28690"/>
                  </a:lnTo>
                  <a:lnTo>
                    <a:pt x="10734" y="19469"/>
                  </a:lnTo>
                  <a:lnTo>
                    <a:pt x="17673" y="10985"/>
                  </a:lnTo>
                  <a:lnTo>
                    <a:pt x="25805" y="2991"/>
                  </a:lnTo>
                  <a:lnTo>
                    <a:pt x="35902" y="0"/>
                  </a:lnTo>
                  <a:lnTo>
                    <a:pt x="47306" y="342"/>
                  </a:lnTo>
                  <a:lnTo>
                    <a:pt x="59585" y="2908"/>
                  </a:lnTo>
                  <a:lnTo>
                    <a:pt x="68938" y="9293"/>
                  </a:lnTo>
                  <a:lnTo>
                    <a:pt x="76342" y="18224"/>
                  </a:lnTo>
                  <a:lnTo>
                    <a:pt x="82448" y="28853"/>
                  </a:lnTo>
                  <a:lnTo>
                    <a:pt x="85349" y="40613"/>
                  </a:lnTo>
                  <a:lnTo>
                    <a:pt x="86114" y="53127"/>
                  </a:lnTo>
                  <a:lnTo>
                    <a:pt x="85456" y="66145"/>
                  </a:lnTo>
                  <a:lnTo>
                    <a:pt x="83849" y="83004"/>
                  </a:lnTo>
                  <a:lnTo>
                    <a:pt x="78947" y="123550"/>
                  </a:lnTo>
                  <a:lnTo>
                    <a:pt x="76003" y="141140"/>
                  </a:lnTo>
                  <a:lnTo>
                    <a:pt x="72873" y="156373"/>
                  </a:lnTo>
                  <a:lnTo>
                    <a:pt x="69617" y="170034"/>
                  </a:lnTo>
                  <a:lnTo>
                    <a:pt x="65109" y="182647"/>
                  </a:lnTo>
                  <a:lnTo>
                    <a:pt x="59767" y="194562"/>
                  </a:lnTo>
                  <a:lnTo>
                    <a:pt x="53868" y="206011"/>
                  </a:lnTo>
                  <a:lnTo>
                    <a:pt x="48767" y="218318"/>
                  </a:lnTo>
                  <a:lnTo>
                    <a:pt x="44197" y="231197"/>
                  </a:lnTo>
                  <a:lnTo>
                    <a:pt x="21035" y="27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508737" y="4343768"/>
              <a:ext cx="189318" cy="296116"/>
            </a:xfrm>
            <a:custGeom>
              <a:avLst/>
              <a:gdLst/>
              <a:ahLst/>
              <a:cxnLst/>
              <a:rect l="0" t="0" r="0" b="0"/>
              <a:pathLst>
                <a:path w="189318" h="296116">
                  <a:moveTo>
                    <a:pt x="0" y="0"/>
                  </a:moveTo>
                  <a:lnTo>
                    <a:pt x="5583" y="16750"/>
                  </a:lnTo>
                  <a:lnTo>
                    <a:pt x="8397" y="26359"/>
                  </a:lnTo>
                  <a:lnTo>
                    <a:pt x="17940" y="61047"/>
                  </a:lnTo>
                  <a:lnTo>
                    <a:pt x="24723" y="83226"/>
                  </a:lnTo>
                  <a:lnTo>
                    <a:pt x="28169" y="96386"/>
                  </a:lnTo>
                  <a:lnTo>
                    <a:pt x="49093" y="186361"/>
                  </a:lnTo>
                  <a:lnTo>
                    <a:pt x="56099" y="219166"/>
                  </a:lnTo>
                  <a:lnTo>
                    <a:pt x="59602" y="233757"/>
                  </a:lnTo>
                  <a:lnTo>
                    <a:pt x="63108" y="246991"/>
                  </a:lnTo>
                  <a:lnTo>
                    <a:pt x="70118" y="271043"/>
                  </a:lnTo>
                  <a:lnTo>
                    <a:pt x="77129" y="293420"/>
                  </a:lnTo>
                  <a:lnTo>
                    <a:pt x="78298" y="296115"/>
                  </a:lnTo>
                  <a:lnTo>
                    <a:pt x="77908" y="293237"/>
                  </a:lnTo>
                  <a:lnTo>
                    <a:pt x="76480" y="286643"/>
                  </a:lnTo>
                  <a:lnTo>
                    <a:pt x="75528" y="277574"/>
                  </a:lnTo>
                  <a:lnTo>
                    <a:pt x="74893" y="266852"/>
                  </a:lnTo>
                  <a:lnTo>
                    <a:pt x="74470" y="255031"/>
                  </a:lnTo>
                  <a:lnTo>
                    <a:pt x="75356" y="243643"/>
                  </a:lnTo>
                  <a:lnTo>
                    <a:pt x="77116" y="232546"/>
                  </a:lnTo>
                  <a:lnTo>
                    <a:pt x="79457" y="221642"/>
                  </a:lnTo>
                  <a:lnTo>
                    <a:pt x="81018" y="209698"/>
                  </a:lnTo>
                  <a:lnTo>
                    <a:pt x="82059" y="197061"/>
                  </a:lnTo>
                  <a:lnTo>
                    <a:pt x="82753" y="183962"/>
                  </a:lnTo>
                  <a:lnTo>
                    <a:pt x="84384" y="170555"/>
                  </a:lnTo>
                  <a:lnTo>
                    <a:pt x="86640" y="156942"/>
                  </a:lnTo>
                  <a:lnTo>
                    <a:pt x="89313" y="143193"/>
                  </a:lnTo>
                  <a:lnTo>
                    <a:pt x="93432" y="131689"/>
                  </a:lnTo>
                  <a:lnTo>
                    <a:pt x="98515" y="121683"/>
                  </a:lnTo>
                  <a:lnTo>
                    <a:pt x="104241" y="112675"/>
                  </a:lnTo>
                  <a:lnTo>
                    <a:pt x="111564" y="103163"/>
                  </a:lnTo>
                  <a:lnTo>
                    <a:pt x="119952" y="93316"/>
                  </a:lnTo>
                  <a:lnTo>
                    <a:pt x="129050" y="83246"/>
                  </a:lnTo>
                  <a:lnTo>
                    <a:pt x="139790" y="77701"/>
                  </a:lnTo>
                  <a:lnTo>
                    <a:pt x="151624" y="75173"/>
                  </a:lnTo>
                  <a:lnTo>
                    <a:pt x="189317" y="736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740124" y="4144149"/>
              <a:ext cx="294493" cy="510923"/>
            </a:xfrm>
            <a:custGeom>
              <a:avLst/>
              <a:gdLst/>
              <a:ahLst/>
              <a:cxnLst/>
              <a:rect l="0" t="0" r="0" b="0"/>
              <a:pathLst>
                <a:path w="294493" h="510923">
                  <a:moveTo>
                    <a:pt x="0" y="462558"/>
                  </a:moveTo>
                  <a:lnTo>
                    <a:pt x="11167" y="451392"/>
                  </a:lnTo>
                  <a:lnTo>
                    <a:pt x="17962" y="443428"/>
                  </a:lnTo>
                  <a:lnTo>
                    <a:pt x="34862" y="422114"/>
                  </a:lnTo>
                  <a:lnTo>
                    <a:pt x="43108" y="409886"/>
                  </a:lnTo>
                  <a:lnTo>
                    <a:pt x="50942" y="397059"/>
                  </a:lnTo>
                  <a:lnTo>
                    <a:pt x="58502" y="383834"/>
                  </a:lnTo>
                  <a:lnTo>
                    <a:pt x="64711" y="369174"/>
                  </a:lnTo>
                  <a:lnTo>
                    <a:pt x="70019" y="353557"/>
                  </a:lnTo>
                  <a:lnTo>
                    <a:pt x="74727" y="337303"/>
                  </a:lnTo>
                  <a:lnTo>
                    <a:pt x="76695" y="320624"/>
                  </a:lnTo>
                  <a:lnTo>
                    <a:pt x="76840" y="303661"/>
                  </a:lnTo>
                  <a:lnTo>
                    <a:pt x="75768" y="286510"/>
                  </a:lnTo>
                  <a:lnTo>
                    <a:pt x="73884" y="271569"/>
                  </a:lnTo>
                  <a:lnTo>
                    <a:pt x="71460" y="258103"/>
                  </a:lnTo>
                  <a:lnTo>
                    <a:pt x="68676" y="245620"/>
                  </a:lnTo>
                  <a:lnTo>
                    <a:pt x="64481" y="239635"/>
                  </a:lnTo>
                  <a:lnTo>
                    <a:pt x="59348" y="237983"/>
                  </a:lnTo>
                  <a:lnTo>
                    <a:pt x="53589" y="239218"/>
                  </a:lnTo>
                  <a:lnTo>
                    <a:pt x="47412" y="243547"/>
                  </a:lnTo>
                  <a:lnTo>
                    <a:pt x="40957" y="249940"/>
                  </a:lnTo>
                  <a:lnTo>
                    <a:pt x="34317" y="257707"/>
                  </a:lnTo>
                  <a:lnTo>
                    <a:pt x="28721" y="266391"/>
                  </a:lnTo>
                  <a:lnTo>
                    <a:pt x="23821" y="275687"/>
                  </a:lnTo>
                  <a:lnTo>
                    <a:pt x="19387" y="285389"/>
                  </a:lnTo>
                  <a:lnTo>
                    <a:pt x="15262" y="295364"/>
                  </a:lnTo>
                  <a:lnTo>
                    <a:pt x="11344" y="305519"/>
                  </a:lnTo>
                  <a:lnTo>
                    <a:pt x="7562" y="315795"/>
                  </a:lnTo>
                  <a:lnTo>
                    <a:pt x="5042" y="327320"/>
                  </a:lnTo>
                  <a:lnTo>
                    <a:pt x="3361" y="339678"/>
                  </a:lnTo>
                  <a:lnTo>
                    <a:pt x="2241" y="352592"/>
                  </a:lnTo>
                  <a:lnTo>
                    <a:pt x="1494" y="368212"/>
                  </a:lnTo>
                  <a:lnTo>
                    <a:pt x="664" y="404266"/>
                  </a:lnTo>
                  <a:lnTo>
                    <a:pt x="3949" y="421360"/>
                  </a:lnTo>
                  <a:lnTo>
                    <a:pt x="9644" y="437430"/>
                  </a:lnTo>
                  <a:lnTo>
                    <a:pt x="16946" y="452818"/>
                  </a:lnTo>
                  <a:lnTo>
                    <a:pt x="27658" y="461908"/>
                  </a:lnTo>
                  <a:lnTo>
                    <a:pt x="40643" y="466799"/>
                  </a:lnTo>
                  <a:lnTo>
                    <a:pt x="55142" y="468892"/>
                  </a:lnTo>
                  <a:lnTo>
                    <a:pt x="67146" y="467949"/>
                  </a:lnTo>
                  <a:lnTo>
                    <a:pt x="77485" y="464984"/>
                  </a:lnTo>
                  <a:lnTo>
                    <a:pt x="86716" y="460669"/>
                  </a:lnTo>
                  <a:lnTo>
                    <a:pt x="94038" y="454288"/>
                  </a:lnTo>
                  <a:lnTo>
                    <a:pt x="100088" y="446527"/>
                  </a:lnTo>
                  <a:lnTo>
                    <a:pt x="105290" y="437848"/>
                  </a:lnTo>
                  <a:lnTo>
                    <a:pt x="111095" y="427387"/>
                  </a:lnTo>
                  <a:lnTo>
                    <a:pt x="123778" y="403298"/>
                  </a:lnTo>
                  <a:lnTo>
                    <a:pt x="144059" y="363456"/>
                  </a:lnTo>
                  <a:lnTo>
                    <a:pt x="150965" y="350914"/>
                  </a:lnTo>
                  <a:lnTo>
                    <a:pt x="157905" y="339047"/>
                  </a:lnTo>
                  <a:lnTo>
                    <a:pt x="171850" y="316512"/>
                  </a:lnTo>
                  <a:lnTo>
                    <a:pt x="185839" y="294810"/>
                  </a:lnTo>
                  <a:lnTo>
                    <a:pt x="191672" y="284115"/>
                  </a:lnTo>
                  <a:lnTo>
                    <a:pt x="196730" y="273479"/>
                  </a:lnTo>
                  <a:lnTo>
                    <a:pt x="201271" y="262882"/>
                  </a:lnTo>
                  <a:lnTo>
                    <a:pt x="204298" y="251143"/>
                  </a:lnTo>
                  <a:lnTo>
                    <a:pt x="206315" y="238643"/>
                  </a:lnTo>
                  <a:lnTo>
                    <a:pt x="207661" y="225635"/>
                  </a:lnTo>
                  <a:lnTo>
                    <a:pt x="206221" y="220469"/>
                  </a:lnTo>
                  <a:lnTo>
                    <a:pt x="202923" y="220531"/>
                  </a:lnTo>
                  <a:lnTo>
                    <a:pt x="198387" y="224077"/>
                  </a:lnTo>
                  <a:lnTo>
                    <a:pt x="193026" y="232285"/>
                  </a:lnTo>
                  <a:lnTo>
                    <a:pt x="187116" y="243600"/>
                  </a:lnTo>
                  <a:lnTo>
                    <a:pt x="180837" y="256987"/>
                  </a:lnTo>
                  <a:lnTo>
                    <a:pt x="175483" y="271754"/>
                  </a:lnTo>
                  <a:lnTo>
                    <a:pt x="170746" y="287442"/>
                  </a:lnTo>
                  <a:lnTo>
                    <a:pt x="166419" y="303744"/>
                  </a:lnTo>
                  <a:lnTo>
                    <a:pt x="163534" y="319286"/>
                  </a:lnTo>
                  <a:lnTo>
                    <a:pt x="161611" y="334322"/>
                  </a:lnTo>
                  <a:lnTo>
                    <a:pt x="160328" y="349021"/>
                  </a:lnTo>
                  <a:lnTo>
                    <a:pt x="159474" y="364663"/>
                  </a:lnTo>
                  <a:lnTo>
                    <a:pt x="158524" y="397625"/>
                  </a:lnTo>
                  <a:lnTo>
                    <a:pt x="157989" y="443449"/>
                  </a:lnTo>
                  <a:lnTo>
                    <a:pt x="159083" y="456831"/>
                  </a:lnTo>
                  <a:lnTo>
                    <a:pt x="160980" y="469258"/>
                  </a:lnTo>
                  <a:lnTo>
                    <a:pt x="163414" y="481048"/>
                  </a:lnTo>
                  <a:lnTo>
                    <a:pt x="167374" y="491246"/>
                  </a:lnTo>
                  <a:lnTo>
                    <a:pt x="172351" y="500381"/>
                  </a:lnTo>
                  <a:lnTo>
                    <a:pt x="178006" y="508809"/>
                  </a:lnTo>
                  <a:lnTo>
                    <a:pt x="185282" y="510922"/>
                  </a:lnTo>
                  <a:lnTo>
                    <a:pt x="193639" y="508824"/>
                  </a:lnTo>
                  <a:lnTo>
                    <a:pt x="202716" y="503920"/>
                  </a:lnTo>
                  <a:lnTo>
                    <a:pt x="211104" y="497144"/>
                  </a:lnTo>
                  <a:lnTo>
                    <a:pt x="219034" y="489122"/>
                  </a:lnTo>
                  <a:lnTo>
                    <a:pt x="226658" y="480267"/>
                  </a:lnTo>
                  <a:lnTo>
                    <a:pt x="231740" y="469690"/>
                  </a:lnTo>
                  <a:lnTo>
                    <a:pt x="235128" y="457964"/>
                  </a:lnTo>
                  <a:lnTo>
                    <a:pt x="237387" y="445472"/>
                  </a:lnTo>
                  <a:lnTo>
                    <a:pt x="240061" y="432470"/>
                  </a:lnTo>
                  <a:lnTo>
                    <a:pt x="246149" y="405557"/>
                  </a:lnTo>
                  <a:lnTo>
                    <a:pt x="248241" y="389499"/>
                  </a:lnTo>
                  <a:lnTo>
                    <a:pt x="249635" y="371782"/>
                  </a:lnTo>
                  <a:lnTo>
                    <a:pt x="250564" y="352959"/>
                  </a:lnTo>
                  <a:lnTo>
                    <a:pt x="251596" y="316462"/>
                  </a:lnTo>
                  <a:lnTo>
                    <a:pt x="252374" y="183619"/>
                  </a:lnTo>
                  <a:lnTo>
                    <a:pt x="252418" y="82631"/>
                  </a:lnTo>
                  <a:lnTo>
                    <a:pt x="253588" y="69039"/>
                  </a:lnTo>
                  <a:lnTo>
                    <a:pt x="255536" y="56472"/>
                  </a:lnTo>
                  <a:lnTo>
                    <a:pt x="258005" y="44587"/>
                  </a:lnTo>
                  <a:lnTo>
                    <a:pt x="259649" y="31990"/>
                  </a:lnTo>
                  <a:lnTo>
                    <a:pt x="260746" y="18918"/>
                  </a:lnTo>
                  <a:lnTo>
                    <a:pt x="261477" y="5528"/>
                  </a:lnTo>
                  <a:lnTo>
                    <a:pt x="260797" y="108"/>
                  </a:lnTo>
                  <a:lnTo>
                    <a:pt x="259174" y="0"/>
                  </a:lnTo>
                  <a:lnTo>
                    <a:pt x="256923" y="3434"/>
                  </a:lnTo>
                  <a:lnTo>
                    <a:pt x="255423" y="12735"/>
                  </a:lnTo>
                  <a:lnTo>
                    <a:pt x="254423" y="25948"/>
                  </a:lnTo>
                  <a:lnTo>
                    <a:pt x="253311" y="56989"/>
                  </a:lnTo>
                  <a:lnTo>
                    <a:pt x="252686" y="103082"/>
                  </a:lnTo>
                  <a:lnTo>
                    <a:pt x="252539" y="140353"/>
                  </a:lnTo>
                  <a:lnTo>
                    <a:pt x="253669" y="158939"/>
                  </a:lnTo>
                  <a:lnTo>
                    <a:pt x="255591" y="177174"/>
                  </a:lnTo>
                  <a:lnTo>
                    <a:pt x="258041" y="195173"/>
                  </a:lnTo>
                  <a:lnTo>
                    <a:pt x="259673" y="213016"/>
                  </a:lnTo>
                  <a:lnTo>
                    <a:pt x="260763" y="230754"/>
                  </a:lnTo>
                  <a:lnTo>
                    <a:pt x="261489" y="248422"/>
                  </a:lnTo>
                  <a:lnTo>
                    <a:pt x="263141" y="267213"/>
                  </a:lnTo>
                  <a:lnTo>
                    <a:pt x="265411" y="286752"/>
                  </a:lnTo>
                  <a:lnTo>
                    <a:pt x="268093" y="306790"/>
                  </a:lnTo>
                  <a:lnTo>
                    <a:pt x="269881" y="325991"/>
                  </a:lnTo>
                  <a:lnTo>
                    <a:pt x="271074" y="344635"/>
                  </a:lnTo>
                  <a:lnTo>
                    <a:pt x="271868" y="362908"/>
                  </a:lnTo>
                  <a:lnTo>
                    <a:pt x="273566" y="378595"/>
                  </a:lnTo>
                  <a:lnTo>
                    <a:pt x="275868" y="392560"/>
                  </a:lnTo>
                  <a:lnTo>
                    <a:pt x="278570" y="405375"/>
                  </a:lnTo>
                  <a:lnTo>
                    <a:pt x="281540" y="417424"/>
                  </a:lnTo>
                  <a:lnTo>
                    <a:pt x="284689" y="428963"/>
                  </a:lnTo>
                  <a:lnTo>
                    <a:pt x="294492" y="462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129275" y="4322733"/>
              <a:ext cx="63106" cy="273458"/>
            </a:xfrm>
            <a:custGeom>
              <a:avLst/>
              <a:gdLst/>
              <a:ahLst/>
              <a:cxnLst/>
              <a:rect l="0" t="0" r="0" b="0"/>
              <a:pathLst>
                <a:path w="63106" h="273458">
                  <a:moveTo>
                    <a:pt x="0" y="0"/>
                  </a:moveTo>
                  <a:lnTo>
                    <a:pt x="0" y="33500"/>
                  </a:lnTo>
                  <a:lnTo>
                    <a:pt x="1169" y="46874"/>
                  </a:lnTo>
                  <a:lnTo>
                    <a:pt x="3117" y="59296"/>
                  </a:lnTo>
                  <a:lnTo>
                    <a:pt x="5584" y="71083"/>
                  </a:lnTo>
                  <a:lnTo>
                    <a:pt x="7229" y="83616"/>
                  </a:lnTo>
                  <a:lnTo>
                    <a:pt x="8325" y="96646"/>
                  </a:lnTo>
                  <a:lnTo>
                    <a:pt x="9056" y="110006"/>
                  </a:lnTo>
                  <a:lnTo>
                    <a:pt x="9868" y="137318"/>
                  </a:lnTo>
                  <a:lnTo>
                    <a:pt x="10085" y="151145"/>
                  </a:lnTo>
                  <a:lnTo>
                    <a:pt x="11398" y="163869"/>
                  </a:lnTo>
                  <a:lnTo>
                    <a:pt x="13442" y="175857"/>
                  </a:lnTo>
                  <a:lnTo>
                    <a:pt x="21902" y="215712"/>
                  </a:lnTo>
                  <a:lnTo>
                    <a:pt x="25118" y="231455"/>
                  </a:lnTo>
                  <a:lnTo>
                    <a:pt x="30769" y="243118"/>
                  </a:lnTo>
                  <a:lnTo>
                    <a:pt x="38042" y="252062"/>
                  </a:lnTo>
                  <a:lnTo>
                    <a:pt x="63105" y="273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215104" y="4291180"/>
              <a:ext cx="177112" cy="321604"/>
            </a:xfrm>
            <a:custGeom>
              <a:avLst/>
              <a:gdLst/>
              <a:ahLst/>
              <a:cxnLst/>
              <a:rect l="0" t="0" r="0" b="0"/>
              <a:pathLst>
                <a:path w="177112" h="321604">
                  <a:moveTo>
                    <a:pt x="61418" y="0"/>
                  </a:moveTo>
                  <a:lnTo>
                    <a:pt x="50250" y="11167"/>
                  </a:lnTo>
                  <a:lnTo>
                    <a:pt x="44624" y="19130"/>
                  </a:lnTo>
                  <a:lnTo>
                    <a:pt x="38535" y="29114"/>
                  </a:lnTo>
                  <a:lnTo>
                    <a:pt x="32140" y="40445"/>
                  </a:lnTo>
                  <a:lnTo>
                    <a:pt x="26707" y="51504"/>
                  </a:lnTo>
                  <a:lnTo>
                    <a:pt x="21916" y="62383"/>
                  </a:lnTo>
                  <a:lnTo>
                    <a:pt x="17554" y="73141"/>
                  </a:lnTo>
                  <a:lnTo>
                    <a:pt x="14646" y="84988"/>
                  </a:lnTo>
                  <a:lnTo>
                    <a:pt x="12707" y="97561"/>
                  </a:lnTo>
                  <a:lnTo>
                    <a:pt x="11414" y="110616"/>
                  </a:lnTo>
                  <a:lnTo>
                    <a:pt x="9384" y="123995"/>
                  </a:lnTo>
                  <a:lnTo>
                    <a:pt x="6862" y="137588"/>
                  </a:lnTo>
                  <a:lnTo>
                    <a:pt x="4012" y="151325"/>
                  </a:lnTo>
                  <a:lnTo>
                    <a:pt x="2112" y="165158"/>
                  </a:lnTo>
                  <a:lnTo>
                    <a:pt x="845" y="179054"/>
                  </a:lnTo>
                  <a:lnTo>
                    <a:pt x="0" y="192992"/>
                  </a:lnTo>
                  <a:lnTo>
                    <a:pt x="606" y="206959"/>
                  </a:lnTo>
                  <a:lnTo>
                    <a:pt x="2178" y="220945"/>
                  </a:lnTo>
                  <a:lnTo>
                    <a:pt x="4396" y="234943"/>
                  </a:lnTo>
                  <a:lnTo>
                    <a:pt x="8211" y="250118"/>
                  </a:lnTo>
                  <a:lnTo>
                    <a:pt x="13091" y="266078"/>
                  </a:lnTo>
                  <a:lnTo>
                    <a:pt x="18682" y="282561"/>
                  </a:lnTo>
                  <a:lnTo>
                    <a:pt x="25915" y="295887"/>
                  </a:lnTo>
                  <a:lnTo>
                    <a:pt x="34244" y="307109"/>
                  </a:lnTo>
                  <a:lnTo>
                    <a:pt x="43302" y="316927"/>
                  </a:lnTo>
                  <a:lnTo>
                    <a:pt x="54015" y="321135"/>
                  </a:lnTo>
                  <a:lnTo>
                    <a:pt x="65831" y="321603"/>
                  </a:lnTo>
                  <a:lnTo>
                    <a:pt x="78383" y="319578"/>
                  </a:lnTo>
                  <a:lnTo>
                    <a:pt x="89089" y="315890"/>
                  </a:lnTo>
                  <a:lnTo>
                    <a:pt x="98563" y="311095"/>
                  </a:lnTo>
                  <a:lnTo>
                    <a:pt x="107216" y="305561"/>
                  </a:lnTo>
                  <a:lnTo>
                    <a:pt x="115323" y="298365"/>
                  </a:lnTo>
                  <a:lnTo>
                    <a:pt x="123063" y="290063"/>
                  </a:lnTo>
                  <a:lnTo>
                    <a:pt x="130562" y="281021"/>
                  </a:lnTo>
                  <a:lnTo>
                    <a:pt x="136729" y="270320"/>
                  </a:lnTo>
                  <a:lnTo>
                    <a:pt x="142009" y="258511"/>
                  </a:lnTo>
                  <a:lnTo>
                    <a:pt x="150992" y="234093"/>
                  </a:lnTo>
                  <a:lnTo>
                    <a:pt x="166282" y="189851"/>
                  </a:lnTo>
                  <a:lnTo>
                    <a:pt x="177111" y="136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413251" y="4291180"/>
              <a:ext cx="21036" cy="315528"/>
            </a:xfrm>
            <a:custGeom>
              <a:avLst/>
              <a:gdLst/>
              <a:ahLst/>
              <a:cxnLst/>
              <a:rect l="0" t="0" r="0" b="0"/>
              <a:pathLst>
                <a:path w="21036" h="315528">
                  <a:moveTo>
                    <a:pt x="0" y="0"/>
                  </a:moveTo>
                  <a:lnTo>
                    <a:pt x="0" y="160619"/>
                  </a:lnTo>
                  <a:lnTo>
                    <a:pt x="1168" y="174860"/>
                  </a:lnTo>
                  <a:lnTo>
                    <a:pt x="3116" y="189027"/>
                  </a:lnTo>
                  <a:lnTo>
                    <a:pt x="5583" y="203147"/>
                  </a:lnTo>
                  <a:lnTo>
                    <a:pt x="7227" y="217235"/>
                  </a:lnTo>
                  <a:lnTo>
                    <a:pt x="8323" y="231301"/>
                  </a:lnTo>
                  <a:lnTo>
                    <a:pt x="9054" y="245353"/>
                  </a:lnTo>
                  <a:lnTo>
                    <a:pt x="10710" y="259396"/>
                  </a:lnTo>
                  <a:lnTo>
                    <a:pt x="12983" y="273432"/>
                  </a:lnTo>
                  <a:lnTo>
                    <a:pt x="21035" y="3155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350144" y="4322733"/>
              <a:ext cx="259644" cy="211271"/>
            </a:xfrm>
            <a:custGeom>
              <a:avLst/>
              <a:gdLst/>
              <a:ahLst/>
              <a:cxnLst/>
              <a:rect l="0" t="0" r="0" b="0"/>
              <a:pathLst>
                <a:path w="259644" h="211271">
                  <a:moveTo>
                    <a:pt x="0" y="94658"/>
                  </a:moveTo>
                  <a:lnTo>
                    <a:pt x="27917" y="94658"/>
                  </a:lnTo>
                  <a:lnTo>
                    <a:pt x="41985" y="93489"/>
                  </a:lnTo>
                  <a:lnTo>
                    <a:pt x="57205" y="91541"/>
                  </a:lnTo>
                  <a:lnTo>
                    <a:pt x="73196" y="89074"/>
                  </a:lnTo>
                  <a:lnTo>
                    <a:pt x="88531" y="86261"/>
                  </a:lnTo>
                  <a:lnTo>
                    <a:pt x="118035" y="80019"/>
                  </a:lnTo>
                  <a:lnTo>
                    <a:pt x="130109" y="75549"/>
                  </a:lnTo>
                  <a:lnTo>
                    <a:pt x="140496" y="70232"/>
                  </a:lnTo>
                  <a:lnTo>
                    <a:pt x="149759" y="64351"/>
                  </a:lnTo>
                  <a:lnTo>
                    <a:pt x="159439" y="59261"/>
                  </a:lnTo>
                  <a:lnTo>
                    <a:pt x="169398" y="54699"/>
                  </a:lnTo>
                  <a:lnTo>
                    <a:pt x="179544" y="50489"/>
                  </a:lnTo>
                  <a:lnTo>
                    <a:pt x="185139" y="53526"/>
                  </a:lnTo>
                  <a:lnTo>
                    <a:pt x="187700" y="61393"/>
                  </a:lnTo>
                  <a:lnTo>
                    <a:pt x="188239" y="72482"/>
                  </a:lnTo>
                  <a:lnTo>
                    <a:pt x="187430" y="83379"/>
                  </a:lnTo>
                  <a:lnTo>
                    <a:pt x="185722" y="94151"/>
                  </a:lnTo>
                  <a:lnTo>
                    <a:pt x="180708" y="116636"/>
                  </a:lnTo>
                  <a:lnTo>
                    <a:pt x="174583" y="142211"/>
                  </a:lnTo>
                  <a:lnTo>
                    <a:pt x="173652" y="156745"/>
                  </a:lnTo>
                  <a:lnTo>
                    <a:pt x="174199" y="172276"/>
                  </a:lnTo>
                  <a:lnTo>
                    <a:pt x="175732" y="188474"/>
                  </a:lnTo>
                  <a:lnTo>
                    <a:pt x="181430" y="199272"/>
                  </a:lnTo>
                  <a:lnTo>
                    <a:pt x="189902" y="206471"/>
                  </a:lnTo>
                  <a:lnTo>
                    <a:pt x="200224" y="211270"/>
                  </a:lnTo>
                  <a:lnTo>
                    <a:pt x="210612" y="210964"/>
                  </a:lnTo>
                  <a:lnTo>
                    <a:pt x="221043" y="207254"/>
                  </a:lnTo>
                  <a:lnTo>
                    <a:pt x="231503" y="201275"/>
                  </a:lnTo>
                  <a:lnTo>
                    <a:pt x="239645" y="192614"/>
                  </a:lnTo>
                  <a:lnTo>
                    <a:pt x="246241" y="182166"/>
                  </a:lnTo>
                  <a:lnTo>
                    <a:pt x="251808" y="170526"/>
                  </a:lnTo>
                  <a:lnTo>
                    <a:pt x="255519" y="156923"/>
                  </a:lnTo>
                  <a:lnTo>
                    <a:pt x="257993" y="142011"/>
                  </a:lnTo>
                  <a:lnTo>
                    <a:pt x="259643" y="126226"/>
                  </a:lnTo>
                  <a:lnTo>
                    <a:pt x="259574" y="112198"/>
                  </a:lnTo>
                  <a:lnTo>
                    <a:pt x="258358" y="99339"/>
                  </a:lnTo>
                  <a:lnTo>
                    <a:pt x="256380" y="87261"/>
                  </a:lnTo>
                  <a:lnTo>
                    <a:pt x="253892" y="75703"/>
                  </a:lnTo>
                  <a:lnTo>
                    <a:pt x="251065" y="64492"/>
                  </a:lnTo>
                  <a:lnTo>
                    <a:pt x="248011" y="53512"/>
                  </a:lnTo>
                  <a:lnTo>
                    <a:pt x="243639" y="43855"/>
                  </a:lnTo>
                  <a:lnTo>
                    <a:pt x="238387" y="35080"/>
                  </a:lnTo>
                  <a:lnTo>
                    <a:pt x="2103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677957" y="4291180"/>
              <a:ext cx="113928" cy="250799"/>
            </a:xfrm>
            <a:custGeom>
              <a:avLst/>
              <a:gdLst/>
              <a:ahLst/>
              <a:cxnLst/>
              <a:rect l="0" t="0" r="0" b="0"/>
              <a:pathLst>
                <a:path w="113928" h="250799">
                  <a:moveTo>
                    <a:pt x="8750" y="84140"/>
                  </a:moveTo>
                  <a:lnTo>
                    <a:pt x="8750" y="206729"/>
                  </a:lnTo>
                  <a:lnTo>
                    <a:pt x="9919" y="221960"/>
                  </a:lnTo>
                  <a:lnTo>
                    <a:pt x="11867" y="235620"/>
                  </a:lnTo>
                  <a:lnTo>
                    <a:pt x="14810" y="250798"/>
                  </a:lnTo>
                  <a:lnTo>
                    <a:pt x="12222" y="238066"/>
                  </a:lnTo>
                  <a:lnTo>
                    <a:pt x="4196" y="192464"/>
                  </a:lnTo>
                  <a:lnTo>
                    <a:pt x="2208" y="175054"/>
                  </a:lnTo>
                  <a:lnTo>
                    <a:pt x="883" y="157604"/>
                  </a:lnTo>
                  <a:lnTo>
                    <a:pt x="0" y="140128"/>
                  </a:lnTo>
                  <a:lnTo>
                    <a:pt x="580" y="123803"/>
                  </a:lnTo>
                  <a:lnTo>
                    <a:pt x="2135" y="108245"/>
                  </a:lnTo>
                  <a:lnTo>
                    <a:pt x="4340" y="93198"/>
                  </a:lnTo>
                  <a:lnTo>
                    <a:pt x="8147" y="79661"/>
                  </a:lnTo>
                  <a:lnTo>
                    <a:pt x="13023" y="67131"/>
                  </a:lnTo>
                  <a:lnTo>
                    <a:pt x="18610" y="55271"/>
                  </a:lnTo>
                  <a:lnTo>
                    <a:pt x="25842" y="46197"/>
                  </a:lnTo>
                  <a:lnTo>
                    <a:pt x="34168" y="38978"/>
                  </a:lnTo>
                  <a:lnTo>
                    <a:pt x="43224" y="32997"/>
                  </a:lnTo>
                  <a:lnTo>
                    <a:pt x="52769" y="27841"/>
                  </a:lnTo>
                  <a:lnTo>
                    <a:pt x="113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017963" y="5469151"/>
              <a:ext cx="83073" cy="136729"/>
            </a:xfrm>
            <a:custGeom>
              <a:avLst/>
              <a:gdLst/>
              <a:ahLst/>
              <a:cxnLst/>
              <a:rect l="0" t="0" r="0" b="0"/>
              <a:pathLst>
                <a:path w="83073" h="136729">
                  <a:moveTo>
                    <a:pt x="41001" y="0"/>
                  </a:moveTo>
                  <a:lnTo>
                    <a:pt x="29835" y="22333"/>
                  </a:lnTo>
                  <a:lnTo>
                    <a:pt x="26545" y="33587"/>
                  </a:lnTo>
                  <a:lnTo>
                    <a:pt x="24352" y="45763"/>
                  </a:lnTo>
                  <a:lnTo>
                    <a:pt x="22890" y="58556"/>
                  </a:lnTo>
                  <a:lnTo>
                    <a:pt x="20747" y="70590"/>
                  </a:lnTo>
                  <a:lnTo>
                    <a:pt x="18149" y="82119"/>
                  </a:lnTo>
                  <a:lnTo>
                    <a:pt x="15249" y="93310"/>
                  </a:lnTo>
                  <a:lnTo>
                    <a:pt x="10978" y="103108"/>
                  </a:lnTo>
                  <a:lnTo>
                    <a:pt x="5794" y="111978"/>
                  </a:lnTo>
                  <a:lnTo>
                    <a:pt x="0" y="120228"/>
                  </a:lnTo>
                  <a:lnTo>
                    <a:pt x="813" y="125728"/>
                  </a:lnTo>
                  <a:lnTo>
                    <a:pt x="6029" y="129395"/>
                  </a:lnTo>
                  <a:lnTo>
                    <a:pt x="14181" y="131840"/>
                  </a:lnTo>
                  <a:lnTo>
                    <a:pt x="24289" y="133469"/>
                  </a:lnTo>
                  <a:lnTo>
                    <a:pt x="35703" y="134556"/>
                  </a:lnTo>
                  <a:lnTo>
                    <a:pt x="83072" y="136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122503" y="5406045"/>
              <a:ext cx="20603" cy="389152"/>
            </a:xfrm>
            <a:custGeom>
              <a:avLst/>
              <a:gdLst/>
              <a:ahLst/>
              <a:cxnLst/>
              <a:rect l="0" t="0" r="0" b="0"/>
              <a:pathLst>
                <a:path w="20603" h="389152">
                  <a:moveTo>
                    <a:pt x="10085" y="0"/>
                  </a:moveTo>
                  <a:lnTo>
                    <a:pt x="4501" y="16750"/>
                  </a:lnTo>
                  <a:lnTo>
                    <a:pt x="2856" y="27527"/>
                  </a:lnTo>
                  <a:lnTo>
                    <a:pt x="1760" y="40555"/>
                  </a:lnTo>
                  <a:lnTo>
                    <a:pt x="1029" y="55084"/>
                  </a:lnTo>
                  <a:lnTo>
                    <a:pt x="216" y="83692"/>
                  </a:lnTo>
                  <a:lnTo>
                    <a:pt x="0" y="97865"/>
                  </a:lnTo>
                  <a:lnTo>
                    <a:pt x="1024" y="111989"/>
                  </a:lnTo>
                  <a:lnTo>
                    <a:pt x="2876" y="126078"/>
                  </a:lnTo>
                  <a:lnTo>
                    <a:pt x="5279" y="140146"/>
                  </a:lnTo>
                  <a:lnTo>
                    <a:pt x="6881" y="154199"/>
                  </a:lnTo>
                  <a:lnTo>
                    <a:pt x="7949" y="168242"/>
                  </a:lnTo>
                  <a:lnTo>
                    <a:pt x="8661" y="182279"/>
                  </a:lnTo>
                  <a:lnTo>
                    <a:pt x="9452" y="210340"/>
                  </a:lnTo>
                  <a:lnTo>
                    <a:pt x="10048" y="308516"/>
                  </a:lnTo>
                  <a:lnTo>
                    <a:pt x="11229" y="323708"/>
                  </a:lnTo>
                  <a:lnTo>
                    <a:pt x="13185" y="339679"/>
                  </a:lnTo>
                  <a:lnTo>
                    <a:pt x="20602" y="389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880855" y="5310164"/>
              <a:ext cx="398804" cy="680501"/>
            </a:xfrm>
            <a:custGeom>
              <a:avLst/>
              <a:gdLst/>
              <a:ahLst/>
              <a:cxnLst/>
              <a:rect l="0" t="0" r="0" b="0"/>
              <a:pathLst>
                <a:path w="398804" h="680501">
                  <a:moveTo>
                    <a:pt x="30863" y="158987"/>
                  </a:moveTo>
                  <a:lnTo>
                    <a:pt x="19696" y="175737"/>
                  </a:lnTo>
                  <a:lnTo>
                    <a:pt x="15238" y="186514"/>
                  </a:lnTo>
                  <a:lnTo>
                    <a:pt x="11097" y="199542"/>
                  </a:lnTo>
                  <a:lnTo>
                    <a:pt x="7168" y="214071"/>
                  </a:lnTo>
                  <a:lnTo>
                    <a:pt x="4549" y="228431"/>
                  </a:lnTo>
                  <a:lnTo>
                    <a:pt x="2803" y="242679"/>
                  </a:lnTo>
                  <a:lnTo>
                    <a:pt x="1639" y="256852"/>
                  </a:lnTo>
                  <a:lnTo>
                    <a:pt x="862" y="270975"/>
                  </a:lnTo>
                  <a:lnTo>
                    <a:pt x="0" y="299133"/>
                  </a:lnTo>
                  <a:lnTo>
                    <a:pt x="939" y="314354"/>
                  </a:lnTo>
                  <a:lnTo>
                    <a:pt x="2733" y="330345"/>
                  </a:lnTo>
                  <a:lnTo>
                    <a:pt x="5098" y="346849"/>
                  </a:lnTo>
                  <a:lnTo>
                    <a:pt x="6675" y="363695"/>
                  </a:lnTo>
                  <a:lnTo>
                    <a:pt x="7726" y="380768"/>
                  </a:lnTo>
                  <a:lnTo>
                    <a:pt x="8426" y="397993"/>
                  </a:lnTo>
                  <a:lnTo>
                    <a:pt x="10062" y="415320"/>
                  </a:lnTo>
                  <a:lnTo>
                    <a:pt x="12321" y="432714"/>
                  </a:lnTo>
                  <a:lnTo>
                    <a:pt x="14996" y="450153"/>
                  </a:lnTo>
                  <a:lnTo>
                    <a:pt x="19116" y="466454"/>
                  </a:lnTo>
                  <a:lnTo>
                    <a:pt x="24201" y="481996"/>
                  </a:lnTo>
                  <a:lnTo>
                    <a:pt x="49154" y="546110"/>
                  </a:lnTo>
                  <a:lnTo>
                    <a:pt x="55912" y="560809"/>
                  </a:lnTo>
                  <a:lnTo>
                    <a:pt x="62754" y="574115"/>
                  </a:lnTo>
                  <a:lnTo>
                    <a:pt x="69653" y="586491"/>
                  </a:lnTo>
                  <a:lnTo>
                    <a:pt x="76590" y="598248"/>
                  </a:lnTo>
                  <a:lnTo>
                    <a:pt x="90530" y="620660"/>
                  </a:lnTo>
                  <a:lnTo>
                    <a:pt x="98688" y="630376"/>
                  </a:lnTo>
                  <a:lnTo>
                    <a:pt x="107632" y="639191"/>
                  </a:lnTo>
                  <a:lnTo>
                    <a:pt x="117101" y="647404"/>
                  </a:lnTo>
                  <a:lnTo>
                    <a:pt x="126920" y="655218"/>
                  </a:lnTo>
                  <a:lnTo>
                    <a:pt x="136971" y="662763"/>
                  </a:lnTo>
                  <a:lnTo>
                    <a:pt x="147178" y="670131"/>
                  </a:lnTo>
                  <a:lnTo>
                    <a:pt x="160995" y="675043"/>
                  </a:lnTo>
                  <a:lnTo>
                    <a:pt x="177217" y="678318"/>
                  </a:lnTo>
                  <a:lnTo>
                    <a:pt x="195044" y="680500"/>
                  </a:lnTo>
                  <a:lnTo>
                    <a:pt x="212771" y="679619"/>
                  </a:lnTo>
                  <a:lnTo>
                    <a:pt x="230433" y="676693"/>
                  </a:lnTo>
                  <a:lnTo>
                    <a:pt x="248050" y="672406"/>
                  </a:lnTo>
                  <a:lnTo>
                    <a:pt x="264470" y="664874"/>
                  </a:lnTo>
                  <a:lnTo>
                    <a:pt x="280091" y="655177"/>
                  </a:lnTo>
                  <a:lnTo>
                    <a:pt x="295179" y="644038"/>
                  </a:lnTo>
                  <a:lnTo>
                    <a:pt x="307575" y="633106"/>
                  </a:lnTo>
                  <a:lnTo>
                    <a:pt x="318177" y="622313"/>
                  </a:lnTo>
                  <a:lnTo>
                    <a:pt x="327582" y="611611"/>
                  </a:lnTo>
                  <a:lnTo>
                    <a:pt x="335020" y="599803"/>
                  </a:lnTo>
                  <a:lnTo>
                    <a:pt x="341147" y="587255"/>
                  </a:lnTo>
                  <a:lnTo>
                    <a:pt x="346401" y="574216"/>
                  </a:lnTo>
                  <a:lnTo>
                    <a:pt x="352241" y="560849"/>
                  </a:lnTo>
                  <a:lnTo>
                    <a:pt x="364962" y="533531"/>
                  </a:lnTo>
                  <a:lnTo>
                    <a:pt x="369289" y="519702"/>
                  </a:lnTo>
                  <a:lnTo>
                    <a:pt x="372174" y="505808"/>
                  </a:lnTo>
                  <a:lnTo>
                    <a:pt x="374097" y="491871"/>
                  </a:lnTo>
                  <a:lnTo>
                    <a:pt x="379351" y="460804"/>
                  </a:lnTo>
                  <a:lnTo>
                    <a:pt x="392245" y="393249"/>
                  </a:lnTo>
                  <a:lnTo>
                    <a:pt x="394490" y="377099"/>
                  </a:lnTo>
                  <a:lnTo>
                    <a:pt x="395986" y="361657"/>
                  </a:lnTo>
                  <a:lnTo>
                    <a:pt x="396984" y="346688"/>
                  </a:lnTo>
                  <a:lnTo>
                    <a:pt x="397649" y="330866"/>
                  </a:lnTo>
                  <a:lnTo>
                    <a:pt x="398387" y="297704"/>
                  </a:lnTo>
                  <a:lnTo>
                    <a:pt x="398803" y="251767"/>
                  </a:lnTo>
                  <a:lnTo>
                    <a:pt x="397693" y="237201"/>
                  </a:lnTo>
                  <a:lnTo>
                    <a:pt x="395784" y="222816"/>
                  </a:lnTo>
                  <a:lnTo>
                    <a:pt x="393343" y="208551"/>
                  </a:lnTo>
                  <a:lnTo>
                    <a:pt x="390547" y="195535"/>
                  </a:lnTo>
                  <a:lnTo>
                    <a:pt x="387515" y="183353"/>
                  </a:lnTo>
                  <a:lnTo>
                    <a:pt x="384324" y="171725"/>
                  </a:lnTo>
                  <a:lnTo>
                    <a:pt x="377663" y="149456"/>
                  </a:lnTo>
                  <a:lnTo>
                    <a:pt x="374251" y="138610"/>
                  </a:lnTo>
                  <a:lnTo>
                    <a:pt x="369639" y="127873"/>
                  </a:lnTo>
                  <a:lnTo>
                    <a:pt x="364227" y="117208"/>
                  </a:lnTo>
                  <a:lnTo>
                    <a:pt x="358281" y="106594"/>
                  </a:lnTo>
                  <a:lnTo>
                    <a:pt x="350812" y="94842"/>
                  </a:lnTo>
                  <a:lnTo>
                    <a:pt x="342327" y="82334"/>
                  </a:lnTo>
                  <a:lnTo>
                    <a:pt x="333164" y="69320"/>
                  </a:lnTo>
                  <a:lnTo>
                    <a:pt x="323550" y="59476"/>
                  </a:lnTo>
                  <a:lnTo>
                    <a:pt x="313634" y="51745"/>
                  </a:lnTo>
                  <a:lnTo>
                    <a:pt x="303518" y="45421"/>
                  </a:lnTo>
                  <a:lnTo>
                    <a:pt x="294436" y="38869"/>
                  </a:lnTo>
                  <a:lnTo>
                    <a:pt x="286045" y="32163"/>
                  </a:lnTo>
                  <a:lnTo>
                    <a:pt x="278113" y="25356"/>
                  </a:lnTo>
                  <a:lnTo>
                    <a:pt x="268151" y="18480"/>
                  </a:lnTo>
                  <a:lnTo>
                    <a:pt x="256835" y="11559"/>
                  </a:lnTo>
                  <a:lnTo>
                    <a:pt x="244617" y="4608"/>
                  </a:lnTo>
                  <a:lnTo>
                    <a:pt x="230628" y="1142"/>
                  </a:lnTo>
                  <a:lnTo>
                    <a:pt x="215459" y="0"/>
                  </a:lnTo>
                  <a:lnTo>
                    <a:pt x="199503" y="408"/>
                  </a:lnTo>
                  <a:lnTo>
                    <a:pt x="186529" y="3017"/>
                  </a:lnTo>
                  <a:lnTo>
                    <a:pt x="175542" y="7093"/>
                  </a:lnTo>
                  <a:lnTo>
                    <a:pt x="146557" y="222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637865" y="5258799"/>
              <a:ext cx="41639" cy="483810"/>
            </a:xfrm>
            <a:custGeom>
              <a:avLst/>
              <a:gdLst/>
              <a:ahLst/>
              <a:cxnLst/>
              <a:rect l="0" t="0" r="0" b="0"/>
              <a:pathLst>
                <a:path w="41639" h="483810">
                  <a:moveTo>
                    <a:pt x="10085" y="0"/>
                  </a:moveTo>
                  <a:lnTo>
                    <a:pt x="4501" y="22333"/>
                  </a:lnTo>
                  <a:lnTo>
                    <a:pt x="2856" y="33587"/>
                  </a:lnTo>
                  <a:lnTo>
                    <a:pt x="1760" y="45764"/>
                  </a:lnTo>
                  <a:lnTo>
                    <a:pt x="1029" y="58556"/>
                  </a:lnTo>
                  <a:lnTo>
                    <a:pt x="217" y="88351"/>
                  </a:lnTo>
                  <a:lnTo>
                    <a:pt x="0" y="104477"/>
                  </a:lnTo>
                  <a:lnTo>
                    <a:pt x="1024" y="122239"/>
                  </a:lnTo>
                  <a:lnTo>
                    <a:pt x="2876" y="141093"/>
                  </a:lnTo>
                  <a:lnTo>
                    <a:pt x="5279" y="160673"/>
                  </a:lnTo>
                  <a:lnTo>
                    <a:pt x="6881" y="180738"/>
                  </a:lnTo>
                  <a:lnTo>
                    <a:pt x="7949" y="201127"/>
                  </a:lnTo>
                  <a:lnTo>
                    <a:pt x="8661" y="221731"/>
                  </a:lnTo>
                  <a:lnTo>
                    <a:pt x="10304" y="242479"/>
                  </a:lnTo>
                  <a:lnTo>
                    <a:pt x="12568" y="263323"/>
                  </a:lnTo>
                  <a:lnTo>
                    <a:pt x="15246" y="284230"/>
                  </a:lnTo>
                  <a:lnTo>
                    <a:pt x="17032" y="305180"/>
                  </a:lnTo>
                  <a:lnTo>
                    <a:pt x="18222" y="326158"/>
                  </a:lnTo>
                  <a:lnTo>
                    <a:pt x="19016" y="347156"/>
                  </a:lnTo>
                  <a:lnTo>
                    <a:pt x="20713" y="365828"/>
                  </a:lnTo>
                  <a:lnTo>
                    <a:pt x="23014" y="382952"/>
                  </a:lnTo>
                  <a:lnTo>
                    <a:pt x="28686" y="415612"/>
                  </a:lnTo>
                  <a:lnTo>
                    <a:pt x="41638" y="483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521739" y="5248944"/>
              <a:ext cx="378634" cy="359965"/>
            </a:xfrm>
            <a:custGeom>
              <a:avLst/>
              <a:gdLst/>
              <a:ahLst/>
              <a:cxnLst/>
              <a:rect l="0" t="0" r="0" b="0"/>
              <a:pathLst>
                <a:path w="378634" h="359965">
                  <a:moveTo>
                    <a:pt x="0" y="104513"/>
                  </a:moveTo>
                  <a:lnTo>
                    <a:pt x="113533" y="104513"/>
                  </a:lnTo>
                  <a:lnTo>
                    <a:pt x="130614" y="103345"/>
                  </a:lnTo>
                  <a:lnTo>
                    <a:pt x="147844" y="101397"/>
                  </a:lnTo>
                  <a:lnTo>
                    <a:pt x="165174" y="98930"/>
                  </a:lnTo>
                  <a:lnTo>
                    <a:pt x="182570" y="97285"/>
                  </a:lnTo>
                  <a:lnTo>
                    <a:pt x="200011" y="96189"/>
                  </a:lnTo>
                  <a:lnTo>
                    <a:pt x="217482" y="95458"/>
                  </a:lnTo>
                  <a:lnTo>
                    <a:pt x="232634" y="93801"/>
                  </a:lnTo>
                  <a:lnTo>
                    <a:pt x="246242" y="91529"/>
                  </a:lnTo>
                  <a:lnTo>
                    <a:pt x="258820" y="88846"/>
                  </a:lnTo>
                  <a:lnTo>
                    <a:pt x="271879" y="84719"/>
                  </a:lnTo>
                  <a:lnTo>
                    <a:pt x="285260" y="79631"/>
                  </a:lnTo>
                  <a:lnTo>
                    <a:pt x="298855" y="73902"/>
                  </a:lnTo>
                  <a:lnTo>
                    <a:pt x="311424" y="67745"/>
                  </a:lnTo>
                  <a:lnTo>
                    <a:pt x="323310" y="61303"/>
                  </a:lnTo>
                  <a:lnTo>
                    <a:pt x="334739" y="54671"/>
                  </a:lnTo>
                  <a:lnTo>
                    <a:pt x="344696" y="47913"/>
                  </a:lnTo>
                  <a:lnTo>
                    <a:pt x="353672" y="41070"/>
                  </a:lnTo>
                  <a:lnTo>
                    <a:pt x="361992" y="34171"/>
                  </a:lnTo>
                  <a:lnTo>
                    <a:pt x="366371" y="26065"/>
                  </a:lnTo>
                  <a:lnTo>
                    <a:pt x="368121" y="17156"/>
                  </a:lnTo>
                  <a:lnTo>
                    <a:pt x="368119" y="7710"/>
                  </a:lnTo>
                  <a:lnTo>
                    <a:pt x="364612" y="2582"/>
                  </a:lnTo>
                  <a:lnTo>
                    <a:pt x="358768" y="332"/>
                  </a:lnTo>
                  <a:lnTo>
                    <a:pt x="351366" y="0"/>
                  </a:lnTo>
                  <a:lnTo>
                    <a:pt x="344095" y="2116"/>
                  </a:lnTo>
                  <a:lnTo>
                    <a:pt x="336909" y="5865"/>
                  </a:lnTo>
                  <a:lnTo>
                    <a:pt x="329782" y="10700"/>
                  </a:lnTo>
                  <a:lnTo>
                    <a:pt x="323862" y="17430"/>
                  </a:lnTo>
                  <a:lnTo>
                    <a:pt x="318747" y="25423"/>
                  </a:lnTo>
                  <a:lnTo>
                    <a:pt x="314168" y="34257"/>
                  </a:lnTo>
                  <a:lnTo>
                    <a:pt x="308778" y="43652"/>
                  </a:lnTo>
                  <a:lnTo>
                    <a:pt x="302848" y="53422"/>
                  </a:lnTo>
                  <a:lnTo>
                    <a:pt x="290026" y="73626"/>
                  </a:lnTo>
                  <a:lnTo>
                    <a:pt x="276536" y="94291"/>
                  </a:lnTo>
                  <a:lnTo>
                    <a:pt x="272004" y="105879"/>
                  </a:lnTo>
                  <a:lnTo>
                    <a:pt x="268982" y="118279"/>
                  </a:lnTo>
                  <a:lnTo>
                    <a:pt x="266968" y="131219"/>
                  </a:lnTo>
                  <a:lnTo>
                    <a:pt x="264457" y="144521"/>
                  </a:lnTo>
                  <a:lnTo>
                    <a:pt x="258550" y="171766"/>
                  </a:lnTo>
                  <a:lnTo>
                    <a:pt x="256507" y="185576"/>
                  </a:lnTo>
                  <a:lnTo>
                    <a:pt x="255145" y="199457"/>
                  </a:lnTo>
                  <a:lnTo>
                    <a:pt x="254238" y="213385"/>
                  </a:lnTo>
                  <a:lnTo>
                    <a:pt x="254801" y="230851"/>
                  </a:lnTo>
                  <a:lnTo>
                    <a:pt x="256345" y="250675"/>
                  </a:lnTo>
                  <a:lnTo>
                    <a:pt x="258543" y="272072"/>
                  </a:lnTo>
                  <a:lnTo>
                    <a:pt x="262346" y="288674"/>
                  </a:lnTo>
                  <a:lnTo>
                    <a:pt x="267218" y="302079"/>
                  </a:lnTo>
                  <a:lnTo>
                    <a:pt x="272804" y="313352"/>
                  </a:lnTo>
                  <a:lnTo>
                    <a:pt x="278865" y="323206"/>
                  </a:lnTo>
                  <a:lnTo>
                    <a:pt x="285242" y="332112"/>
                  </a:lnTo>
                  <a:lnTo>
                    <a:pt x="291832" y="340386"/>
                  </a:lnTo>
                  <a:lnTo>
                    <a:pt x="300899" y="347071"/>
                  </a:lnTo>
                  <a:lnTo>
                    <a:pt x="311619" y="352697"/>
                  </a:lnTo>
                  <a:lnTo>
                    <a:pt x="323439" y="357616"/>
                  </a:lnTo>
                  <a:lnTo>
                    <a:pt x="334826" y="359726"/>
                  </a:lnTo>
                  <a:lnTo>
                    <a:pt x="345922" y="359964"/>
                  </a:lnTo>
                  <a:lnTo>
                    <a:pt x="378633" y="3569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958971" y="5269316"/>
              <a:ext cx="71647" cy="347082"/>
            </a:xfrm>
            <a:custGeom>
              <a:avLst/>
              <a:gdLst/>
              <a:ahLst/>
              <a:cxnLst/>
              <a:rect l="0" t="0" r="0" b="0"/>
              <a:pathLst>
                <a:path w="71647" h="347082">
                  <a:moveTo>
                    <a:pt x="36059" y="0"/>
                  </a:moveTo>
                  <a:lnTo>
                    <a:pt x="24893" y="11167"/>
                  </a:lnTo>
                  <a:lnTo>
                    <a:pt x="20435" y="19131"/>
                  </a:lnTo>
                  <a:lnTo>
                    <a:pt x="16294" y="29115"/>
                  </a:lnTo>
                  <a:lnTo>
                    <a:pt x="1252" y="73142"/>
                  </a:lnTo>
                  <a:lnTo>
                    <a:pt x="0" y="84989"/>
                  </a:lnTo>
                  <a:lnTo>
                    <a:pt x="333" y="97561"/>
                  </a:lnTo>
                  <a:lnTo>
                    <a:pt x="1724" y="110617"/>
                  </a:lnTo>
                  <a:lnTo>
                    <a:pt x="4989" y="123995"/>
                  </a:lnTo>
                  <a:lnTo>
                    <a:pt x="9503" y="137589"/>
                  </a:lnTo>
                  <a:lnTo>
                    <a:pt x="14849" y="151326"/>
                  </a:lnTo>
                  <a:lnTo>
                    <a:pt x="21919" y="165158"/>
                  </a:lnTo>
                  <a:lnTo>
                    <a:pt x="30138" y="179054"/>
                  </a:lnTo>
                  <a:lnTo>
                    <a:pt x="39124" y="192993"/>
                  </a:lnTo>
                  <a:lnTo>
                    <a:pt x="46283" y="208129"/>
                  </a:lnTo>
                  <a:lnTo>
                    <a:pt x="52224" y="224062"/>
                  </a:lnTo>
                  <a:lnTo>
                    <a:pt x="57354" y="240527"/>
                  </a:lnTo>
                  <a:lnTo>
                    <a:pt x="66169" y="271287"/>
                  </a:lnTo>
                  <a:lnTo>
                    <a:pt x="70156" y="286034"/>
                  </a:lnTo>
                  <a:lnTo>
                    <a:pt x="71646" y="299372"/>
                  </a:lnTo>
                  <a:lnTo>
                    <a:pt x="71470" y="311769"/>
                  </a:lnTo>
                  <a:lnTo>
                    <a:pt x="70184" y="323539"/>
                  </a:lnTo>
                  <a:lnTo>
                    <a:pt x="64652" y="331387"/>
                  </a:lnTo>
                  <a:lnTo>
                    <a:pt x="56290" y="336618"/>
                  </a:lnTo>
                  <a:lnTo>
                    <a:pt x="25542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079171" y="5258799"/>
              <a:ext cx="84142" cy="368117"/>
            </a:xfrm>
            <a:custGeom>
              <a:avLst/>
              <a:gdLst/>
              <a:ahLst/>
              <a:cxnLst/>
              <a:rect l="0" t="0" r="0" b="0"/>
              <a:pathLst>
                <a:path w="84142" h="368117">
                  <a:moveTo>
                    <a:pt x="0" y="0"/>
                  </a:moveTo>
                  <a:lnTo>
                    <a:pt x="11168" y="22333"/>
                  </a:lnTo>
                  <a:lnTo>
                    <a:pt x="15625" y="33587"/>
                  </a:lnTo>
                  <a:lnTo>
                    <a:pt x="19766" y="45764"/>
                  </a:lnTo>
                  <a:lnTo>
                    <a:pt x="23695" y="58556"/>
                  </a:lnTo>
                  <a:lnTo>
                    <a:pt x="31176" y="85235"/>
                  </a:lnTo>
                  <a:lnTo>
                    <a:pt x="56072" y="182369"/>
                  </a:lnTo>
                  <a:lnTo>
                    <a:pt x="58417" y="196371"/>
                  </a:lnTo>
                  <a:lnTo>
                    <a:pt x="59980" y="210380"/>
                  </a:lnTo>
                  <a:lnTo>
                    <a:pt x="61022" y="224394"/>
                  </a:lnTo>
                  <a:lnTo>
                    <a:pt x="62885" y="240749"/>
                  </a:lnTo>
                  <a:lnTo>
                    <a:pt x="68072" y="277618"/>
                  </a:lnTo>
                  <a:lnTo>
                    <a:pt x="69923" y="294929"/>
                  </a:lnTo>
                  <a:lnTo>
                    <a:pt x="71156" y="311144"/>
                  </a:lnTo>
                  <a:lnTo>
                    <a:pt x="84141" y="368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047619" y="5437598"/>
              <a:ext cx="168282" cy="21036"/>
            </a:xfrm>
            <a:custGeom>
              <a:avLst/>
              <a:gdLst/>
              <a:ahLst/>
              <a:cxnLst/>
              <a:rect l="0" t="0" r="0" b="0"/>
              <a:pathLst>
                <a:path w="168282" h="21036">
                  <a:moveTo>
                    <a:pt x="0" y="0"/>
                  </a:moveTo>
                  <a:lnTo>
                    <a:pt x="22333" y="0"/>
                  </a:lnTo>
                  <a:lnTo>
                    <a:pt x="33586" y="1168"/>
                  </a:lnTo>
                  <a:lnTo>
                    <a:pt x="45764" y="3116"/>
                  </a:lnTo>
                  <a:lnTo>
                    <a:pt x="88351" y="11441"/>
                  </a:lnTo>
                  <a:lnTo>
                    <a:pt x="168281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53061" y="494327"/>
            <a:ext cx="2738948" cy="525881"/>
            <a:chOff x="553061" y="494327"/>
            <a:chExt cx="2738948" cy="525881"/>
          </a:xfrm>
        </p:grpSpPr>
        <p:sp>
          <p:nvSpPr>
            <p:cNvPr id="2" name="Freeform 1"/>
            <p:cNvSpPr/>
            <p:nvPr/>
          </p:nvSpPr>
          <p:spPr>
            <a:xfrm>
              <a:off x="553061" y="549676"/>
              <a:ext cx="136863" cy="333803"/>
            </a:xfrm>
            <a:custGeom>
              <a:avLst/>
              <a:gdLst/>
              <a:ahLst/>
              <a:cxnLst/>
              <a:rect l="0" t="0" r="0" b="0"/>
              <a:pathLst>
                <a:path w="136863" h="333803">
                  <a:moveTo>
                    <a:pt x="25406" y="39309"/>
                  </a:moveTo>
                  <a:lnTo>
                    <a:pt x="3073" y="39309"/>
                  </a:lnTo>
                  <a:lnTo>
                    <a:pt x="0" y="35803"/>
                  </a:lnTo>
                  <a:lnTo>
                    <a:pt x="1457" y="29960"/>
                  </a:lnTo>
                  <a:lnTo>
                    <a:pt x="5934" y="22559"/>
                  </a:lnTo>
                  <a:lnTo>
                    <a:pt x="12425" y="16456"/>
                  </a:lnTo>
                  <a:lnTo>
                    <a:pt x="20258" y="11219"/>
                  </a:lnTo>
                  <a:lnTo>
                    <a:pt x="28986" y="6559"/>
                  </a:lnTo>
                  <a:lnTo>
                    <a:pt x="40648" y="3452"/>
                  </a:lnTo>
                  <a:lnTo>
                    <a:pt x="54265" y="1381"/>
                  </a:lnTo>
                  <a:lnTo>
                    <a:pt x="69187" y="0"/>
                  </a:lnTo>
                  <a:lnTo>
                    <a:pt x="82640" y="248"/>
                  </a:lnTo>
                  <a:lnTo>
                    <a:pt x="95115" y="1582"/>
                  </a:lnTo>
                  <a:lnTo>
                    <a:pt x="106938" y="3640"/>
                  </a:lnTo>
                  <a:lnTo>
                    <a:pt x="117156" y="7349"/>
                  </a:lnTo>
                  <a:lnTo>
                    <a:pt x="126306" y="12160"/>
                  </a:lnTo>
                  <a:lnTo>
                    <a:pt x="134743" y="17704"/>
                  </a:lnTo>
                  <a:lnTo>
                    <a:pt x="136862" y="26074"/>
                  </a:lnTo>
                  <a:lnTo>
                    <a:pt x="134769" y="36329"/>
                  </a:lnTo>
                  <a:lnTo>
                    <a:pt x="129868" y="47840"/>
                  </a:lnTo>
                  <a:lnTo>
                    <a:pt x="124263" y="57851"/>
                  </a:lnTo>
                  <a:lnTo>
                    <a:pt x="118189" y="66862"/>
                  </a:lnTo>
                  <a:lnTo>
                    <a:pt x="111803" y="75207"/>
                  </a:lnTo>
                  <a:lnTo>
                    <a:pt x="104039" y="83108"/>
                  </a:lnTo>
                  <a:lnTo>
                    <a:pt x="95357" y="90712"/>
                  </a:lnTo>
                  <a:lnTo>
                    <a:pt x="86064" y="98119"/>
                  </a:lnTo>
                  <a:lnTo>
                    <a:pt x="77531" y="105394"/>
                  </a:lnTo>
                  <a:lnTo>
                    <a:pt x="69505" y="112581"/>
                  </a:lnTo>
                  <a:lnTo>
                    <a:pt x="61817" y="119710"/>
                  </a:lnTo>
                  <a:lnTo>
                    <a:pt x="53186" y="126800"/>
                  </a:lnTo>
                  <a:lnTo>
                    <a:pt x="43926" y="133863"/>
                  </a:lnTo>
                  <a:lnTo>
                    <a:pt x="34247" y="140910"/>
                  </a:lnTo>
                  <a:lnTo>
                    <a:pt x="14144" y="154972"/>
                  </a:lnTo>
                  <a:lnTo>
                    <a:pt x="534" y="164338"/>
                  </a:lnTo>
                  <a:lnTo>
                    <a:pt x="1813" y="163563"/>
                  </a:lnTo>
                  <a:lnTo>
                    <a:pt x="6172" y="160710"/>
                  </a:lnTo>
                  <a:lnTo>
                    <a:pt x="13752" y="157639"/>
                  </a:lnTo>
                  <a:lnTo>
                    <a:pt x="23480" y="154423"/>
                  </a:lnTo>
                  <a:lnTo>
                    <a:pt x="34640" y="151110"/>
                  </a:lnTo>
                  <a:lnTo>
                    <a:pt x="45585" y="150070"/>
                  </a:lnTo>
                  <a:lnTo>
                    <a:pt x="56388" y="150546"/>
                  </a:lnTo>
                  <a:lnTo>
                    <a:pt x="67096" y="152031"/>
                  </a:lnTo>
                  <a:lnTo>
                    <a:pt x="77741" y="155359"/>
                  </a:lnTo>
                  <a:lnTo>
                    <a:pt x="88343" y="159915"/>
                  </a:lnTo>
                  <a:lnTo>
                    <a:pt x="98917" y="165289"/>
                  </a:lnTo>
                  <a:lnTo>
                    <a:pt x="107135" y="173546"/>
                  </a:lnTo>
                  <a:lnTo>
                    <a:pt x="113782" y="183726"/>
                  </a:lnTo>
                  <a:lnTo>
                    <a:pt x="119382" y="195187"/>
                  </a:lnTo>
                  <a:lnTo>
                    <a:pt x="121947" y="207502"/>
                  </a:lnTo>
                  <a:lnTo>
                    <a:pt x="122488" y="220386"/>
                  </a:lnTo>
                  <a:lnTo>
                    <a:pt x="121680" y="233650"/>
                  </a:lnTo>
                  <a:lnTo>
                    <a:pt x="117636" y="247168"/>
                  </a:lnTo>
                  <a:lnTo>
                    <a:pt x="111434" y="260854"/>
                  </a:lnTo>
                  <a:lnTo>
                    <a:pt x="103793" y="274652"/>
                  </a:lnTo>
                  <a:lnTo>
                    <a:pt x="96362" y="287357"/>
                  </a:lnTo>
                  <a:lnTo>
                    <a:pt x="81873" y="310822"/>
                  </a:lnTo>
                  <a:lnTo>
                    <a:pt x="72400" y="318482"/>
                  </a:lnTo>
                  <a:lnTo>
                    <a:pt x="61410" y="323589"/>
                  </a:lnTo>
                  <a:lnTo>
                    <a:pt x="25406" y="333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20372" y="599503"/>
              <a:ext cx="111400" cy="252620"/>
            </a:xfrm>
            <a:custGeom>
              <a:avLst/>
              <a:gdLst/>
              <a:ahLst/>
              <a:cxnLst/>
              <a:rect l="0" t="0" r="0" b="0"/>
              <a:pathLst>
                <a:path w="111400" h="252620">
                  <a:moveTo>
                    <a:pt x="21035" y="0"/>
                  </a:moveTo>
                  <a:lnTo>
                    <a:pt x="9868" y="11166"/>
                  </a:lnTo>
                  <a:lnTo>
                    <a:pt x="7748" y="17962"/>
                  </a:lnTo>
                  <a:lnTo>
                    <a:pt x="7502" y="25998"/>
                  </a:lnTo>
                  <a:lnTo>
                    <a:pt x="8508" y="34861"/>
                  </a:lnTo>
                  <a:lnTo>
                    <a:pt x="11515" y="43107"/>
                  </a:lnTo>
                  <a:lnTo>
                    <a:pt x="15857" y="50942"/>
                  </a:lnTo>
                  <a:lnTo>
                    <a:pt x="21089" y="58502"/>
                  </a:lnTo>
                  <a:lnTo>
                    <a:pt x="28083" y="64711"/>
                  </a:lnTo>
                  <a:lnTo>
                    <a:pt x="36251" y="70019"/>
                  </a:lnTo>
                  <a:lnTo>
                    <a:pt x="45203" y="74726"/>
                  </a:lnTo>
                  <a:lnTo>
                    <a:pt x="54676" y="80201"/>
                  </a:lnTo>
                  <a:lnTo>
                    <a:pt x="64498" y="86189"/>
                  </a:lnTo>
                  <a:lnTo>
                    <a:pt x="74551" y="92518"/>
                  </a:lnTo>
                  <a:lnTo>
                    <a:pt x="83591" y="100243"/>
                  </a:lnTo>
                  <a:lnTo>
                    <a:pt x="91955" y="108899"/>
                  </a:lnTo>
                  <a:lnTo>
                    <a:pt x="99868" y="118175"/>
                  </a:lnTo>
                  <a:lnTo>
                    <a:pt x="105143" y="129034"/>
                  </a:lnTo>
                  <a:lnTo>
                    <a:pt x="108660" y="140948"/>
                  </a:lnTo>
                  <a:lnTo>
                    <a:pt x="111005" y="153565"/>
                  </a:lnTo>
                  <a:lnTo>
                    <a:pt x="111399" y="165482"/>
                  </a:lnTo>
                  <a:lnTo>
                    <a:pt x="110493" y="176933"/>
                  </a:lnTo>
                  <a:lnTo>
                    <a:pt x="108721" y="188072"/>
                  </a:lnTo>
                  <a:lnTo>
                    <a:pt x="104034" y="199005"/>
                  </a:lnTo>
                  <a:lnTo>
                    <a:pt x="97403" y="209799"/>
                  </a:lnTo>
                  <a:lnTo>
                    <a:pt x="89476" y="220501"/>
                  </a:lnTo>
                  <a:lnTo>
                    <a:pt x="79517" y="229972"/>
                  </a:lnTo>
                  <a:lnTo>
                    <a:pt x="68204" y="238624"/>
                  </a:lnTo>
                  <a:lnTo>
                    <a:pt x="55987" y="246729"/>
                  </a:lnTo>
                  <a:lnTo>
                    <a:pt x="44336" y="250964"/>
                  </a:lnTo>
                  <a:lnTo>
                    <a:pt x="33063" y="252619"/>
                  </a:lnTo>
                  <a:lnTo>
                    <a:pt x="0" y="252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93995" y="567950"/>
              <a:ext cx="105177" cy="1"/>
            </a:xfrm>
            <a:custGeom>
              <a:avLst/>
              <a:gdLst/>
              <a:ahLst/>
              <a:cxnLst/>
              <a:rect l="0" t="0" r="0" b="0"/>
              <a:pathLst>
                <a:path w="105177" h="1">
                  <a:moveTo>
                    <a:pt x="0" y="0"/>
                  </a:move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53819" y="830890"/>
              <a:ext cx="3117" cy="42071"/>
            </a:xfrm>
            <a:custGeom>
              <a:avLst/>
              <a:gdLst/>
              <a:ahLst/>
              <a:cxnLst/>
              <a:rect l="0" t="0" r="0" b="0"/>
              <a:pathLst>
                <a:path w="3117" h="42071">
                  <a:moveTo>
                    <a:pt x="3116" y="0"/>
                  </a:moveTo>
                  <a:lnTo>
                    <a:pt x="0" y="9349"/>
                  </a:lnTo>
                  <a:lnTo>
                    <a:pt x="3116" y="42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87450" y="567950"/>
              <a:ext cx="126473" cy="305239"/>
            </a:xfrm>
            <a:custGeom>
              <a:avLst/>
              <a:gdLst/>
              <a:ahLst/>
              <a:cxnLst/>
              <a:rect l="0" t="0" r="0" b="0"/>
              <a:pathLst>
                <a:path w="126473" h="305239">
                  <a:moveTo>
                    <a:pt x="79837" y="0"/>
                  </a:moveTo>
                  <a:lnTo>
                    <a:pt x="57504" y="0"/>
                  </a:lnTo>
                  <a:lnTo>
                    <a:pt x="48587" y="2337"/>
                  </a:lnTo>
                  <a:lnTo>
                    <a:pt x="40306" y="6232"/>
                  </a:lnTo>
                  <a:lnTo>
                    <a:pt x="32448" y="11167"/>
                  </a:lnTo>
                  <a:lnTo>
                    <a:pt x="24872" y="16793"/>
                  </a:lnTo>
                  <a:lnTo>
                    <a:pt x="17484" y="22882"/>
                  </a:lnTo>
                  <a:lnTo>
                    <a:pt x="10222" y="29278"/>
                  </a:lnTo>
                  <a:lnTo>
                    <a:pt x="5380" y="38217"/>
                  </a:lnTo>
                  <a:lnTo>
                    <a:pt x="2152" y="48850"/>
                  </a:lnTo>
                  <a:lnTo>
                    <a:pt x="0" y="60614"/>
                  </a:lnTo>
                  <a:lnTo>
                    <a:pt x="2072" y="71962"/>
                  </a:lnTo>
                  <a:lnTo>
                    <a:pt x="6958" y="83033"/>
                  </a:lnTo>
                  <a:lnTo>
                    <a:pt x="13722" y="93920"/>
                  </a:lnTo>
                  <a:lnTo>
                    <a:pt x="20568" y="103515"/>
                  </a:lnTo>
                  <a:lnTo>
                    <a:pt x="27470" y="112249"/>
                  </a:lnTo>
                  <a:lnTo>
                    <a:pt x="34408" y="120409"/>
                  </a:lnTo>
                  <a:lnTo>
                    <a:pt x="41371" y="128186"/>
                  </a:lnTo>
                  <a:lnTo>
                    <a:pt x="55340" y="143060"/>
                  </a:lnTo>
                  <a:lnTo>
                    <a:pt x="63506" y="152636"/>
                  </a:lnTo>
                  <a:lnTo>
                    <a:pt x="81928" y="175741"/>
                  </a:lnTo>
                  <a:lnTo>
                    <a:pt x="89411" y="188446"/>
                  </a:lnTo>
                  <a:lnTo>
                    <a:pt x="95569" y="201591"/>
                  </a:lnTo>
                  <a:lnTo>
                    <a:pt x="100843" y="215029"/>
                  </a:lnTo>
                  <a:lnTo>
                    <a:pt x="104358" y="228662"/>
                  </a:lnTo>
                  <a:lnTo>
                    <a:pt x="106702" y="242425"/>
                  </a:lnTo>
                  <a:lnTo>
                    <a:pt x="108265" y="256275"/>
                  </a:lnTo>
                  <a:lnTo>
                    <a:pt x="105801" y="267846"/>
                  </a:lnTo>
                  <a:lnTo>
                    <a:pt x="100652" y="277897"/>
                  </a:lnTo>
                  <a:lnTo>
                    <a:pt x="93714" y="286934"/>
                  </a:lnTo>
                  <a:lnTo>
                    <a:pt x="85582" y="294128"/>
                  </a:lnTo>
                  <a:lnTo>
                    <a:pt x="76656" y="300093"/>
                  </a:lnTo>
                  <a:lnTo>
                    <a:pt x="67199" y="305238"/>
                  </a:lnTo>
                  <a:lnTo>
                    <a:pt x="59725" y="303993"/>
                  </a:lnTo>
                  <a:lnTo>
                    <a:pt x="53574" y="298489"/>
                  </a:lnTo>
                  <a:lnTo>
                    <a:pt x="48305" y="290145"/>
                  </a:lnTo>
                  <a:lnTo>
                    <a:pt x="47130" y="278739"/>
                  </a:lnTo>
                  <a:lnTo>
                    <a:pt x="48683" y="265293"/>
                  </a:lnTo>
                  <a:lnTo>
                    <a:pt x="52056" y="250485"/>
                  </a:lnTo>
                  <a:lnTo>
                    <a:pt x="56642" y="237107"/>
                  </a:lnTo>
                  <a:lnTo>
                    <a:pt x="62037" y="224683"/>
                  </a:lnTo>
                  <a:lnTo>
                    <a:pt x="67970" y="212894"/>
                  </a:lnTo>
                  <a:lnTo>
                    <a:pt x="74263" y="202698"/>
                  </a:lnTo>
                  <a:lnTo>
                    <a:pt x="80796" y="193563"/>
                  </a:lnTo>
                  <a:lnTo>
                    <a:pt x="87488" y="185136"/>
                  </a:lnTo>
                  <a:lnTo>
                    <a:pt x="93118" y="176012"/>
                  </a:lnTo>
                  <a:lnTo>
                    <a:pt x="98040" y="166423"/>
                  </a:lnTo>
                  <a:lnTo>
                    <a:pt x="102490" y="156525"/>
                  </a:lnTo>
                  <a:lnTo>
                    <a:pt x="106625" y="146420"/>
                  </a:lnTo>
                  <a:lnTo>
                    <a:pt x="110551" y="136178"/>
                  </a:lnTo>
                  <a:lnTo>
                    <a:pt x="114336" y="125844"/>
                  </a:lnTo>
                  <a:lnTo>
                    <a:pt x="118029" y="114280"/>
                  </a:lnTo>
                  <a:lnTo>
                    <a:pt x="121659" y="101896"/>
                  </a:lnTo>
                  <a:lnTo>
                    <a:pt x="125248" y="88966"/>
                  </a:lnTo>
                  <a:lnTo>
                    <a:pt x="126472" y="75671"/>
                  </a:lnTo>
                  <a:lnTo>
                    <a:pt x="126119" y="62134"/>
                  </a:lnTo>
                  <a:lnTo>
                    <a:pt x="100873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14534" y="883478"/>
              <a:ext cx="42071" cy="136730"/>
            </a:xfrm>
            <a:custGeom>
              <a:avLst/>
              <a:gdLst/>
              <a:ahLst/>
              <a:cxnLst/>
              <a:rect l="0" t="0" r="0" b="0"/>
              <a:pathLst>
                <a:path w="42071" h="136730">
                  <a:moveTo>
                    <a:pt x="42070" y="0"/>
                  </a:moveTo>
                  <a:lnTo>
                    <a:pt x="42070" y="33500"/>
                  </a:lnTo>
                  <a:lnTo>
                    <a:pt x="39733" y="48043"/>
                  </a:lnTo>
                  <a:lnTo>
                    <a:pt x="35837" y="62413"/>
                  </a:lnTo>
                  <a:lnTo>
                    <a:pt x="30903" y="76667"/>
                  </a:lnTo>
                  <a:lnTo>
                    <a:pt x="25276" y="89676"/>
                  </a:lnTo>
                  <a:lnTo>
                    <a:pt x="19188" y="101854"/>
                  </a:lnTo>
                  <a:lnTo>
                    <a:pt x="0" y="136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19544" y="556294"/>
              <a:ext cx="147636" cy="337702"/>
            </a:xfrm>
            <a:custGeom>
              <a:avLst/>
              <a:gdLst/>
              <a:ahLst/>
              <a:cxnLst/>
              <a:rect l="0" t="0" r="0" b="0"/>
              <a:pathLst>
                <a:path w="147636" h="337702">
                  <a:moveTo>
                    <a:pt x="0" y="64244"/>
                  </a:moveTo>
                  <a:lnTo>
                    <a:pt x="5583" y="47494"/>
                  </a:lnTo>
                  <a:lnTo>
                    <a:pt x="9565" y="40222"/>
                  </a:lnTo>
                  <a:lnTo>
                    <a:pt x="14557" y="33037"/>
                  </a:lnTo>
                  <a:lnTo>
                    <a:pt x="20222" y="25910"/>
                  </a:lnTo>
                  <a:lnTo>
                    <a:pt x="28674" y="18821"/>
                  </a:lnTo>
                  <a:lnTo>
                    <a:pt x="38983" y="11758"/>
                  </a:lnTo>
                  <a:lnTo>
                    <a:pt x="50530" y="4712"/>
                  </a:lnTo>
                  <a:lnTo>
                    <a:pt x="61733" y="1184"/>
                  </a:lnTo>
                  <a:lnTo>
                    <a:pt x="72708" y="0"/>
                  </a:lnTo>
                  <a:lnTo>
                    <a:pt x="83531" y="379"/>
                  </a:lnTo>
                  <a:lnTo>
                    <a:pt x="93083" y="2970"/>
                  </a:lnTo>
                  <a:lnTo>
                    <a:pt x="101789" y="7034"/>
                  </a:lnTo>
                  <a:lnTo>
                    <a:pt x="109929" y="12080"/>
                  </a:lnTo>
                  <a:lnTo>
                    <a:pt x="114188" y="21288"/>
                  </a:lnTo>
                  <a:lnTo>
                    <a:pt x="115858" y="33269"/>
                  </a:lnTo>
                  <a:lnTo>
                    <a:pt x="115803" y="47100"/>
                  </a:lnTo>
                  <a:lnTo>
                    <a:pt x="111093" y="59826"/>
                  </a:lnTo>
                  <a:lnTo>
                    <a:pt x="103277" y="71816"/>
                  </a:lnTo>
                  <a:lnTo>
                    <a:pt x="93393" y="83316"/>
                  </a:lnTo>
                  <a:lnTo>
                    <a:pt x="83297" y="94488"/>
                  </a:lnTo>
                  <a:lnTo>
                    <a:pt x="62731" y="116250"/>
                  </a:lnTo>
                  <a:lnTo>
                    <a:pt x="59350" y="121118"/>
                  </a:lnTo>
                  <a:lnTo>
                    <a:pt x="60602" y="122027"/>
                  </a:lnTo>
                  <a:lnTo>
                    <a:pt x="64942" y="120295"/>
                  </a:lnTo>
                  <a:lnTo>
                    <a:pt x="79114" y="115255"/>
                  </a:lnTo>
                  <a:lnTo>
                    <a:pt x="87801" y="112275"/>
                  </a:lnTo>
                  <a:lnTo>
                    <a:pt x="97099" y="112625"/>
                  </a:lnTo>
                  <a:lnTo>
                    <a:pt x="106803" y="115196"/>
                  </a:lnTo>
                  <a:lnTo>
                    <a:pt x="116778" y="119247"/>
                  </a:lnTo>
                  <a:lnTo>
                    <a:pt x="125766" y="125454"/>
                  </a:lnTo>
                  <a:lnTo>
                    <a:pt x="134095" y="133097"/>
                  </a:lnTo>
                  <a:lnTo>
                    <a:pt x="141984" y="141699"/>
                  </a:lnTo>
                  <a:lnTo>
                    <a:pt x="146076" y="152108"/>
                  </a:lnTo>
                  <a:lnTo>
                    <a:pt x="147635" y="163722"/>
                  </a:lnTo>
                  <a:lnTo>
                    <a:pt x="147505" y="176139"/>
                  </a:lnTo>
                  <a:lnTo>
                    <a:pt x="145082" y="190260"/>
                  </a:lnTo>
                  <a:lnTo>
                    <a:pt x="141129" y="205517"/>
                  </a:lnTo>
                  <a:lnTo>
                    <a:pt x="136156" y="221531"/>
                  </a:lnTo>
                  <a:lnTo>
                    <a:pt x="130504" y="234545"/>
                  </a:lnTo>
                  <a:lnTo>
                    <a:pt x="124398" y="245558"/>
                  </a:lnTo>
                  <a:lnTo>
                    <a:pt x="117991" y="255237"/>
                  </a:lnTo>
                  <a:lnTo>
                    <a:pt x="111382" y="264027"/>
                  </a:lnTo>
                  <a:lnTo>
                    <a:pt x="104639" y="272225"/>
                  </a:lnTo>
                  <a:lnTo>
                    <a:pt x="97806" y="280027"/>
                  </a:lnTo>
                  <a:lnTo>
                    <a:pt x="89745" y="287565"/>
                  </a:lnTo>
                  <a:lnTo>
                    <a:pt x="80865" y="294928"/>
                  </a:lnTo>
                  <a:lnTo>
                    <a:pt x="71440" y="302174"/>
                  </a:lnTo>
                  <a:lnTo>
                    <a:pt x="60481" y="309342"/>
                  </a:lnTo>
                  <a:lnTo>
                    <a:pt x="48501" y="316458"/>
                  </a:lnTo>
                  <a:lnTo>
                    <a:pt x="0" y="337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75757" y="536397"/>
              <a:ext cx="112763" cy="292872"/>
            </a:xfrm>
            <a:custGeom>
              <a:avLst/>
              <a:gdLst/>
              <a:ahLst/>
              <a:cxnLst/>
              <a:rect l="0" t="0" r="0" b="0"/>
              <a:pathLst>
                <a:path w="112763" h="292872">
                  <a:moveTo>
                    <a:pt x="38280" y="0"/>
                  </a:moveTo>
                  <a:lnTo>
                    <a:pt x="27113" y="11167"/>
                  </a:lnTo>
                  <a:lnTo>
                    <a:pt x="21486" y="19131"/>
                  </a:lnTo>
                  <a:lnTo>
                    <a:pt x="15398" y="29115"/>
                  </a:lnTo>
                  <a:lnTo>
                    <a:pt x="9002" y="40445"/>
                  </a:lnTo>
                  <a:lnTo>
                    <a:pt x="4738" y="53842"/>
                  </a:lnTo>
                  <a:lnTo>
                    <a:pt x="1895" y="68616"/>
                  </a:lnTo>
                  <a:lnTo>
                    <a:pt x="0" y="84308"/>
                  </a:lnTo>
                  <a:lnTo>
                    <a:pt x="2242" y="97107"/>
                  </a:lnTo>
                  <a:lnTo>
                    <a:pt x="7243" y="107977"/>
                  </a:lnTo>
                  <a:lnTo>
                    <a:pt x="14083" y="117561"/>
                  </a:lnTo>
                  <a:lnTo>
                    <a:pt x="20980" y="126288"/>
                  </a:lnTo>
                  <a:lnTo>
                    <a:pt x="27915" y="134442"/>
                  </a:lnTo>
                  <a:lnTo>
                    <a:pt x="34876" y="142216"/>
                  </a:lnTo>
                  <a:lnTo>
                    <a:pt x="43022" y="148568"/>
                  </a:lnTo>
                  <a:lnTo>
                    <a:pt x="51959" y="153970"/>
                  </a:lnTo>
                  <a:lnTo>
                    <a:pt x="61423" y="158741"/>
                  </a:lnTo>
                  <a:lnTo>
                    <a:pt x="71238" y="164258"/>
                  </a:lnTo>
                  <a:lnTo>
                    <a:pt x="81287" y="170274"/>
                  </a:lnTo>
                  <a:lnTo>
                    <a:pt x="91492" y="176621"/>
                  </a:lnTo>
                  <a:lnTo>
                    <a:pt x="99464" y="185528"/>
                  </a:lnTo>
                  <a:lnTo>
                    <a:pt x="105948" y="196140"/>
                  </a:lnTo>
                  <a:lnTo>
                    <a:pt x="111439" y="207889"/>
                  </a:lnTo>
                  <a:lnTo>
                    <a:pt x="112762" y="219228"/>
                  </a:lnTo>
                  <a:lnTo>
                    <a:pt x="111307" y="230292"/>
                  </a:lnTo>
                  <a:lnTo>
                    <a:pt x="108000" y="241175"/>
                  </a:lnTo>
                  <a:lnTo>
                    <a:pt x="102289" y="250767"/>
                  </a:lnTo>
                  <a:lnTo>
                    <a:pt x="94976" y="259499"/>
                  </a:lnTo>
                  <a:lnTo>
                    <a:pt x="86595" y="267658"/>
                  </a:lnTo>
                  <a:lnTo>
                    <a:pt x="76333" y="275434"/>
                  </a:lnTo>
                  <a:lnTo>
                    <a:pt x="64817" y="282956"/>
                  </a:lnTo>
                  <a:lnTo>
                    <a:pt x="52466" y="290307"/>
                  </a:lnTo>
                  <a:lnTo>
                    <a:pt x="40725" y="292871"/>
                  </a:lnTo>
                  <a:lnTo>
                    <a:pt x="29392" y="292243"/>
                  </a:lnTo>
                  <a:lnTo>
                    <a:pt x="18332" y="289487"/>
                  </a:lnTo>
                  <a:lnTo>
                    <a:pt x="12126" y="281807"/>
                  </a:lnTo>
                  <a:lnTo>
                    <a:pt x="9158" y="270843"/>
                  </a:lnTo>
                  <a:lnTo>
                    <a:pt x="8347" y="257691"/>
                  </a:lnTo>
                  <a:lnTo>
                    <a:pt x="10145" y="243080"/>
                  </a:lnTo>
                  <a:lnTo>
                    <a:pt x="13680" y="227496"/>
                  </a:lnTo>
                  <a:lnTo>
                    <a:pt x="18374" y="211264"/>
                  </a:lnTo>
                  <a:lnTo>
                    <a:pt x="23841" y="198105"/>
                  </a:lnTo>
                  <a:lnTo>
                    <a:pt x="29822" y="186995"/>
                  </a:lnTo>
                  <a:lnTo>
                    <a:pt x="36147" y="177252"/>
                  </a:lnTo>
                  <a:lnTo>
                    <a:pt x="41533" y="167250"/>
                  </a:lnTo>
                  <a:lnTo>
                    <a:pt x="46291" y="157076"/>
                  </a:lnTo>
                  <a:lnTo>
                    <a:pt x="50633" y="146788"/>
                  </a:lnTo>
                  <a:lnTo>
                    <a:pt x="55864" y="137592"/>
                  </a:lnTo>
                  <a:lnTo>
                    <a:pt x="61689" y="129124"/>
                  </a:lnTo>
                  <a:lnTo>
                    <a:pt x="67909" y="121141"/>
                  </a:lnTo>
                  <a:lnTo>
                    <a:pt x="73225" y="109976"/>
                  </a:lnTo>
                  <a:lnTo>
                    <a:pt x="77937" y="96690"/>
                  </a:lnTo>
                  <a:lnTo>
                    <a:pt x="82247" y="81989"/>
                  </a:lnTo>
                  <a:lnTo>
                    <a:pt x="83952" y="67514"/>
                  </a:lnTo>
                  <a:lnTo>
                    <a:pt x="83920" y="53190"/>
                  </a:lnTo>
                  <a:lnTo>
                    <a:pt x="82730" y="38966"/>
                  </a:lnTo>
                  <a:lnTo>
                    <a:pt x="78431" y="28314"/>
                  </a:lnTo>
                  <a:lnTo>
                    <a:pt x="72059" y="20045"/>
                  </a:lnTo>
                  <a:lnTo>
                    <a:pt x="38280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92836" y="767784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25876" y="578467"/>
              <a:ext cx="161454" cy="117956"/>
            </a:xfrm>
            <a:custGeom>
              <a:avLst/>
              <a:gdLst/>
              <a:ahLst/>
              <a:cxnLst/>
              <a:rect l="0" t="0" r="0" b="0"/>
              <a:pathLst>
                <a:path w="161454" h="117956">
                  <a:moveTo>
                    <a:pt x="24724" y="0"/>
                  </a:moveTo>
                  <a:lnTo>
                    <a:pt x="10085" y="58557"/>
                  </a:lnTo>
                  <a:lnTo>
                    <a:pt x="6784" y="70591"/>
                  </a:lnTo>
                  <a:lnTo>
                    <a:pt x="0" y="93311"/>
                  </a:lnTo>
                  <a:lnTo>
                    <a:pt x="1230" y="101940"/>
                  </a:lnTo>
                  <a:lnTo>
                    <a:pt x="5556" y="108862"/>
                  </a:lnTo>
                  <a:lnTo>
                    <a:pt x="11945" y="114645"/>
                  </a:lnTo>
                  <a:lnTo>
                    <a:pt x="19710" y="117332"/>
                  </a:lnTo>
                  <a:lnTo>
                    <a:pt x="28393" y="117955"/>
                  </a:lnTo>
                  <a:lnTo>
                    <a:pt x="37688" y="117201"/>
                  </a:lnTo>
                  <a:lnTo>
                    <a:pt x="48559" y="115530"/>
                  </a:lnTo>
                  <a:lnTo>
                    <a:pt x="60480" y="113247"/>
                  </a:lnTo>
                  <a:lnTo>
                    <a:pt x="86192" y="107595"/>
                  </a:lnTo>
                  <a:lnTo>
                    <a:pt x="99593" y="104451"/>
                  </a:lnTo>
                  <a:lnTo>
                    <a:pt x="161453" y="84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03188" y="494327"/>
              <a:ext cx="52589" cy="326046"/>
            </a:xfrm>
            <a:custGeom>
              <a:avLst/>
              <a:gdLst/>
              <a:ahLst/>
              <a:cxnLst/>
              <a:rect l="0" t="0" r="0" b="0"/>
              <a:pathLst>
                <a:path w="52589" h="326046">
                  <a:moveTo>
                    <a:pt x="52588" y="0"/>
                  </a:moveTo>
                  <a:lnTo>
                    <a:pt x="47004" y="27917"/>
                  </a:lnTo>
                  <a:lnTo>
                    <a:pt x="45360" y="41983"/>
                  </a:lnTo>
                  <a:lnTo>
                    <a:pt x="44263" y="57204"/>
                  </a:lnTo>
                  <a:lnTo>
                    <a:pt x="43532" y="73195"/>
                  </a:lnTo>
                  <a:lnTo>
                    <a:pt x="41876" y="88530"/>
                  </a:lnTo>
                  <a:lnTo>
                    <a:pt x="39604" y="103427"/>
                  </a:lnTo>
                  <a:lnTo>
                    <a:pt x="24216" y="189519"/>
                  </a:lnTo>
                  <a:lnTo>
                    <a:pt x="17385" y="221349"/>
                  </a:lnTo>
                  <a:lnTo>
                    <a:pt x="15096" y="236381"/>
                  </a:lnTo>
                  <a:lnTo>
                    <a:pt x="13570" y="251077"/>
                  </a:lnTo>
                  <a:lnTo>
                    <a:pt x="12552" y="265549"/>
                  </a:lnTo>
                  <a:lnTo>
                    <a:pt x="10705" y="278702"/>
                  </a:lnTo>
                  <a:lnTo>
                    <a:pt x="8305" y="290978"/>
                  </a:lnTo>
                  <a:lnTo>
                    <a:pt x="0" y="326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60952" y="820372"/>
              <a:ext cx="42071" cy="105177"/>
            </a:xfrm>
            <a:custGeom>
              <a:avLst/>
              <a:gdLst/>
              <a:ahLst/>
              <a:cxnLst/>
              <a:rect l="0" t="0" r="0" b="0"/>
              <a:pathLst>
                <a:path w="42071" h="105177">
                  <a:moveTo>
                    <a:pt x="42070" y="0"/>
                  </a:moveTo>
                  <a:lnTo>
                    <a:pt x="36487" y="16750"/>
                  </a:lnTo>
                  <a:lnTo>
                    <a:pt x="33674" y="26359"/>
                  </a:lnTo>
                  <a:lnTo>
                    <a:pt x="24131" y="61047"/>
                  </a:lnTo>
                  <a:lnTo>
                    <a:pt x="20762" y="72251"/>
                  </a:lnTo>
                  <a:lnTo>
                    <a:pt x="0" y="105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99335" y="567950"/>
              <a:ext cx="119216" cy="170534"/>
            </a:xfrm>
            <a:custGeom>
              <a:avLst/>
              <a:gdLst/>
              <a:ahLst/>
              <a:cxnLst/>
              <a:rect l="0" t="0" r="0" b="0"/>
              <a:pathLst>
                <a:path w="119216" h="170534">
                  <a:moveTo>
                    <a:pt x="45592" y="0"/>
                  </a:moveTo>
                  <a:lnTo>
                    <a:pt x="20869" y="74170"/>
                  </a:lnTo>
                  <a:lnTo>
                    <a:pt x="17424" y="85674"/>
                  </a:lnTo>
                  <a:lnTo>
                    <a:pt x="6991" y="123030"/>
                  </a:lnTo>
                  <a:lnTo>
                    <a:pt x="0" y="145832"/>
                  </a:lnTo>
                  <a:lnTo>
                    <a:pt x="2342" y="154484"/>
                  </a:lnTo>
                  <a:lnTo>
                    <a:pt x="8579" y="161420"/>
                  </a:lnTo>
                  <a:lnTo>
                    <a:pt x="17411" y="167213"/>
                  </a:lnTo>
                  <a:lnTo>
                    <a:pt x="27973" y="169906"/>
                  </a:lnTo>
                  <a:lnTo>
                    <a:pt x="39689" y="170533"/>
                  </a:lnTo>
                  <a:lnTo>
                    <a:pt x="52174" y="169783"/>
                  </a:lnTo>
                  <a:lnTo>
                    <a:pt x="65173" y="168114"/>
                  </a:lnTo>
                  <a:lnTo>
                    <a:pt x="78512" y="165832"/>
                  </a:lnTo>
                  <a:lnTo>
                    <a:pt x="119215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86997" y="525879"/>
              <a:ext cx="42072" cy="378635"/>
            </a:xfrm>
            <a:custGeom>
              <a:avLst/>
              <a:gdLst/>
              <a:ahLst/>
              <a:cxnLst/>
              <a:rect l="0" t="0" r="0" b="0"/>
              <a:pathLst>
                <a:path w="42072" h="378635">
                  <a:moveTo>
                    <a:pt x="42071" y="0"/>
                  </a:moveTo>
                  <a:lnTo>
                    <a:pt x="36488" y="39084"/>
                  </a:lnTo>
                  <a:lnTo>
                    <a:pt x="34843" y="59946"/>
                  </a:lnTo>
                  <a:lnTo>
                    <a:pt x="33746" y="83203"/>
                  </a:lnTo>
                  <a:lnTo>
                    <a:pt x="33015" y="108057"/>
                  </a:lnTo>
                  <a:lnTo>
                    <a:pt x="31359" y="129301"/>
                  </a:lnTo>
                  <a:lnTo>
                    <a:pt x="29087" y="148138"/>
                  </a:lnTo>
                  <a:lnTo>
                    <a:pt x="26403" y="165370"/>
                  </a:lnTo>
                  <a:lnTo>
                    <a:pt x="24614" y="182701"/>
                  </a:lnTo>
                  <a:lnTo>
                    <a:pt x="23421" y="200099"/>
                  </a:lnTo>
                  <a:lnTo>
                    <a:pt x="22626" y="217540"/>
                  </a:lnTo>
                  <a:lnTo>
                    <a:pt x="20927" y="232673"/>
                  </a:lnTo>
                  <a:lnTo>
                    <a:pt x="18626" y="246268"/>
                  </a:lnTo>
                  <a:lnTo>
                    <a:pt x="15923" y="258837"/>
                  </a:lnTo>
                  <a:lnTo>
                    <a:pt x="14122" y="271891"/>
                  </a:lnTo>
                  <a:lnTo>
                    <a:pt x="12920" y="285268"/>
                  </a:lnTo>
                  <a:lnTo>
                    <a:pt x="12120" y="298861"/>
                  </a:lnTo>
                  <a:lnTo>
                    <a:pt x="10417" y="312597"/>
                  </a:lnTo>
                  <a:lnTo>
                    <a:pt x="0" y="378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01563" y="541331"/>
              <a:ext cx="127340" cy="331630"/>
            </a:xfrm>
            <a:custGeom>
              <a:avLst/>
              <a:gdLst/>
              <a:ahLst/>
              <a:cxnLst/>
              <a:rect l="0" t="0" r="0" b="0"/>
              <a:pathLst>
                <a:path w="127340" h="331630">
                  <a:moveTo>
                    <a:pt x="127339" y="5584"/>
                  </a:moveTo>
                  <a:lnTo>
                    <a:pt x="105006" y="0"/>
                  </a:lnTo>
                  <a:lnTo>
                    <a:pt x="93752" y="3030"/>
                  </a:lnTo>
                  <a:lnTo>
                    <a:pt x="81576" y="9724"/>
                  </a:lnTo>
                  <a:lnTo>
                    <a:pt x="68783" y="18862"/>
                  </a:lnTo>
                  <a:lnTo>
                    <a:pt x="57918" y="27291"/>
                  </a:lnTo>
                  <a:lnTo>
                    <a:pt x="48337" y="35247"/>
                  </a:lnTo>
                  <a:lnTo>
                    <a:pt x="39612" y="42889"/>
                  </a:lnTo>
                  <a:lnTo>
                    <a:pt x="31459" y="51489"/>
                  </a:lnTo>
                  <a:lnTo>
                    <a:pt x="23686" y="60728"/>
                  </a:lnTo>
                  <a:lnTo>
                    <a:pt x="16167" y="70394"/>
                  </a:lnTo>
                  <a:lnTo>
                    <a:pt x="9985" y="80343"/>
                  </a:lnTo>
                  <a:lnTo>
                    <a:pt x="4696" y="90482"/>
                  </a:lnTo>
                  <a:lnTo>
                    <a:pt x="0" y="100747"/>
                  </a:lnTo>
                  <a:lnTo>
                    <a:pt x="376" y="106422"/>
                  </a:lnTo>
                  <a:lnTo>
                    <a:pt x="4133" y="109036"/>
                  </a:lnTo>
                  <a:lnTo>
                    <a:pt x="10143" y="109611"/>
                  </a:lnTo>
                  <a:lnTo>
                    <a:pt x="17656" y="105319"/>
                  </a:lnTo>
                  <a:lnTo>
                    <a:pt x="26170" y="97784"/>
                  </a:lnTo>
                  <a:lnTo>
                    <a:pt x="35352" y="88086"/>
                  </a:lnTo>
                  <a:lnTo>
                    <a:pt x="46148" y="78114"/>
                  </a:lnTo>
                  <a:lnTo>
                    <a:pt x="58020" y="67961"/>
                  </a:lnTo>
                  <a:lnTo>
                    <a:pt x="70609" y="57686"/>
                  </a:lnTo>
                  <a:lnTo>
                    <a:pt x="82507" y="47330"/>
                  </a:lnTo>
                  <a:lnTo>
                    <a:pt x="93945" y="36921"/>
                  </a:lnTo>
                  <a:lnTo>
                    <a:pt x="105076" y="26475"/>
                  </a:lnTo>
                  <a:lnTo>
                    <a:pt x="112497" y="25354"/>
                  </a:lnTo>
                  <a:lnTo>
                    <a:pt x="117444" y="30450"/>
                  </a:lnTo>
                  <a:lnTo>
                    <a:pt x="120743" y="39691"/>
                  </a:lnTo>
                  <a:lnTo>
                    <a:pt x="121773" y="52863"/>
                  </a:lnTo>
                  <a:lnTo>
                    <a:pt x="121291" y="68656"/>
                  </a:lnTo>
                  <a:lnTo>
                    <a:pt x="119801" y="86196"/>
                  </a:lnTo>
                  <a:lnTo>
                    <a:pt x="118808" y="102564"/>
                  </a:lnTo>
                  <a:lnTo>
                    <a:pt x="117705" y="133217"/>
                  </a:lnTo>
                  <a:lnTo>
                    <a:pt x="116242" y="147935"/>
                  </a:lnTo>
                  <a:lnTo>
                    <a:pt x="114098" y="162421"/>
                  </a:lnTo>
                  <a:lnTo>
                    <a:pt x="111500" y="176754"/>
                  </a:lnTo>
                  <a:lnTo>
                    <a:pt x="109768" y="193320"/>
                  </a:lnTo>
                  <a:lnTo>
                    <a:pt x="108613" y="211376"/>
                  </a:lnTo>
                  <a:lnTo>
                    <a:pt x="107844" y="230425"/>
                  </a:lnTo>
                  <a:lnTo>
                    <a:pt x="106162" y="246631"/>
                  </a:lnTo>
                  <a:lnTo>
                    <a:pt x="103872" y="260940"/>
                  </a:lnTo>
                  <a:lnTo>
                    <a:pt x="95786" y="3316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81490" y="862443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0"/>
                  </a:move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384695" y="368115"/>
            <a:ext cx="6501848" cy="546917"/>
            <a:chOff x="3384695" y="368115"/>
            <a:chExt cx="6501848" cy="546917"/>
          </a:xfrm>
        </p:grpSpPr>
        <p:sp>
          <p:nvSpPr>
            <p:cNvPr id="19" name="Freeform 18"/>
            <p:cNvSpPr/>
            <p:nvPr/>
          </p:nvSpPr>
          <p:spPr>
            <a:xfrm>
              <a:off x="3384695" y="508104"/>
              <a:ext cx="128113" cy="301752"/>
            </a:xfrm>
            <a:custGeom>
              <a:avLst/>
              <a:gdLst/>
              <a:ahLst/>
              <a:cxnLst/>
              <a:rect l="0" t="0" r="0" b="0"/>
              <a:pathLst>
                <a:path w="128113" h="301752">
                  <a:moveTo>
                    <a:pt x="107147" y="38811"/>
                  </a:moveTo>
                  <a:lnTo>
                    <a:pt x="95980" y="22060"/>
                  </a:lnTo>
                  <a:lnTo>
                    <a:pt x="88017" y="18295"/>
                  </a:lnTo>
                  <a:lnTo>
                    <a:pt x="78033" y="16953"/>
                  </a:lnTo>
                  <a:lnTo>
                    <a:pt x="66702" y="17227"/>
                  </a:lnTo>
                  <a:lnTo>
                    <a:pt x="56811" y="22084"/>
                  </a:lnTo>
                  <a:lnTo>
                    <a:pt x="47881" y="29997"/>
                  </a:lnTo>
                  <a:lnTo>
                    <a:pt x="39589" y="39947"/>
                  </a:lnTo>
                  <a:lnTo>
                    <a:pt x="31724" y="48917"/>
                  </a:lnTo>
                  <a:lnTo>
                    <a:pt x="24144" y="57234"/>
                  </a:lnTo>
                  <a:lnTo>
                    <a:pt x="16753" y="65117"/>
                  </a:lnTo>
                  <a:lnTo>
                    <a:pt x="10657" y="75046"/>
                  </a:lnTo>
                  <a:lnTo>
                    <a:pt x="5425" y="86340"/>
                  </a:lnTo>
                  <a:lnTo>
                    <a:pt x="768" y="98544"/>
                  </a:lnTo>
                  <a:lnTo>
                    <a:pt x="0" y="109017"/>
                  </a:lnTo>
                  <a:lnTo>
                    <a:pt x="1826" y="118336"/>
                  </a:lnTo>
                  <a:lnTo>
                    <a:pt x="5380" y="126886"/>
                  </a:lnTo>
                  <a:lnTo>
                    <a:pt x="12424" y="130249"/>
                  </a:lnTo>
                  <a:lnTo>
                    <a:pt x="21795" y="130154"/>
                  </a:lnTo>
                  <a:lnTo>
                    <a:pt x="32716" y="127753"/>
                  </a:lnTo>
                  <a:lnTo>
                    <a:pt x="42334" y="122647"/>
                  </a:lnTo>
                  <a:lnTo>
                    <a:pt x="51084" y="115736"/>
                  </a:lnTo>
                  <a:lnTo>
                    <a:pt x="81920" y="85039"/>
                  </a:lnTo>
                  <a:lnTo>
                    <a:pt x="89160" y="76641"/>
                  </a:lnTo>
                  <a:lnTo>
                    <a:pt x="96325" y="67537"/>
                  </a:lnTo>
                  <a:lnTo>
                    <a:pt x="103438" y="57962"/>
                  </a:lnTo>
                  <a:lnTo>
                    <a:pt x="109349" y="48072"/>
                  </a:lnTo>
                  <a:lnTo>
                    <a:pt x="114458" y="37973"/>
                  </a:lnTo>
                  <a:lnTo>
                    <a:pt x="119033" y="27735"/>
                  </a:lnTo>
                  <a:lnTo>
                    <a:pt x="122083" y="19740"/>
                  </a:lnTo>
                  <a:lnTo>
                    <a:pt x="124116" y="13242"/>
                  </a:lnTo>
                  <a:lnTo>
                    <a:pt x="127379" y="0"/>
                  </a:lnTo>
                  <a:lnTo>
                    <a:pt x="127647" y="3588"/>
                  </a:lnTo>
                  <a:lnTo>
                    <a:pt x="127944" y="20040"/>
                  </a:lnTo>
                  <a:lnTo>
                    <a:pt x="128112" y="55583"/>
                  </a:lnTo>
                  <a:lnTo>
                    <a:pt x="126967" y="67521"/>
                  </a:lnTo>
                  <a:lnTo>
                    <a:pt x="125034" y="78986"/>
                  </a:lnTo>
                  <a:lnTo>
                    <a:pt x="122578" y="90135"/>
                  </a:lnTo>
                  <a:lnTo>
                    <a:pt x="120940" y="102243"/>
                  </a:lnTo>
                  <a:lnTo>
                    <a:pt x="119848" y="114989"/>
                  </a:lnTo>
                  <a:lnTo>
                    <a:pt x="119120" y="128161"/>
                  </a:lnTo>
                  <a:lnTo>
                    <a:pt x="118312" y="155261"/>
                  </a:lnTo>
                  <a:lnTo>
                    <a:pt x="118096" y="169032"/>
                  </a:lnTo>
                  <a:lnTo>
                    <a:pt x="116784" y="181719"/>
                  </a:lnTo>
                  <a:lnTo>
                    <a:pt x="114740" y="193683"/>
                  </a:lnTo>
                  <a:lnTo>
                    <a:pt x="112209" y="205164"/>
                  </a:lnTo>
                  <a:lnTo>
                    <a:pt x="110522" y="217493"/>
                  </a:lnTo>
                  <a:lnTo>
                    <a:pt x="109397" y="230387"/>
                  </a:lnTo>
                  <a:lnTo>
                    <a:pt x="108647" y="243657"/>
                  </a:lnTo>
                  <a:lnTo>
                    <a:pt x="107814" y="267751"/>
                  </a:lnTo>
                  <a:lnTo>
                    <a:pt x="107147" y="3017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49606" y="746749"/>
              <a:ext cx="47655" cy="115695"/>
            </a:xfrm>
            <a:custGeom>
              <a:avLst/>
              <a:gdLst/>
              <a:ahLst/>
              <a:cxnLst/>
              <a:rect l="0" t="0" r="0" b="0"/>
              <a:pathLst>
                <a:path w="47655" h="115695">
                  <a:moveTo>
                    <a:pt x="42070" y="0"/>
                  </a:moveTo>
                  <a:lnTo>
                    <a:pt x="47654" y="16750"/>
                  </a:lnTo>
                  <a:lnTo>
                    <a:pt x="46961" y="26359"/>
                  </a:lnTo>
                  <a:lnTo>
                    <a:pt x="44163" y="37439"/>
                  </a:lnTo>
                  <a:lnTo>
                    <a:pt x="39959" y="49500"/>
                  </a:lnTo>
                  <a:lnTo>
                    <a:pt x="34820" y="61047"/>
                  </a:lnTo>
                  <a:lnTo>
                    <a:pt x="29057" y="72251"/>
                  </a:lnTo>
                  <a:lnTo>
                    <a:pt x="0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85451" y="546915"/>
              <a:ext cx="127108" cy="273458"/>
            </a:xfrm>
            <a:custGeom>
              <a:avLst/>
              <a:gdLst/>
              <a:ahLst/>
              <a:cxnLst/>
              <a:rect l="0" t="0" r="0" b="0"/>
              <a:pathLst>
                <a:path w="127108" h="273458">
                  <a:moveTo>
                    <a:pt x="6060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2" y="37439"/>
                  </a:lnTo>
                  <a:lnTo>
                    <a:pt x="2588" y="49500"/>
                  </a:lnTo>
                  <a:lnTo>
                    <a:pt x="7251" y="58710"/>
                  </a:lnTo>
                  <a:lnTo>
                    <a:pt x="13866" y="66018"/>
                  </a:lnTo>
                  <a:lnTo>
                    <a:pt x="21781" y="72059"/>
                  </a:lnTo>
                  <a:lnTo>
                    <a:pt x="30565" y="79592"/>
                  </a:lnTo>
                  <a:lnTo>
                    <a:pt x="39926" y="88120"/>
                  </a:lnTo>
                  <a:lnTo>
                    <a:pt x="49672" y="97311"/>
                  </a:lnTo>
                  <a:lnTo>
                    <a:pt x="60844" y="105776"/>
                  </a:lnTo>
                  <a:lnTo>
                    <a:pt x="72967" y="113756"/>
                  </a:lnTo>
                  <a:lnTo>
                    <a:pt x="85724" y="121413"/>
                  </a:lnTo>
                  <a:lnTo>
                    <a:pt x="96565" y="130024"/>
                  </a:lnTo>
                  <a:lnTo>
                    <a:pt x="106130" y="139271"/>
                  </a:lnTo>
                  <a:lnTo>
                    <a:pt x="114843" y="148941"/>
                  </a:lnTo>
                  <a:lnTo>
                    <a:pt x="120653" y="160062"/>
                  </a:lnTo>
                  <a:lnTo>
                    <a:pt x="124525" y="172151"/>
                  </a:lnTo>
                  <a:lnTo>
                    <a:pt x="127107" y="184884"/>
                  </a:lnTo>
                  <a:lnTo>
                    <a:pt x="125323" y="198048"/>
                  </a:lnTo>
                  <a:lnTo>
                    <a:pt x="120627" y="211498"/>
                  </a:lnTo>
                  <a:lnTo>
                    <a:pt x="113991" y="225139"/>
                  </a:lnTo>
                  <a:lnTo>
                    <a:pt x="106061" y="236571"/>
                  </a:lnTo>
                  <a:lnTo>
                    <a:pt x="97268" y="246529"/>
                  </a:lnTo>
                  <a:lnTo>
                    <a:pt x="37613" y="273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33581" y="515362"/>
              <a:ext cx="147248" cy="1"/>
            </a:xfrm>
            <a:custGeom>
              <a:avLst/>
              <a:gdLst/>
              <a:ahLst/>
              <a:cxnLst/>
              <a:rect l="0" t="0" r="0" b="0"/>
              <a:pathLst>
                <a:path w="147248" h="1">
                  <a:moveTo>
                    <a:pt x="0" y="0"/>
                  </a:moveTo>
                  <a:lnTo>
                    <a:pt x="1472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139426" y="557432"/>
              <a:ext cx="128447" cy="222222"/>
            </a:xfrm>
            <a:custGeom>
              <a:avLst/>
              <a:gdLst/>
              <a:ahLst/>
              <a:cxnLst/>
              <a:rect l="0" t="0" r="0" b="0"/>
              <a:pathLst>
                <a:path w="128447" h="222222">
                  <a:moveTo>
                    <a:pt x="36060" y="42071"/>
                  </a:moveTo>
                  <a:lnTo>
                    <a:pt x="24893" y="64404"/>
                  </a:lnTo>
                  <a:lnTo>
                    <a:pt x="20435" y="75658"/>
                  </a:lnTo>
                  <a:lnTo>
                    <a:pt x="16294" y="87834"/>
                  </a:lnTo>
                  <a:lnTo>
                    <a:pt x="12365" y="100627"/>
                  </a:lnTo>
                  <a:lnTo>
                    <a:pt x="8577" y="114998"/>
                  </a:lnTo>
                  <a:lnTo>
                    <a:pt x="1252" y="146548"/>
                  </a:lnTo>
                  <a:lnTo>
                    <a:pt x="0" y="161973"/>
                  </a:lnTo>
                  <a:lnTo>
                    <a:pt x="334" y="176931"/>
                  </a:lnTo>
                  <a:lnTo>
                    <a:pt x="1725" y="191577"/>
                  </a:lnTo>
                  <a:lnTo>
                    <a:pt x="6158" y="202510"/>
                  </a:lnTo>
                  <a:lnTo>
                    <a:pt x="12620" y="210967"/>
                  </a:lnTo>
                  <a:lnTo>
                    <a:pt x="20433" y="217774"/>
                  </a:lnTo>
                  <a:lnTo>
                    <a:pt x="29148" y="221143"/>
                  </a:lnTo>
                  <a:lnTo>
                    <a:pt x="38464" y="222221"/>
                  </a:lnTo>
                  <a:lnTo>
                    <a:pt x="48180" y="221770"/>
                  </a:lnTo>
                  <a:lnTo>
                    <a:pt x="56995" y="219133"/>
                  </a:lnTo>
                  <a:lnTo>
                    <a:pt x="65209" y="215037"/>
                  </a:lnTo>
                  <a:lnTo>
                    <a:pt x="73022" y="209970"/>
                  </a:lnTo>
                  <a:lnTo>
                    <a:pt x="80568" y="203086"/>
                  </a:lnTo>
                  <a:lnTo>
                    <a:pt x="87936" y="194990"/>
                  </a:lnTo>
                  <a:lnTo>
                    <a:pt x="95185" y="186087"/>
                  </a:lnTo>
                  <a:lnTo>
                    <a:pt x="101186" y="176646"/>
                  </a:lnTo>
                  <a:lnTo>
                    <a:pt x="106356" y="166846"/>
                  </a:lnTo>
                  <a:lnTo>
                    <a:pt x="110971" y="156807"/>
                  </a:lnTo>
                  <a:lnTo>
                    <a:pt x="115216" y="144271"/>
                  </a:lnTo>
                  <a:lnTo>
                    <a:pt x="119215" y="130071"/>
                  </a:lnTo>
                  <a:lnTo>
                    <a:pt x="123050" y="114761"/>
                  </a:lnTo>
                  <a:lnTo>
                    <a:pt x="125606" y="98711"/>
                  </a:lnTo>
                  <a:lnTo>
                    <a:pt x="127310" y="82168"/>
                  </a:lnTo>
                  <a:lnTo>
                    <a:pt x="128446" y="65297"/>
                  </a:lnTo>
                  <a:lnTo>
                    <a:pt x="125698" y="50543"/>
                  </a:lnTo>
                  <a:lnTo>
                    <a:pt x="120360" y="37201"/>
                  </a:lnTo>
                  <a:lnTo>
                    <a:pt x="113295" y="24801"/>
                  </a:lnTo>
                  <a:lnTo>
                    <a:pt x="103911" y="16534"/>
                  </a:lnTo>
                  <a:lnTo>
                    <a:pt x="92980" y="11023"/>
                  </a:lnTo>
                  <a:lnTo>
                    <a:pt x="465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5838" y="71519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480497" y="496655"/>
              <a:ext cx="184475" cy="323718"/>
            </a:xfrm>
            <a:custGeom>
              <a:avLst/>
              <a:gdLst/>
              <a:ahLst/>
              <a:cxnLst/>
              <a:rect l="0" t="0" r="0" b="0"/>
              <a:pathLst>
                <a:path w="184475" h="323718">
                  <a:moveTo>
                    <a:pt x="0" y="29224"/>
                  </a:moveTo>
                  <a:lnTo>
                    <a:pt x="11166" y="18058"/>
                  </a:lnTo>
                  <a:lnTo>
                    <a:pt x="20299" y="13599"/>
                  </a:lnTo>
                  <a:lnTo>
                    <a:pt x="32230" y="9459"/>
                  </a:lnTo>
                  <a:lnTo>
                    <a:pt x="46028" y="5530"/>
                  </a:lnTo>
                  <a:lnTo>
                    <a:pt x="61069" y="2910"/>
                  </a:lnTo>
                  <a:lnTo>
                    <a:pt x="76940" y="1164"/>
                  </a:lnTo>
                  <a:lnTo>
                    <a:pt x="93363" y="0"/>
                  </a:lnTo>
                  <a:lnTo>
                    <a:pt x="108987" y="1561"/>
                  </a:lnTo>
                  <a:lnTo>
                    <a:pt x="124077" y="4939"/>
                  </a:lnTo>
                  <a:lnTo>
                    <a:pt x="138812" y="9528"/>
                  </a:lnTo>
                  <a:lnTo>
                    <a:pt x="150972" y="16094"/>
                  </a:lnTo>
                  <a:lnTo>
                    <a:pt x="161416" y="23976"/>
                  </a:lnTo>
                  <a:lnTo>
                    <a:pt x="170716" y="32738"/>
                  </a:lnTo>
                  <a:lnTo>
                    <a:pt x="176916" y="44421"/>
                  </a:lnTo>
                  <a:lnTo>
                    <a:pt x="181049" y="58054"/>
                  </a:lnTo>
                  <a:lnTo>
                    <a:pt x="183805" y="72985"/>
                  </a:lnTo>
                  <a:lnTo>
                    <a:pt x="184474" y="87614"/>
                  </a:lnTo>
                  <a:lnTo>
                    <a:pt x="183750" y="102041"/>
                  </a:lnTo>
                  <a:lnTo>
                    <a:pt x="182100" y="116333"/>
                  </a:lnTo>
                  <a:lnTo>
                    <a:pt x="180999" y="130536"/>
                  </a:lnTo>
                  <a:lnTo>
                    <a:pt x="180266" y="144679"/>
                  </a:lnTo>
                  <a:lnTo>
                    <a:pt x="179777" y="158782"/>
                  </a:lnTo>
                  <a:lnTo>
                    <a:pt x="178282" y="171690"/>
                  </a:lnTo>
                  <a:lnTo>
                    <a:pt x="176117" y="183801"/>
                  </a:lnTo>
                  <a:lnTo>
                    <a:pt x="173505" y="195381"/>
                  </a:lnTo>
                  <a:lnTo>
                    <a:pt x="170595" y="206607"/>
                  </a:lnTo>
                  <a:lnTo>
                    <a:pt x="167487" y="217597"/>
                  </a:lnTo>
                  <a:lnTo>
                    <a:pt x="164245" y="228429"/>
                  </a:lnTo>
                  <a:lnTo>
                    <a:pt x="159748" y="239157"/>
                  </a:lnTo>
                  <a:lnTo>
                    <a:pt x="154412" y="249814"/>
                  </a:lnTo>
                  <a:lnTo>
                    <a:pt x="148517" y="260425"/>
                  </a:lnTo>
                  <a:lnTo>
                    <a:pt x="143419" y="272173"/>
                  </a:lnTo>
                  <a:lnTo>
                    <a:pt x="138852" y="284680"/>
                  </a:lnTo>
                  <a:lnTo>
                    <a:pt x="126210" y="323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522567" y="662608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0"/>
                  </a:moveTo>
                  <a:lnTo>
                    <a:pt x="27917" y="0"/>
                  </a:lnTo>
                  <a:lnTo>
                    <a:pt x="41984" y="1169"/>
                  </a:lnTo>
                  <a:lnTo>
                    <a:pt x="57205" y="3117"/>
                  </a:lnTo>
                  <a:lnTo>
                    <a:pt x="126211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27577" y="778302"/>
              <a:ext cx="31554" cy="126212"/>
            </a:xfrm>
            <a:custGeom>
              <a:avLst/>
              <a:gdLst/>
              <a:ahLst/>
              <a:cxnLst/>
              <a:rect l="0" t="0" r="0" b="0"/>
              <a:pathLst>
                <a:path w="31554" h="126212">
                  <a:moveTo>
                    <a:pt x="31553" y="0"/>
                  </a:moveTo>
                  <a:lnTo>
                    <a:pt x="25970" y="22333"/>
                  </a:lnTo>
                  <a:lnTo>
                    <a:pt x="23156" y="32418"/>
                  </a:lnTo>
                  <a:lnTo>
                    <a:pt x="13613" y="64531"/>
                  </a:lnTo>
                  <a:lnTo>
                    <a:pt x="10244" y="76910"/>
                  </a:lnTo>
                  <a:lnTo>
                    <a:pt x="0" y="126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96771" y="494327"/>
              <a:ext cx="182891" cy="283976"/>
            </a:xfrm>
            <a:custGeom>
              <a:avLst/>
              <a:gdLst/>
              <a:ahLst/>
              <a:cxnLst/>
              <a:rect l="0" t="0" r="0" b="0"/>
              <a:pathLst>
                <a:path w="182891" h="283976">
                  <a:moveTo>
                    <a:pt x="135817" y="0"/>
                  </a:moveTo>
                  <a:lnTo>
                    <a:pt x="107899" y="0"/>
                  </a:lnTo>
                  <a:lnTo>
                    <a:pt x="96170" y="1168"/>
                  </a:lnTo>
                  <a:lnTo>
                    <a:pt x="84845" y="3116"/>
                  </a:lnTo>
                  <a:lnTo>
                    <a:pt x="73788" y="5583"/>
                  </a:lnTo>
                  <a:lnTo>
                    <a:pt x="62912" y="8396"/>
                  </a:lnTo>
                  <a:lnTo>
                    <a:pt x="52155" y="11441"/>
                  </a:lnTo>
                  <a:lnTo>
                    <a:pt x="41478" y="14639"/>
                  </a:lnTo>
                  <a:lnTo>
                    <a:pt x="34359" y="21445"/>
                  </a:lnTo>
                  <a:lnTo>
                    <a:pt x="29614" y="30657"/>
                  </a:lnTo>
                  <a:lnTo>
                    <a:pt x="23172" y="52190"/>
                  </a:lnTo>
                  <a:lnTo>
                    <a:pt x="16414" y="73446"/>
                  </a:lnTo>
                  <a:lnTo>
                    <a:pt x="11807" y="84023"/>
                  </a:lnTo>
                  <a:lnTo>
                    <a:pt x="6399" y="94579"/>
                  </a:lnTo>
                  <a:lnTo>
                    <a:pt x="456" y="105123"/>
                  </a:lnTo>
                  <a:lnTo>
                    <a:pt x="0" y="110984"/>
                  </a:lnTo>
                  <a:lnTo>
                    <a:pt x="3202" y="113722"/>
                  </a:lnTo>
                  <a:lnTo>
                    <a:pt x="8842" y="114379"/>
                  </a:lnTo>
                  <a:lnTo>
                    <a:pt x="18446" y="113649"/>
                  </a:lnTo>
                  <a:lnTo>
                    <a:pt x="30691" y="111993"/>
                  </a:lnTo>
                  <a:lnTo>
                    <a:pt x="59878" y="107037"/>
                  </a:lnTo>
                  <a:lnTo>
                    <a:pt x="92328" y="100939"/>
                  </a:lnTo>
                  <a:lnTo>
                    <a:pt x="107992" y="100014"/>
                  </a:lnTo>
                  <a:lnTo>
                    <a:pt x="123110" y="100566"/>
                  </a:lnTo>
                  <a:lnTo>
                    <a:pt x="137864" y="102102"/>
                  </a:lnTo>
                  <a:lnTo>
                    <a:pt x="150036" y="106633"/>
                  </a:lnTo>
                  <a:lnTo>
                    <a:pt x="160488" y="113159"/>
                  </a:lnTo>
                  <a:lnTo>
                    <a:pt x="169794" y="121015"/>
                  </a:lnTo>
                  <a:lnTo>
                    <a:pt x="175997" y="130928"/>
                  </a:lnTo>
                  <a:lnTo>
                    <a:pt x="180133" y="142210"/>
                  </a:lnTo>
                  <a:lnTo>
                    <a:pt x="182890" y="154406"/>
                  </a:lnTo>
                  <a:lnTo>
                    <a:pt x="182391" y="167212"/>
                  </a:lnTo>
                  <a:lnTo>
                    <a:pt x="179721" y="180423"/>
                  </a:lnTo>
                  <a:lnTo>
                    <a:pt x="175604" y="193905"/>
                  </a:lnTo>
                  <a:lnTo>
                    <a:pt x="169353" y="206399"/>
                  </a:lnTo>
                  <a:lnTo>
                    <a:pt x="161680" y="218234"/>
                  </a:lnTo>
                  <a:lnTo>
                    <a:pt x="153059" y="229630"/>
                  </a:lnTo>
                  <a:lnTo>
                    <a:pt x="144974" y="239565"/>
                  </a:lnTo>
                  <a:lnTo>
                    <a:pt x="137247" y="248525"/>
                  </a:lnTo>
                  <a:lnTo>
                    <a:pt x="129759" y="256836"/>
                  </a:lnTo>
                  <a:lnTo>
                    <a:pt x="121260" y="263545"/>
                  </a:lnTo>
                  <a:lnTo>
                    <a:pt x="112089" y="269186"/>
                  </a:lnTo>
                  <a:lnTo>
                    <a:pt x="51676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248281" y="498022"/>
              <a:ext cx="156235" cy="199493"/>
            </a:xfrm>
            <a:custGeom>
              <a:avLst/>
              <a:gdLst/>
              <a:ahLst/>
              <a:cxnLst/>
              <a:rect l="0" t="0" r="0" b="0"/>
              <a:pathLst>
                <a:path w="156235" h="199493">
                  <a:moveTo>
                    <a:pt x="0" y="38375"/>
                  </a:moveTo>
                  <a:lnTo>
                    <a:pt x="11167" y="27208"/>
                  </a:lnTo>
                  <a:lnTo>
                    <a:pt x="19131" y="21581"/>
                  </a:lnTo>
                  <a:lnTo>
                    <a:pt x="29115" y="15493"/>
                  </a:lnTo>
                  <a:lnTo>
                    <a:pt x="40445" y="9097"/>
                  </a:lnTo>
                  <a:lnTo>
                    <a:pt x="52673" y="4833"/>
                  </a:lnTo>
                  <a:lnTo>
                    <a:pt x="65500" y="1990"/>
                  </a:lnTo>
                  <a:lnTo>
                    <a:pt x="78725" y="95"/>
                  </a:lnTo>
                  <a:lnTo>
                    <a:pt x="93385" y="0"/>
                  </a:lnTo>
                  <a:lnTo>
                    <a:pt x="109002" y="1106"/>
                  </a:lnTo>
                  <a:lnTo>
                    <a:pt x="125256" y="3011"/>
                  </a:lnTo>
                  <a:lnTo>
                    <a:pt x="137261" y="7787"/>
                  </a:lnTo>
                  <a:lnTo>
                    <a:pt x="146433" y="14477"/>
                  </a:lnTo>
                  <a:lnTo>
                    <a:pt x="153716" y="22443"/>
                  </a:lnTo>
                  <a:lnTo>
                    <a:pt x="156234" y="32428"/>
                  </a:lnTo>
                  <a:lnTo>
                    <a:pt x="155575" y="43760"/>
                  </a:lnTo>
                  <a:lnTo>
                    <a:pt x="152799" y="55988"/>
                  </a:lnTo>
                  <a:lnTo>
                    <a:pt x="148611" y="67646"/>
                  </a:lnTo>
                  <a:lnTo>
                    <a:pt x="143482" y="78925"/>
                  </a:lnTo>
                  <a:lnTo>
                    <a:pt x="137725" y="89949"/>
                  </a:lnTo>
                  <a:lnTo>
                    <a:pt x="131550" y="99636"/>
                  </a:lnTo>
                  <a:lnTo>
                    <a:pt x="125096" y="108431"/>
                  </a:lnTo>
                  <a:lnTo>
                    <a:pt x="118456" y="116632"/>
                  </a:lnTo>
                  <a:lnTo>
                    <a:pt x="111692" y="124436"/>
                  </a:lnTo>
                  <a:lnTo>
                    <a:pt x="104846" y="131977"/>
                  </a:lnTo>
                  <a:lnTo>
                    <a:pt x="91006" y="146587"/>
                  </a:lnTo>
                  <a:lnTo>
                    <a:pt x="56075" y="182054"/>
                  </a:lnTo>
                  <a:lnTo>
                    <a:pt x="56081" y="187917"/>
                  </a:lnTo>
                  <a:lnTo>
                    <a:pt x="60760" y="192995"/>
                  </a:lnTo>
                  <a:lnTo>
                    <a:pt x="68554" y="197549"/>
                  </a:lnTo>
                  <a:lnTo>
                    <a:pt x="77255" y="199416"/>
                  </a:lnTo>
                  <a:lnTo>
                    <a:pt x="86562" y="199492"/>
                  </a:lnTo>
                  <a:lnTo>
                    <a:pt x="126211" y="185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90186" y="725714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03653" y="494327"/>
              <a:ext cx="117921" cy="126280"/>
            </a:xfrm>
            <a:custGeom>
              <a:avLst/>
              <a:gdLst/>
              <a:ahLst/>
              <a:cxnLst/>
              <a:rect l="0" t="0" r="0" b="0"/>
              <a:pathLst>
                <a:path w="117921" h="126280">
                  <a:moveTo>
                    <a:pt x="33779" y="0"/>
                  </a:moveTo>
                  <a:lnTo>
                    <a:pt x="28196" y="22333"/>
                  </a:lnTo>
                  <a:lnTo>
                    <a:pt x="24214" y="33587"/>
                  </a:lnTo>
                  <a:lnTo>
                    <a:pt x="19222" y="45763"/>
                  </a:lnTo>
                  <a:lnTo>
                    <a:pt x="13557" y="58556"/>
                  </a:lnTo>
                  <a:lnTo>
                    <a:pt x="8611" y="70590"/>
                  </a:lnTo>
                  <a:lnTo>
                    <a:pt x="4146" y="82118"/>
                  </a:lnTo>
                  <a:lnTo>
                    <a:pt x="0" y="93310"/>
                  </a:lnTo>
                  <a:lnTo>
                    <a:pt x="742" y="103108"/>
                  </a:lnTo>
                  <a:lnTo>
                    <a:pt x="4743" y="111978"/>
                  </a:lnTo>
                  <a:lnTo>
                    <a:pt x="10916" y="120228"/>
                  </a:lnTo>
                  <a:lnTo>
                    <a:pt x="18537" y="124560"/>
                  </a:lnTo>
                  <a:lnTo>
                    <a:pt x="27124" y="126279"/>
                  </a:lnTo>
                  <a:lnTo>
                    <a:pt x="36354" y="126256"/>
                  </a:lnTo>
                  <a:lnTo>
                    <a:pt x="47182" y="125072"/>
                  </a:lnTo>
                  <a:lnTo>
                    <a:pt x="59075" y="123115"/>
                  </a:lnTo>
                  <a:lnTo>
                    <a:pt x="117920" y="115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690020" y="462774"/>
              <a:ext cx="31554" cy="283976"/>
            </a:xfrm>
            <a:custGeom>
              <a:avLst/>
              <a:gdLst/>
              <a:ahLst/>
              <a:cxnLst/>
              <a:rect l="0" t="0" r="0" b="0"/>
              <a:pathLst>
                <a:path w="31554" h="283976">
                  <a:moveTo>
                    <a:pt x="31553" y="0"/>
                  </a:moveTo>
                  <a:lnTo>
                    <a:pt x="31553" y="22333"/>
                  </a:lnTo>
                  <a:lnTo>
                    <a:pt x="30385" y="32418"/>
                  </a:lnTo>
                  <a:lnTo>
                    <a:pt x="28437" y="42647"/>
                  </a:lnTo>
                  <a:lnTo>
                    <a:pt x="25970" y="52973"/>
                  </a:lnTo>
                  <a:lnTo>
                    <a:pt x="23156" y="68036"/>
                  </a:lnTo>
                  <a:lnTo>
                    <a:pt x="16914" y="106588"/>
                  </a:lnTo>
                  <a:lnTo>
                    <a:pt x="14782" y="127153"/>
                  </a:lnTo>
                  <a:lnTo>
                    <a:pt x="13361" y="147874"/>
                  </a:lnTo>
                  <a:lnTo>
                    <a:pt x="11781" y="187258"/>
                  </a:lnTo>
                  <a:lnTo>
                    <a:pt x="11080" y="220344"/>
                  </a:lnTo>
                  <a:lnTo>
                    <a:pt x="9724" y="234543"/>
                  </a:lnTo>
                  <a:lnTo>
                    <a:pt x="7651" y="247514"/>
                  </a:lnTo>
                  <a:lnTo>
                    <a:pt x="0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837267" y="725714"/>
              <a:ext cx="52589" cy="126212"/>
            </a:xfrm>
            <a:custGeom>
              <a:avLst/>
              <a:gdLst/>
              <a:ahLst/>
              <a:cxnLst/>
              <a:rect l="0" t="0" r="0" b="0"/>
              <a:pathLst>
                <a:path w="52589" h="126212">
                  <a:moveTo>
                    <a:pt x="52588" y="0"/>
                  </a:moveTo>
                  <a:lnTo>
                    <a:pt x="47004" y="16750"/>
                  </a:lnTo>
                  <a:lnTo>
                    <a:pt x="43022" y="26359"/>
                  </a:lnTo>
                  <a:lnTo>
                    <a:pt x="38031" y="37439"/>
                  </a:lnTo>
                  <a:lnTo>
                    <a:pt x="32365" y="49500"/>
                  </a:lnTo>
                  <a:lnTo>
                    <a:pt x="27420" y="62216"/>
                  </a:lnTo>
                  <a:lnTo>
                    <a:pt x="22954" y="75367"/>
                  </a:lnTo>
                  <a:lnTo>
                    <a:pt x="0" y="126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049335" y="420703"/>
              <a:ext cx="166566" cy="255801"/>
            </a:xfrm>
            <a:custGeom>
              <a:avLst/>
              <a:gdLst/>
              <a:ahLst/>
              <a:cxnLst/>
              <a:rect l="0" t="0" r="0" b="0"/>
              <a:pathLst>
                <a:path w="166566" h="255801">
                  <a:moveTo>
                    <a:pt x="166565" y="0"/>
                  </a:moveTo>
                  <a:lnTo>
                    <a:pt x="52003" y="0"/>
                  </a:lnTo>
                  <a:lnTo>
                    <a:pt x="38771" y="2338"/>
                  </a:lnTo>
                  <a:lnTo>
                    <a:pt x="27613" y="6233"/>
                  </a:lnTo>
                  <a:lnTo>
                    <a:pt x="17836" y="11167"/>
                  </a:lnTo>
                  <a:lnTo>
                    <a:pt x="11319" y="20300"/>
                  </a:lnTo>
                  <a:lnTo>
                    <a:pt x="6974" y="32231"/>
                  </a:lnTo>
                  <a:lnTo>
                    <a:pt x="4077" y="46029"/>
                  </a:lnTo>
                  <a:lnTo>
                    <a:pt x="2146" y="59902"/>
                  </a:lnTo>
                  <a:lnTo>
                    <a:pt x="858" y="73825"/>
                  </a:lnTo>
                  <a:lnTo>
                    <a:pt x="0" y="87781"/>
                  </a:lnTo>
                  <a:lnTo>
                    <a:pt x="2934" y="95917"/>
                  </a:lnTo>
                  <a:lnTo>
                    <a:pt x="8396" y="100172"/>
                  </a:lnTo>
                  <a:lnTo>
                    <a:pt x="15543" y="101840"/>
                  </a:lnTo>
                  <a:lnTo>
                    <a:pt x="26150" y="102952"/>
                  </a:lnTo>
                  <a:lnTo>
                    <a:pt x="39065" y="103694"/>
                  </a:lnTo>
                  <a:lnTo>
                    <a:pt x="53518" y="104188"/>
                  </a:lnTo>
                  <a:lnTo>
                    <a:pt x="66660" y="105686"/>
                  </a:lnTo>
                  <a:lnTo>
                    <a:pt x="78926" y="107853"/>
                  </a:lnTo>
                  <a:lnTo>
                    <a:pt x="90610" y="110467"/>
                  </a:lnTo>
                  <a:lnTo>
                    <a:pt x="100736" y="115715"/>
                  </a:lnTo>
                  <a:lnTo>
                    <a:pt x="109824" y="122720"/>
                  </a:lnTo>
                  <a:lnTo>
                    <a:pt x="118220" y="130895"/>
                  </a:lnTo>
                  <a:lnTo>
                    <a:pt x="124986" y="139852"/>
                  </a:lnTo>
                  <a:lnTo>
                    <a:pt x="130666" y="149329"/>
                  </a:lnTo>
                  <a:lnTo>
                    <a:pt x="135621" y="159152"/>
                  </a:lnTo>
                  <a:lnTo>
                    <a:pt x="137755" y="169207"/>
                  </a:lnTo>
                  <a:lnTo>
                    <a:pt x="138010" y="179416"/>
                  </a:lnTo>
                  <a:lnTo>
                    <a:pt x="137011" y="189728"/>
                  </a:lnTo>
                  <a:lnTo>
                    <a:pt x="134007" y="200109"/>
                  </a:lnTo>
                  <a:lnTo>
                    <a:pt x="129668" y="210535"/>
                  </a:lnTo>
                  <a:lnTo>
                    <a:pt x="124438" y="220992"/>
                  </a:lnTo>
                  <a:lnTo>
                    <a:pt x="117445" y="230300"/>
                  </a:lnTo>
                  <a:lnTo>
                    <a:pt x="109277" y="238843"/>
                  </a:lnTo>
                  <a:lnTo>
                    <a:pt x="100326" y="246875"/>
                  </a:lnTo>
                  <a:lnTo>
                    <a:pt x="89684" y="252230"/>
                  </a:lnTo>
                  <a:lnTo>
                    <a:pt x="77916" y="255800"/>
                  </a:lnTo>
                  <a:lnTo>
                    <a:pt x="29836" y="252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306870" y="431221"/>
              <a:ext cx="140418" cy="121606"/>
            </a:xfrm>
            <a:custGeom>
              <a:avLst/>
              <a:gdLst/>
              <a:ahLst/>
              <a:cxnLst/>
              <a:rect l="0" t="0" r="0" b="0"/>
              <a:pathLst>
                <a:path w="140418" h="121606">
                  <a:moveTo>
                    <a:pt x="24724" y="0"/>
                  </a:moveTo>
                  <a:lnTo>
                    <a:pt x="10085" y="43917"/>
                  </a:lnTo>
                  <a:lnTo>
                    <a:pt x="6784" y="54988"/>
                  </a:lnTo>
                  <a:lnTo>
                    <a:pt x="0" y="79754"/>
                  </a:lnTo>
                  <a:lnTo>
                    <a:pt x="1230" y="90565"/>
                  </a:lnTo>
                  <a:lnTo>
                    <a:pt x="5555" y="100110"/>
                  </a:lnTo>
                  <a:lnTo>
                    <a:pt x="11945" y="108810"/>
                  </a:lnTo>
                  <a:lnTo>
                    <a:pt x="22047" y="114611"/>
                  </a:lnTo>
                  <a:lnTo>
                    <a:pt x="34626" y="118478"/>
                  </a:lnTo>
                  <a:lnTo>
                    <a:pt x="48854" y="121055"/>
                  </a:lnTo>
                  <a:lnTo>
                    <a:pt x="63015" y="121605"/>
                  </a:lnTo>
                  <a:lnTo>
                    <a:pt x="77129" y="120803"/>
                  </a:lnTo>
                  <a:lnTo>
                    <a:pt x="140417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373664" y="410186"/>
              <a:ext cx="52589" cy="368117"/>
            </a:xfrm>
            <a:custGeom>
              <a:avLst/>
              <a:gdLst/>
              <a:ahLst/>
              <a:cxnLst/>
              <a:rect l="0" t="0" r="0" b="0"/>
              <a:pathLst>
                <a:path w="52589" h="368117">
                  <a:moveTo>
                    <a:pt x="52588" y="0"/>
                  </a:moveTo>
                  <a:lnTo>
                    <a:pt x="47004" y="16750"/>
                  </a:lnTo>
                  <a:lnTo>
                    <a:pt x="45360" y="26359"/>
                  </a:lnTo>
                  <a:lnTo>
                    <a:pt x="44264" y="37439"/>
                  </a:lnTo>
                  <a:lnTo>
                    <a:pt x="43533" y="49500"/>
                  </a:lnTo>
                  <a:lnTo>
                    <a:pt x="42721" y="84716"/>
                  </a:lnTo>
                  <a:lnTo>
                    <a:pt x="42504" y="105559"/>
                  </a:lnTo>
                  <a:lnTo>
                    <a:pt x="41191" y="124130"/>
                  </a:lnTo>
                  <a:lnTo>
                    <a:pt x="39146" y="141184"/>
                  </a:lnTo>
                  <a:lnTo>
                    <a:pt x="36615" y="157228"/>
                  </a:lnTo>
                  <a:lnTo>
                    <a:pt x="33759" y="171430"/>
                  </a:lnTo>
                  <a:lnTo>
                    <a:pt x="30687" y="184404"/>
                  </a:lnTo>
                  <a:lnTo>
                    <a:pt x="27470" y="196559"/>
                  </a:lnTo>
                  <a:lnTo>
                    <a:pt x="25325" y="209337"/>
                  </a:lnTo>
                  <a:lnTo>
                    <a:pt x="23895" y="222530"/>
                  </a:lnTo>
                  <a:lnTo>
                    <a:pt x="22942" y="236000"/>
                  </a:lnTo>
                  <a:lnTo>
                    <a:pt x="21138" y="250823"/>
                  </a:lnTo>
                  <a:lnTo>
                    <a:pt x="18767" y="266548"/>
                  </a:lnTo>
                  <a:lnTo>
                    <a:pt x="13015" y="299602"/>
                  </a:lnTo>
                  <a:lnTo>
                    <a:pt x="0" y="368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20911" y="746749"/>
              <a:ext cx="10518" cy="31554"/>
            </a:xfrm>
            <a:custGeom>
              <a:avLst/>
              <a:gdLst/>
              <a:ahLst/>
              <a:cxnLst/>
              <a:rect l="0" t="0" r="0" b="0"/>
              <a:pathLst>
                <a:path w="10518" h="31554">
                  <a:moveTo>
                    <a:pt x="10517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668157" y="483809"/>
              <a:ext cx="112230" cy="273459"/>
            </a:xfrm>
            <a:custGeom>
              <a:avLst/>
              <a:gdLst/>
              <a:ahLst/>
              <a:cxnLst/>
              <a:rect l="0" t="0" r="0" b="0"/>
              <a:pathLst>
                <a:path w="112230" h="273459">
                  <a:moveTo>
                    <a:pt x="0" y="0"/>
                  </a:moveTo>
                  <a:lnTo>
                    <a:pt x="16750" y="5583"/>
                  </a:lnTo>
                  <a:lnTo>
                    <a:pt x="27528" y="6060"/>
                  </a:lnTo>
                  <a:lnTo>
                    <a:pt x="40555" y="5208"/>
                  </a:lnTo>
                  <a:lnTo>
                    <a:pt x="55084" y="3472"/>
                  </a:lnTo>
                  <a:lnTo>
                    <a:pt x="69444" y="2315"/>
                  </a:lnTo>
                  <a:lnTo>
                    <a:pt x="83692" y="1543"/>
                  </a:lnTo>
                  <a:lnTo>
                    <a:pt x="97865" y="1029"/>
                  </a:lnTo>
                  <a:lnTo>
                    <a:pt x="106145" y="6529"/>
                  </a:lnTo>
                  <a:lnTo>
                    <a:pt x="110496" y="16039"/>
                  </a:lnTo>
                  <a:lnTo>
                    <a:pt x="112229" y="28222"/>
                  </a:lnTo>
                  <a:lnTo>
                    <a:pt x="112215" y="39850"/>
                  </a:lnTo>
                  <a:lnTo>
                    <a:pt x="111037" y="51108"/>
                  </a:lnTo>
                  <a:lnTo>
                    <a:pt x="106613" y="75302"/>
                  </a:lnTo>
                  <a:lnTo>
                    <a:pt x="100750" y="105533"/>
                  </a:lnTo>
                  <a:lnTo>
                    <a:pt x="97551" y="119437"/>
                  </a:lnTo>
                  <a:lnTo>
                    <a:pt x="94249" y="132213"/>
                  </a:lnTo>
                  <a:lnTo>
                    <a:pt x="90880" y="144236"/>
                  </a:lnTo>
                  <a:lnTo>
                    <a:pt x="84020" y="166944"/>
                  </a:lnTo>
                  <a:lnTo>
                    <a:pt x="80554" y="177907"/>
                  </a:lnTo>
                  <a:lnTo>
                    <a:pt x="73587" y="202554"/>
                  </a:lnTo>
                  <a:lnTo>
                    <a:pt x="70093" y="215671"/>
                  </a:lnTo>
                  <a:lnTo>
                    <a:pt x="63094" y="239594"/>
                  </a:lnTo>
                  <a:lnTo>
                    <a:pt x="52588" y="273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89192" y="631055"/>
              <a:ext cx="178800" cy="21037"/>
            </a:xfrm>
            <a:custGeom>
              <a:avLst/>
              <a:gdLst/>
              <a:ahLst/>
              <a:cxnLst/>
              <a:rect l="0" t="0" r="0" b="0"/>
              <a:pathLst>
                <a:path w="178800" h="21037">
                  <a:moveTo>
                    <a:pt x="0" y="0"/>
                  </a:moveTo>
                  <a:lnTo>
                    <a:pt x="33500" y="0"/>
                  </a:lnTo>
                  <a:lnTo>
                    <a:pt x="48043" y="1169"/>
                  </a:lnTo>
                  <a:lnTo>
                    <a:pt x="62413" y="3117"/>
                  </a:lnTo>
                  <a:lnTo>
                    <a:pt x="76667" y="5584"/>
                  </a:lnTo>
                  <a:lnTo>
                    <a:pt x="89677" y="8397"/>
                  </a:lnTo>
                  <a:lnTo>
                    <a:pt x="101855" y="11441"/>
                  </a:lnTo>
                  <a:lnTo>
                    <a:pt x="113480" y="14639"/>
                  </a:lnTo>
                  <a:lnTo>
                    <a:pt x="125904" y="16772"/>
                  </a:lnTo>
                  <a:lnTo>
                    <a:pt x="138861" y="18193"/>
                  </a:lnTo>
                  <a:lnTo>
                    <a:pt x="178799" y="21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889026" y="746749"/>
              <a:ext cx="105178" cy="168283"/>
            </a:xfrm>
            <a:custGeom>
              <a:avLst/>
              <a:gdLst/>
              <a:ahLst/>
              <a:cxnLst/>
              <a:rect l="0" t="0" r="0" b="0"/>
              <a:pathLst>
                <a:path w="105178" h="168283">
                  <a:moveTo>
                    <a:pt x="105177" y="0"/>
                  </a:moveTo>
                  <a:lnTo>
                    <a:pt x="99593" y="16750"/>
                  </a:lnTo>
                  <a:lnTo>
                    <a:pt x="96780" y="26359"/>
                  </a:lnTo>
                  <a:lnTo>
                    <a:pt x="90537" y="49500"/>
                  </a:lnTo>
                  <a:lnTo>
                    <a:pt x="86069" y="61047"/>
                  </a:lnTo>
                  <a:lnTo>
                    <a:pt x="80752" y="72251"/>
                  </a:lnTo>
                  <a:lnTo>
                    <a:pt x="74870" y="83226"/>
                  </a:lnTo>
                  <a:lnTo>
                    <a:pt x="68612" y="94049"/>
                  </a:lnTo>
                  <a:lnTo>
                    <a:pt x="62102" y="104769"/>
                  </a:lnTo>
                  <a:lnTo>
                    <a:pt x="55425" y="115422"/>
                  </a:lnTo>
                  <a:lnTo>
                    <a:pt x="47468" y="124862"/>
                  </a:lnTo>
                  <a:lnTo>
                    <a:pt x="38658" y="133492"/>
                  </a:lnTo>
                  <a:lnTo>
                    <a:pt x="0" y="168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215072" y="483809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31553" y="0"/>
                  </a:moveTo>
                  <a:lnTo>
                    <a:pt x="25969" y="27917"/>
                  </a:lnTo>
                  <a:lnTo>
                    <a:pt x="24325" y="40815"/>
                  </a:lnTo>
                  <a:lnTo>
                    <a:pt x="23229" y="54088"/>
                  </a:lnTo>
                  <a:lnTo>
                    <a:pt x="22498" y="67612"/>
                  </a:lnTo>
                  <a:lnTo>
                    <a:pt x="20842" y="81302"/>
                  </a:lnTo>
                  <a:lnTo>
                    <a:pt x="18569" y="95103"/>
                  </a:lnTo>
                  <a:lnTo>
                    <a:pt x="15885" y="108978"/>
                  </a:lnTo>
                  <a:lnTo>
                    <a:pt x="14096" y="122903"/>
                  </a:lnTo>
                  <a:lnTo>
                    <a:pt x="12903" y="136861"/>
                  </a:lnTo>
                  <a:lnTo>
                    <a:pt x="12108" y="150840"/>
                  </a:lnTo>
                  <a:lnTo>
                    <a:pt x="10410" y="163666"/>
                  </a:lnTo>
                  <a:lnTo>
                    <a:pt x="8108" y="175722"/>
                  </a:lnTo>
                  <a:lnTo>
                    <a:pt x="5405" y="187265"/>
                  </a:lnTo>
                  <a:lnTo>
                    <a:pt x="3604" y="201973"/>
                  </a:lnTo>
                  <a:lnTo>
                    <a:pt x="2403" y="218789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56836" y="504844"/>
              <a:ext cx="124203" cy="224972"/>
            </a:xfrm>
            <a:custGeom>
              <a:avLst/>
              <a:gdLst/>
              <a:ahLst/>
              <a:cxnLst/>
              <a:rect l="0" t="0" r="0" b="0"/>
              <a:pathLst>
                <a:path w="124203" h="224972">
                  <a:moveTo>
                    <a:pt x="26517" y="42071"/>
                  </a:moveTo>
                  <a:lnTo>
                    <a:pt x="15350" y="64404"/>
                  </a:lnTo>
                  <a:lnTo>
                    <a:pt x="12061" y="75658"/>
                  </a:lnTo>
                  <a:lnTo>
                    <a:pt x="9867" y="87834"/>
                  </a:lnTo>
                  <a:lnTo>
                    <a:pt x="8406" y="100627"/>
                  </a:lnTo>
                  <a:lnTo>
                    <a:pt x="6263" y="112661"/>
                  </a:lnTo>
                  <a:lnTo>
                    <a:pt x="3665" y="124189"/>
                  </a:lnTo>
                  <a:lnTo>
                    <a:pt x="765" y="135381"/>
                  </a:lnTo>
                  <a:lnTo>
                    <a:pt x="0" y="148685"/>
                  </a:lnTo>
                  <a:lnTo>
                    <a:pt x="659" y="163398"/>
                  </a:lnTo>
                  <a:lnTo>
                    <a:pt x="2267" y="179049"/>
                  </a:lnTo>
                  <a:lnTo>
                    <a:pt x="4507" y="192989"/>
                  </a:lnTo>
                  <a:lnTo>
                    <a:pt x="7170" y="205789"/>
                  </a:lnTo>
                  <a:lnTo>
                    <a:pt x="10113" y="217827"/>
                  </a:lnTo>
                  <a:lnTo>
                    <a:pt x="17919" y="223516"/>
                  </a:lnTo>
                  <a:lnTo>
                    <a:pt x="28965" y="224971"/>
                  </a:lnTo>
                  <a:lnTo>
                    <a:pt x="42173" y="223604"/>
                  </a:lnTo>
                  <a:lnTo>
                    <a:pt x="54484" y="218018"/>
                  </a:lnTo>
                  <a:lnTo>
                    <a:pt x="66197" y="209620"/>
                  </a:lnTo>
                  <a:lnTo>
                    <a:pt x="77512" y="199346"/>
                  </a:lnTo>
                  <a:lnTo>
                    <a:pt x="87392" y="188991"/>
                  </a:lnTo>
                  <a:lnTo>
                    <a:pt x="96316" y="178582"/>
                  </a:lnTo>
                  <a:lnTo>
                    <a:pt x="104603" y="168137"/>
                  </a:lnTo>
                  <a:lnTo>
                    <a:pt x="111296" y="155331"/>
                  </a:lnTo>
                  <a:lnTo>
                    <a:pt x="116927" y="140950"/>
                  </a:lnTo>
                  <a:lnTo>
                    <a:pt x="121849" y="125519"/>
                  </a:lnTo>
                  <a:lnTo>
                    <a:pt x="123962" y="109389"/>
                  </a:lnTo>
                  <a:lnTo>
                    <a:pt x="124202" y="92793"/>
                  </a:lnTo>
                  <a:lnTo>
                    <a:pt x="123194" y="75885"/>
                  </a:lnTo>
                  <a:lnTo>
                    <a:pt x="119015" y="61108"/>
                  </a:lnTo>
                  <a:lnTo>
                    <a:pt x="112724" y="47750"/>
                  </a:lnTo>
                  <a:lnTo>
                    <a:pt x="105024" y="35340"/>
                  </a:lnTo>
                  <a:lnTo>
                    <a:pt x="96385" y="24728"/>
                  </a:lnTo>
                  <a:lnTo>
                    <a:pt x="87119" y="15317"/>
                  </a:lnTo>
                  <a:lnTo>
                    <a:pt x="77436" y="6706"/>
                  </a:lnTo>
                  <a:lnTo>
                    <a:pt x="66307" y="2133"/>
                  </a:lnTo>
                  <a:lnTo>
                    <a:pt x="54212" y="254"/>
                  </a:lnTo>
                  <a:lnTo>
                    <a:pt x="16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499047" y="453718"/>
              <a:ext cx="130080" cy="261479"/>
            </a:xfrm>
            <a:custGeom>
              <a:avLst/>
              <a:gdLst/>
              <a:ahLst/>
              <a:cxnLst/>
              <a:rect l="0" t="0" r="0" b="0"/>
              <a:pathLst>
                <a:path w="130080" h="261479">
                  <a:moveTo>
                    <a:pt x="0" y="9056"/>
                  </a:moveTo>
                  <a:lnTo>
                    <a:pt x="27918" y="9056"/>
                  </a:lnTo>
                  <a:lnTo>
                    <a:pt x="40816" y="7887"/>
                  </a:lnTo>
                  <a:lnTo>
                    <a:pt x="54088" y="5940"/>
                  </a:lnTo>
                  <a:lnTo>
                    <a:pt x="67612" y="3472"/>
                  </a:lnTo>
                  <a:lnTo>
                    <a:pt x="81302" y="1828"/>
                  </a:lnTo>
                  <a:lnTo>
                    <a:pt x="95103" y="731"/>
                  </a:lnTo>
                  <a:lnTo>
                    <a:pt x="108979" y="0"/>
                  </a:lnTo>
                  <a:lnTo>
                    <a:pt x="118229" y="5356"/>
                  </a:lnTo>
                  <a:lnTo>
                    <a:pt x="124396" y="14770"/>
                  </a:lnTo>
                  <a:lnTo>
                    <a:pt x="128506" y="26889"/>
                  </a:lnTo>
                  <a:lnTo>
                    <a:pt x="130079" y="40811"/>
                  </a:lnTo>
                  <a:lnTo>
                    <a:pt x="129958" y="55936"/>
                  </a:lnTo>
                  <a:lnTo>
                    <a:pt x="128709" y="71862"/>
                  </a:lnTo>
                  <a:lnTo>
                    <a:pt x="126708" y="89491"/>
                  </a:lnTo>
                  <a:lnTo>
                    <a:pt x="121368" y="127777"/>
                  </a:lnTo>
                  <a:lnTo>
                    <a:pt x="117140" y="145466"/>
                  </a:lnTo>
                  <a:lnTo>
                    <a:pt x="111983" y="161933"/>
                  </a:lnTo>
                  <a:lnTo>
                    <a:pt x="106208" y="177585"/>
                  </a:lnTo>
                  <a:lnTo>
                    <a:pt x="101190" y="192695"/>
                  </a:lnTo>
                  <a:lnTo>
                    <a:pt x="96676" y="207442"/>
                  </a:lnTo>
                  <a:lnTo>
                    <a:pt x="84141" y="261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551635" y="610020"/>
              <a:ext cx="73624" cy="1"/>
            </a:xfrm>
            <a:custGeom>
              <a:avLst/>
              <a:gdLst/>
              <a:ahLst/>
              <a:cxnLst/>
              <a:rect l="0" t="0" r="0" b="0"/>
              <a:pathLst>
                <a:path w="73624" h="1">
                  <a:moveTo>
                    <a:pt x="0" y="0"/>
                  </a:moveTo>
                  <a:lnTo>
                    <a:pt x="736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72505" y="662608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810890" y="473291"/>
              <a:ext cx="92084" cy="216819"/>
            </a:xfrm>
            <a:custGeom>
              <a:avLst/>
              <a:gdLst/>
              <a:ahLst/>
              <a:cxnLst/>
              <a:rect l="0" t="0" r="0" b="0"/>
              <a:pathLst>
                <a:path w="92084" h="216819">
                  <a:moveTo>
                    <a:pt x="66791" y="10518"/>
                  </a:moveTo>
                  <a:lnTo>
                    <a:pt x="55624" y="21685"/>
                  </a:lnTo>
                  <a:lnTo>
                    <a:pt x="51166" y="28480"/>
                  </a:lnTo>
                  <a:lnTo>
                    <a:pt x="47026" y="36516"/>
                  </a:lnTo>
                  <a:lnTo>
                    <a:pt x="43097" y="45380"/>
                  </a:lnTo>
                  <a:lnTo>
                    <a:pt x="39309" y="54794"/>
                  </a:lnTo>
                  <a:lnTo>
                    <a:pt x="31983" y="74604"/>
                  </a:lnTo>
                  <a:lnTo>
                    <a:pt x="27225" y="84795"/>
                  </a:lnTo>
                  <a:lnTo>
                    <a:pt x="21715" y="95095"/>
                  </a:lnTo>
                  <a:lnTo>
                    <a:pt x="15705" y="105467"/>
                  </a:lnTo>
                  <a:lnTo>
                    <a:pt x="10530" y="119394"/>
                  </a:lnTo>
                  <a:lnTo>
                    <a:pt x="5911" y="135690"/>
                  </a:lnTo>
                  <a:lnTo>
                    <a:pt x="1663" y="153566"/>
                  </a:lnTo>
                  <a:lnTo>
                    <a:pt x="0" y="170157"/>
                  </a:lnTo>
                  <a:lnTo>
                    <a:pt x="59" y="185893"/>
                  </a:lnTo>
                  <a:lnTo>
                    <a:pt x="1268" y="201058"/>
                  </a:lnTo>
                  <a:lnTo>
                    <a:pt x="5580" y="209999"/>
                  </a:lnTo>
                  <a:lnTo>
                    <a:pt x="11960" y="214791"/>
                  </a:lnTo>
                  <a:lnTo>
                    <a:pt x="19720" y="216818"/>
                  </a:lnTo>
                  <a:lnTo>
                    <a:pt x="27230" y="214663"/>
                  </a:lnTo>
                  <a:lnTo>
                    <a:pt x="34574" y="209720"/>
                  </a:lnTo>
                  <a:lnTo>
                    <a:pt x="41807" y="202919"/>
                  </a:lnTo>
                  <a:lnTo>
                    <a:pt x="48966" y="192542"/>
                  </a:lnTo>
                  <a:lnTo>
                    <a:pt x="56077" y="179781"/>
                  </a:lnTo>
                  <a:lnTo>
                    <a:pt x="63154" y="165430"/>
                  </a:lnTo>
                  <a:lnTo>
                    <a:pt x="69041" y="152357"/>
                  </a:lnTo>
                  <a:lnTo>
                    <a:pt x="74134" y="140136"/>
                  </a:lnTo>
                  <a:lnTo>
                    <a:pt x="78698" y="128483"/>
                  </a:lnTo>
                  <a:lnTo>
                    <a:pt x="86886" y="106186"/>
                  </a:lnTo>
                  <a:lnTo>
                    <a:pt x="90705" y="95332"/>
                  </a:lnTo>
                  <a:lnTo>
                    <a:pt x="92083" y="83421"/>
                  </a:lnTo>
                  <a:lnTo>
                    <a:pt x="91833" y="70806"/>
                  </a:lnTo>
                  <a:lnTo>
                    <a:pt x="90497" y="57722"/>
                  </a:lnTo>
                  <a:lnTo>
                    <a:pt x="88438" y="45493"/>
                  </a:lnTo>
                  <a:lnTo>
                    <a:pt x="85896" y="33835"/>
                  </a:lnTo>
                  <a:lnTo>
                    <a:pt x="83034" y="22557"/>
                  </a:lnTo>
                  <a:lnTo>
                    <a:pt x="76451" y="15038"/>
                  </a:lnTo>
                  <a:lnTo>
                    <a:pt x="67388" y="10025"/>
                  </a:lnTo>
                  <a:lnTo>
                    <a:pt x="352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19751" y="662608"/>
              <a:ext cx="52589" cy="189318"/>
            </a:xfrm>
            <a:custGeom>
              <a:avLst/>
              <a:gdLst/>
              <a:ahLst/>
              <a:cxnLst/>
              <a:rect l="0" t="0" r="0" b="0"/>
              <a:pathLst>
                <a:path w="52589" h="189318">
                  <a:moveTo>
                    <a:pt x="52588" y="0"/>
                  </a:moveTo>
                  <a:lnTo>
                    <a:pt x="52588" y="27917"/>
                  </a:lnTo>
                  <a:lnTo>
                    <a:pt x="51419" y="40815"/>
                  </a:lnTo>
                  <a:lnTo>
                    <a:pt x="49471" y="54089"/>
                  </a:lnTo>
                  <a:lnTo>
                    <a:pt x="47005" y="67612"/>
                  </a:lnTo>
                  <a:lnTo>
                    <a:pt x="43022" y="81302"/>
                  </a:lnTo>
                  <a:lnTo>
                    <a:pt x="38030" y="95103"/>
                  </a:lnTo>
                  <a:lnTo>
                    <a:pt x="32365" y="108978"/>
                  </a:lnTo>
                  <a:lnTo>
                    <a:pt x="26251" y="122903"/>
                  </a:lnTo>
                  <a:lnTo>
                    <a:pt x="19838" y="136861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130103" y="420703"/>
              <a:ext cx="9057" cy="283977"/>
            </a:xfrm>
            <a:custGeom>
              <a:avLst/>
              <a:gdLst/>
              <a:ahLst/>
              <a:cxnLst/>
              <a:rect l="0" t="0" r="0" b="0"/>
              <a:pathLst>
                <a:path w="9057" h="283977">
                  <a:moveTo>
                    <a:pt x="0" y="0"/>
                  </a:moveTo>
                  <a:lnTo>
                    <a:pt x="0" y="117005"/>
                  </a:lnTo>
                  <a:lnTo>
                    <a:pt x="1168" y="130592"/>
                  </a:lnTo>
                  <a:lnTo>
                    <a:pt x="3116" y="143155"/>
                  </a:lnTo>
                  <a:lnTo>
                    <a:pt x="5584" y="155037"/>
                  </a:lnTo>
                  <a:lnTo>
                    <a:pt x="7228" y="168801"/>
                  </a:lnTo>
                  <a:lnTo>
                    <a:pt x="8324" y="183820"/>
                  </a:lnTo>
                  <a:lnTo>
                    <a:pt x="9056" y="199676"/>
                  </a:lnTo>
                  <a:lnTo>
                    <a:pt x="8374" y="216090"/>
                  </a:lnTo>
                  <a:lnTo>
                    <a:pt x="6751" y="232875"/>
                  </a:lnTo>
                  <a:lnTo>
                    <a:pt x="0" y="283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256314" y="452256"/>
              <a:ext cx="21036" cy="220871"/>
            </a:xfrm>
            <a:custGeom>
              <a:avLst/>
              <a:gdLst/>
              <a:ahLst/>
              <a:cxnLst/>
              <a:rect l="0" t="0" r="0" b="0"/>
              <a:pathLst>
                <a:path w="21036" h="220871">
                  <a:moveTo>
                    <a:pt x="21035" y="0"/>
                  </a:moveTo>
                  <a:lnTo>
                    <a:pt x="15452" y="22334"/>
                  </a:lnTo>
                  <a:lnTo>
                    <a:pt x="13807" y="33587"/>
                  </a:lnTo>
                  <a:lnTo>
                    <a:pt x="12711" y="45764"/>
                  </a:lnTo>
                  <a:lnTo>
                    <a:pt x="11980" y="58556"/>
                  </a:lnTo>
                  <a:lnTo>
                    <a:pt x="10324" y="70590"/>
                  </a:lnTo>
                  <a:lnTo>
                    <a:pt x="8052" y="82119"/>
                  </a:lnTo>
                  <a:lnTo>
                    <a:pt x="5367" y="93311"/>
                  </a:lnTo>
                  <a:lnTo>
                    <a:pt x="3578" y="107783"/>
                  </a:lnTo>
                  <a:lnTo>
                    <a:pt x="2385" y="124444"/>
                  </a:lnTo>
                  <a:lnTo>
                    <a:pt x="1061" y="159316"/>
                  </a:lnTo>
                  <a:lnTo>
                    <a:pt x="0" y="220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320251" y="410186"/>
              <a:ext cx="114863" cy="260343"/>
            </a:xfrm>
            <a:custGeom>
              <a:avLst/>
              <a:gdLst/>
              <a:ahLst/>
              <a:cxnLst/>
              <a:rect l="0" t="0" r="0" b="0"/>
              <a:pathLst>
                <a:path w="114863" h="260343">
                  <a:moveTo>
                    <a:pt x="83310" y="0"/>
                  </a:moveTo>
                  <a:lnTo>
                    <a:pt x="60976" y="11167"/>
                  </a:lnTo>
                  <a:lnTo>
                    <a:pt x="52060" y="16793"/>
                  </a:lnTo>
                  <a:lnTo>
                    <a:pt x="43779" y="22882"/>
                  </a:lnTo>
                  <a:lnTo>
                    <a:pt x="35921" y="29278"/>
                  </a:lnTo>
                  <a:lnTo>
                    <a:pt x="27175" y="38217"/>
                  </a:lnTo>
                  <a:lnTo>
                    <a:pt x="17840" y="48850"/>
                  </a:lnTo>
                  <a:lnTo>
                    <a:pt x="8111" y="60614"/>
                  </a:lnTo>
                  <a:lnTo>
                    <a:pt x="2792" y="73130"/>
                  </a:lnTo>
                  <a:lnTo>
                    <a:pt x="416" y="86149"/>
                  </a:lnTo>
                  <a:lnTo>
                    <a:pt x="0" y="99503"/>
                  </a:lnTo>
                  <a:lnTo>
                    <a:pt x="2060" y="111912"/>
                  </a:lnTo>
                  <a:lnTo>
                    <a:pt x="5771" y="123690"/>
                  </a:lnTo>
                  <a:lnTo>
                    <a:pt x="10582" y="135048"/>
                  </a:lnTo>
                  <a:lnTo>
                    <a:pt x="16126" y="144957"/>
                  </a:lnTo>
                  <a:lnTo>
                    <a:pt x="22160" y="153900"/>
                  </a:lnTo>
                  <a:lnTo>
                    <a:pt x="28520" y="162200"/>
                  </a:lnTo>
                  <a:lnTo>
                    <a:pt x="35097" y="170070"/>
                  </a:lnTo>
                  <a:lnTo>
                    <a:pt x="41819" y="177654"/>
                  </a:lnTo>
                  <a:lnTo>
                    <a:pt x="48638" y="185048"/>
                  </a:lnTo>
                  <a:lnTo>
                    <a:pt x="65563" y="202611"/>
                  </a:lnTo>
                  <a:lnTo>
                    <a:pt x="74984" y="212203"/>
                  </a:lnTo>
                  <a:lnTo>
                    <a:pt x="80097" y="223272"/>
                  </a:lnTo>
                  <a:lnTo>
                    <a:pt x="82336" y="235326"/>
                  </a:lnTo>
                  <a:lnTo>
                    <a:pt x="82661" y="248037"/>
                  </a:lnTo>
                  <a:lnTo>
                    <a:pt x="79371" y="255342"/>
                  </a:lnTo>
                  <a:lnTo>
                    <a:pt x="73673" y="259043"/>
                  </a:lnTo>
                  <a:lnTo>
                    <a:pt x="66368" y="260342"/>
                  </a:lnTo>
                  <a:lnTo>
                    <a:pt x="59160" y="257702"/>
                  </a:lnTo>
                  <a:lnTo>
                    <a:pt x="52018" y="252436"/>
                  </a:lnTo>
                  <a:lnTo>
                    <a:pt x="44919" y="245420"/>
                  </a:lnTo>
                  <a:lnTo>
                    <a:pt x="39018" y="236068"/>
                  </a:lnTo>
                  <a:lnTo>
                    <a:pt x="33915" y="225159"/>
                  </a:lnTo>
                  <a:lnTo>
                    <a:pt x="29345" y="213211"/>
                  </a:lnTo>
                  <a:lnTo>
                    <a:pt x="27466" y="198235"/>
                  </a:lnTo>
                  <a:lnTo>
                    <a:pt x="27383" y="181238"/>
                  </a:lnTo>
                  <a:lnTo>
                    <a:pt x="28496" y="162896"/>
                  </a:lnTo>
                  <a:lnTo>
                    <a:pt x="32744" y="144825"/>
                  </a:lnTo>
                  <a:lnTo>
                    <a:pt x="39082" y="126934"/>
                  </a:lnTo>
                  <a:lnTo>
                    <a:pt x="46813" y="109164"/>
                  </a:lnTo>
                  <a:lnTo>
                    <a:pt x="61635" y="76954"/>
                  </a:lnTo>
                  <a:lnTo>
                    <a:pt x="68860" y="61820"/>
                  </a:lnTo>
                  <a:lnTo>
                    <a:pt x="77182" y="49394"/>
                  </a:lnTo>
                  <a:lnTo>
                    <a:pt x="86237" y="38772"/>
                  </a:lnTo>
                  <a:lnTo>
                    <a:pt x="1148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519254" y="673126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0" y="10517"/>
                  </a:moveTo>
                  <a:lnTo>
                    <a:pt x="105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634948" y="413976"/>
              <a:ext cx="136729" cy="253862"/>
            </a:xfrm>
            <a:custGeom>
              <a:avLst/>
              <a:gdLst/>
              <a:ahLst/>
              <a:cxnLst/>
              <a:rect l="0" t="0" r="0" b="0"/>
              <a:pathLst>
                <a:path w="136729" h="253862">
                  <a:moveTo>
                    <a:pt x="0" y="38280"/>
                  </a:moveTo>
                  <a:lnTo>
                    <a:pt x="43917" y="9002"/>
                  </a:lnTo>
                  <a:lnTo>
                    <a:pt x="54988" y="4738"/>
                  </a:lnTo>
                  <a:lnTo>
                    <a:pt x="67043" y="1895"/>
                  </a:lnTo>
                  <a:lnTo>
                    <a:pt x="79754" y="0"/>
                  </a:lnTo>
                  <a:lnTo>
                    <a:pt x="90565" y="1074"/>
                  </a:lnTo>
                  <a:lnTo>
                    <a:pt x="100110" y="4127"/>
                  </a:lnTo>
                  <a:lnTo>
                    <a:pt x="108810" y="8500"/>
                  </a:lnTo>
                  <a:lnTo>
                    <a:pt x="115779" y="16089"/>
                  </a:lnTo>
                  <a:lnTo>
                    <a:pt x="121593" y="25824"/>
                  </a:lnTo>
                  <a:lnTo>
                    <a:pt x="126638" y="36988"/>
                  </a:lnTo>
                  <a:lnTo>
                    <a:pt x="128833" y="47936"/>
                  </a:lnTo>
                  <a:lnTo>
                    <a:pt x="129127" y="58741"/>
                  </a:lnTo>
                  <a:lnTo>
                    <a:pt x="128155" y="69450"/>
                  </a:lnTo>
                  <a:lnTo>
                    <a:pt x="126338" y="80095"/>
                  </a:lnTo>
                  <a:lnTo>
                    <a:pt x="123959" y="90698"/>
                  </a:lnTo>
                  <a:lnTo>
                    <a:pt x="121204" y="101272"/>
                  </a:lnTo>
                  <a:lnTo>
                    <a:pt x="115861" y="114165"/>
                  </a:lnTo>
                  <a:lnTo>
                    <a:pt x="108794" y="128603"/>
                  </a:lnTo>
                  <a:lnTo>
                    <a:pt x="100576" y="144072"/>
                  </a:lnTo>
                  <a:lnTo>
                    <a:pt x="92761" y="156721"/>
                  </a:lnTo>
                  <a:lnTo>
                    <a:pt x="85213" y="167492"/>
                  </a:lnTo>
                  <a:lnTo>
                    <a:pt x="77844" y="177009"/>
                  </a:lnTo>
                  <a:lnTo>
                    <a:pt x="71763" y="186860"/>
                  </a:lnTo>
                  <a:lnTo>
                    <a:pt x="66540" y="196933"/>
                  </a:lnTo>
                  <a:lnTo>
                    <a:pt x="61890" y="207155"/>
                  </a:lnTo>
                  <a:lnTo>
                    <a:pt x="56452" y="217475"/>
                  </a:lnTo>
                  <a:lnTo>
                    <a:pt x="50490" y="227860"/>
                  </a:lnTo>
                  <a:lnTo>
                    <a:pt x="44178" y="238290"/>
                  </a:lnTo>
                  <a:lnTo>
                    <a:pt x="44643" y="245243"/>
                  </a:lnTo>
                  <a:lnTo>
                    <a:pt x="49628" y="249879"/>
                  </a:lnTo>
                  <a:lnTo>
                    <a:pt x="57627" y="252969"/>
                  </a:lnTo>
                  <a:lnTo>
                    <a:pt x="67633" y="253861"/>
                  </a:lnTo>
                  <a:lnTo>
                    <a:pt x="78979" y="253287"/>
                  </a:lnTo>
                  <a:lnTo>
                    <a:pt x="136728" y="238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76853" y="641573"/>
              <a:ext cx="31553" cy="147247"/>
            </a:xfrm>
            <a:custGeom>
              <a:avLst/>
              <a:gdLst/>
              <a:ahLst/>
              <a:cxnLst/>
              <a:rect l="0" t="0" r="0" b="0"/>
              <a:pathLst>
                <a:path w="31553" h="147247">
                  <a:moveTo>
                    <a:pt x="31552" y="0"/>
                  </a:moveTo>
                  <a:lnTo>
                    <a:pt x="25969" y="16750"/>
                  </a:lnTo>
                  <a:lnTo>
                    <a:pt x="24324" y="27528"/>
                  </a:lnTo>
                  <a:lnTo>
                    <a:pt x="23228" y="40556"/>
                  </a:lnTo>
                  <a:lnTo>
                    <a:pt x="22497" y="55084"/>
                  </a:lnTo>
                  <a:lnTo>
                    <a:pt x="20841" y="68275"/>
                  </a:lnTo>
                  <a:lnTo>
                    <a:pt x="18569" y="80576"/>
                  </a:lnTo>
                  <a:lnTo>
                    <a:pt x="15884" y="92282"/>
                  </a:lnTo>
                  <a:lnTo>
                    <a:pt x="12927" y="103591"/>
                  </a:lnTo>
                  <a:lnTo>
                    <a:pt x="9787" y="114637"/>
                  </a:lnTo>
                  <a:lnTo>
                    <a:pt x="0" y="147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45134" y="368115"/>
              <a:ext cx="84142" cy="336565"/>
            </a:xfrm>
            <a:custGeom>
              <a:avLst/>
              <a:gdLst/>
              <a:ahLst/>
              <a:cxnLst/>
              <a:rect l="0" t="0" r="0" b="0"/>
              <a:pathLst>
                <a:path w="84142" h="336565">
                  <a:moveTo>
                    <a:pt x="84141" y="0"/>
                  </a:moveTo>
                  <a:lnTo>
                    <a:pt x="78557" y="16751"/>
                  </a:lnTo>
                  <a:lnTo>
                    <a:pt x="76913" y="27528"/>
                  </a:lnTo>
                  <a:lnTo>
                    <a:pt x="75817" y="40556"/>
                  </a:lnTo>
                  <a:lnTo>
                    <a:pt x="75086" y="55084"/>
                  </a:lnTo>
                  <a:lnTo>
                    <a:pt x="73430" y="68276"/>
                  </a:lnTo>
                  <a:lnTo>
                    <a:pt x="71157" y="80576"/>
                  </a:lnTo>
                  <a:lnTo>
                    <a:pt x="62375" y="117754"/>
                  </a:lnTo>
                  <a:lnTo>
                    <a:pt x="59113" y="131091"/>
                  </a:lnTo>
                  <a:lnTo>
                    <a:pt x="55769" y="143488"/>
                  </a:lnTo>
                  <a:lnTo>
                    <a:pt x="48938" y="166611"/>
                  </a:lnTo>
                  <a:lnTo>
                    <a:pt x="35031" y="210022"/>
                  </a:lnTo>
                  <a:lnTo>
                    <a:pt x="28034" y="231241"/>
                  </a:lnTo>
                  <a:lnTo>
                    <a:pt x="24533" y="242976"/>
                  </a:lnTo>
                  <a:lnTo>
                    <a:pt x="14021" y="280657"/>
                  </a:lnTo>
                  <a:lnTo>
                    <a:pt x="10516" y="292281"/>
                  </a:lnTo>
                  <a:lnTo>
                    <a:pt x="0" y="336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221423" y="420703"/>
              <a:ext cx="151195" cy="273459"/>
            </a:xfrm>
            <a:custGeom>
              <a:avLst/>
              <a:gdLst/>
              <a:ahLst/>
              <a:cxnLst/>
              <a:rect l="0" t="0" r="0" b="0"/>
              <a:pathLst>
                <a:path w="151195" h="273459">
                  <a:moveTo>
                    <a:pt x="97169" y="0"/>
                  </a:moveTo>
                  <a:lnTo>
                    <a:pt x="97169" y="22334"/>
                  </a:lnTo>
                  <a:lnTo>
                    <a:pt x="93663" y="30082"/>
                  </a:lnTo>
                  <a:lnTo>
                    <a:pt x="87820" y="36415"/>
                  </a:lnTo>
                  <a:lnTo>
                    <a:pt x="80418" y="41806"/>
                  </a:lnTo>
                  <a:lnTo>
                    <a:pt x="71978" y="46569"/>
                  </a:lnTo>
                  <a:lnTo>
                    <a:pt x="62845" y="50913"/>
                  </a:lnTo>
                  <a:lnTo>
                    <a:pt x="53251" y="54977"/>
                  </a:lnTo>
                  <a:lnTo>
                    <a:pt x="43350" y="56518"/>
                  </a:lnTo>
                  <a:lnTo>
                    <a:pt x="33243" y="56377"/>
                  </a:lnTo>
                  <a:lnTo>
                    <a:pt x="22998" y="55114"/>
                  </a:lnTo>
                  <a:lnTo>
                    <a:pt x="15000" y="57778"/>
                  </a:lnTo>
                  <a:lnTo>
                    <a:pt x="8500" y="63060"/>
                  </a:lnTo>
                  <a:lnTo>
                    <a:pt x="2997" y="70087"/>
                  </a:lnTo>
                  <a:lnTo>
                    <a:pt x="498" y="78278"/>
                  </a:lnTo>
                  <a:lnTo>
                    <a:pt x="0" y="87244"/>
                  </a:lnTo>
                  <a:lnTo>
                    <a:pt x="837" y="96727"/>
                  </a:lnTo>
                  <a:lnTo>
                    <a:pt x="3732" y="105387"/>
                  </a:lnTo>
                  <a:lnTo>
                    <a:pt x="7999" y="113497"/>
                  </a:lnTo>
                  <a:lnTo>
                    <a:pt x="13181" y="121241"/>
                  </a:lnTo>
                  <a:lnTo>
                    <a:pt x="20142" y="125235"/>
                  </a:lnTo>
                  <a:lnTo>
                    <a:pt x="28288" y="126729"/>
                  </a:lnTo>
                  <a:lnTo>
                    <a:pt x="37225" y="126557"/>
                  </a:lnTo>
                  <a:lnTo>
                    <a:pt x="46688" y="125273"/>
                  </a:lnTo>
                  <a:lnTo>
                    <a:pt x="56503" y="123249"/>
                  </a:lnTo>
                  <a:lnTo>
                    <a:pt x="66552" y="120730"/>
                  </a:lnTo>
                  <a:lnTo>
                    <a:pt x="77927" y="121389"/>
                  </a:lnTo>
                  <a:lnTo>
                    <a:pt x="90184" y="124165"/>
                  </a:lnTo>
                  <a:lnTo>
                    <a:pt x="103030" y="128353"/>
                  </a:lnTo>
                  <a:lnTo>
                    <a:pt x="113931" y="133482"/>
                  </a:lnTo>
                  <a:lnTo>
                    <a:pt x="123535" y="139239"/>
                  </a:lnTo>
                  <a:lnTo>
                    <a:pt x="132275" y="145414"/>
                  </a:lnTo>
                  <a:lnTo>
                    <a:pt x="139271" y="154205"/>
                  </a:lnTo>
                  <a:lnTo>
                    <a:pt x="145103" y="164741"/>
                  </a:lnTo>
                  <a:lnTo>
                    <a:pt x="150160" y="176439"/>
                  </a:lnTo>
                  <a:lnTo>
                    <a:pt x="151194" y="187743"/>
                  </a:lnTo>
                  <a:lnTo>
                    <a:pt x="149547" y="198786"/>
                  </a:lnTo>
                  <a:lnTo>
                    <a:pt x="146111" y="209653"/>
                  </a:lnTo>
                  <a:lnTo>
                    <a:pt x="140314" y="220404"/>
                  </a:lnTo>
                  <a:lnTo>
                    <a:pt x="132944" y="231077"/>
                  </a:lnTo>
                  <a:lnTo>
                    <a:pt x="124525" y="241698"/>
                  </a:lnTo>
                  <a:lnTo>
                    <a:pt x="114238" y="249947"/>
                  </a:lnTo>
                  <a:lnTo>
                    <a:pt x="102705" y="256616"/>
                  </a:lnTo>
                  <a:lnTo>
                    <a:pt x="34063" y="273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455321" y="435679"/>
              <a:ext cx="127817" cy="237448"/>
            </a:xfrm>
            <a:custGeom>
              <a:avLst/>
              <a:gdLst/>
              <a:ahLst/>
              <a:cxnLst/>
              <a:rect l="0" t="0" r="0" b="0"/>
              <a:pathLst>
                <a:path w="127817" h="237448">
                  <a:moveTo>
                    <a:pt x="0" y="6060"/>
                  </a:moveTo>
                  <a:lnTo>
                    <a:pt x="22333" y="476"/>
                  </a:lnTo>
                  <a:lnTo>
                    <a:pt x="34755" y="0"/>
                  </a:lnTo>
                  <a:lnTo>
                    <a:pt x="48880" y="851"/>
                  </a:lnTo>
                  <a:lnTo>
                    <a:pt x="64139" y="2587"/>
                  </a:lnTo>
                  <a:lnTo>
                    <a:pt x="76649" y="6082"/>
                  </a:lnTo>
                  <a:lnTo>
                    <a:pt x="87326" y="10749"/>
                  </a:lnTo>
                  <a:lnTo>
                    <a:pt x="96782" y="16198"/>
                  </a:lnTo>
                  <a:lnTo>
                    <a:pt x="100749" y="23336"/>
                  </a:lnTo>
                  <a:lnTo>
                    <a:pt x="101056" y="31601"/>
                  </a:lnTo>
                  <a:lnTo>
                    <a:pt x="98923" y="40616"/>
                  </a:lnTo>
                  <a:lnTo>
                    <a:pt x="93996" y="50133"/>
                  </a:lnTo>
                  <a:lnTo>
                    <a:pt x="87205" y="59983"/>
                  </a:lnTo>
                  <a:lnTo>
                    <a:pt x="79172" y="70055"/>
                  </a:lnTo>
                  <a:lnTo>
                    <a:pt x="69141" y="77939"/>
                  </a:lnTo>
                  <a:lnTo>
                    <a:pt x="57781" y="84363"/>
                  </a:lnTo>
                  <a:lnTo>
                    <a:pt x="45532" y="89815"/>
                  </a:lnTo>
                  <a:lnTo>
                    <a:pt x="33861" y="94618"/>
                  </a:lnTo>
                  <a:lnTo>
                    <a:pt x="22574" y="98988"/>
                  </a:lnTo>
                  <a:lnTo>
                    <a:pt x="11543" y="103071"/>
                  </a:lnTo>
                  <a:lnTo>
                    <a:pt x="7695" y="104624"/>
                  </a:lnTo>
                  <a:lnTo>
                    <a:pt x="8636" y="104490"/>
                  </a:lnTo>
                  <a:lnTo>
                    <a:pt x="12770" y="103233"/>
                  </a:lnTo>
                  <a:lnTo>
                    <a:pt x="21367" y="102395"/>
                  </a:lnTo>
                  <a:lnTo>
                    <a:pt x="32943" y="101836"/>
                  </a:lnTo>
                  <a:lnTo>
                    <a:pt x="46502" y="101463"/>
                  </a:lnTo>
                  <a:lnTo>
                    <a:pt x="59048" y="102383"/>
                  </a:lnTo>
                  <a:lnTo>
                    <a:pt x="70918" y="104166"/>
                  </a:lnTo>
                  <a:lnTo>
                    <a:pt x="82337" y="106522"/>
                  </a:lnTo>
                  <a:lnTo>
                    <a:pt x="92287" y="110431"/>
                  </a:lnTo>
                  <a:lnTo>
                    <a:pt x="101258" y="115373"/>
                  </a:lnTo>
                  <a:lnTo>
                    <a:pt x="109575" y="121006"/>
                  </a:lnTo>
                  <a:lnTo>
                    <a:pt x="116289" y="128267"/>
                  </a:lnTo>
                  <a:lnTo>
                    <a:pt x="121933" y="136613"/>
                  </a:lnTo>
                  <a:lnTo>
                    <a:pt x="126865" y="145683"/>
                  </a:lnTo>
                  <a:lnTo>
                    <a:pt x="127816" y="155236"/>
                  </a:lnTo>
                  <a:lnTo>
                    <a:pt x="126112" y="165110"/>
                  </a:lnTo>
                  <a:lnTo>
                    <a:pt x="122639" y="175199"/>
                  </a:lnTo>
                  <a:lnTo>
                    <a:pt x="116818" y="184262"/>
                  </a:lnTo>
                  <a:lnTo>
                    <a:pt x="109431" y="192641"/>
                  </a:lnTo>
                  <a:lnTo>
                    <a:pt x="101001" y="200565"/>
                  </a:lnTo>
                  <a:lnTo>
                    <a:pt x="90707" y="207016"/>
                  </a:lnTo>
                  <a:lnTo>
                    <a:pt x="79169" y="212485"/>
                  </a:lnTo>
                  <a:lnTo>
                    <a:pt x="66803" y="217300"/>
                  </a:lnTo>
                  <a:lnTo>
                    <a:pt x="43713" y="225766"/>
                  </a:lnTo>
                  <a:lnTo>
                    <a:pt x="10517" y="237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665672" y="620538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876025" y="378633"/>
              <a:ext cx="10518" cy="231388"/>
            </a:xfrm>
            <a:custGeom>
              <a:avLst/>
              <a:gdLst/>
              <a:ahLst/>
              <a:cxnLst/>
              <a:rect l="0" t="0" r="0" b="0"/>
              <a:pathLst>
                <a:path w="10518" h="231388">
                  <a:moveTo>
                    <a:pt x="10517" y="0"/>
                  </a:moveTo>
                  <a:lnTo>
                    <a:pt x="10517" y="115644"/>
                  </a:lnTo>
                  <a:lnTo>
                    <a:pt x="9348" y="136696"/>
                  </a:lnTo>
                  <a:lnTo>
                    <a:pt x="0" y="231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92816" y="78049"/>
            <a:ext cx="1048193" cy="1139403"/>
            <a:chOff x="4892816" y="78049"/>
            <a:chExt cx="1048193" cy="1139403"/>
          </a:xfrm>
        </p:grpSpPr>
        <p:sp>
          <p:nvSpPr>
            <p:cNvPr id="60" name="Freeform 59"/>
            <p:cNvSpPr/>
            <p:nvPr/>
          </p:nvSpPr>
          <p:spPr>
            <a:xfrm>
              <a:off x="4892816" y="305064"/>
              <a:ext cx="1048193" cy="678597"/>
            </a:xfrm>
            <a:custGeom>
              <a:avLst/>
              <a:gdLst/>
              <a:ahLst/>
              <a:cxnLst/>
              <a:rect l="0" t="0" r="0" b="0"/>
              <a:pathLst>
                <a:path w="1048193" h="678597">
                  <a:moveTo>
                    <a:pt x="954968" y="94604"/>
                  </a:moveTo>
                  <a:lnTo>
                    <a:pt x="943802" y="83437"/>
                  </a:lnTo>
                  <a:lnTo>
                    <a:pt x="922737" y="71722"/>
                  </a:lnTo>
                  <a:lnTo>
                    <a:pt x="896236" y="59893"/>
                  </a:lnTo>
                  <a:lnTo>
                    <a:pt x="872771" y="50741"/>
                  </a:lnTo>
                  <a:lnTo>
                    <a:pt x="850656" y="42777"/>
                  </a:lnTo>
                  <a:lnTo>
                    <a:pt x="827972" y="35343"/>
                  </a:lnTo>
                  <a:lnTo>
                    <a:pt x="802309" y="28143"/>
                  </a:lnTo>
                  <a:lnTo>
                    <a:pt x="761581" y="17520"/>
                  </a:lnTo>
                  <a:lnTo>
                    <a:pt x="730731" y="10483"/>
                  </a:lnTo>
                  <a:lnTo>
                    <a:pt x="698712" y="4629"/>
                  </a:lnTo>
                  <a:lnTo>
                    <a:pt x="668900" y="2027"/>
                  </a:lnTo>
                  <a:lnTo>
                    <a:pt x="652068" y="1334"/>
                  </a:lnTo>
                  <a:lnTo>
                    <a:pt x="614668" y="563"/>
                  </a:lnTo>
                  <a:lnTo>
                    <a:pt x="506505" y="0"/>
                  </a:lnTo>
                  <a:lnTo>
                    <a:pt x="488880" y="1151"/>
                  </a:lnTo>
                  <a:lnTo>
                    <a:pt x="471287" y="3086"/>
                  </a:lnTo>
                  <a:lnTo>
                    <a:pt x="453715" y="5545"/>
                  </a:lnTo>
                  <a:lnTo>
                    <a:pt x="436157" y="7185"/>
                  </a:lnTo>
                  <a:lnTo>
                    <a:pt x="418609" y="8278"/>
                  </a:lnTo>
                  <a:lnTo>
                    <a:pt x="401067" y="9006"/>
                  </a:lnTo>
                  <a:lnTo>
                    <a:pt x="383529" y="11829"/>
                  </a:lnTo>
                  <a:lnTo>
                    <a:pt x="365994" y="16048"/>
                  </a:lnTo>
                  <a:lnTo>
                    <a:pt x="348461" y="21199"/>
                  </a:lnTo>
                  <a:lnTo>
                    <a:pt x="330929" y="25801"/>
                  </a:lnTo>
                  <a:lnTo>
                    <a:pt x="295868" y="34030"/>
                  </a:lnTo>
                  <a:lnTo>
                    <a:pt x="243278" y="45233"/>
                  </a:lnTo>
                  <a:lnTo>
                    <a:pt x="211336" y="55522"/>
                  </a:lnTo>
                  <a:lnTo>
                    <a:pt x="181557" y="67885"/>
                  </a:lnTo>
                  <a:lnTo>
                    <a:pt x="152741" y="81171"/>
                  </a:lnTo>
                  <a:lnTo>
                    <a:pt x="127468" y="97983"/>
                  </a:lnTo>
                  <a:lnTo>
                    <a:pt x="105718" y="115972"/>
                  </a:lnTo>
                  <a:lnTo>
                    <a:pt x="88261" y="131759"/>
                  </a:lnTo>
                  <a:lnTo>
                    <a:pt x="72711" y="149682"/>
                  </a:lnTo>
                  <a:lnTo>
                    <a:pt x="58009" y="169334"/>
                  </a:lnTo>
                  <a:lnTo>
                    <a:pt x="43684" y="189754"/>
                  </a:lnTo>
                  <a:lnTo>
                    <a:pt x="32643" y="210516"/>
                  </a:lnTo>
                  <a:lnTo>
                    <a:pt x="28063" y="220961"/>
                  </a:lnTo>
                  <a:lnTo>
                    <a:pt x="23840" y="232599"/>
                  </a:lnTo>
                  <a:lnTo>
                    <a:pt x="19857" y="245032"/>
                  </a:lnTo>
                  <a:lnTo>
                    <a:pt x="12315" y="270143"/>
                  </a:lnTo>
                  <a:lnTo>
                    <a:pt x="5067" y="292989"/>
                  </a:lnTo>
                  <a:lnTo>
                    <a:pt x="2667" y="305159"/>
                  </a:lnTo>
                  <a:lnTo>
                    <a:pt x="1067" y="317946"/>
                  </a:lnTo>
                  <a:lnTo>
                    <a:pt x="0" y="331145"/>
                  </a:lnTo>
                  <a:lnTo>
                    <a:pt x="458" y="344619"/>
                  </a:lnTo>
                  <a:lnTo>
                    <a:pt x="1931" y="358277"/>
                  </a:lnTo>
                  <a:lnTo>
                    <a:pt x="4082" y="372056"/>
                  </a:lnTo>
                  <a:lnTo>
                    <a:pt x="7854" y="389423"/>
                  </a:lnTo>
                  <a:lnTo>
                    <a:pt x="12705" y="409181"/>
                  </a:lnTo>
                  <a:lnTo>
                    <a:pt x="18276" y="430533"/>
                  </a:lnTo>
                  <a:lnTo>
                    <a:pt x="25496" y="448274"/>
                  </a:lnTo>
                  <a:lnTo>
                    <a:pt x="33816" y="463607"/>
                  </a:lnTo>
                  <a:lnTo>
                    <a:pt x="42868" y="477335"/>
                  </a:lnTo>
                  <a:lnTo>
                    <a:pt x="52408" y="489993"/>
                  </a:lnTo>
                  <a:lnTo>
                    <a:pt x="62275" y="501937"/>
                  </a:lnTo>
                  <a:lnTo>
                    <a:pt x="72358" y="513406"/>
                  </a:lnTo>
                  <a:lnTo>
                    <a:pt x="83755" y="524557"/>
                  </a:lnTo>
                  <a:lnTo>
                    <a:pt x="96028" y="535498"/>
                  </a:lnTo>
                  <a:lnTo>
                    <a:pt x="108884" y="546297"/>
                  </a:lnTo>
                  <a:lnTo>
                    <a:pt x="135633" y="567646"/>
                  </a:lnTo>
                  <a:lnTo>
                    <a:pt x="164272" y="587651"/>
                  </a:lnTo>
                  <a:lnTo>
                    <a:pt x="196478" y="604334"/>
                  </a:lnTo>
                  <a:lnTo>
                    <a:pt x="214415" y="612054"/>
                  </a:lnTo>
                  <a:lnTo>
                    <a:pt x="233385" y="619539"/>
                  </a:lnTo>
                  <a:lnTo>
                    <a:pt x="253043" y="626866"/>
                  </a:lnTo>
                  <a:lnTo>
                    <a:pt x="274329" y="634087"/>
                  </a:lnTo>
                  <a:lnTo>
                    <a:pt x="319794" y="648344"/>
                  </a:lnTo>
                  <a:lnTo>
                    <a:pt x="342202" y="654250"/>
                  </a:lnTo>
                  <a:lnTo>
                    <a:pt x="364152" y="659355"/>
                  </a:lnTo>
                  <a:lnTo>
                    <a:pt x="385798" y="663928"/>
                  </a:lnTo>
                  <a:lnTo>
                    <a:pt x="408408" y="666976"/>
                  </a:lnTo>
                  <a:lnTo>
                    <a:pt x="431662" y="669008"/>
                  </a:lnTo>
                  <a:lnTo>
                    <a:pt x="455345" y="670363"/>
                  </a:lnTo>
                  <a:lnTo>
                    <a:pt x="478146" y="672434"/>
                  </a:lnTo>
                  <a:lnTo>
                    <a:pt x="500358" y="674984"/>
                  </a:lnTo>
                  <a:lnTo>
                    <a:pt x="522177" y="677853"/>
                  </a:lnTo>
                  <a:lnTo>
                    <a:pt x="544904" y="678596"/>
                  </a:lnTo>
                  <a:lnTo>
                    <a:pt x="568236" y="677924"/>
                  </a:lnTo>
                  <a:lnTo>
                    <a:pt x="591971" y="676307"/>
                  </a:lnTo>
                  <a:lnTo>
                    <a:pt x="614806" y="675228"/>
                  </a:lnTo>
                  <a:lnTo>
                    <a:pt x="658876" y="674030"/>
                  </a:lnTo>
                  <a:lnTo>
                    <a:pt x="680444" y="671374"/>
                  </a:lnTo>
                  <a:lnTo>
                    <a:pt x="701835" y="667265"/>
                  </a:lnTo>
                  <a:lnTo>
                    <a:pt x="723107" y="662189"/>
                  </a:lnTo>
                  <a:lnTo>
                    <a:pt x="743132" y="656468"/>
                  </a:lnTo>
                  <a:lnTo>
                    <a:pt x="762325" y="650316"/>
                  </a:lnTo>
                  <a:lnTo>
                    <a:pt x="780963" y="643878"/>
                  </a:lnTo>
                  <a:lnTo>
                    <a:pt x="799231" y="636080"/>
                  </a:lnTo>
                  <a:lnTo>
                    <a:pt x="817254" y="627376"/>
                  </a:lnTo>
                  <a:lnTo>
                    <a:pt x="835112" y="618067"/>
                  </a:lnTo>
                  <a:lnTo>
                    <a:pt x="870536" y="598375"/>
                  </a:lnTo>
                  <a:lnTo>
                    <a:pt x="888162" y="588215"/>
                  </a:lnTo>
                  <a:lnTo>
                    <a:pt x="904588" y="576768"/>
                  </a:lnTo>
                  <a:lnTo>
                    <a:pt x="920212" y="564461"/>
                  </a:lnTo>
                  <a:lnTo>
                    <a:pt x="935303" y="551583"/>
                  </a:lnTo>
                  <a:lnTo>
                    <a:pt x="948870" y="538323"/>
                  </a:lnTo>
                  <a:lnTo>
                    <a:pt x="961420" y="524808"/>
                  </a:lnTo>
                  <a:lnTo>
                    <a:pt x="973293" y="511124"/>
                  </a:lnTo>
                  <a:lnTo>
                    <a:pt x="984714" y="497327"/>
                  </a:lnTo>
                  <a:lnTo>
                    <a:pt x="1006753" y="469531"/>
                  </a:lnTo>
                  <a:lnTo>
                    <a:pt x="1016370" y="454406"/>
                  </a:lnTo>
                  <a:lnTo>
                    <a:pt x="1025118" y="438479"/>
                  </a:lnTo>
                  <a:lnTo>
                    <a:pt x="1033288" y="422019"/>
                  </a:lnTo>
                  <a:lnTo>
                    <a:pt x="1038734" y="406370"/>
                  </a:lnTo>
                  <a:lnTo>
                    <a:pt x="1042365" y="391263"/>
                  </a:lnTo>
                  <a:lnTo>
                    <a:pt x="1044785" y="376518"/>
                  </a:lnTo>
                  <a:lnTo>
                    <a:pt x="1046399" y="360844"/>
                  </a:lnTo>
                  <a:lnTo>
                    <a:pt x="1047475" y="344552"/>
                  </a:lnTo>
                  <a:lnTo>
                    <a:pt x="1048192" y="327848"/>
                  </a:lnTo>
                  <a:lnTo>
                    <a:pt x="1047502" y="312037"/>
                  </a:lnTo>
                  <a:lnTo>
                    <a:pt x="1045873" y="296822"/>
                  </a:lnTo>
                  <a:lnTo>
                    <a:pt x="1043618" y="282004"/>
                  </a:lnTo>
                  <a:lnTo>
                    <a:pt x="1039778" y="267451"/>
                  </a:lnTo>
                  <a:lnTo>
                    <a:pt x="1034880" y="253074"/>
                  </a:lnTo>
                  <a:lnTo>
                    <a:pt x="1029278" y="238816"/>
                  </a:lnTo>
                  <a:lnTo>
                    <a:pt x="1022038" y="224635"/>
                  </a:lnTo>
                  <a:lnTo>
                    <a:pt x="1013705" y="210507"/>
                  </a:lnTo>
                  <a:lnTo>
                    <a:pt x="1004644" y="196414"/>
                  </a:lnTo>
                  <a:lnTo>
                    <a:pt x="993928" y="182344"/>
                  </a:lnTo>
                  <a:lnTo>
                    <a:pt x="982110" y="168289"/>
                  </a:lnTo>
                  <a:lnTo>
                    <a:pt x="969557" y="154245"/>
                  </a:lnTo>
                  <a:lnTo>
                    <a:pt x="956514" y="141377"/>
                  </a:lnTo>
                  <a:lnTo>
                    <a:pt x="943144" y="129292"/>
                  </a:lnTo>
                  <a:lnTo>
                    <a:pt x="929556" y="117729"/>
                  </a:lnTo>
                  <a:lnTo>
                    <a:pt x="898876" y="98649"/>
                  </a:lnTo>
                  <a:lnTo>
                    <a:pt x="882515" y="90289"/>
                  </a:lnTo>
                  <a:lnTo>
                    <a:pt x="865764" y="82379"/>
                  </a:lnTo>
                  <a:lnTo>
                    <a:pt x="831571" y="67356"/>
                  </a:lnTo>
                  <a:lnTo>
                    <a:pt x="814272" y="61247"/>
                  </a:lnTo>
                  <a:lnTo>
                    <a:pt x="796897" y="56005"/>
                  </a:lnTo>
                  <a:lnTo>
                    <a:pt x="779470" y="51342"/>
                  </a:lnTo>
                  <a:lnTo>
                    <a:pt x="762009" y="47065"/>
                  </a:lnTo>
                  <a:lnTo>
                    <a:pt x="727026" y="39196"/>
                  </a:lnTo>
                  <a:lnTo>
                    <a:pt x="708349" y="36630"/>
                  </a:lnTo>
                  <a:lnTo>
                    <a:pt x="688885" y="34920"/>
                  </a:lnTo>
                  <a:lnTo>
                    <a:pt x="628923" y="314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18810" y="78049"/>
              <a:ext cx="322867" cy="1139403"/>
            </a:xfrm>
            <a:custGeom>
              <a:avLst/>
              <a:gdLst/>
              <a:ahLst/>
              <a:cxnLst/>
              <a:rect l="0" t="0" r="0" b="0"/>
              <a:pathLst>
                <a:path w="322867" h="1139403">
                  <a:moveTo>
                    <a:pt x="176718" y="69197"/>
                  </a:moveTo>
                  <a:lnTo>
                    <a:pt x="171134" y="102697"/>
                  </a:lnTo>
                  <a:lnTo>
                    <a:pt x="162078" y="168198"/>
                  </a:lnTo>
                  <a:lnTo>
                    <a:pt x="157609" y="193629"/>
                  </a:lnTo>
                  <a:lnTo>
                    <a:pt x="152293" y="219931"/>
                  </a:lnTo>
                  <a:lnTo>
                    <a:pt x="146411" y="246816"/>
                  </a:lnTo>
                  <a:lnTo>
                    <a:pt x="141321" y="276425"/>
                  </a:lnTo>
                  <a:lnTo>
                    <a:pt x="136759" y="307850"/>
                  </a:lnTo>
                  <a:lnTo>
                    <a:pt x="132549" y="340487"/>
                  </a:lnTo>
                  <a:lnTo>
                    <a:pt x="127405" y="373931"/>
                  </a:lnTo>
                  <a:lnTo>
                    <a:pt x="115458" y="442254"/>
                  </a:lnTo>
                  <a:lnTo>
                    <a:pt x="95591" y="546420"/>
                  </a:lnTo>
                  <a:lnTo>
                    <a:pt x="89912" y="581337"/>
                  </a:lnTo>
                  <a:lnTo>
                    <a:pt x="75167" y="686313"/>
                  </a:lnTo>
                  <a:lnTo>
                    <a:pt x="57683" y="790262"/>
                  </a:lnTo>
                  <a:lnTo>
                    <a:pt x="40714" y="917088"/>
                  </a:lnTo>
                  <a:lnTo>
                    <a:pt x="26109" y="1026930"/>
                  </a:lnTo>
                  <a:lnTo>
                    <a:pt x="19017" y="1071376"/>
                  </a:lnTo>
                  <a:lnTo>
                    <a:pt x="15490" y="1091409"/>
                  </a:lnTo>
                  <a:lnTo>
                    <a:pt x="8455" y="1123016"/>
                  </a:lnTo>
                  <a:lnTo>
                    <a:pt x="4943" y="1136353"/>
                  </a:lnTo>
                  <a:lnTo>
                    <a:pt x="2601" y="1139402"/>
                  </a:lnTo>
                  <a:lnTo>
                    <a:pt x="1040" y="1135591"/>
                  </a:lnTo>
                  <a:lnTo>
                    <a:pt x="0" y="1127207"/>
                  </a:lnTo>
                  <a:lnTo>
                    <a:pt x="1960" y="1099193"/>
                  </a:lnTo>
                  <a:lnTo>
                    <a:pt x="4119" y="1081907"/>
                  </a:lnTo>
                  <a:lnTo>
                    <a:pt x="5558" y="1062202"/>
                  </a:lnTo>
                  <a:lnTo>
                    <a:pt x="6517" y="1040885"/>
                  </a:lnTo>
                  <a:lnTo>
                    <a:pt x="7157" y="1018494"/>
                  </a:lnTo>
                  <a:lnTo>
                    <a:pt x="8752" y="994217"/>
                  </a:lnTo>
                  <a:lnTo>
                    <a:pt x="13640" y="942312"/>
                  </a:lnTo>
                  <a:lnTo>
                    <a:pt x="15411" y="914214"/>
                  </a:lnTo>
                  <a:lnTo>
                    <a:pt x="17379" y="854946"/>
                  </a:lnTo>
                  <a:lnTo>
                    <a:pt x="19072" y="824417"/>
                  </a:lnTo>
                  <a:lnTo>
                    <a:pt x="24071" y="762449"/>
                  </a:lnTo>
                  <a:lnTo>
                    <a:pt x="33455" y="662847"/>
                  </a:lnTo>
                  <a:lnTo>
                    <a:pt x="37970" y="628571"/>
                  </a:lnTo>
                  <a:lnTo>
                    <a:pt x="43317" y="594034"/>
                  </a:lnTo>
                  <a:lnTo>
                    <a:pt x="49219" y="559323"/>
                  </a:lnTo>
                  <a:lnTo>
                    <a:pt x="58894" y="492708"/>
                  </a:lnTo>
                  <a:lnTo>
                    <a:pt x="63109" y="460220"/>
                  </a:lnTo>
                  <a:lnTo>
                    <a:pt x="68257" y="428043"/>
                  </a:lnTo>
                  <a:lnTo>
                    <a:pt x="80210" y="364244"/>
                  </a:lnTo>
                  <a:lnTo>
                    <a:pt x="93313" y="303947"/>
                  </a:lnTo>
                  <a:lnTo>
                    <a:pt x="100080" y="274779"/>
                  </a:lnTo>
                  <a:lnTo>
                    <a:pt x="105759" y="247153"/>
                  </a:lnTo>
                  <a:lnTo>
                    <a:pt x="115186" y="194644"/>
                  </a:lnTo>
                  <a:lnTo>
                    <a:pt x="127063" y="124675"/>
                  </a:lnTo>
                  <a:lnTo>
                    <a:pt x="130760" y="105014"/>
                  </a:lnTo>
                  <a:lnTo>
                    <a:pt x="137983" y="70702"/>
                  </a:lnTo>
                  <a:lnTo>
                    <a:pt x="145090" y="42988"/>
                  </a:lnTo>
                  <a:lnTo>
                    <a:pt x="153312" y="20152"/>
                  </a:lnTo>
                  <a:lnTo>
                    <a:pt x="158776" y="10791"/>
                  </a:lnTo>
                  <a:lnTo>
                    <a:pt x="164757" y="2213"/>
                  </a:lnTo>
                  <a:lnTo>
                    <a:pt x="167575" y="0"/>
                  </a:lnTo>
                  <a:lnTo>
                    <a:pt x="168285" y="2030"/>
                  </a:lnTo>
                  <a:lnTo>
                    <a:pt x="161029" y="36063"/>
                  </a:lnTo>
                  <a:lnTo>
                    <a:pt x="154942" y="67325"/>
                  </a:lnTo>
                  <a:lnTo>
                    <a:pt x="151683" y="85479"/>
                  </a:lnTo>
                  <a:lnTo>
                    <a:pt x="141513" y="150111"/>
                  </a:lnTo>
                  <a:lnTo>
                    <a:pt x="131098" y="226654"/>
                  </a:lnTo>
                  <a:lnTo>
                    <a:pt x="126438" y="254803"/>
                  </a:lnTo>
                  <a:lnTo>
                    <a:pt x="115027" y="314127"/>
                  </a:lnTo>
                  <a:lnTo>
                    <a:pt x="95463" y="406656"/>
                  </a:lnTo>
                  <a:lnTo>
                    <a:pt x="89827" y="439079"/>
                  </a:lnTo>
                  <a:lnTo>
                    <a:pt x="84900" y="472380"/>
                  </a:lnTo>
                  <a:lnTo>
                    <a:pt x="80447" y="506267"/>
                  </a:lnTo>
                  <a:lnTo>
                    <a:pt x="75142" y="540545"/>
                  </a:lnTo>
                  <a:lnTo>
                    <a:pt x="63013" y="609795"/>
                  </a:lnTo>
                  <a:lnTo>
                    <a:pt x="57676" y="644622"/>
                  </a:lnTo>
                  <a:lnTo>
                    <a:pt x="48629" y="714482"/>
                  </a:lnTo>
                  <a:lnTo>
                    <a:pt x="36965" y="813930"/>
                  </a:lnTo>
                  <a:lnTo>
                    <a:pt x="34467" y="844986"/>
                  </a:lnTo>
                  <a:lnTo>
                    <a:pt x="32802" y="875039"/>
                  </a:lnTo>
                  <a:lnTo>
                    <a:pt x="31691" y="904424"/>
                  </a:lnTo>
                  <a:lnTo>
                    <a:pt x="29783" y="932194"/>
                  </a:lnTo>
                  <a:lnTo>
                    <a:pt x="27342" y="958887"/>
                  </a:lnTo>
                  <a:lnTo>
                    <a:pt x="24545" y="984864"/>
                  </a:lnTo>
                  <a:lnTo>
                    <a:pt x="22682" y="1008024"/>
                  </a:lnTo>
                  <a:lnTo>
                    <a:pt x="21439" y="1029308"/>
                  </a:lnTo>
                  <a:lnTo>
                    <a:pt x="20610" y="1049340"/>
                  </a:lnTo>
                  <a:lnTo>
                    <a:pt x="22806" y="1084063"/>
                  </a:lnTo>
                  <a:lnTo>
                    <a:pt x="25028" y="1099867"/>
                  </a:lnTo>
                  <a:lnTo>
                    <a:pt x="27677" y="1103391"/>
                  </a:lnTo>
                  <a:lnTo>
                    <a:pt x="30612" y="1098729"/>
                  </a:lnTo>
                  <a:lnTo>
                    <a:pt x="36990" y="1074850"/>
                  </a:lnTo>
                  <a:lnTo>
                    <a:pt x="43720" y="1040865"/>
                  </a:lnTo>
                  <a:lnTo>
                    <a:pt x="47151" y="1019649"/>
                  </a:lnTo>
                  <a:lnTo>
                    <a:pt x="54079" y="971145"/>
                  </a:lnTo>
                  <a:lnTo>
                    <a:pt x="58731" y="943953"/>
                  </a:lnTo>
                  <a:lnTo>
                    <a:pt x="70133" y="885693"/>
                  </a:lnTo>
                  <a:lnTo>
                    <a:pt x="152193" y="505323"/>
                  </a:lnTo>
                  <a:lnTo>
                    <a:pt x="158030" y="473304"/>
                  </a:lnTo>
                  <a:lnTo>
                    <a:pt x="167633" y="412797"/>
                  </a:lnTo>
                  <a:lnTo>
                    <a:pt x="172998" y="383573"/>
                  </a:lnTo>
                  <a:lnTo>
                    <a:pt x="190548" y="298944"/>
                  </a:lnTo>
                  <a:lnTo>
                    <a:pt x="199615" y="246878"/>
                  </a:lnTo>
                  <a:lnTo>
                    <a:pt x="204837" y="222709"/>
                  </a:lnTo>
                  <a:lnTo>
                    <a:pt x="210656" y="199585"/>
                  </a:lnTo>
                  <a:lnTo>
                    <a:pt x="226896" y="139773"/>
                  </a:lnTo>
                  <a:lnTo>
                    <a:pt x="234078" y="107576"/>
                  </a:lnTo>
                  <a:lnTo>
                    <a:pt x="237270" y="77684"/>
                  </a:lnTo>
                  <a:lnTo>
                    <a:pt x="241804" y="51934"/>
                  </a:lnTo>
                  <a:lnTo>
                    <a:pt x="244650" y="40159"/>
                  </a:lnTo>
                  <a:lnTo>
                    <a:pt x="246547" y="36983"/>
                  </a:lnTo>
                  <a:lnTo>
                    <a:pt x="247811" y="39541"/>
                  </a:lnTo>
                  <a:lnTo>
                    <a:pt x="249591" y="65474"/>
                  </a:lnTo>
                  <a:lnTo>
                    <a:pt x="248839" y="90915"/>
                  </a:lnTo>
                  <a:lnTo>
                    <a:pt x="244609" y="121699"/>
                  </a:lnTo>
                  <a:lnTo>
                    <a:pt x="243014" y="140425"/>
                  </a:lnTo>
                  <a:lnTo>
                    <a:pt x="241950" y="161090"/>
                  </a:lnTo>
                  <a:lnTo>
                    <a:pt x="241241" y="183047"/>
                  </a:lnTo>
                  <a:lnTo>
                    <a:pt x="238431" y="205865"/>
                  </a:lnTo>
                  <a:lnTo>
                    <a:pt x="234221" y="229258"/>
                  </a:lnTo>
                  <a:lnTo>
                    <a:pt x="229076" y="253033"/>
                  </a:lnTo>
                  <a:lnTo>
                    <a:pt x="224478" y="278233"/>
                  </a:lnTo>
                  <a:lnTo>
                    <a:pt x="216253" y="331162"/>
                  </a:lnTo>
                  <a:lnTo>
                    <a:pt x="205052" y="419105"/>
                  </a:lnTo>
                  <a:lnTo>
                    <a:pt x="200282" y="449715"/>
                  </a:lnTo>
                  <a:lnTo>
                    <a:pt x="194764" y="480640"/>
                  </a:lnTo>
                  <a:lnTo>
                    <a:pt x="188749" y="511774"/>
                  </a:lnTo>
                  <a:lnTo>
                    <a:pt x="183570" y="543047"/>
                  </a:lnTo>
                  <a:lnTo>
                    <a:pt x="174699" y="605843"/>
                  </a:lnTo>
                  <a:lnTo>
                    <a:pt x="152307" y="789349"/>
                  </a:lnTo>
                  <a:lnTo>
                    <a:pt x="149927" y="816913"/>
                  </a:lnTo>
                  <a:lnTo>
                    <a:pt x="148339" y="843469"/>
                  </a:lnTo>
                  <a:lnTo>
                    <a:pt x="147281" y="869354"/>
                  </a:lnTo>
                  <a:lnTo>
                    <a:pt x="145407" y="893622"/>
                  </a:lnTo>
                  <a:lnTo>
                    <a:pt x="142989" y="916812"/>
                  </a:lnTo>
                  <a:lnTo>
                    <a:pt x="140209" y="939284"/>
                  </a:lnTo>
                  <a:lnTo>
                    <a:pt x="138355" y="958940"/>
                  </a:lnTo>
                  <a:lnTo>
                    <a:pt x="136295" y="993245"/>
                  </a:lnTo>
                  <a:lnTo>
                    <a:pt x="135380" y="1027190"/>
                  </a:lnTo>
                  <a:lnTo>
                    <a:pt x="134973" y="1050067"/>
                  </a:lnTo>
                  <a:lnTo>
                    <a:pt x="134792" y="1040758"/>
                  </a:lnTo>
                  <a:lnTo>
                    <a:pt x="137828" y="1017143"/>
                  </a:lnTo>
                  <a:lnTo>
                    <a:pt x="143073" y="984833"/>
                  </a:lnTo>
                  <a:lnTo>
                    <a:pt x="149299" y="943206"/>
                  </a:lnTo>
                  <a:lnTo>
                    <a:pt x="151427" y="919484"/>
                  </a:lnTo>
                  <a:lnTo>
                    <a:pt x="152845" y="894320"/>
                  </a:lnTo>
                  <a:lnTo>
                    <a:pt x="153791" y="868196"/>
                  </a:lnTo>
                  <a:lnTo>
                    <a:pt x="155590" y="841430"/>
                  </a:lnTo>
                  <a:lnTo>
                    <a:pt x="160706" y="786760"/>
                  </a:lnTo>
                  <a:lnTo>
                    <a:pt x="201270" y="432188"/>
                  </a:lnTo>
                  <a:lnTo>
                    <a:pt x="205941" y="403512"/>
                  </a:lnTo>
                  <a:lnTo>
                    <a:pt x="211392" y="375046"/>
                  </a:lnTo>
                  <a:lnTo>
                    <a:pt x="217363" y="346719"/>
                  </a:lnTo>
                  <a:lnTo>
                    <a:pt x="222512" y="319655"/>
                  </a:lnTo>
                  <a:lnTo>
                    <a:pt x="242896" y="198150"/>
                  </a:lnTo>
                  <a:lnTo>
                    <a:pt x="247715" y="177370"/>
                  </a:lnTo>
                  <a:lnTo>
                    <a:pt x="253264" y="157673"/>
                  </a:lnTo>
                  <a:lnTo>
                    <a:pt x="259302" y="138698"/>
                  </a:lnTo>
                  <a:lnTo>
                    <a:pt x="265664" y="121374"/>
                  </a:lnTo>
                  <a:lnTo>
                    <a:pt x="272242" y="105150"/>
                  </a:lnTo>
                  <a:lnTo>
                    <a:pt x="278966" y="89660"/>
                  </a:lnTo>
                  <a:lnTo>
                    <a:pt x="284616" y="75827"/>
                  </a:lnTo>
                  <a:lnTo>
                    <a:pt x="294011" y="51109"/>
                  </a:lnTo>
                  <a:lnTo>
                    <a:pt x="299321" y="40777"/>
                  </a:lnTo>
                  <a:lnTo>
                    <a:pt x="305198" y="31553"/>
                  </a:lnTo>
                  <a:lnTo>
                    <a:pt x="311453" y="23065"/>
                  </a:lnTo>
                  <a:lnTo>
                    <a:pt x="315623" y="22082"/>
                  </a:lnTo>
                  <a:lnTo>
                    <a:pt x="318403" y="26101"/>
                  </a:lnTo>
                  <a:lnTo>
                    <a:pt x="321493" y="43031"/>
                  </a:lnTo>
                  <a:lnTo>
                    <a:pt x="322866" y="66138"/>
                  </a:lnTo>
                  <a:lnTo>
                    <a:pt x="320360" y="95105"/>
                  </a:lnTo>
                  <a:lnTo>
                    <a:pt x="316519" y="128625"/>
                  </a:lnTo>
                  <a:lnTo>
                    <a:pt x="315495" y="147380"/>
                  </a:lnTo>
                  <a:lnTo>
                    <a:pt x="314812" y="166895"/>
                  </a:lnTo>
                  <a:lnTo>
                    <a:pt x="313188" y="188086"/>
                  </a:lnTo>
                  <a:lnTo>
                    <a:pt x="310937" y="210393"/>
                  </a:lnTo>
                  <a:lnTo>
                    <a:pt x="308268" y="233445"/>
                  </a:lnTo>
                  <a:lnTo>
                    <a:pt x="306488" y="258162"/>
                  </a:lnTo>
                  <a:lnTo>
                    <a:pt x="305302" y="283989"/>
                  </a:lnTo>
                  <a:lnTo>
                    <a:pt x="304511" y="310556"/>
                  </a:lnTo>
                  <a:lnTo>
                    <a:pt x="302815" y="336447"/>
                  </a:lnTo>
                  <a:lnTo>
                    <a:pt x="300516" y="361889"/>
                  </a:lnTo>
                  <a:lnTo>
                    <a:pt x="297814" y="387030"/>
                  </a:lnTo>
                  <a:lnTo>
                    <a:pt x="296013" y="414309"/>
                  </a:lnTo>
                  <a:lnTo>
                    <a:pt x="294813" y="443012"/>
                  </a:lnTo>
                  <a:lnTo>
                    <a:pt x="294012" y="472665"/>
                  </a:lnTo>
                  <a:lnTo>
                    <a:pt x="292310" y="501783"/>
                  </a:lnTo>
                  <a:lnTo>
                    <a:pt x="290006" y="530544"/>
                  </a:lnTo>
                  <a:lnTo>
                    <a:pt x="277913" y="649460"/>
                  </a:lnTo>
                  <a:lnTo>
                    <a:pt x="275734" y="680415"/>
                  </a:lnTo>
                  <a:lnTo>
                    <a:pt x="274281" y="711568"/>
                  </a:lnTo>
                  <a:lnTo>
                    <a:pt x="273313" y="742855"/>
                  </a:lnTo>
                  <a:lnTo>
                    <a:pt x="271499" y="773062"/>
                  </a:lnTo>
                  <a:lnTo>
                    <a:pt x="269120" y="802549"/>
                  </a:lnTo>
                  <a:lnTo>
                    <a:pt x="266366" y="831556"/>
                  </a:lnTo>
                  <a:lnTo>
                    <a:pt x="264530" y="863749"/>
                  </a:lnTo>
                  <a:lnTo>
                    <a:pt x="260859" y="10052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2639929" y="215162"/>
            <a:ext cx="73612" cy="1267820"/>
          </a:xfrm>
          <a:custGeom>
            <a:avLst/>
            <a:gdLst/>
            <a:ahLst/>
            <a:cxnLst/>
            <a:rect l="0" t="0" r="0" b="0"/>
            <a:pathLst>
              <a:path w="73612" h="1267820">
                <a:moveTo>
                  <a:pt x="73611" y="110883"/>
                </a:moveTo>
                <a:lnTo>
                  <a:pt x="73611" y="235529"/>
                </a:lnTo>
                <a:lnTo>
                  <a:pt x="72442" y="252412"/>
                </a:lnTo>
                <a:lnTo>
                  <a:pt x="70495" y="269510"/>
                </a:lnTo>
                <a:lnTo>
                  <a:pt x="68027" y="286751"/>
                </a:lnTo>
                <a:lnTo>
                  <a:pt x="66383" y="306426"/>
                </a:lnTo>
                <a:lnTo>
                  <a:pt x="65286" y="327723"/>
                </a:lnTo>
                <a:lnTo>
                  <a:pt x="64068" y="373201"/>
                </a:lnTo>
                <a:lnTo>
                  <a:pt x="63222" y="493402"/>
                </a:lnTo>
                <a:lnTo>
                  <a:pt x="62010" y="518985"/>
                </a:lnTo>
                <a:lnTo>
                  <a:pt x="60034" y="545390"/>
                </a:lnTo>
                <a:lnTo>
                  <a:pt x="57548" y="572342"/>
                </a:lnTo>
                <a:lnTo>
                  <a:pt x="55890" y="598490"/>
                </a:lnTo>
                <a:lnTo>
                  <a:pt x="54049" y="649358"/>
                </a:lnTo>
                <a:lnTo>
                  <a:pt x="52867" y="748668"/>
                </a:lnTo>
                <a:lnTo>
                  <a:pt x="52614" y="866035"/>
                </a:lnTo>
                <a:lnTo>
                  <a:pt x="51433" y="887776"/>
                </a:lnTo>
                <a:lnTo>
                  <a:pt x="49476" y="909281"/>
                </a:lnTo>
                <a:lnTo>
                  <a:pt x="47004" y="930629"/>
                </a:lnTo>
                <a:lnTo>
                  <a:pt x="47373" y="966815"/>
                </a:lnTo>
                <a:lnTo>
                  <a:pt x="49095" y="998479"/>
                </a:lnTo>
                <a:lnTo>
                  <a:pt x="47918" y="1013467"/>
                </a:lnTo>
                <a:lnTo>
                  <a:pt x="45965" y="1028134"/>
                </a:lnTo>
                <a:lnTo>
                  <a:pt x="44662" y="1033237"/>
                </a:lnTo>
                <a:lnTo>
                  <a:pt x="43794" y="1031965"/>
                </a:lnTo>
                <a:lnTo>
                  <a:pt x="41661" y="1019254"/>
                </a:lnTo>
                <a:lnTo>
                  <a:pt x="39456" y="1010957"/>
                </a:lnTo>
                <a:lnTo>
                  <a:pt x="36818" y="1001919"/>
                </a:lnTo>
                <a:lnTo>
                  <a:pt x="35059" y="990051"/>
                </a:lnTo>
                <a:lnTo>
                  <a:pt x="33104" y="961282"/>
                </a:lnTo>
                <a:lnTo>
                  <a:pt x="32235" y="929019"/>
                </a:lnTo>
                <a:lnTo>
                  <a:pt x="30681" y="895203"/>
                </a:lnTo>
                <a:lnTo>
                  <a:pt x="28630" y="878005"/>
                </a:lnTo>
                <a:lnTo>
                  <a:pt x="26094" y="860697"/>
                </a:lnTo>
                <a:lnTo>
                  <a:pt x="26393" y="822767"/>
                </a:lnTo>
                <a:lnTo>
                  <a:pt x="28109" y="802836"/>
                </a:lnTo>
                <a:lnTo>
                  <a:pt x="28084" y="782537"/>
                </a:lnTo>
                <a:lnTo>
                  <a:pt x="26899" y="761993"/>
                </a:lnTo>
                <a:lnTo>
                  <a:pt x="24940" y="741285"/>
                </a:lnTo>
                <a:lnTo>
                  <a:pt x="23635" y="719299"/>
                </a:lnTo>
                <a:lnTo>
                  <a:pt x="22184" y="673056"/>
                </a:lnTo>
                <a:lnTo>
                  <a:pt x="21367" y="606615"/>
                </a:lnTo>
                <a:lnTo>
                  <a:pt x="20084" y="583943"/>
                </a:lnTo>
                <a:lnTo>
                  <a:pt x="18059" y="560648"/>
                </a:lnTo>
                <a:lnTo>
                  <a:pt x="15541" y="536937"/>
                </a:lnTo>
                <a:lnTo>
                  <a:pt x="13863" y="512950"/>
                </a:lnTo>
                <a:lnTo>
                  <a:pt x="12743" y="488778"/>
                </a:lnTo>
                <a:lnTo>
                  <a:pt x="11997" y="464483"/>
                </a:lnTo>
                <a:lnTo>
                  <a:pt x="10331" y="440106"/>
                </a:lnTo>
                <a:lnTo>
                  <a:pt x="8052" y="415675"/>
                </a:lnTo>
                <a:lnTo>
                  <a:pt x="5364" y="391206"/>
                </a:lnTo>
                <a:lnTo>
                  <a:pt x="3572" y="367883"/>
                </a:lnTo>
                <a:lnTo>
                  <a:pt x="2377" y="345322"/>
                </a:lnTo>
                <a:lnTo>
                  <a:pt x="1050" y="301556"/>
                </a:lnTo>
                <a:lnTo>
                  <a:pt x="81" y="175276"/>
                </a:lnTo>
                <a:lnTo>
                  <a:pt x="0" y="89051"/>
                </a:lnTo>
                <a:lnTo>
                  <a:pt x="1164" y="75293"/>
                </a:lnTo>
                <a:lnTo>
                  <a:pt x="3109" y="62615"/>
                </a:lnTo>
                <a:lnTo>
                  <a:pt x="5575" y="50658"/>
                </a:lnTo>
                <a:lnTo>
                  <a:pt x="7218" y="36843"/>
                </a:lnTo>
                <a:lnTo>
                  <a:pt x="9044" y="5911"/>
                </a:lnTo>
                <a:lnTo>
                  <a:pt x="10700" y="0"/>
                </a:lnTo>
                <a:lnTo>
                  <a:pt x="12972" y="734"/>
                </a:lnTo>
                <a:lnTo>
                  <a:pt x="15656" y="5897"/>
                </a:lnTo>
                <a:lnTo>
                  <a:pt x="18613" y="17520"/>
                </a:lnTo>
                <a:lnTo>
                  <a:pt x="21754" y="33449"/>
                </a:lnTo>
                <a:lnTo>
                  <a:pt x="25016" y="52249"/>
                </a:lnTo>
                <a:lnTo>
                  <a:pt x="27191" y="70625"/>
                </a:lnTo>
                <a:lnTo>
                  <a:pt x="28641" y="88719"/>
                </a:lnTo>
                <a:lnTo>
                  <a:pt x="30252" y="125573"/>
                </a:lnTo>
                <a:lnTo>
                  <a:pt x="30968" y="165326"/>
                </a:lnTo>
                <a:lnTo>
                  <a:pt x="32327" y="185743"/>
                </a:lnTo>
                <a:lnTo>
                  <a:pt x="34402" y="206366"/>
                </a:lnTo>
                <a:lnTo>
                  <a:pt x="36954" y="227126"/>
                </a:lnTo>
                <a:lnTo>
                  <a:pt x="38656" y="247978"/>
                </a:lnTo>
                <a:lnTo>
                  <a:pt x="39790" y="268891"/>
                </a:lnTo>
                <a:lnTo>
                  <a:pt x="40546" y="289845"/>
                </a:lnTo>
                <a:lnTo>
                  <a:pt x="41610" y="364003"/>
                </a:lnTo>
                <a:lnTo>
                  <a:pt x="42019" y="513811"/>
                </a:lnTo>
                <a:lnTo>
                  <a:pt x="40863" y="539603"/>
                </a:lnTo>
                <a:lnTo>
                  <a:pt x="38924" y="566147"/>
                </a:lnTo>
                <a:lnTo>
                  <a:pt x="36463" y="593191"/>
                </a:lnTo>
                <a:lnTo>
                  <a:pt x="34822" y="620570"/>
                </a:lnTo>
                <a:lnTo>
                  <a:pt x="32999" y="675921"/>
                </a:lnTo>
                <a:lnTo>
                  <a:pt x="31829" y="779236"/>
                </a:lnTo>
                <a:lnTo>
                  <a:pt x="31668" y="829022"/>
                </a:lnTo>
                <a:lnTo>
                  <a:pt x="32795" y="853751"/>
                </a:lnTo>
                <a:lnTo>
                  <a:pt x="34714" y="878417"/>
                </a:lnTo>
                <a:lnTo>
                  <a:pt x="37162" y="903042"/>
                </a:lnTo>
                <a:lnTo>
                  <a:pt x="38794" y="925301"/>
                </a:lnTo>
                <a:lnTo>
                  <a:pt x="39882" y="945984"/>
                </a:lnTo>
                <a:lnTo>
                  <a:pt x="41091" y="985715"/>
                </a:lnTo>
                <a:lnTo>
                  <a:pt x="42002" y="1108318"/>
                </a:lnTo>
                <a:lnTo>
                  <a:pt x="40864" y="1137330"/>
                </a:lnTo>
                <a:lnTo>
                  <a:pt x="38925" y="1151611"/>
                </a:lnTo>
                <a:lnTo>
                  <a:pt x="36464" y="1165806"/>
                </a:lnTo>
                <a:lnTo>
                  <a:pt x="33654" y="1179943"/>
                </a:lnTo>
                <a:lnTo>
                  <a:pt x="27416" y="1208117"/>
                </a:lnTo>
                <a:lnTo>
                  <a:pt x="24116" y="1221006"/>
                </a:lnTo>
                <a:lnTo>
                  <a:pt x="20748" y="1233105"/>
                </a:lnTo>
                <a:lnTo>
                  <a:pt x="10505" y="12678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135900" y="2011622"/>
            <a:ext cx="3239421" cy="1105797"/>
            <a:chOff x="1135900" y="2011622"/>
            <a:chExt cx="3239421" cy="1105797"/>
          </a:xfrm>
        </p:grpSpPr>
        <p:sp>
          <p:nvSpPr>
            <p:cNvPr id="64" name="Freeform 63"/>
            <p:cNvSpPr/>
            <p:nvPr/>
          </p:nvSpPr>
          <p:spPr>
            <a:xfrm>
              <a:off x="1241076" y="2011622"/>
              <a:ext cx="189042" cy="354838"/>
            </a:xfrm>
            <a:custGeom>
              <a:avLst/>
              <a:gdLst/>
              <a:ahLst/>
              <a:cxnLst/>
              <a:rect l="0" t="0" r="0" b="0"/>
              <a:pathLst>
                <a:path w="189042" h="354838">
                  <a:moveTo>
                    <a:pt x="0" y="39309"/>
                  </a:moveTo>
                  <a:lnTo>
                    <a:pt x="11167" y="22559"/>
                  </a:lnTo>
                  <a:lnTo>
                    <a:pt x="17962" y="16456"/>
                  </a:lnTo>
                  <a:lnTo>
                    <a:pt x="25998" y="11219"/>
                  </a:lnTo>
                  <a:lnTo>
                    <a:pt x="34862" y="6559"/>
                  </a:lnTo>
                  <a:lnTo>
                    <a:pt x="47782" y="3452"/>
                  </a:lnTo>
                  <a:lnTo>
                    <a:pt x="63408" y="1381"/>
                  </a:lnTo>
                  <a:lnTo>
                    <a:pt x="80836" y="0"/>
                  </a:lnTo>
                  <a:lnTo>
                    <a:pt x="98299" y="248"/>
                  </a:lnTo>
                  <a:lnTo>
                    <a:pt x="115783" y="1583"/>
                  </a:lnTo>
                  <a:lnTo>
                    <a:pt x="133283" y="3640"/>
                  </a:lnTo>
                  <a:lnTo>
                    <a:pt x="147286" y="7350"/>
                  </a:lnTo>
                  <a:lnTo>
                    <a:pt x="158959" y="12160"/>
                  </a:lnTo>
                  <a:lnTo>
                    <a:pt x="169078" y="17704"/>
                  </a:lnTo>
                  <a:lnTo>
                    <a:pt x="176993" y="24906"/>
                  </a:lnTo>
                  <a:lnTo>
                    <a:pt x="183438" y="33213"/>
                  </a:lnTo>
                  <a:lnTo>
                    <a:pt x="188904" y="42257"/>
                  </a:lnTo>
                  <a:lnTo>
                    <a:pt x="189041" y="52960"/>
                  </a:lnTo>
                  <a:lnTo>
                    <a:pt x="185627" y="64771"/>
                  </a:lnTo>
                  <a:lnTo>
                    <a:pt x="179845" y="77319"/>
                  </a:lnTo>
                  <a:lnTo>
                    <a:pt x="172485" y="86853"/>
                  </a:lnTo>
                  <a:lnTo>
                    <a:pt x="164072" y="94377"/>
                  </a:lnTo>
                  <a:lnTo>
                    <a:pt x="94412" y="141125"/>
                  </a:lnTo>
                  <a:lnTo>
                    <a:pt x="83977" y="146919"/>
                  </a:lnTo>
                  <a:lnTo>
                    <a:pt x="73514" y="151951"/>
                  </a:lnTo>
                  <a:lnTo>
                    <a:pt x="63033" y="156474"/>
                  </a:lnTo>
                  <a:lnTo>
                    <a:pt x="51371" y="160658"/>
                  </a:lnTo>
                  <a:lnTo>
                    <a:pt x="38922" y="164616"/>
                  </a:lnTo>
                  <a:lnTo>
                    <a:pt x="25948" y="168424"/>
                  </a:lnTo>
                  <a:lnTo>
                    <a:pt x="21973" y="170962"/>
                  </a:lnTo>
                  <a:lnTo>
                    <a:pt x="23998" y="172654"/>
                  </a:lnTo>
                  <a:lnTo>
                    <a:pt x="66418" y="180953"/>
                  </a:lnTo>
                  <a:lnTo>
                    <a:pt x="81674" y="185158"/>
                  </a:lnTo>
                  <a:lnTo>
                    <a:pt x="97689" y="190298"/>
                  </a:lnTo>
                  <a:lnTo>
                    <a:pt x="114208" y="196062"/>
                  </a:lnTo>
                  <a:lnTo>
                    <a:pt x="128727" y="202242"/>
                  </a:lnTo>
                  <a:lnTo>
                    <a:pt x="141912" y="208700"/>
                  </a:lnTo>
                  <a:lnTo>
                    <a:pt x="154208" y="215342"/>
                  </a:lnTo>
                  <a:lnTo>
                    <a:pt x="163573" y="223276"/>
                  </a:lnTo>
                  <a:lnTo>
                    <a:pt x="170986" y="232071"/>
                  </a:lnTo>
                  <a:lnTo>
                    <a:pt x="177096" y="241440"/>
                  </a:lnTo>
                  <a:lnTo>
                    <a:pt x="178833" y="252361"/>
                  </a:lnTo>
                  <a:lnTo>
                    <a:pt x="177653" y="264316"/>
                  </a:lnTo>
                  <a:lnTo>
                    <a:pt x="174529" y="276960"/>
                  </a:lnTo>
                  <a:lnTo>
                    <a:pt x="168941" y="286559"/>
                  </a:lnTo>
                  <a:lnTo>
                    <a:pt x="161709" y="294126"/>
                  </a:lnTo>
                  <a:lnTo>
                    <a:pt x="153383" y="300340"/>
                  </a:lnTo>
                  <a:lnTo>
                    <a:pt x="141988" y="307988"/>
                  </a:lnTo>
                  <a:lnTo>
                    <a:pt x="113746" y="325835"/>
                  </a:lnTo>
                  <a:lnTo>
                    <a:pt x="99203" y="333165"/>
                  </a:lnTo>
                  <a:lnTo>
                    <a:pt x="84834" y="339220"/>
                  </a:lnTo>
                  <a:lnTo>
                    <a:pt x="21035" y="354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582795" y="2050931"/>
              <a:ext cx="223571" cy="291544"/>
            </a:xfrm>
            <a:custGeom>
              <a:avLst/>
              <a:gdLst/>
              <a:ahLst/>
              <a:cxnLst/>
              <a:rect l="0" t="0" r="0" b="0"/>
              <a:pathLst>
                <a:path w="223571" h="291544">
                  <a:moveTo>
                    <a:pt x="121056" y="10518"/>
                  </a:moveTo>
                  <a:lnTo>
                    <a:pt x="104305" y="4934"/>
                  </a:lnTo>
                  <a:lnTo>
                    <a:pt x="95865" y="4458"/>
                  </a:lnTo>
                  <a:lnTo>
                    <a:pt x="86733" y="5310"/>
                  </a:lnTo>
                  <a:lnTo>
                    <a:pt x="77138" y="7046"/>
                  </a:lnTo>
                  <a:lnTo>
                    <a:pt x="66068" y="10540"/>
                  </a:lnTo>
                  <a:lnTo>
                    <a:pt x="54013" y="15207"/>
                  </a:lnTo>
                  <a:lnTo>
                    <a:pt x="41302" y="20656"/>
                  </a:lnTo>
                  <a:lnTo>
                    <a:pt x="30490" y="26625"/>
                  </a:lnTo>
                  <a:lnTo>
                    <a:pt x="20946" y="32942"/>
                  </a:lnTo>
                  <a:lnTo>
                    <a:pt x="12245" y="39491"/>
                  </a:lnTo>
                  <a:lnTo>
                    <a:pt x="6445" y="48531"/>
                  </a:lnTo>
                  <a:lnTo>
                    <a:pt x="2578" y="59233"/>
                  </a:lnTo>
                  <a:lnTo>
                    <a:pt x="0" y="71041"/>
                  </a:lnTo>
                  <a:lnTo>
                    <a:pt x="619" y="81251"/>
                  </a:lnTo>
                  <a:lnTo>
                    <a:pt x="3369" y="90395"/>
                  </a:lnTo>
                  <a:lnTo>
                    <a:pt x="7539" y="98828"/>
                  </a:lnTo>
                  <a:lnTo>
                    <a:pt x="12656" y="106787"/>
                  </a:lnTo>
                  <a:lnTo>
                    <a:pt x="18405" y="114430"/>
                  </a:lnTo>
                  <a:lnTo>
                    <a:pt x="24575" y="121863"/>
                  </a:lnTo>
                  <a:lnTo>
                    <a:pt x="31025" y="129156"/>
                  </a:lnTo>
                  <a:lnTo>
                    <a:pt x="44425" y="143491"/>
                  </a:lnTo>
                  <a:lnTo>
                    <a:pt x="72072" y="171738"/>
                  </a:lnTo>
                  <a:lnTo>
                    <a:pt x="107045" y="206840"/>
                  </a:lnTo>
                  <a:lnTo>
                    <a:pt x="112884" y="216191"/>
                  </a:lnTo>
                  <a:lnTo>
                    <a:pt x="117945" y="227099"/>
                  </a:lnTo>
                  <a:lnTo>
                    <a:pt x="122488" y="239046"/>
                  </a:lnTo>
                  <a:lnTo>
                    <a:pt x="123179" y="249348"/>
                  </a:lnTo>
                  <a:lnTo>
                    <a:pt x="121302" y="258553"/>
                  </a:lnTo>
                  <a:lnTo>
                    <a:pt x="117714" y="267027"/>
                  </a:lnTo>
                  <a:lnTo>
                    <a:pt x="110648" y="273845"/>
                  </a:lnTo>
                  <a:lnTo>
                    <a:pt x="101262" y="279559"/>
                  </a:lnTo>
                  <a:lnTo>
                    <a:pt x="90330" y="284537"/>
                  </a:lnTo>
                  <a:lnTo>
                    <a:pt x="77200" y="287856"/>
                  </a:lnTo>
                  <a:lnTo>
                    <a:pt x="62603" y="290068"/>
                  </a:lnTo>
                  <a:lnTo>
                    <a:pt x="47028" y="291543"/>
                  </a:lnTo>
                  <a:lnTo>
                    <a:pt x="34308" y="289021"/>
                  </a:lnTo>
                  <a:lnTo>
                    <a:pt x="23491" y="283833"/>
                  </a:lnTo>
                  <a:lnTo>
                    <a:pt x="13942" y="276869"/>
                  </a:lnTo>
                  <a:lnTo>
                    <a:pt x="9913" y="269889"/>
                  </a:lnTo>
                  <a:lnTo>
                    <a:pt x="9565" y="262898"/>
                  </a:lnTo>
                  <a:lnTo>
                    <a:pt x="11670" y="255900"/>
                  </a:lnTo>
                  <a:lnTo>
                    <a:pt x="16579" y="246561"/>
                  </a:lnTo>
                  <a:lnTo>
                    <a:pt x="23357" y="235660"/>
                  </a:lnTo>
                  <a:lnTo>
                    <a:pt x="31382" y="223718"/>
                  </a:lnTo>
                  <a:lnTo>
                    <a:pt x="40238" y="213420"/>
                  </a:lnTo>
                  <a:lnTo>
                    <a:pt x="49648" y="204217"/>
                  </a:lnTo>
                  <a:lnTo>
                    <a:pt x="59427" y="195744"/>
                  </a:lnTo>
                  <a:lnTo>
                    <a:pt x="69452" y="187759"/>
                  </a:lnTo>
                  <a:lnTo>
                    <a:pt x="79642" y="180098"/>
                  </a:lnTo>
                  <a:lnTo>
                    <a:pt x="100312" y="165353"/>
                  </a:lnTo>
                  <a:lnTo>
                    <a:pt x="121185" y="151009"/>
                  </a:lnTo>
                  <a:lnTo>
                    <a:pt x="130491" y="143912"/>
                  </a:lnTo>
                  <a:lnTo>
                    <a:pt x="139032" y="136843"/>
                  </a:lnTo>
                  <a:lnTo>
                    <a:pt x="147063" y="129793"/>
                  </a:lnTo>
                  <a:lnTo>
                    <a:pt x="155923" y="122756"/>
                  </a:lnTo>
                  <a:lnTo>
                    <a:pt x="165336" y="115728"/>
                  </a:lnTo>
                  <a:lnTo>
                    <a:pt x="175117" y="108705"/>
                  </a:lnTo>
                  <a:lnTo>
                    <a:pt x="183975" y="101685"/>
                  </a:lnTo>
                  <a:lnTo>
                    <a:pt x="192217" y="94669"/>
                  </a:lnTo>
                  <a:lnTo>
                    <a:pt x="200049" y="87653"/>
                  </a:lnTo>
                  <a:lnTo>
                    <a:pt x="207608" y="79471"/>
                  </a:lnTo>
                  <a:lnTo>
                    <a:pt x="214984" y="70510"/>
                  </a:lnTo>
                  <a:lnTo>
                    <a:pt x="222239" y="61030"/>
                  </a:lnTo>
                  <a:lnTo>
                    <a:pt x="223570" y="51205"/>
                  </a:lnTo>
                  <a:lnTo>
                    <a:pt x="220951" y="41148"/>
                  </a:lnTo>
                  <a:lnTo>
                    <a:pt x="215700" y="30938"/>
                  </a:lnTo>
                  <a:lnTo>
                    <a:pt x="207524" y="22963"/>
                  </a:lnTo>
                  <a:lnTo>
                    <a:pt x="197399" y="16477"/>
                  </a:lnTo>
                  <a:lnTo>
                    <a:pt x="1631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66790" y="233490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93614" y="2103519"/>
              <a:ext cx="220258" cy="167619"/>
            </a:xfrm>
            <a:custGeom>
              <a:avLst/>
              <a:gdLst/>
              <a:ahLst/>
              <a:cxnLst/>
              <a:rect l="0" t="0" r="0" b="0"/>
              <a:pathLst>
                <a:path w="220258" h="167619">
                  <a:moveTo>
                    <a:pt x="73011" y="0"/>
                  </a:moveTo>
                  <a:lnTo>
                    <a:pt x="67427" y="22334"/>
                  </a:lnTo>
                  <a:lnTo>
                    <a:pt x="63445" y="32419"/>
                  </a:lnTo>
                  <a:lnTo>
                    <a:pt x="58453" y="42648"/>
                  </a:lnTo>
                  <a:lnTo>
                    <a:pt x="52788" y="52973"/>
                  </a:lnTo>
                  <a:lnTo>
                    <a:pt x="46674" y="62194"/>
                  </a:lnTo>
                  <a:lnTo>
                    <a:pt x="40261" y="70678"/>
                  </a:lnTo>
                  <a:lnTo>
                    <a:pt x="33648" y="78672"/>
                  </a:lnTo>
                  <a:lnTo>
                    <a:pt x="25734" y="87506"/>
                  </a:lnTo>
                  <a:lnTo>
                    <a:pt x="7591" y="106672"/>
                  </a:lnTo>
                  <a:lnTo>
                    <a:pt x="2519" y="117859"/>
                  </a:lnTo>
                  <a:lnTo>
                    <a:pt x="307" y="129992"/>
                  </a:lnTo>
                  <a:lnTo>
                    <a:pt x="0" y="142756"/>
                  </a:lnTo>
                  <a:lnTo>
                    <a:pt x="6808" y="151264"/>
                  </a:lnTo>
                  <a:lnTo>
                    <a:pt x="18358" y="156937"/>
                  </a:lnTo>
                  <a:lnTo>
                    <a:pt x="33070" y="160718"/>
                  </a:lnTo>
                  <a:lnTo>
                    <a:pt x="47552" y="163239"/>
                  </a:lnTo>
                  <a:lnTo>
                    <a:pt x="61881" y="164920"/>
                  </a:lnTo>
                  <a:lnTo>
                    <a:pt x="76109" y="166041"/>
                  </a:lnTo>
                  <a:lnTo>
                    <a:pt x="93774" y="166788"/>
                  </a:lnTo>
                  <a:lnTo>
                    <a:pt x="135216" y="167618"/>
                  </a:lnTo>
                  <a:lnTo>
                    <a:pt x="154214" y="166670"/>
                  </a:lnTo>
                  <a:lnTo>
                    <a:pt x="171554" y="164870"/>
                  </a:lnTo>
                  <a:lnTo>
                    <a:pt x="220257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82318" y="2093002"/>
              <a:ext cx="52589" cy="336564"/>
            </a:xfrm>
            <a:custGeom>
              <a:avLst/>
              <a:gdLst/>
              <a:ahLst/>
              <a:cxnLst/>
              <a:rect l="0" t="0" r="0" b="0"/>
              <a:pathLst>
                <a:path w="52589" h="336564">
                  <a:moveTo>
                    <a:pt x="52588" y="0"/>
                  </a:moveTo>
                  <a:lnTo>
                    <a:pt x="41422" y="16750"/>
                  </a:lnTo>
                  <a:lnTo>
                    <a:pt x="36963" y="27527"/>
                  </a:lnTo>
                  <a:lnTo>
                    <a:pt x="32823" y="40555"/>
                  </a:lnTo>
                  <a:lnTo>
                    <a:pt x="28894" y="55084"/>
                  </a:lnTo>
                  <a:lnTo>
                    <a:pt x="25106" y="72950"/>
                  </a:lnTo>
                  <a:lnTo>
                    <a:pt x="21412" y="93040"/>
                  </a:lnTo>
                  <a:lnTo>
                    <a:pt x="17780" y="114615"/>
                  </a:lnTo>
                  <a:lnTo>
                    <a:pt x="15360" y="133672"/>
                  </a:lnTo>
                  <a:lnTo>
                    <a:pt x="13746" y="151052"/>
                  </a:lnTo>
                  <a:lnTo>
                    <a:pt x="12670" y="167312"/>
                  </a:lnTo>
                  <a:lnTo>
                    <a:pt x="10784" y="181659"/>
                  </a:lnTo>
                  <a:lnTo>
                    <a:pt x="8358" y="194729"/>
                  </a:lnTo>
                  <a:lnTo>
                    <a:pt x="5572" y="206948"/>
                  </a:lnTo>
                  <a:lnTo>
                    <a:pt x="3715" y="219769"/>
                  </a:lnTo>
                  <a:lnTo>
                    <a:pt x="2477" y="232991"/>
                  </a:lnTo>
                  <a:lnTo>
                    <a:pt x="1651" y="246480"/>
                  </a:lnTo>
                  <a:lnTo>
                    <a:pt x="734" y="277049"/>
                  </a:lnTo>
                  <a:lnTo>
                    <a:pt x="0" y="336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92505" y="2145590"/>
              <a:ext cx="31553" cy="210353"/>
            </a:xfrm>
            <a:custGeom>
              <a:avLst/>
              <a:gdLst/>
              <a:ahLst/>
              <a:cxnLst/>
              <a:rect l="0" t="0" r="0" b="0"/>
              <a:pathLst>
                <a:path w="31553" h="210353">
                  <a:moveTo>
                    <a:pt x="31552" y="0"/>
                  </a:moveTo>
                  <a:lnTo>
                    <a:pt x="25969" y="16750"/>
                  </a:lnTo>
                  <a:lnTo>
                    <a:pt x="21987" y="26359"/>
                  </a:lnTo>
                  <a:lnTo>
                    <a:pt x="16995" y="37439"/>
                  </a:lnTo>
                  <a:lnTo>
                    <a:pt x="11330" y="49500"/>
                  </a:lnTo>
                  <a:lnTo>
                    <a:pt x="7553" y="64553"/>
                  </a:lnTo>
                  <a:lnTo>
                    <a:pt x="5035" y="81600"/>
                  </a:lnTo>
                  <a:lnTo>
                    <a:pt x="3357" y="99976"/>
                  </a:lnTo>
                  <a:lnTo>
                    <a:pt x="2238" y="118070"/>
                  </a:lnTo>
                  <a:lnTo>
                    <a:pt x="1492" y="135976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87329" y="2219213"/>
              <a:ext cx="262941" cy="31554"/>
            </a:xfrm>
            <a:custGeom>
              <a:avLst/>
              <a:gdLst/>
              <a:ahLst/>
              <a:cxnLst/>
              <a:rect l="0" t="0" r="0" b="0"/>
              <a:pathLst>
                <a:path w="262941" h="31554">
                  <a:moveTo>
                    <a:pt x="0" y="31553"/>
                  </a:moveTo>
                  <a:lnTo>
                    <a:pt x="16750" y="25969"/>
                  </a:lnTo>
                  <a:lnTo>
                    <a:pt x="26359" y="23156"/>
                  </a:lnTo>
                  <a:lnTo>
                    <a:pt x="49500" y="16914"/>
                  </a:lnTo>
                  <a:lnTo>
                    <a:pt x="62216" y="14782"/>
                  </a:lnTo>
                  <a:lnTo>
                    <a:pt x="75367" y="13360"/>
                  </a:lnTo>
                  <a:lnTo>
                    <a:pt x="88809" y="12412"/>
                  </a:lnTo>
                  <a:lnTo>
                    <a:pt x="102445" y="11781"/>
                  </a:lnTo>
                  <a:lnTo>
                    <a:pt x="130061" y="11079"/>
                  </a:lnTo>
                  <a:lnTo>
                    <a:pt x="145139" y="9723"/>
                  </a:lnTo>
                  <a:lnTo>
                    <a:pt x="161033" y="7651"/>
                  </a:lnTo>
                  <a:lnTo>
                    <a:pt x="177473" y="5101"/>
                  </a:lnTo>
                  <a:lnTo>
                    <a:pt x="194275" y="3400"/>
                  </a:lnTo>
                  <a:lnTo>
                    <a:pt x="211320" y="2267"/>
                  </a:lnTo>
                  <a:lnTo>
                    <a:pt x="262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83531" y="2093002"/>
              <a:ext cx="203302" cy="199835"/>
            </a:xfrm>
            <a:custGeom>
              <a:avLst/>
              <a:gdLst/>
              <a:ahLst/>
              <a:cxnLst/>
              <a:rect l="0" t="0" r="0" b="0"/>
              <a:pathLst>
                <a:path w="203302" h="199835">
                  <a:moveTo>
                    <a:pt x="56054" y="0"/>
                  </a:moveTo>
                  <a:lnTo>
                    <a:pt x="50471" y="22333"/>
                  </a:lnTo>
                  <a:lnTo>
                    <a:pt x="46489" y="32418"/>
                  </a:lnTo>
                  <a:lnTo>
                    <a:pt x="41497" y="42647"/>
                  </a:lnTo>
                  <a:lnTo>
                    <a:pt x="35832" y="52972"/>
                  </a:lnTo>
                  <a:lnTo>
                    <a:pt x="16692" y="89838"/>
                  </a:lnTo>
                  <a:lnTo>
                    <a:pt x="11115" y="101962"/>
                  </a:lnTo>
                  <a:lnTo>
                    <a:pt x="6228" y="113551"/>
                  </a:lnTo>
                  <a:lnTo>
                    <a:pt x="1802" y="124782"/>
                  </a:lnTo>
                  <a:lnTo>
                    <a:pt x="20" y="135776"/>
                  </a:lnTo>
                  <a:lnTo>
                    <a:pt x="0" y="146611"/>
                  </a:lnTo>
                  <a:lnTo>
                    <a:pt x="1155" y="157340"/>
                  </a:lnTo>
                  <a:lnTo>
                    <a:pt x="5432" y="165662"/>
                  </a:lnTo>
                  <a:lnTo>
                    <a:pt x="11789" y="172378"/>
                  </a:lnTo>
                  <a:lnTo>
                    <a:pt x="19532" y="178024"/>
                  </a:lnTo>
                  <a:lnTo>
                    <a:pt x="30538" y="182957"/>
                  </a:lnTo>
                  <a:lnTo>
                    <a:pt x="43718" y="187414"/>
                  </a:lnTo>
                  <a:lnTo>
                    <a:pt x="58348" y="191554"/>
                  </a:lnTo>
                  <a:lnTo>
                    <a:pt x="76281" y="194314"/>
                  </a:lnTo>
                  <a:lnTo>
                    <a:pt x="96417" y="196154"/>
                  </a:lnTo>
                  <a:lnTo>
                    <a:pt x="137099" y="198198"/>
                  </a:lnTo>
                  <a:lnTo>
                    <a:pt x="203301" y="199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55784" y="2093002"/>
              <a:ext cx="52084" cy="347081"/>
            </a:xfrm>
            <a:custGeom>
              <a:avLst/>
              <a:gdLst/>
              <a:ahLst/>
              <a:cxnLst/>
              <a:rect l="0" t="0" r="0" b="0"/>
              <a:pathLst>
                <a:path w="52084" h="347081">
                  <a:moveTo>
                    <a:pt x="52083" y="0"/>
                  </a:moveTo>
                  <a:lnTo>
                    <a:pt x="35333" y="27917"/>
                  </a:lnTo>
                  <a:lnTo>
                    <a:pt x="29230" y="41983"/>
                  </a:lnTo>
                  <a:lnTo>
                    <a:pt x="23993" y="57204"/>
                  </a:lnTo>
                  <a:lnTo>
                    <a:pt x="19333" y="73195"/>
                  </a:lnTo>
                  <a:lnTo>
                    <a:pt x="16226" y="88529"/>
                  </a:lnTo>
                  <a:lnTo>
                    <a:pt x="14155" y="103427"/>
                  </a:lnTo>
                  <a:lnTo>
                    <a:pt x="12774" y="118033"/>
                  </a:lnTo>
                  <a:lnTo>
                    <a:pt x="10685" y="131277"/>
                  </a:lnTo>
                  <a:lnTo>
                    <a:pt x="8124" y="143612"/>
                  </a:lnTo>
                  <a:lnTo>
                    <a:pt x="5248" y="155341"/>
                  </a:lnTo>
                  <a:lnTo>
                    <a:pt x="3330" y="170172"/>
                  </a:lnTo>
                  <a:lnTo>
                    <a:pt x="2052" y="187071"/>
                  </a:lnTo>
                  <a:lnTo>
                    <a:pt x="1200" y="205349"/>
                  </a:lnTo>
                  <a:lnTo>
                    <a:pt x="253" y="241239"/>
                  </a:lnTo>
                  <a:lnTo>
                    <a:pt x="0" y="258990"/>
                  </a:lnTo>
                  <a:lnTo>
                    <a:pt x="1000" y="275499"/>
                  </a:lnTo>
                  <a:lnTo>
                    <a:pt x="10013" y="34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65631" y="2419047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57753" y="2093002"/>
              <a:ext cx="212889" cy="111397"/>
            </a:xfrm>
            <a:custGeom>
              <a:avLst/>
              <a:gdLst/>
              <a:ahLst/>
              <a:cxnLst/>
              <a:rect l="0" t="0" r="0" b="0"/>
              <a:pathLst>
                <a:path w="212889" h="111397">
                  <a:moveTo>
                    <a:pt x="212888" y="94658"/>
                  </a:moveTo>
                  <a:lnTo>
                    <a:pt x="207305" y="72324"/>
                  </a:lnTo>
                  <a:lnTo>
                    <a:pt x="202154" y="61071"/>
                  </a:lnTo>
                  <a:lnTo>
                    <a:pt x="195215" y="48894"/>
                  </a:lnTo>
                  <a:lnTo>
                    <a:pt x="187083" y="36102"/>
                  </a:lnTo>
                  <a:lnTo>
                    <a:pt x="178155" y="26405"/>
                  </a:lnTo>
                  <a:lnTo>
                    <a:pt x="168698" y="18772"/>
                  </a:lnTo>
                  <a:lnTo>
                    <a:pt x="158887" y="12514"/>
                  </a:lnTo>
                  <a:lnTo>
                    <a:pt x="145335" y="8343"/>
                  </a:lnTo>
                  <a:lnTo>
                    <a:pt x="129288" y="5562"/>
                  </a:lnTo>
                  <a:lnTo>
                    <a:pt x="111578" y="3708"/>
                  </a:lnTo>
                  <a:lnTo>
                    <a:pt x="93929" y="3640"/>
                  </a:lnTo>
                  <a:lnTo>
                    <a:pt x="76320" y="4764"/>
                  </a:lnTo>
                  <a:lnTo>
                    <a:pt x="58737" y="6682"/>
                  </a:lnTo>
                  <a:lnTo>
                    <a:pt x="44678" y="10297"/>
                  </a:lnTo>
                  <a:lnTo>
                    <a:pt x="32968" y="15045"/>
                  </a:lnTo>
                  <a:lnTo>
                    <a:pt x="22824" y="20548"/>
                  </a:lnTo>
                  <a:lnTo>
                    <a:pt x="14893" y="27722"/>
                  </a:lnTo>
                  <a:lnTo>
                    <a:pt x="8437" y="36010"/>
                  </a:lnTo>
                  <a:lnTo>
                    <a:pt x="2964" y="45042"/>
                  </a:lnTo>
                  <a:lnTo>
                    <a:pt x="485" y="54569"/>
                  </a:lnTo>
                  <a:lnTo>
                    <a:pt x="0" y="64426"/>
                  </a:lnTo>
                  <a:lnTo>
                    <a:pt x="845" y="74503"/>
                  </a:lnTo>
                  <a:lnTo>
                    <a:pt x="6084" y="83559"/>
                  </a:lnTo>
                  <a:lnTo>
                    <a:pt x="14250" y="91933"/>
                  </a:lnTo>
                  <a:lnTo>
                    <a:pt x="24369" y="99853"/>
                  </a:lnTo>
                  <a:lnTo>
                    <a:pt x="35789" y="105133"/>
                  </a:lnTo>
                  <a:lnTo>
                    <a:pt x="48077" y="108653"/>
                  </a:lnTo>
                  <a:lnTo>
                    <a:pt x="60944" y="111000"/>
                  </a:lnTo>
                  <a:lnTo>
                    <a:pt x="75365" y="111396"/>
                  </a:lnTo>
                  <a:lnTo>
                    <a:pt x="90822" y="110491"/>
                  </a:lnTo>
                  <a:lnTo>
                    <a:pt x="106970" y="108719"/>
                  </a:lnTo>
                  <a:lnTo>
                    <a:pt x="121241" y="104032"/>
                  </a:lnTo>
                  <a:lnTo>
                    <a:pt x="134261" y="97401"/>
                  </a:lnTo>
                  <a:lnTo>
                    <a:pt x="146446" y="89475"/>
                  </a:lnTo>
                  <a:lnTo>
                    <a:pt x="156908" y="79517"/>
                  </a:lnTo>
                  <a:lnTo>
                    <a:pt x="166219" y="68203"/>
                  </a:lnTo>
                  <a:lnTo>
                    <a:pt x="174764" y="55986"/>
                  </a:lnTo>
                  <a:lnTo>
                    <a:pt x="179292" y="44336"/>
                  </a:lnTo>
                  <a:lnTo>
                    <a:pt x="181142" y="33063"/>
                  </a:lnTo>
                  <a:lnTo>
                    <a:pt x="1813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244169" y="2079974"/>
              <a:ext cx="153016" cy="444250"/>
            </a:xfrm>
            <a:custGeom>
              <a:avLst/>
              <a:gdLst/>
              <a:ahLst/>
              <a:cxnLst/>
              <a:rect l="0" t="0" r="0" b="0"/>
              <a:pathLst>
                <a:path w="153016" h="444250">
                  <a:moveTo>
                    <a:pt x="153015" y="97168"/>
                  </a:moveTo>
                  <a:lnTo>
                    <a:pt x="138376" y="53251"/>
                  </a:lnTo>
                  <a:lnTo>
                    <a:pt x="133906" y="43349"/>
                  </a:lnTo>
                  <a:lnTo>
                    <a:pt x="128590" y="33242"/>
                  </a:lnTo>
                  <a:lnTo>
                    <a:pt x="122708" y="22998"/>
                  </a:lnTo>
                  <a:lnTo>
                    <a:pt x="115281" y="15000"/>
                  </a:lnTo>
                  <a:lnTo>
                    <a:pt x="106824" y="8499"/>
                  </a:lnTo>
                  <a:lnTo>
                    <a:pt x="97680" y="2997"/>
                  </a:lnTo>
                  <a:lnTo>
                    <a:pt x="88078" y="498"/>
                  </a:lnTo>
                  <a:lnTo>
                    <a:pt x="78171" y="0"/>
                  </a:lnTo>
                  <a:lnTo>
                    <a:pt x="68060" y="836"/>
                  </a:lnTo>
                  <a:lnTo>
                    <a:pt x="57814" y="4900"/>
                  </a:lnTo>
                  <a:lnTo>
                    <a:pt x="47477" y="11115"/>
                  </a:lnTo>
                  <a:lnTo>
                    <a:pt x="37080" y="18764"/>
                  </a:lnTo>
                  <a:lnTo>
                    <a:pt x="27811" y="27370"/>
                  </a:lnTo>
                  <a:lnTo>
                    <a:pt x="19295" y="36612"/>
                  </a:lnTo>
                  <a:lnTo>
                    <a:pt x="11281" y="46280"/>
                  </a:lnTo>
                  <a:lnTo>
                    <a:pt x="5937" y="57400"/>
                  </a:lnTo>
                  <a:lnTo>
                    <a:pt x="2375" y="69487"/>
                  </a:lnTo>
                  <a:lnTo>
                    <a:pt x="0" y="82220"/>
                  </a:lnTo>
                  <a:lnTo>
                    <a:pt x="754" y="94215"/>
                  </a:lnTo>
                  <a:lnTo>
                    <a:pt x="3594" y="105717"/>
                  </a:lnTo>
                  <a:lnTo>
                    <a:pt x="7825" y="116891"/>
                  </a:lnTo>
                  <a:lnTo>
                    <a:pt x="14151" y="125509"/>
                  </a:lnTo>
                  <a:lnTo>
                    <a:pt x="21875" y="132423"/>
                  </a:lnTo>
                  <a:lnTo>
                    <a:pt x="30529" y="138201"/>
                  </a:lnTo>
                  <a:lnTo>
                    <a:pt x="39805" y="139715"/>
                  </a:lnTo>
                  <a:lnTo>
                    <a:pt x="49495" y="138388"/>
                  </a:lnTo>
                  <a:lnTo>
                    <a:pt x="59460" y="135165"/>
                  </a:lnTo>
                  <a:lnTo>
                    <a:pt x="69610" y="130680"/>
                  </a:lnTo>
                  <a:lnTo>
                    <a:pt x="79882" y="125353"/>
                  </a:lnTo>
                  <a:lnTo>
                    <a:pt x="90236" y="119464"/>
                  </a:lnTo>
                  <a:lnTo>
                    <a:pt x="98307" y="112032"/>
                  </a:lnTo>
                  <a:lnTo>
                    <a:pt x="104857" y="103572"/>
                  </a:lnTo>
                  <a:lnTo>
                    <a:pt x="110392" y="94426"/>
                  </a:lnTo>
                  <a:lnTo>
                    <a:pt x="115251" y="84822"/>
                  </a:lnTo>
                  <a:lnTo>
                    <a:pt x="119658" y="74914"/>
                  </a:lnTo>
                  <a:lnTo>
                    <a:pt x="123765" y="64803"/>
                  </a:lnTo>
                  <a:lnTo>
                    <a:pt x="125335" y="63905"/>
                  </a:lnTo>
                  <a:lnTo>
                    <a:pt x="125212" y="69150"/>
                  </a:lnTo>
                  <a:lnTo>
                    <a:pt x="123962" y="78489"/>
                  </a:lnTo>
                  <a:lnTo>
                    <a:pt x="119457" y="104448"/>
                  </a:lnTo>
                  <a:lnTo>
                    <a:pt x="116619" y="119551"/>
                  </a:lnTo>
                  <a:lnTo>
                    <a:pt x="113559" y="133125"/>
                  </a:lnTo>
                  <a:lnTo>
                    <a:pt x="110350" y="145681"/>
                  </a:lnTo>
                  <a:lnTo>
                    <a:pt x="107043" y="157557"/>
                  </a:lnTo>
                  <a:lnTo>
                    <a:pt x="100251" y="180102"/>
                  </a:lnTo>
                  <a:lnTo>
                    <a:pt x="86369" y="223141"/>
                  </a:lnTo>
                  <a:lnTo>
                    <a:pt x="84043" y="237244"/>
                  </a:lnTo>
                  <a:lnTo>
                    <a:pt x="82493" y="253658"/>
                  </a:lnTo>
                  <a:lnTo>
                    <a:pt x="81459" y="271612"/>
                  </a:lnTo>
                  <a:lnTo>
                    <a:pt x="80311" y="307143"/>
                  </a:lnTo>
                  <a:lnTo>
                    <a:pt x="79573" y="371980"/>
                  </a:lnTo>
                  <a:lnTo>
                    <a:pt x="80681" y="385552"/>
                  </a:lnTo>
                  <a:lnTo>
                    <a:pt x="89909" y="4442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39254" y="2429565"/>
              <a:ext cx="21036" cy="52589"/>
            </a:xfrm>
            <a:custGeom>
              <a:avLst/>
              <a:gdLst/>
              <a:ahLst/>
              <a:cxnLst/>
              <a:rect l="0" t="0" r="0" b="0"/>
              <a:pathLst>
                <a:path w="21036" h="52589">
                  <a:moveTo>
                    <a:pt x="21035" y="52588"/>
                  </a:moveTo>
                  <a:lnTo>
                    <a:pt x="9594" y="1826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607803" y="2145590"/>
              <a:ext cx="31287" cy="315528"/>
            </a:xfrm>
            <a:custGeom>
              <a:avLst/>
              <a:gdLst/>
              <a:ahLst/>
              <a:cxnLst/>
              <a:rect l="0" t="0" r="0" b="0"/>
              <a:pathLst>
                <a:path w="31287" h="315528">
                  <a:moveTo>
                    <a:pt x="31286" y="0"/>
                  </a:moveTo>
                  <a:lnTo>
                    <a:pt x="25702" y="16750"/>
                  </a:lnTo>
                  <a:lnTo>
                    <a:pt x="22889" y="27527"/>
                  </a:lnTo>
                  <a:lnTo>
                    <a:pt x="16647" y="55084"/>
                  </a:lnTo>
                  <a:lnTo>
                    <a:pt x="9977" y="89924"/>
                  </a:lnTo>
                  <a:lnTo>
                    <a:pt x="6562" y="109031"/>
                  </a:lnTo>
                  <a:lnTo>
                    <a:pt x="4286" y="128781"/>
                  </a:lnTo>
                  <a:lnTo>
                    <a:pt x="2768" y="148960"/>
                  </a:lnTo>
                  <a:lnTo>
                    <a:pt x="1082" y="187741"/>
                  </a:lnTo>
                  <a:lnTo>
                    <a:pt x="332" y="220558"/>
                  </a:lnTo>
                  <a:lnTo>
                    <a:pt x="0" y="253842"/>
                  </a:lnTo>
                  <a:lnTo>
                    <a:pt x="10250" y="3155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135900" y="2555789"/>
              <a:ext cx="2902858" cy="157752"/>
            </a:xfrm>
            <a:custGeom>
              <a:avLst/>
              <a:gdLst/>
              <a:ahLst/>
              <a:cxnLst/>
              <a:rect l="0" t="0" r="0" b="0"/>
              <a:pathLst>
                <a:path w="2902858" h="157752">
                  <a:moveTo>
                    <a:pt x="0" y="42057"/>
                  </a:moveTo>
                  <a:lnTo>
                    <a:pt x="16750" y="30891"/>
                  </a:lnTo>
                  <a:lnTo>
                    <a:pt x="28696" y="26433"/>
                  </a:lnTo>
                  <a:lnTo>
                    <a:pt x="43672" y="22292"/>
                  </a:lnTo>
                  <a:lnTo>
                    <a:pt x="60667" y="18363"/>
                  </a:lnTo>
                  <a:lnTo>
                    <a:pt x="95133" y="13997"/>
                  </a:lnTo>
                  <a:lnTo>
                    <a:pt x="129928" y="10888"/>
                  </a:lnTo>
                  <a:lnTo>
                    <a:pt x="147387" y="8423"/>
                  </a:lnTo>
                  <a:lnTo>
                    <a:pt x="184705" y="3736"/>
                  </a:lnTo>
                  <a:lnTo>
                    <a:pt x="275317" y="728"/>
                  </a:lnTo>
                  <a:lnTo>
                    <a:pt x="549207" y="0"/>
                  </a:lnTo>
                  <a:lnTo>
                    <a:pt x="611040" y="3109"/>
                  </a:lnTo>
                  <a:lnTo>
                    <a:pt x="708097" y="11430"/>
                  </a:lnTo>
                  <a:lnTo>
                    <a:pt x="742017" y="14627"/>
                  </a:lnTo>
                  <a:lnTo>
                    <a:pt x="810868" y="18180"/>
                  </a:lnTo>
                  <a:lnTo>
                    <a:pt x="880423" y="20928"/>
                  </a:lnTo>
                  <a:lnTo>
                    <a:pt x="950290" y="26044"/>
                  </a:lnTo>
                  <a:lnTo>
                    <a:pt x="1020296" y="29097"/>
                  </a:lnTo>
                  <a:lnTo>
                    <a:pt x="1091533" y="31623"/>
                  </a:lnTo>
                  <a:lnTo>
                    <a:pt x="1166043" y="36641"/>
                  </a:lnTo>
                  <a:lnTo>
                    <a:pt x="1280262" y="46036"/>
                  </a:lnTo>
                  <a:lnTo>
                    <a:pt x="1357046" y="49669"/>
                  </a:lnTo>
                  <a:lnTo>
                    <a:pt x="1434022" y="52452"/>
                  </a:lnTo>
                  <a:lnTo>
                    <a:pt x="1549629" y="59420"/>
                  </a:lnTo>
                  <a:lnTo>
                    <a:pt x="1665298" y="63173"/>
                  </a:lnTo>
                  <a:lnTo>
                    <a:pt x="1779815" y="69998"/>
                  </a:lnTo>
                  <a:lnTo>
                    <a:pt x="1852527" y="72005"/>
                  </a:lnTo>
                  <a:lnTo>
                    <a:pt x="1923798" y="76013"/>
                  </a:lnTo>
                  <a:lnTo>
                    <a:pt x="1995597" y="80521"/>
                  </a:lnTo>
                  <a:lnTo>
                    <a:pt x="2107121" y="84228"/>
                  </a:lnTo>
                  <a:lnTo>
                    <a:pt x="2179133" y="89236"/>
                  </a:lnTo>
                  <a:lnTo>
                    <a:pt x="2381812" y="108809"/>
                  </a:lnTo>
                  <a:lnTo>
                    <a:pt x="2415259" y="113437"/>
                  </a:lnTo>
                  <a:lnTo>
                    <a:pt x="2448075" y="118859"/>
                  </a:lnTo>
                  <a:lnTo>
                    <a:pt x="2480469" y="124812"/>
                  </a:lnTo>
                  <a:lnTo>
                    <a:pt x="2541394" y="134541"/>
                  </a:lnTo>
                  <a:lnTo>
                    <a:pt x="2570729" y="138772"/>
                  </a:lnTo>
                  <a:lnTo>
                    <a:pt x="2625139" y="143473"/>
                  </a:lnTo>
                  <a:lnTo>
                    <a:pt x="2675419" y="146731"/>
                  </a:lnTo>
                  <a:lnTo>
                    <a:pt x="2698644" y="149235"/>
                  </a:lnTo>
                  <a:lnTo>
                    <a:pt x="2741978" y="153966"/>
                  </a:lnTo>
                  <a:lnTo>
                    <a:pt x="2829791" y="157252"/>
                  </a:lnTo>
                  <a:lnTo>
                    <a:pt x="2902857" y="1577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388918" y="2854727"/>
              <a:ext cx="305366" cy="262692"/>
            </a:xfrm>
            <a:custGeom>
              <a:avLst/>
              <a:gdLst/>
              <a:ahLst/>
              <a:cxnLst/>
              <a:rect l="0" t="0" r="0" b="0"/>
              <a:pathLst>
                <a:path w="305366" h="262692">
                  <a:moveTo>
                    <a:pt x="124788" y="6059"/>
                  </a:moveTo>
                  <a:lnTo>
                    <a:pt x="141538" y="476"/>
                  </a:lnTo>
                  <a:lnTo>
                    <a:pt x="151146" y="0"/>
                  </a:lnTo>
                  <a:lnTo>
                    <a:pt x="162227" y="851"/>
                  </a:lnTo>
                  <a:lnTo>
                    <a:pt x="174288" y="2587"/>
                  </a:lnTo>
                  <a:lnTo>
                    <a:pt x="185835" y="4913"/>
                  </a:lnTo>
                  <a:lnTo>
                    <a:pt x="197039" y="7632"/>
                  </a:lnTo>
                  <a:lnTo>
                    <a:pt x="208013" y="10614"/>
                  </a:lnTo>
                  <a:lnTo>
                    <a:pt x="218836" y="14939"/>
                  </a:lnTo>
                  <a:lnTo>
                    <a:pt x="229557" y="20159"/>
                  </a:lnTo>
                  <a:lnTo>
                    <a:pt x="240210" y="25977"/>
                  </a:lnTo>
                  <a:lnTo>
                    <a:pt x="251987" y="33361"/>
                  </a:lnTo>
                  <a:lnTo>
                    <a:pt x="264512" y="41790"/>
                  </a:lnTo>
                  <a:lnTo>
                    <a:pt x="277537" y="50915"/>
                  </a:lnTo>
                  <a:lnTo>
                    <a:pt x="287389" y="62842"/>
                  </a:lnTo>
                  <a:lnTo>
                    <a:pt x="295125" y="76635"/>
                  </a:lnTo>
                  <a:lnTo>
                    <a:pt x="301452" y="91675"/>
                  </a:lnTo>
                  <a:lnTo>
                    <a:pt x="304501" y="107544"/>
                  </a:lnTo>
                  <a:lnTo>
                    <a:pt x="305365" y="123966"/>
                  </a:lnTo>
                  <a:lnTo>
                    <a:pt x="304772" y="140758"/>
                  </a:lnTo>
                  <a:lnTo>
                    <a:pt x="302040" y="155458"/>
                  </a:lnTo>
                  <a:lnTo>
                    <a:pt x="297881" y="168764"/>
                  </a:lnTo>
                  <a:lnTo>
                    <a:pt x="292771" y="181141"/>
                  </a:lnTo>
                  <a:lnTo>
                    <a:pt x="285859" y="191729"/>
                  </a:lnTo>
                  <a:lnTo>
                    <a:pt x="277745" y="201125"/>
                  </a:lnTo>
                  <a:lnTo>
                    <a:pt x="268829" y="209726"/>
                  </a:lnTo>
                  <a:lnTo>
                    <a:pt x="259380" y="217798"/>
                  </a:lnTo>
                  <a:lnTo>
                    <a:pt x="249574" y="225516"/>
                  </a:lnTo>
                  <a:lnTo>
                    <a:pt x="239532" y="232999"/>
                  </a:lnTo>
                  <a:lnTo>
                    <a:pt x="229331" y="239156"/>
                  </a:lnTo>
                  <a:lnTo>
                    <a:pt x="219024" y="244429"/>
                  </a:lnTo>
                  <a:lnTo>
                    <a:pt x="208647" y="249113"/>
                  </a:lnTo>
                  <a:lnTo>
                    <a:pt x="197055" y="253405"/>
                  </a:lnTo>
                  <a:lnTo>
                    <a:pt x="184652" y="257434"/>
                  </a:lnTo>
                  <a:lnTo>
                    <a:pt x="171709" y="261289"/>
                  </a:lnTo>
                  <a:lnTo>
                    <a:pt x="156068" y="262691"/>
                  </a:lnTo>
                  <a:lnTo>
                    <a:pt x="138630" y="262456"/>
                  </a:lnTo>
                  <a:lnTo>
                    <a:pt x="119992" y="261131"/>
                  </a:lnTo>
                  <a:lnTo>
                    <a:pt x="104061" y="259080"/>
                  </a:lnTo>
                  <a:lnTo>
                    <a:pt x="89935" y="256543"/>
                  </a:lnTo>
                  <a:lnTo>
                    <a:pt x="77011" y="253683"/>
                  </a:lnTo>
                  <a:lnTo>
                    <a:pt x="64890" y="250608"/>
                  </a:lnTo>
                  <a:lnTo>
                    <a:pt x="53303" y="247390"/>
                  </a:lnTo>
                  <a:lnTo>
                    <a:pt x="42072" y="244075"/>
                  </a:lnTo>
                  <a:lnTo>
                    <a:pt x="31080" y="238360"/>
                  </a:lnTo>
                  <a:lnTo>
                    <a:pt x="20245" y="231044"/>
                  </a:lnTo>
                  <a:lnTo>
                    <a:pt x="9516" y="222660"/>
                  </a:lnTo>
                  <a:lnTo>
                    <a:pt x="3532" y="213566"/>
                  </a:lnTo>
                  <a:lnTo>
                    <a:pt x="712" y="203997"/>
                  </a:lnTo>
                  <a:lnTo>
                    <a:pt x="0" y="194111"/>
                  </a:lnTo>
                  <a:lnTo>
                    <a:pt x="4200" y="186353"/>
                  </a:lnTo>
                  <a:lnTo>
                    <a:pt x="11674" y="180012"/>
                  </a:lnTo>
                  <a:lnTo>
                    <a:pt x="21332" y="174615"/>
                  </a:lnTo>
                  <a:lnTo>
                    <a:pt x="35951" y="172187"/>
                  </a:lnTo>
                  <a:lnTo>
                    <a:pt x="53877" y="171736"/>
                  </a:lnTo>
                  <a:lnTo>
                    <a:pt x="74008" y="172604"/>
                  </a:lnTo>
                  <a:lnTo>
                    <a:pt x="90934" y="174352"/>
                  </a:lnTo>
                  <a:lnTo>
                    <a:pt x="105725" y="176685"/>
                  </a:lnTo>
                  <a:lnTo>
                    <a:pt x="181358" y="192179"/>
                  </a:lnTo>
                  <a:lnTo>
                    <a:pt x="211088" y="199019"/>
                  </a:lnTo>
                  <a:lnTo>
                    <a:pt x="227897" y="204816"/>
                  </a:lnTo>
                  <a:lnTo>
                    <a:pt x="246115" y="212187"/>
                  </a:lnTo>
                  <a:lnTo>
                    <a:pt x="303587" y="237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07039" y="2745093"/>
              <a:ext cx="168282" cy="31554"/>
            </a:xfrm>
            <a:custGeom>
              <a:avLst/>
              <a:gdLst/>
              <a:ahLst/>
              <a:cxnLst/>
              <a:rect l="0" t="0" r="0" b="0"/>
              <a:pathLst>
                <a:path w="168282" h="31554">
                  <a:moveTo>
                    <a:pt x="0" y="0"/>
                  </a:moveTo>
                  <a:lnTo>
                    <a:pt x="58556" y="14639"/>
                  </a:lnTo>
                  <a:lnTo>
                    <a:pt x="71759" y="16771"/>
                  </a:lnTo>
                  <a:lnTo>
                    <a:pt x="85235" y="18192"/>
                  </a:lnTo>
                  <a:lnTo>
                    <a:pt x="98894" y="19140"/>
                  </a:lnTo>
                  <a:lnTo>
                    <a:pt x="112674" y="20940"/>
                  </a:lnTo>
                  <a:lnTo>
                    <a:pt x="126536" y="23309"/>
                  </a:lnTo>
                  <a:lnTo>
                    <a:pt x="168281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07039" y="2850269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0"/>
                  </a:moveTo>
                  <a:lnTo>
                    <a:pt x="33500" y="5583"/>
                  </a:lnTo>
                  <a:lnTo>
                    <a:pt x="46874" y="8397"/>
                  </a:lnTo>
                  <a:lnTo>
                    <a:pt x="59297" y="11441"/>
                  </a:lnTo>
                  <a:lnTo>
                    <a:pt x="94658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734381" y="2639917"/>
            <a:ext cx="1260650" cy="536398"/>
            <a:chOff x="4734381" y="2639917"/>
            <a:chExt cx="1260650" cy="536398"/>
          </a:xfrm>
        </p:grpSpPr>
        <p:sp>
          <p:nvSpPr>
            <p:cNvPr id="83" name="Freeform 82"/>
            <p:cNvSpPr/>
            <p:nvPr/>
          </p:nvSpPr>
          <p:spPr>
            <a:xfrm>
              <a:off x="4734381" y="2681987"/>
              <a:ext cx="271996" cy="261928"/>
            </a:xfrm>
            <a:custGeom>
              <a:avLst/>
              <a:gdLst/>
              <a:ahLst/>
              <a:cxnLst/>
              <a:rect l="0" t="0" r="0" b="0"/>
              <a:pathLst>
                <a:path w="271996" h="261928">
                  <a:moveTo>
                    <a:pt x="9055" y="0"/>
                  </a:moveTo>
                  <a:lnTo>
                    <a:pt x="9055" y="64140"/>
                  </a:lnTo>
                  <a:lnTo>
                    <a:pt x="7887" y="77818"/>
                  </a:lnTo>
                  <a:lnTo>
                    <a:pt x="5939" y="90444"/>
                  </a:lnTo>
                  <a:lnTo>
                    <a:pt x="3472" y="102366"/>
                  </a:lnTo>
                  <a:lnTo>
                    <a:pt x="1827" y="114989"/>
                  </a:lnTo>
                  <a:lnTo>
                    <a:pt x="731" y="128079"/>
                  </a:lnTo>
                  <a:lnTo>
                    <a:pt x="0" y="141480"/>
                  </a:lnTo>
                  <a:lnTo>
                    <a:pt x="681" y="153920"/>
                  </a:lnTo>
                  <a:lnTo>
                    <a:pt x="2304" y="165719"/>
                  </a:lnTo>
                  <a:lnTo>
                    <a:pt x="4554" y="177091"/>
                  </a:lnTo>
                  <a:lnTo>
                    <a:pt x="8392" y="187009"/>
                  </a:lnTo>
                  <a:lnTo>
                    <a:pt x="13288" y="195959"/>
                  </a:lnTo>
                  <a:lnTo>
                    <a:pt x="18888" y="204262"/>
                  </a:lnTo>
                  <a:lnTo>
                    <a:pt x="26128" y="212135"/>
                  </a:lnTo>
                  <a:lnTo>
                    <a:pt x="34461" y="219721"/>
                  </a:lnTo>
                  <a:lnTo>
                    <a:pt x="43522" y="227116"/>
                  </a:lnTo>
                  <a:lnTo>
                    <a:pt x="55406" y="233214"/>
                  </a:lnTo>
                  <a:lnTo>
                    <a:pt x="69171" y="238449"/>
                  </a:lnTo>
                  <a:lnTo>
                    <a:pt x="122081" y="255246"/>
                  </a:lnTo>
                  <a:lnTo>
                    <a:pt x="134657" y="257810"/>
                  </a:lnTo>
                  <a:lnTo>
                    <a:pt x="147715" y="259520"/>
                  </a:lnTo>
                  <a:lnTo>
                    <a:pt x="161094" y="260660"/>
                  </a:lnTo>
                  <a:lnTo>
                    <a:pt x="177026" y="261420"/>
                  </a:lnTo>
                  <a:lnTo>
                    <a:pt x="194659" y="261927"/>
                  </a:lnTo>
                  <a:lnTo>
                    <a:pt x="271995" y="252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11718" y="2639917"/>
              <a:ext cx="63107" cy="483810"/>
            </a:xfrm>
            <a:custGeom>
              <a:avLst/>
              <a:gdLst/>
              <a:ahLst/>
              <a:cxnLst/>
              <a:rect l="0" t="0" r="0" b="0"/>
              <a:pathLst>
                <a:path w="63107" h="483810">
                  <a:moveTo>
                    <a:pt x="63106" y="0"/>
                  </a:moveTo>
                  <a:lnTo>
                    <a:pt x="57522" y="22333"/>
                  </a:lnTo>
                  <a:lnTo>
                    <a:pt x="51665" y="48880"/>
                  </a:lnTo>
                  <a:lnTo>
                    <a:pt x="34937" y="129445"/>
                  </a:lnTo>
                  <a:lnTo>
                    <a:pt x="21011" y="191687"/>
                  </a:lnTo>
                  <a:lnTo>
                    <a:pt x="17513" y="208426"/>
                  </a:lnTo>
                  <a:lnTo>
                    <a:pt x="15181" y="225429"/>
                  </a:lnTo>
                  <a:lnTo>
                    <a:pt x="13627" y="242607"/>
                  </a:lnTo>
                  <a:lnTo>
                    <a:pt x="12590" y="259902"/>
                  </a:lnTo>
                  <a:lnTo>
                    <a:pt x="10731" y="277275"/>
                  </a:lnTo>
                  <a:lnTo>
                    <a:pt x="8322" y="294701"/>
                  </a:lnTo>
                  <a:lnTo>
                    <a:pt x="5548" y="312161"/>
                  </a:lnTo>
                  <a:lnTo>
                    <a:pt x="3699" y="329644"/>
                  </a:lnTo>
                  <a:lnTo>
                    <a:pt x="2466" y="347142"/>
                  </a:lnTo>
                  <a:lnTo>
                    <a:pt x="1096" y="380998"/>
                  </a:lnTo>
                  <a:lnTo>
                    <a:pt x="325" y="426338"/>
                  </a:lnTo>
                  <a:lnTo>
                    <a:pt x="0" y="483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029307" y="2703022"/>
              <a:ext cx="240010" cy="231078"/>
            </a:xfrm>
            <a:custGeom>
              <a:avLst/>
              <a:gdLst/>
              <a:ahLst/>
              <a:cxnLst/>
              <a:rect l="0" t="0" r="0" b="0"/>
              <a:pathLst>
                <a:path w="240010" h="231078">
                  <a:moveTo>
                    <a:pt x="19140" y="0"/>
                  </a:moveTo>
                  <a:lnTo>
                    <a:pt x="19140" y="22334"/>
                  </a:lnTo>
                  <a:lnTo>
                    <a:pt x="17971" y="34756"/>
                  </a:lnTo>
                  <a:lnTo>
                    <a:pt x="16023" y="48880"/>
                  </a:lnTo>
                  <a:lnTo>
                    <a:pt x="10743" y="80156"/>
                  </a:lnTo>
                  <a:lnTo>
                    <a:pt x="4501" y="113533"/>
                  </a:lnTo>
                  <a:lnTo>
                    <a:pt x="2369" y="129446"/>
                  </a:lnTo>
                  <a:lnTo>
                    <a:pt x="947" y="144728"/>
                  </a:lnTo>
                  <a:lnTo>
                    <a:pt x="0" y="159591"/>
                  </a:lnTo>
                  <a:lnTo>
                    <a:pt x="537" y="173006"/>
                  </a:lnTo>
                  <a:lnTo>
                    <a:pt x="2063" y="185455"/>
                  </a:lnTo>
                  <a:lnTo>
                    <a:pt x="4250" y="197260"/>
                  </a:lnTo>
                  <a:lnTo>
                    <a:pt x="9213" y="206298"/>
                  </a:lnTo>
                  <a:lnTo>
                    <a:pt x="16028" y="213493"/>
                  </a:lnTo>
                  <a:lnTo>
                    <a:pt x="24077" y="219458"/>
                  </a:lnTo>
                  <a:lnTo>
                    <a:pt x="34118" y="223434"/>
                  </a:lnTo>
                  <a:lnTo>
                    <a:pt x="45485" y="226086"/>
                  </a:lnTo>
                  <a:lnTo>
                    <a:pt x="57739" y="227853"/>
                  </a:lnTo>
                  <a:lnTo>
                    <a:pt x="74088" y="229031"/>
                  </a:lnTo>
                  <a:lnTo>
                    <a:pt x="93168" y="229817"/>
                  </a:lnTo>
                  <a:lnTo>
                    <a:pt x="149756" y="230922"/>
                  </a:lnTo>
                  <a:lnTo>
                    <a:pt x="165817" y="231077"/>
                  </a:lnTo>
                  <a:lnTo>
                    <a:pt x="181199" y="230012"/>
                  </a:lnTo>
                  <a:lnTo>
                    <a:pt x="196128" y="228133"/>
                  </a:lnTo>
                  <a:lnTo>
                    <a:pt x="240009" y="220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37764" y="2745093"/>
              <a:ext cx="31553" cy="431222"/>
            </a:xfrm>
            <a:custGeom>
              <a:avLst/>
              <a:gdLst/>
              <a:ahLst/>
              <a:cxnLst/>
              <a:rect l="0" t="0" r="0" b="0"/>
              <a:pathLst>
                <a:path w="31553" h="431222">
                  <a:moveTo>
                    <a:pt x="0" y="0"/>
                  </a:moveTo>
                  <a:lnTo>
                    <a:pt x="5583" y="27917"/>
                  </a:lnTo>
                  <a:lnTo>
                    <a:pt x="7228" y="40815"/>
                  </a:lnTo>
                  <a:lnTo>
                    <a:pt x="8324" y="54088"/>
                  </a:lnTo>
                  <a:lnTo>
                    <a:pt x="9055" y="67612"/>
                  </a:lnTo>
                  <a:lnTo>
                    <a:pt x="9867" y="98219"/>
                  </a:lnTo>
                  <a:lnTo>
                    <a:pt x="10389" y="159895"/>
                  </a:lnTo>
                  <a:lnTo>
                    <a:pt x="11600" y="174377"/>
                  </a:lnTo>
                  <a:lnTo>
                    <a:pt x="13576" y="188706"/>
                  </a:lnTo>
                  <a:lnTo>
                    <a:pt x="16062" y="202933"/>
                  </a:lnTo>
                  <a:lnTo>
                    <a:pt x="17720" y="217092"/>
                  </a:lnTo>
                  <a:lnTo>
                    <a:pt x="18825" y="231206"/>
                  </a:lnTo>
                  <a:lnTo>
                    <a:pt x="19561" y="245290"/>
                  </a:lnTo>
                  <a:lnTo>
                    <a:pt x="20380" y="273404"/>
                  </a:lnTo>
                  <a:lnTo>
                    <a:pt x="20598" y="287445"/>
                  </a:lnTo>
                  <a:lnTo>
                    <a:pt x="21912" y="301480"/>
                  </a:lnTo>
                  <a:lnTo>
                    <a:pt x="23957" y="315512"/>
                  </a:lnTo>
                  <a:lnTo>
                    <a:pt x="26489" y="329541"/>
                  </a:lnTo>
                  <a:lnTo>
                    <a:pt x="28176" y="344736"/>
                  </a:lnTo>
                  <a:lnTo>
                    <a:pt x="29302" y="360710"/>
                  </a:lnTo>
                  <a:lnTo>
                    <a:pt x="31552" y="431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48115" y="3092174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63809" y="2766128"/>
              <a:ext cx="51127" cy="347082"/>
            </a:xfrm>
            <a:custGeom>
              <a:avLst/>
              <a:gdLst/>
              <a:ahLst/>
              <a:cxnLst/>
              <a:rect l="0" t="0" r="0" b="0"/>
              <a:pathLst>
                <a:path w="51127" h="347082">
                  <a:moveTo>
                    <a:pt x="42070" y="0"/>
                  </a:moveTo>
                  <a:lnTo>
                    <a:pt x="47654" y="22334"/>
                  </a:lnTo>
                  <a:lnTo>
                    <a:pt x="49299" y="34756"/>
                  </a:lnTo>
                  <a:lnTo>
                    <a:pt x="50395" y="48880"/>
                  </a:lnTo>
                  <a:lnTo>
                    <a:pt x="51126" y="64139"/>
                  </a:lnTo>
                  <a:lnTo>
                    <a:pt x="50445" y="77818"/>
                  </a:lnTo>
                  <a:lnTo>
                    <a:pt x="48822" y="90443"/>
                  </a:lnTo>
                  <a:lnTo>
                    <a:pt x="46571" y="102366"/>
                  </a:lnTo>
                  <a:lnTo>
                    <a:pt x="45071" y="114989"/>
                  </a:lnTo>
                  <a:lnTo>
                    <a:pt x="44071" y="128079"/>
                  </a:lnTo>
                  <a:lnTo>
                    <a:pt x="43404" y="141480"/>
                  </a:lnTo>
                  <a:lnTo>
                    <a:pt x="41791" y="155088"/>
                  </a:lnTo>
                  <a:lnTo>
                    <a:pt x="39547" y="168835"/>
                  </a:lnTo>
                  <a:lnTo>
                    <a:pt x="36882" y="182674"/>
                  </a:lnTo>
                  <a:lnTo>
                    <a:pt x="33937" y="195406"/>
                  </a:lnTo>
                  <a:lnTo>
                    <a:pt x="30805" y="207399"/>
                  </a:lnTo>
                  <a:lnTo>
                    <a:pt x="24209" y="231244"/>
                  </a:lnTo>
                  <a:lnTo>
                    <a:pt x="17382" y="257423"/>
                  </a:lnTo>
                  <a:lnTo>
                    <a:pt x="15094" y="270948"/>
                  </a:lnTo>
                  <a:lnTo>
                    <a:pt x="13568" y="284639"/>
                  </a:lnTo>
                  <a:lnTo>
                    <a:pt x="0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753762" y="2797681"/>
              <a:ext cx="168598" cy="317855"/>
            </a:xfrm>
            <a:custGeom>
              <a:avLst/>
              <a:gdLst/>
              <a:ahLst/>
              <a:cxnLst/>
              <a:rect l="0" t="0" r="0" b="0"/>
              <a:pathLst>
                <a:path w="168598" h="317855">
                  <a:moveTo>
                    <a:pt x="41434" y="0"/>
                  </a:moveTo>
                  <a:lnTo>
                    <a:pt x="35850" y="22333"/>
                  </a:lnTo>
                  <a:lnTo>
                    <a:pt x="31868" y="32418"/>
                  </a:lnTo>
                  <a:lnTo>
                    <a:pt x="26877" y="42647"/>
                  </a:lnTo>
                  <a:lnTo>
                    <a:pt x="21212" y="52972"/>
                  </a:lnTo>
                  <a:lnTo>
                    <a:pt x="15098" y="62193"/>
                  </a:lnTo>
                  <a:lnTo>
                    <a:pt x="8684" y="70678"/>
                  </a:lnTo>
                  <a:lnTo>
                    <a:pt x="2072" y="78671"/>
                  </a:lnTo>
                  <a:lnTo>
                    <a:pt x="0" y="87506"/>
                  </a:lnTo>
                  <a:lnTo>
                    <a:pt x="957" y="96902"/>
                  </a:lnTo>
                  <a:lnTo>
                    <a:pt x="3932" y="106672"/>
                  </a:lnTo>
                  <a:lnTo>
                    <a:pt x="10590" y="116691"/>
                  </a:lnTo>
                  <a:lnTo>
                    <a:pt x="19703" y="126876"/>
                  </a:lnTo>
                  <a:lnTo>
                    <a:pt x="30452" y="137172"/>
                  </a:lnTo>
                  <a:lnTo>
                    <a:pt x="41124" y="146373"/>
                  </a:lnTo>
                  <a:lnTo>
                    <a:pt x="51746" y="154844"/>
                  </a:lnTo>
                  <a:lnTo>
                    <a:pt x="62332" y="162829"/>
                  </a:lnTo>
                  <a:lnTo>
                    <a:pt x="71727" y="170490"/>
                  </a:lnTo>
                  <a:lnTo>
                    <a:pt x="80327" y="177934"/>
                  </a:lnTo>
                  <a:lnTo>
                    <a:pt x="88398" y="185234"/>
                  </a:lnTo>
                  <a:lnTo>
                    <a:pt x="97284" y="192438"/>
                  </a:lnTo>
                  <a:lnTo>
                    <a:pt x="106714" y="199578"/>
                  </a:lnTo>
                  <a:lnTo>
                    <a:pt x="116507" y="206675"/>
                  </a:lnTo>
                  <a:lnTo>
                    <a:pt x="125373" y="213744"/>
                  </a:lnTo>
                  <a:lnTo>
                    <a:pt x="133620" y="220793"/>
                  </a:lnTo>
                  <a:lnTo>
                    <a:pt x="141456" y="227830"/>
                  </a:lnTo>
                  <a:lnTo>
                    <a:pt x="149017" y="237196"/>
                  </a:lnTo>
                  <a:lnTo>
                    <a:pt x="156395" y="248115"/>
                  </a:lnTo>
                  <a:lnTo>
                    <a:pt x="163651" y="260068"/>
                  </a:lnTo>
                  <a:lnTo>
                    <a:pt x="167320" y="271543"/>
                  </a:lnTo>
                  <a:lnTo>
                    <a:pt x="168597" y="282699"/>
                  </a:lnTo>
                  <a:lnTo>
                    <a:pt x="168280" y="293642"/>
                  </a:lnTo>
                  <a:lnTo>
                    <a:pt x="163394" y="302106"/>
                  </a:lnTo>
                  <a:lnTo>
                    <a:pt x="155462" y="308917"/>
                  </a:lnTo>
                  <a:lnTo>
                    <a:pt x="145500" y="314626"/>
                  </a:lnTo>
                  <a:lnTo>
                    <a:pt x="135352" y="317264"/>
                  </a:lnTo>
                  <a:lnTo>
                    <a:pt x="125082" y="317854"/>
                  </a:lnTo>
                  <a:lnTo>
                    <a:pt x="114729" y="317078"/>
                  </a:lnTo>
                  <a:lnTo>
                    <a:pt x="101984" y="314224"/>
                  </a:lnTo>
                  <a:lnTo>
                    <a:pt x="87644" y="309984"/>
                  </a:lnTo>
                  <a:lnTo>
                    <a:pt x="30917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795196" y="2776646"/>
              <a:ext cx="199835" cy="10518"/>
            </a:xfrm>
            <a:custGeom>
              <a:avLst/>
              <a:gdLst/>
              <a:ahLst/>
              <a:cxnLst/>
              <a:rect l="0" t="0" r="0" b="0"/>
              <a:pathLst>
                <a:path w="199835" h="10518">
                  <a:moveTo>
                    <a:pt x="0" y="10517"/>
                  </a:moveTo>
                  <a:lnTo>
                    <a:pt x="27917" y="4934"/>
                  </a:lnTo>
                  <a:lnTo>
                    <a:pt x="40815" y="3289"/>
                  </a:lnTo>
                  <a:lnTo>
                    <a:pt x="54088" y="2192"/>
                  </a:lnTo>
                  <a:lnTo>
                    <a:pt x="67612" y="1461"/>
                  </a:lnTo>
                  <a:lnTo>
                    <a:pt x="95103" y="649"/>
                  </a:lnTo>
                  <a:lnTo>
                    <a:pt x="1998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715196" y="283975"/>
            <a:ext cx="6497741" cy="557433"/>
            <a:chOff x="715196" y="283975"/>
            <a:chExt cx="6497741" cy="557433"/>
          </a:xfrm>
        </p:grpSpPr>
        <p:sp>
          <p:nvSpPr>
            <p:cNvPr id="2" name="Freeform 1"/>
            <p:cNvSpPr/>
            <p:nvPr/>
          </p:nvSpPr>
          <p:spPr>
            <a:xfrm>
              <a:off x="715196" y="336563"/>
              <a:ext cx="6061" cy="262941"/>
            </a:xfrm>
            <a:custGeom>
              <a:avLst/>
              <a:gdLst/>
              <a:ahLst/>
              <a:cxnLst/>
              <a:rect l="0" t="0" r="0" b="0"/>
              <a:pathLst>
                <a:path w="6061" h="262941">
                  <a:moveTo>
                    <a:pt x="0" y="0"/>
                  </a:moveTo>
                  <a:lnTo>
                    <a:pt x="0" y="110060"/>
                  </a:lnTo>
                  <a:lnTo>
                    <a:pt x="1169" y="125961"/>
                  </a:lnTo>
                  <a:lnTo>
                    <a:pt x="3116" y="140068"/>
                  </a:lnTo>
                  <a:lnTo>
                    <a:pt x="5584" y="152978"/>
                  </a:lnTo>
                  <a:lnTo>
                    <a:pt x="6060" y="167428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57267" y="315527"/>
              <a:ext cx="252423" cy="525881"/>
            </a:xfrm>
            <a:custGeom>
              <a:avLst/>
              <a:gdLst/>
              <a:ahLst/>
              <a:cxnLst/>
              <a:rect l="0" t="0" r="0" b="0"/>
              <a:pathLst>
                <a:path w="252423" h="525881">
                  <a:moveTo>
                    <a:pt x="252422" y="0"/>
                  </a:moveTo>
                  <a:lnTo>
                    <a:pt x="241255" y="16751"/>
                  </a:lnTo>
                  <a:lnTo>
                    <a:pt x="236797" y="25191"/>
                  </a:lnTo>
                  <a:lnTo>
                    <a:pt x="232656" y="34323"/>
                  </a:lnTo>
                  <a:lnTo>
                    <a:pt x="228727" y="43918"/>
                  </a:lnTo>
                  <a:lnTo>
                    <a:pt x="224939" y="53820"/>
                  </a:lnTo>
                  <a:lnTo>
                    <a:pt x="217614" y="74171"/>
                  </a:lnTo>
                  <a:lnTo>
                    <a:pt x="212856" y="85675"/>
                  </a:lnTo>
                  <a:lnTo>
                    <a:pt x="207347" y="98018"/>
                  </a:lnTo>
                  <a:lnTo>
                    <a:pt x="201337" y="110922"/>
                  </a:lnTo>
                  <a:lnTo>
                    <a:pt x="188426" y="140841"/>
                  </a:lnTo>
                  <a:lnTo>
                    <a:pt x="181711" y="157000"/>
                  </a:lnTo>
                  <a:lnTo>
                    <a:pt x="174897" y="172447"/>
                  </a:lnTo>
                  <a:lnTo>
                    <a:pt x="161094" y="202075"/>
                  </a:lnTo>
                  <a:lnTo>
                    <a:pt x="152972" y="217689"/>
                  </a:lnTo>
                  <a:lnTo>
                    <a:pt x="117863" y="281616"/>
                  </a:lnTo>
                  <a:lnTo>
                    <a:pt x="110128" y="296426"/>
                  </a:lnTo>
                  <a:lnTo>
                    <a:pt x="102634" y="312142"/>
                  </a:lnTo>
                  <a:lnTo>
                    <a:pt x="95301" y="328463"/>
                  </a:lnTo>
                  <a:lnTo>
                    <a:pt x="88075" y="345187"/>
                  </a:lnTo>
                  <a:lnTo>
                    <a:pt x="73813" y="376234"/>
                  </a:lnTo>
                  <a:lnTo>
                    <a:pt x="45613" y="434254"/>
                  </a:lnTo>
                  <a:lnTo>
                    <a:pt x="38589" y="447267"/>
                  </a:lnTo>
                  <a:lnTo>
                    <a:pt x="31569" y="459448"/>
                  </a:lnTo>
                  <a:lnTo>
                    <a:pt x="24552" y="471074"/>
                  </a:lnTo>
                  <a:lnTo>
                    <a:pt x="18705" y="482331"/>
                  </a:lnTo>
                  <a:lnTo>
                    <a:pt x="13638" y="493342"/>
                  </a:lnTo>
                  <a:lnTo>
                    <a:pt x="0" y="5258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71193" y="550781"/>
              <a:ext cx="222472" cy="260094"/>
            </a:xfrm>
            <a:custGeom>
              <a:avLst/>
              <a:gdLst/>
              <a:ahLst/>
              <a:cxnLst/>
              <a:rect l="0" t="0" r="0" b="0"/>
              <a:pathLst>
                <a:path w="222472" h="260094">
                  <a:moveTo>
                    <a:pt x="12119" y="59239"/>
                  </a:moveTo>
                  <a:lnTo>
                    <a:pt x="952" y="48072"/>
                  </a:lnTo>
                  <a:lnTo>
                    <a:pt x="0" y="42446"/>
                  </a:lnTo>
                  <a:lnTo>
                    <a:pt x="1703" y="36357"/>
                  </a:lnTo>
                  <a:lnTo>
                    <a:pt x="5175" y="29961"/>
                  </a:lnTo>
                  <a:lnTo>
                    <a:pt x="10995" y="23360"/>
                  </a:lnTo>
                  <a:lnTo>
                    <a:pt x="18382" y="16622"/>
                  </a:lnTo>
                  <a:lnTo>
                    <a:pt x="26812" y="9792"/>
                  </a:lnTo>
                  <a:lnTo>
                    <a:pt x="38275" y="5239"/>
                  </a:lnTo>
                  <a:lnTo>
                    <a:pt x="51760" y="2204"/>
                  </a:lnTo>
                  <a:lnTo>
                    <a:pt x="66593" y="181"/>
                  </a:lnTo>
                  <a:lnTo>
                    <a:pt x="81157" y="0"/>
                  </a:lnTo>
                  <a:lnTo>
                    <a:pt x="95540" y="1049"/>
                  </a:lnTo>
                  <a:lnTo>
                    <a:pt x="109804" y="2916"/>
                  </a:lnTo>
                  <a:lnTo>
                    <a:pt x="122818" y="7667"/>
                  </a:lnTo>
                  <a:lnTo>
                    <a:pt x="135001" y="14340"/>
                  </a:lnTo>
                  <a:lnTo>
                    <a:pt x="146628" y="22295"/>
                  </a:lnTo>
                  <a:lnTo>
                    <a:pt x="155548" y="32272"/>
                  </a:lnTo>
                  <a:lnTo>
                    <a:pt x="162664" y="43599"/>
                  </a:lnTo>
                  <a:lnTo>
                    <a:pt x="168576" y="55824"/>
                  </a:lnTo>
                  <a:lnTo>
                    <a:pt x="171349" y="69817"/>
                  </a:lnTo>
                  <a:lnTo>
                    <a:pt x="172029" y="84989"/>
                  </a:lnTo>
                  <a:lnTo>
                    <a:pt x="171314" y="100947"/>
                  </a:lnTo>
                  <a:lnTo>
                    <a:pt x="169668" y="115091"/>
                  </a:lnTo>
                  <a:lnTo>
                    <a:pt x="167403" y="128027"/>
                  </a:lnTo>
                  <a:lnTo>
                    <a:pt x="164724" y="140156"/>
                  </a:lnTo>
                  <a:lnTo>
                    <a:pt x="159432" y="152917"/>
                  </a:lnTo>
                  <a:lnTo>
                    <a:pt x="152398" y="166099"/>
                  </a:lnTo>
                  <a:lnTo>
                    <a:pt x="144203" y="179561"/>
                  </a:lnTo>
                  <a:lnTo>
                    <a:pt x="135234" y="190873"/>
                  </a:lnTo>
                  <a:lnTo>
                    <a:pt x="125748" y="200752"/>
                  </a:lnTo>
                  <a:lnTo>
                    <a:pt x="107029" y="217961"/>
                  </a:lnTo>
                  <a:lnTo>
                    <a:pt x="90918" y="233400"/>
                  </a:lnTo>
                  <a:lnTo>
                    <a:pt x="81012" y="240789"/>
                  </a:lnTo>
                  <a:lnTo>
                    <a:pt x="69734" y="248053"/>
                  </a:lnTo>
                  <a:lnTo>
                    <a:pt x="57541" y="255232"/>
                  </a:lnTo>
                  <a:lnTo>
                    <a:pt x="45906" y="258850"/>
                  </a:lnTo>
                  <a:lnTo>
                    <a:pt x="34644" y="260093"/>
                  </a:lnTo>
                  <a:lnTo>
                    <a:pt x="23630" y="259753"/>
                  </a:lnTo>
                  <a:lnTo>
                    <a:pt x="17456" y="254852"/>
                  </a:lnTo>
                  <a:lnTo>
                    <a:pt x="14508" y="246910"/>
                  </a:lnTo>
                  <a:lnTo>
                    <a:pt x="13712" y="236941"/>
                  </a:lnTo>
                  <a:lnTo>
                    <a:pt x="15518" y="227958"/>
                  </a:lnTo>
                  <a:lnTo>
                    <a:pt x="19060" y="219632"/>
                  </a:lnTo>
                  <a:lnTo>
                    <a:pt x="23758" y="211744"/>
                  </a:lnTo>
                  <a:lnTo>
                    <a:pt x="31565" y="204148"/>
                  </a:lnTo>
                  <a:lnTo>
                    <a:pt x="41443" y="196747"/>
                  </a:lnTo>
                  <a:lnTo>
                    <a:pt x="52704" y="189475"/>
                  </a:lnTo>
                  <a:lnTo>
                    <a:pt x="66054" y="184628"/>
                  </a:lnTo>
                  <a:lnTo>
                    <a:pt x="80797" y="181396"/>
                  </a:lnTo>
                  <a:lnTo>
                    <a:pt x="96469" y="179242"/>
                  </a:lnTo>
                  <a:lnTo>
                    <a:pt x="112760" y="177805"/>
                  </a:lnTo>
                  <a:lnTo>
                    <a:pt x="129464" y="176848"/>
                  </a:lnTo>
                  <a:lnTo>
                    <a:pt x="162437" y="175784"/>
                  </a:lnTo>
                  <a:lnTo>
                    <a:pt x="222471" y="1749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8674" y="557432"/>
              <a:ext cx="178801" cy="1"/>
            </a:xfrm>
            <a:custGeom>
              <a:avLst/>
              <a:gdLst/>
              <a:ahLst/>
              <a:cxnLst/>
              <a:rect l="0" t="0" r="0" b="0"/>
              <a:pathLst>
                <a:path w="178801" h="1">
                  <a:moveTo>
                    <a:pt x="0" y="0"/>
                  </a:move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156112" y="333660"/>
              <a:ext cx="326042" cy="413090"/>
            </a:xfrm>
            <a:custGeom>
              <a:avLst/>
              <a:gdLst/>
              <a:ahLst/>
              <a:cxnLst/>
              <a:rect l="0" t="0" r="0" b="0"/>
              <a:pathLst>
                <a:path w="326042" h="413090">
                  <a:moveTo>
                    <a:pt x="42066" y="44973"/>
                  </a:moveTo>
                  <a:lnTo>
                    <a:pt x="36482" y="72890"/>
                  </a:lnTo>
                  <a:lnTo>
                    <a:pt x="34837" y="88126"/>
                  </a:lnTo>
                  <a:lnTo>
                    <a:pt x="33741" y="105294"/>
                  </a:lnTo>
                  <a:lnTo>
                    <a:pt x="32523" y="140731"/>
                  </a:lnTo>
                  <a:lnTo>
                    <a:pt x="31981" y="172063"/>
                  </a:lnTo>
                  <a:lnTo>
                    <a:pt x="30668" y="186962"/>
                  </a:lnTo>
                  <a:lnTo>
                    <a:pt x="28624" y="201569"/>
                  </a:lnTo>
                  <a:lnTo>
                    <a:pt x="26093" y="215982"/>
                  </a:lnTo>
                  <a:lnTo>
                    <a:pt x="24405" y="230265"/>
                  </a:lnTo>
                  <a:lnTo>
                    <a:pt x="23280" y="244461"/>
                  </a:lnTo>
                  <a:lnTo>
                    <a:pt x="22530" y="258600"/>
                  </a:lnTo>
                  <a:lnTo>
                    <a:pt x="20862" y="272701"/>
                  </a:lnTo>
                  <a:lnTo>
                    <a:pt x="18581" y="286775"/>
                  </a:lnTo>
                  <a:lnTo>
                    <a:pt x="15892" y="300833"/>
                  </a:lnTo>
                  <a:lnTo>
                    <a:pt x="12930" y="313711"/>
                  </a:lnTo>
                  <a:lnTo>
                    <a:pt x="9787" y="325801"/>
                  </a:lnTo>
                  <a:lnTo>
                    <a:pt x="6523" y="337368"/>
                  </a:lnTo>
                  <a:lnTo>
                    <a:pt x="4347" y="350922"/>
                  </a:lnTo>
                  <a:lnTo>
                    <a:pt x="2896" y="365801"/>
                  </a:lnTo>
                  <a:lnTo>
                    <a:pt x="1929" y="381564"/>
                  </a:lnTo>
                  <a:lnTo>
                    <a:pt x="1285" y="385061"/>
                  </a:lnTo>
                  <a:lnTo>
                    <a:pt x="855" y="380380"/>
                  </a:lnTo>
                  <a:lnTo>
                    <a:pt x="377" y="358818"/>
                  </a:lnTo>
                  <a:lnTo>
                    <a:pt x="0" y="204105"/>
                  </a:lnTo>
                  <a:lnTo>
                    <a:pt x="1167" y="184951"/>
                  </a:lnTo>
                  <a:lnTo>
                    <a:pt x="3113" y="164002"/>
                  </a:lnTo>
                  <a:lnTo>
                    <a:pt x="5580" y="141855"/>
                  </a:lnTo>
                  <a:lnTo>
                    <a:pt x="7224" y="120078"/>
                  </a:lnTo>
                  <a:lnTo>
                    <a:pt x="8321" y="98549"/>
                  </a:lnTo>
                  <a:lnTo>
                    <a:pt x="9051" y="77185"/>
                  </a:lnTo>
                  <a:lnTo>
                    <a:pt x="11876" y="60604"/>
                  </a:lnTo>
                  <a:lnTo>
                    <a:pt x="16096" y="47214"/>
                  </a:lnTo>
                  <a:lnTo>
                    <a:pt x="21246" y="35949"/>
                  </a:lnTo>
                  <a:lnTo>
                    <a:pt x="25849" y="31945"/>
                  </a:lnTo>
                  <a:lnTo>
                    <a:pt x="30086" y="32782"/>
                  </a:lnTo>
                  <a:lnTo>
                    <a:pt x="34079" y="36846"/>
                  </a:lnTo>
                  <a:lnTo>
                    <a:pt x="37910" y="43061"/>
                  </a:lnTo>
                  <a:lnTo>
                    <a:pt x="41632" y="50710"/>
                  </a:lnTo>
                  <a:lnTo>
                    <a:pt x="50053" y="70895"/>
                  </a:lnTo>
                  <a:lnTo>
                    <a:pt x="61587" y="99343"/>
                  </a:lnTo>
                  <a:lnTo>
                    <a:pt x="67935" y="112773"/>
                  </a:lnTo>
                  <a:lnTo>
                    <a:pt x="74504" y="125232"/>
                  </a:lnTo>
                  <a:lnTo>
                    <a:pt x="81221" y="137043"/>
                  </a:lnTo>
                  <a:lnTo>
                    <a:pt x="86867" y="148424"/>
                  </a:lnTo>
                  <a:lnTo>
                    <a:pt x="91800" y="159516"/>
                  </a:lnTo>
                  <a:lnTo>
                    <a:pt x="96257" y="170417"/>
                  </a:lnTo>
                  <a:lnTo>
                    <a:pt x="101565" y="180022"/>
                  </a:lnTo>
                  <a:lnTo>
                    <a:pt x="107442" y="188762"/>
                  </a:lnTo>
                  <a:lnTo>
                    <a:pt x="113697" y="196926"/>
                  </a:lnTo>
                  <a:lnTo>
                    <a:pt x="120204" y="204706"/>
                  </a:lnTo>
                  <a:lnTo>
                    <a:pt x="126879" y="212230"/>
                  </a:lnTo>
                  <a:lnTo>
                    <a:pt x="133667" y="219583"/>
                  </a:lnTo>
                  <a:lnTo>
                    <a:pt x="141697" y="226823"/>
                  </a:lnTo>
                  <a:lnTo>
                    <a:pt x="150557" y="233986"/>
                  </a:lnTo>
                  <a:lnTo>
                    <a:pt x="159970" y="241099"/>
                  </a:lnTo>
                  <a:lnTo>
                    <a:pt x="169750" y="244673"/>
                  </a:lnTo>
                  <a:lnTo>
                    <a:pt x="179777" y="245886"/>
                  </a:lnTo>
                  <a:lnTo>
                    <a:pt x="189967" y="245527"/>
                  </a:lnTo>
                  <a:lnTo>
                    <a:pt x="200266" y="240612"/>
                  </a:lnTo>
                  <a:lnTo>
                    <a:pt x="210638" y="232662"/>
                  </a:lnTo>
                  <a:lnTo>
                    <a:pt x="221059" y="222687"/>
                  </a:lnTo>
                  <a:lnTo>
                    <a:pt x="229174" y="212531"/>
                  </a:lnTo>
                  <a:lnTo>
                    <a:pt x="235754" y="202255"/>
                  </a:lnTo>
                  <a:lnTo>
                    <a:pt x="241308" y="191898"/>
                  </a:lnTo>
                  <a:lnTo>
                    <a:pt x="246180" y="177982"/>
                  </a:lnTo>
                  <a:lnTo>
                    <a:pt x="250596" y="161692"/>
                  </a:lnTo>
                  <a:lnTo>
                    <a:pt x="254709" y="143821"/>
                  </a:lnTo>
                  <a:lnTo>
                    <a:pt x="258620" y="128401"/>
                  </a:lnTo>
                  <a:lnTo>
                    <a:pt x="262395" y="114615"/>
                  </a:lnTo>
                  <a:lnTo>
                    <a:pt x="266081" y="101919"/>
                  </a:lnTo>
                  <a:lnTo>
                    <a:pt x="268538" y="87611"/>
                  </a:lnTo>
                  <a:lnTo>
                    <a:pt x="270176" y="72230"/>
                  </a:lnTo>
                  <a:lnTo>
                    <a:pt x="271269" y="56133"/>
                  </a:lnTo>
                  <a:lnTo>
                    <a:pt x="271997" y="39558"/>
                  </a:lnTo>
                  <a:lnTo>
                    <a:pt x="273021" y="0"/>
                  </a:lnTo>
                  <a:lnTo>
                    <a:pt x="273261" y="9403"/>
                  </a:lnTo>
                  <a:lnTo>
                    <a:pt x="274494" y="18923"/>
                  </a:lnTo>
                  <a:lnTo>
                    <a:pt x="276484" y="29943"/>
                  </a:lnTo>
                  <a:lnTo>
                    <a:pt x="278979" y="41965"/>
                  </a:lnTo>
                  <a:lnTo>
                    <a:pt x="280643" y="54654"/>
                  </a:lnTo>
                  <a:lnTo>
                    <a:pt x="281752" y="67788"/>
                  </a:lnTo>
                  <a:lnTo>
                    <a:pt x="282492" y="81218"/>
                  </a:lnTo>
                  <a:lnTo>
                    <a:pt x="283313" y="108606"/>
                  </a:lnTo>
                  <a:lnTo>
                    <a:pt x="283913" y="192266"/>
                  </a:lnTo>
                  <a:lnTo>
                    <a:pt x="283959" y="248322"/>
                  </a:lnTo>
                  <a:lnTo>
                    <a:pt x="285132" y="262343"/>
                  </a:lnTo>
                  <a:lnTo>
                    <a:pt x="287082" y="276364"/>
                  </a:lnTo>
                  <a:lnTo>
                    <a:pt x="295410" y="321548"/>
                  </a:lnTo>
                  <a:lnTo>
                    <a:pt x="298608" y="338038"/>
                  </a:lnTo>
                  <a:lnTo>
                    <a:pt x="301909" y="352538"/>
                  </a:lnTo>
                  <a:lnTo>
                    <a:pt x="305279" y="365710"/>
                  </a:lnTo>
                  <a:lnTo>
                    <a:pt x="326041" y="4130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46675" y="389151"/>
              <a:ext cx="187651" cy="315529"/>
            </a:xfrm>
            <a:custGeom>
              <a:avLst/>
              <a:gdLst/>
              <a:ahLst/>
              <a:cxnLst/>
              <a:rect l="0" t="0" r="0" b="0"/>
              <a:pathLst>
                <a:path w="187651" h="315529">
                  <a:moveTo>
                    <a:pt x="135312" y="0"/>
                  </a:moveTo>
                  <a:lnTo>
                    <a:pt x="76756" y="14639"/>
                  </a:lnTo>
                  <a:lnTo>
                    <a:pt x="64722" y="20277"/>
                  </a:lnTo>
                  <a:lnTo>
                    <a:pt x="53193" y="27541"/>
                  </a:lnTo>
                  <a:lnTo>
                    <a:pt x="42002" y="35890"/>
                  </a:lnTo>
                  <a:lnTo>
                    <a:pt x="31035" y="44962"/>
                  </a:lnTo>
                  <a:lnTo>
                    <a:pt x="20218" y="54515"/>
                  </a:lnTo>
                  <a:lnTo>
                    <a:pt x="9500" y="64390"/>
                  </a:lnTo>
                  <a:lnTo>
                    <a:pt x="3524" y="74480"/>
                  </a:lnTo>
                  <a:lnTo>
                    <a:pt x="709" y="84712"/>
                  </a:lnTo>
                  <a:lnTo>
                    <a:pt x="0" y="95039"/>
                  </a:lnTo>
                  <a:lnTo>
                    <a:pt x="3034" y="104261"/>
                  </a:lnTo>
                  <a:lnTo>
                    <a:pt x="8562" y="112746"/>
                  </a:lnTo>
                  <a:lnTo>
                    <a:pt x="15753" y="120740"/>
                  </a:lnTo>
                  <a:lnTo>
                    <a:pt x="26391" y="128407"/>
                  </a:lnTo>
                  <a:lnTo>
                    <a:pt x="39326" y="135855"/>
                  </a:lnTo>
                  <a:lnTo>
                    <a:pt x="53792" y="143158"/>
                  </a:lnTo>
                  <a:lnTo>
                    <a:pt x="65773" y="150364"/>
                  </a:lnTo>
                  <a:lnTo>
                    <a:pt x="76098" y="157505"/>
                  </a:lnTo>
                  <a:lnTo>
                    <a:pt x="85318" y="164603"/>
                  </a:lnTo>
                  <a:lnTo>
                    <a:pt x="94971" y="170503"/>
                  </a:lnTo>
                  <a:lnTo>
                    <a:pt x="104912" y="175606"/>
                  </a:lnTo>
                  <a:lnTo>
                    <a:pt x="115046" y="180176"/>
                  </a:lnTo>
                  <a:lnTo>
                    <a:pt x="126476" y="186729"/>
                  </a:lnTo>
                  <a:lnTo>
                    <a:pt x="138770" y="194603"/>
                  </a:lnTo>
                  <a:lnTo>
                    <a:pt x="151641" y="203358"/>
                  </a:lnTo>
                  <a:lnTo>
                    <a:pt x="162559" y="211533"/>
                  </a:lnTo>
                  <a:lnTo>
                    <a:pt x="172174" y="219319"/>
                  </a:lnTo>
                  <a:lnTo>
                    <a:pt x="180922" y="226848"/>
                  </a:lnTo>
                  <a:lnTo>
                    <a:pt x="185585" y="236541"/>
                  </a:lnTo>
                  <a:lnTo>
                    <a:pt x="187526" y="247678"/>
                  </a:lnTo>
                  <a:lnTo>
                    <a:pt x="187650" y="259777"/>
                  </a:lnTo>
                  <a:lnTo>
                    <a:pt x="184228" y="269011"/>
                  </a:lnTo>
                  <a:lnTo>
                    <a:pt x="178440" y="276336"/>
                  </a:lnTo>
                  <a:lnTo>
                    <a:pt x="171076" y="282388"/>
                  </a:lnTo>
                  <a:lnTo>
                    <a:pt x="162660" y="287592"/>
                  </a:lnTo>
                  <a:lnTo>
                    <a:pt x="153544" y="292229"/>
                  </a:lnTo>
                  <a:lnTo>
                    <a:pt x="143961" y="296489"/>
                  </a:lnTo>
                  <a:lnTo>
                    <a:pt x="132898" y="300498"/>
                  </a:lnTo>
                  <a:lnTo>
                    <a:pt x="120848" y="304339"/>
                  </a:lnTo>
                  <a:lnTo>
                    <a:pt x="108140" y="308069"/>
                  </a:lnTo>
                  <a:lnTo>
                    <a:pt x="93825" y="310555"/>
                  </a:lnTo>
                  <a:lnTo>
                    <a:pt x="78438" y="312213"/>
                  </a:lnTo>
                  <a:lnTo>
                    <a:pt x="30136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87163" y="344498"/>
              <a:ext cx="220871" cy="402252"/>
            </a:xfrm>
            <a:custGeom>
              <a:avLst/>
              <a:gdLst/>
              <a:ahLst/>
              <a:cxnLst/>
              <a:rect l="0" t="0" r="0" b="0"/>
              <a:pathLst>
                <a:path w="220871" h="402252">
                  <a:moveTo>
                    <a:pt x="0" y="402251"/>
                  </a:moveTo>
                  <a:lnTo>
                    <a:pt x="5583" y="385501"/>
                  </a:lnTo>
                  <a:lnTo>
                    <a:pt x="8397" y="375892"/>
                  </a:lnTo>
                  <a:lnTo>
                    <a:pt x="17940" y="341204"/>
                  </a:lnTo>
                  <a:lnTo>
                    <a:pt x="24724" y="319025"/>
                  </a:lnTo>
                  <a:lnTo>
                    <a:pt x="35113" y="286828"/>
                  </a:lnTo>
                  <a:lnTo>
                    <a:pt x="38601" y="275052"/>
                  </a:lnTo>
                  <a:lnTo>
                    <a:pt x="45592" y="249502"/>
                  </a:lnTo>
                  <a:lnTo>
                    <a:pt x="47924" y="236144"/>
                  </a:lnTo>
                  <a:lnTo>
                    <a:pt x="49479" y="222564"/>
                  </a:lnTo>
                  <a:lnTo>
                    <a:pt x="50515" y="208837"/>
                  </a:lnTo>
                  <a:lnTo>
                    <a:pt x="52375" y="195010"/>
                  </a:lnTo>
                  <a:lnTo>
                    <a:pt x="54783" y="181118"/>
                  </a:lnTo>
                  <a:lnTo>
                    <a:pt x="57557" y="167183"/>
                  </a:lnTo>
                  <a:lnTo>
                    <a:pt x="63756" y="139233"/>
                  </a:lnTo>
                  <a:lnTo>
                    <a:pt x="67045" y="125236"/>
                  </a:lnTo>
                  <a:lnTo>
                    <a:pt x="70406" y="112398"/>
                  </a:lnTo>
                  <a:lnTo>
                    <a:pt x="73816" y="100334"/>
                  </a:lnTo>
                  <a:lnTo>
                    <a:pt x="77258" y="88785"/>
                  </a:lnTo>
                  <a:lnTo>
                    <a:pt x="80721" y="74074"/>
                  </a:lnTo>
                  <a:lnTo>
                    <a:pt x="84198" y="57255"/>
                  </a:lnTo>
                  <a:lnTo>
                    <a:pt x="87685" y="39031"/>
                  </a:lnTo>
                  <a:lnTo>
                    <a:pt x="92347" y="24544"/>
                  </a:lnTo>
                  <a:lnTo>
                    <a:pt x="97792" y="12549"/>
                  </a:lnTo>
                  <a:lnTo>
                    <a:pt x="103759" y="2215"/>
                  </a:lnTo>
                  <a:lnTo>
                    <a:pt x="108906" y="0"/>
                  </a:lnTo>
                  <a:lnTo>
                    <a:pt x="113506" y="3198"/>
                  </a:lnTo>
                  <a:lnTo>
                    <a:pt x="117741" y="10005"/>
                  </a:lnTo>
                  <a:lnTo>
                    <a:pt x="120564" y="21554"/>
                  </a:lnTo>
                  <a:lnTo>
                    <a:pt x="122447" y="36265"/>
                  </a:lnTo>
                  <a:lnTo>
                    <a:pt x="123702" y="53085"/>
                  </a:lnTo>
                  <a:lnTo>
                    <a:pt x="125707" y="67803"/>
                  </a:lnTo>
                  <a:lnTo>
                    <a:pt x="128212" y="81122"/>
                  </a:lnTo>
                  <a:lnTo>
                    <a:pt x="131051" y="93506"/>
                  </a:lnTo>
                  <a:lnTo>
                    <a:pt x="132944" y="106437"/>
                  </a:lnTo>
                  <a:lnTo>
                    <a:pt x="134205" y="119732"/>
                  </a:lnTo>
                  <a:lnTo>
                    <a:pt x="135047" y="133270"/>
                  </a:lnTo>
                  <a:lnTo>
                    <a:pt x="136776" y="145802"/>
                  </a:lnTo>
                  <a:lnTo>
                    <a:pt x="139097" y="157661"/>
                  </a:lnTo>
                  <a:lnTo>
                    <a:pt x="151220" y="207470"/>
                  </a:lnTo>
                  <a:lnTo>
                    <a:pt x="156907" y="222146"/>
                  </a:lnTo>
                  <a:lnTo>
                    <a:pt x="164205" y="237773"/>
                  </a:lnTo>
                  <a:lnTo>
                    <a:pt x="220870" y="3496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66128" y="578467"/>
              <a:ext cx="241906" cy="21037"/>
            </a:xfrm>
            <a:custGeom>
              <a:avLst/>
              <a:gdLst/>
              <a:ahLst/>
              <a:cxnLst/>
              <a:rect l="0" t="0" r="0" b="0"/>
              <a:pathLst>
                <a:path w="241906" h="21037">
                  <a:moveTo>
                    <a:pt x="0" y="21036"/>
                  </a:moveTo>
                  <a:lnTo>
                    <a:pt x="22334" y="15452"/>
                  </a:lnTo>
                  <a:lnTo>
                    <a:pt x="35924" y="12639"/>
                  </a:lnTo>
                  <a:lnTo>
                    <a:pt x="69723" y="6397"/>
                  </a:lnTo>
                  <a:lnTo>
                    <a:pt x="88552" y="4265"/>
                  </a:lnTo>
                  <a:lnTo>
                    <a:pt x="108117" y="2843"/>
                  </a:lnTo>
                  <a:lnTo>
                    <a:pt x="128172" y="1896"/>
                  </a:lnTo>
                  <a:lnTo>
                    <a:pt x="166037" y="843"/>
                  </a:lnTo>
                  <a:lnTo>
                    <a:pt x="24190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12423" y="399668"/>
              <a:ext cx="16315" cy="326047"/>
            </a:xfrm>
            <a:custGeom>
              <a:avLst/>
              <a:gdLst/>
              <a:ahLst/>
              <a:cxnLst/>
              <a:rect l="0" t="0" r="0" b="0"/>
              <a:pathLst>
                <a:path w="16315" h="326047">
                  <a:moveTo>
                    <a:pt x="5796" y="0"/>
                  </a:moveTo>
                  <a:lnTo>
                    <a:pt x="11380" y="22334"/>
                  </a:lnTo>
                  <a:lnTo>
                    <a:pt x="13024" y="33587"/>
                  </a:lnTo>
                  <a:lnTo>
                    <a:pt x="14121" y="45764"/>
                  </a:lnTo>
                  <a:lnTo>
                    <a:pt x="14852" y="58556"/>
                  </a:lnTo>
                  <a:lnTo>
                    <a:pt x="14170" y="71759"/>
                  </a:lnTo>
                  <a:lnTo>
                    <a:pt x="12547" y="85235"/>
                  </a:lnTo>
                  <a:lnTo>
                    <a:pt x="10297" y="98894"/>
                  </a:lnTo>
                  <a:lnTo>
                    <a:pt x="8797" y="116180"/>
                  </a:lnTo>
                  <a:lnTo>
                    <a:pt x="7797" y="135885"/>
                  </a:lnTo>
                  <a:lnTo>
                    <a:pt x="7130" y="157201"/>
                  </a:lnTo>
                  <a:lnTo>
                    <a:pt x="5517" y="174918"/>
                  </a:lnTo>
                  <a:lnTo>
                    <a:pt x="3273" y="190235"/>
                  </a:lnTo>
                  <a:lnTo>
                    <a:pt x="608" y="203953"/>
                  </a:lnTo>
                  <a:lnTo>
                    <a:pt x="0" y="216604"/>
                  </a:lnTo>
                  <a:lnTo>
                    <a:pt x="764" y="228543"/>
                  </a:lnTo>
                  <a:lnTo>
                    <a:pt x="2441" y="240009"/>
                  </a:lnTo>
                  <a:lnTo>
                    <a:pt x="3559" y="253496"/>
                  </a:lnTo>
                  <a:lnTo>
                    <a:pt x="4305" y="268330"/>
                  </a:lnTo>
                  <a:lnTo>
                    <a:pt x="16314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23561" y="362056"/>
              <a:ext cx="243679" cy="205895"/>
            </a:xfrm>
            <a:custGeom>
              <a:avLst/>
              <a:gdLst/>
              <a:ahLst/>
              <a:cxnLst/>
              <a:rect l="0" t="0" r="0" b="0"/>
              <a:pathLst>
                <a:path w="243679" h="205895">
                  <a:moveTo>
                    <a:pt x="0" y="6059"/>
                  </a:moveTo>
                  <a:lnTo>
                    <a:pt x="22333" y="476"/>
                  </a:lnTo>
                  <a:lnTo>
                    <a:pt x="35924" y="0"/>
                  </a:lnTo>
                  <a:lnTo>
                    <a:pt x="51996" y="851"/>
                  </a:lnTo>
                  <a:lnTo>
                    <a:pt x="69722" y="2587"/>
                  </a:lnTo>
                  <a:lnTo>
                    <a:pt x="85046" y="4913"/>
                  </a:lnTo>
                  <a:lnTo>
                    <a:pt x="98768" y="7633"/>
                  </a:lnTo>
                  <a:lnTo>
                    <a:pt x="111421" y="10614"/>
                  </a:lnTo>
                  <a:lnTo>
                    <a:pt x="123363" y="13770"/>
                  </a:lnTo>
                  <a:lnTo>
                    <a:pt x="145980" y="20394"/>
                  </a:lnTo>
                  <a:lnTo>
                    <a:pt x="156920" y="24965"/>
                  </a:lnTo>
                  <a:lnTo>
                    <a:pt x="167718" y="30349"/>
                  </a:lnTo>
                  <a:lnTo>
                    <a:pt x="178424" y="36276"/>
                  </a:lnTo>
                  <a:lnTo>
                    <a:pt x="190235" y="43733"/>
                  </a:lnTo>
                  <a:lnTo>
                    <a:pt x="202783" y="52210"/>
                  </a:lnTo>
                  <a:lnTo>
                    <a:pt x="215824" y="61368"/>
                  </a:lnTo>
                  <a:lnTo>
                    <a:pt x="225686" y="70979"/>
                  </a:lnTo>
                  <a:lnTo>
                    <a:pt x="233429" y="80892"/>
                  </a:lnTo>
                  <a:lnTo>
                    <a:pt x="239760" y="91006"/>
                  </a:lnTo>
                  <a:lnTo>
                    <a:pt x="242812" y="101255"/>
                  </a:lnTo>
                  <a:lnTo>
                    <a:pt x="243678" y="111594"/>
                  </a:lnTo>
                  <a:lnTo>
                    <a:pt x="243087" y="121992"/>
                  </a:lnTo>
                  <a:lnTo>
                    <a:pt x="239187" y="132430"/>
                  </a:lnTo>
                  <a:lnTo>
                    <a:pt x="233081" y="142894"/>
                  </a:lnTo>
                  <a:lnTo>
                    <a:pt x="225504" y="153377"/>
                  </a:lnTo>
                  <a:lnTo>
                    <a:pt x="214610" y="162702"/>
                  </a:lnTo>
                  <a:lnTo>
                    <a:pt x="201504" y="171256"/>
                  </a:lnTo>
                  <a:lnTo>
                    <a:pt x="186924" y="179296"/>
                  </a:lnTo>
                  <a:lnTo>
                    <a:pt x="172529" y="185825"/>
                  </a:lnTo>
                  <a:lnTo>
                    <a:pt x="158259" y="191346"/>
                  </a:lnTo>
                  <a:lnTo>
                    <a:pt x="84141" y="2058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09428" y="535000"/>
              <a:ext cx="103285" cy="147369"/>
            </a:xfrm>
            <a:custGeom>
              <a:avLst/>
              <a:gdLst/>
              <a:ahLst/>
              <a:cxnLst/>
              <a:rect l="0" t="0" r="0" b="0"/>
              <a:pathLst>
                <a:path w="103285" h="147369">
                  <a:moveTo>
                    <a:pt x="8625" y="1397"/>
                  </a:moveTo>
                  <a:lnTo>
                    <a:pt x="14209" y="18147"/>
                  </a:lnTo>
                  <a:lnTo>
                    <a:pt x="15854" y="27756"/>
                  </a:lnTo>
                  <a:lnTo>
                    <a:pt x="16950" y="38836"/>
                  </a:lnTo>
                  <a:lnTo>
                    <a:pt x="17681" y="50898"/>
                  </a:lnTo>
                  <a:lnTo>
                    <a:pt x="18493" y="79881"/>
                  </a:lnTo>
                  <a:lnTo>
                    <a:pt x="19015" y="140514"/>
                  </a:lnTo>
                  <a:lnTo>
                    <a:pt x="17889" y="146730"/>
                  </a:lnTo>
                  <a:lnTo>
                    <a:pt x="15970" y="147368"/>
                  </a:lnTo>
                  <a:lnTo>
                    <a:pt x="13522" y="144287"/>
                  </a:lnTo>
                  <a:lnTo>
                    <a:pt x="10721" y="137559"/>
                  </a:lnTo>
                  <a:lnTo>
                    <a:pt x="7686" y="128399"/>
                  </a:lnTo>
                  <a:lnTo>
                    <a:pt x="4493" y="117618"/>
                  </a:lnTo>
                  <a:lnTo>
                    <a:pt x="2365" y="104587"/>
                  </a:lnTo>
                  <a:lnTo>
                    <a:pt x="946" y="90057"/>
                  </a:lnTo>
                  <a:lnTo>
                    <a:pt x="0" y="74527"/>
                  </a:lnTo>
                  <a:lnTo>
                    <a:pt x="1707" y="59499"/>
                  </a:lnTo>
                  <a:lnTo>
                    <a:pt x="5181" y="44806"/>
                  </a:lnTo>
                  <a:lnTo>
                    <a:pt x="9835" y="30337"/>
                  </a:lnTo>
                  <a:lnTo>
                    <a:pt x="18781" y="19521"/>
                  </a:lnTo>
                  <a:lnTo>
                    <a:pt x="30588" y="11143"/>
                  </a:lnTo>
                  <a:lnTo>
                    <a:pt x="44302" y="4388"/>
                  </a:lnTo>
                  <a:lnTo>
                    <a:pt x="56951" y="1054"/>
                  </a:lnTo>
                  <a:lnTo>
                    <a:pt x="68889" y="0"/>
                  </a:lnTo>
                  <a:lnTo>
                    <a:pt x="103284" y="1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23229" y="544138"/>
              <a:ext cx="178800" cy="139506"/>
            </a:xfrm>
            <a:custGeom>
              <a:avLst/>
              <a:gdLst/>
              <a:ahLst/>
              <a:cxnLst/>
              <a:rect l="0" t="0" r="0" b="0"/>
              <a:pathLst>
                <a:path w="178800" h="139506">
                  <a:moveTo>
                    <a:pt x="0" y="107953"/>
                  </a:moveTo>
                  <a:lnTo>
                    <a:pt x="16750" y="102369"/>
                  </a:lnTo>
                  <a:lnTo>
                    <a:pt x="26359" y="99556"/>
                  </a:lnTo>
                  <a:lnTo>
                    <a:pt x="49501" y="93314"/>
                  </a:lnTo>
                  <a:lnTo>
                    <a:pt x="62216" y="88844"/>
                  </a:lnTo>
                  <a:lnTo>
                    <a:pt x="75368" y="83527"/>
                  </a:lnTo>
                  <a:lnTo>
                    <a:pt x="88810" y="77646"/>
                  </a:lnTo>
                  <a:lnTo>
                    <a:pt x="101277" y="72556"/>
                  </a:lnTo>
                  <a:lnTo>
                    <a:pt x="113094" y="67994"/>
                  </a:lnTo>
                  <a:lnTo>
                    <a:pt x="124479" y="63784"/>
                  </a:lnTo>
                  <a:lnTo>
                    <a:pt x="135574" y="58641"/>
                  </a:lnTo>
                  <a:lnTo>
                    <a:pt x="146477" y="52874"/>
                  </a:lnTo>
                  <a:lnTo>
                    <a:pt x="157251" y="46692"/>
                  </a:lnTo>
                  <a:lnTo>
                    <a:pt x="165602" y="39066"/>
                  </a:lnTo>
                  <a:lnTo>
                    <a:pt x="172339" y="30475"/>
                  </a:lnTo>
                  <a:lnTo>
                    <a:pt x="177998" y="21242"/>
                  </a:lnTo>
                  <a:lnTo>
                    <a:pt x="177096" y="13918"/>
                  </a:lnTo>
                  <a:lnTo>
                    <a:pt x="171821" y="7867"/>
                  </a:lnTo>
                  <a:lnTo>
                    <a:pt x="163629" y="2665"/>
                  </a:lnTo>
                  <a:lnTo>
                    <a:pt x="153494" y="365"/>
                  </a:lnTo>
                  <a:lnTo>
                    <a:pt x="142062" y="0"/>
                  </a:lnTo>
                  <a:lnTo>
                    <a:pt x="129767" y="926"/>
                  </a:lnTo>
                  <a:lnTo>
                    <a:pt x="116896" y="3880"/>
                  </a:lnTo>
                  <a:lnTo>
                    <a:pt x="103640" y="8187"/>
                  </a:lnTo>
                  <a:lnTo>
                    <a:pt x="90129" y="13395"/>
                  </a:lnTo>
                  <a:lnTo>
                    <a:pt x="78784" y="19204"/>
                  </a:lnTo>
                  <a:lnTo>
                    <a:pt x="68884" y="25415"/>
                  </a:lnTo>
                  <a:lnTo>
                    <a:pt x="59946" y="31892"/>
                  </a:lnTo>
                  <a:lnTo>
                    <a:pt x="51651" y="38548"/>
                  </a:lnTo>
                  <a:lnTo>
                    <a:pt x="43783" y="45322"/>
                  </a:lnTo>
                  <a:lnTo>
                    <a:pt x="36200" y="52175"/>
                  </a:lnTo>
                  <a:lnTo>
                    <a:pt x="32314" y="61419"/>
                  </a:lnTo>
                  <a:lnTo>
                    <a:pt x="30892" y="72256"/>
                  </a:lnTo>
                  <a:lnTo>
                    <a:pt x="31112" y="84155"/>
                  </a:lnTo>
                  <a:lnTo>
                    <a:pt x="34765" y="94425"/>
                  </a:lnTo>
                  <a:lnTo>
                    <a:pt x="40706" y="103608"/>
                  </a:lnTo>
                  <a:lnTo>
                    <a:pt x="48173" y="112068"/>
                  </a:lnTo>
                  <a:lnTo>
                    <a:pt x="57825" y="118877"/>
                  </a:lnTo>
                  <a:lnTo>
                    <a:pt x="68934" y="124584"/>
                  </a:lnTo>
                  <a:lnTo>
                    <a:pt x="81015" y="129558"/>
                  </a:lnTo>
                  <a:lnTo>
                    <a:pt x="94912" y="132874"/>
                  </a:lnTo>
                  <a:lnTo>
                    <a:pt x="110019" y="135084"/>
                  </a:lnTo>
                  <a:lnTo>
                    <a:pt x="178799" y="1395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984297" y="333808"/>
              <a:ext cx="220376" cy="360354"/>
            </a:xfrm>
            <a:custGeom>
              <a:avLst/>
              <a:gdLst/>
              <a:ahLst/>
              <a:cxnLst/>
              <a:rect l="0" t="0" r="0" b="0"/>
              <a:pathLst>
                <a:path w="220376" h="360354">
                  <a:moveTo>
                    <a:pt x="170154" y="192071"/>
                  </a:moveTo>
                  <a:lnTo>
                    <a:pt x="153404" y="186488"/>
                  </a:lnTo>
                  <a:lnTo>
                    <a:pt x="142626" y="186012"/>
                  </a:lnTo>
                  <a:lnTo>
                    <a:pt x="129599" y="186863"/>
                  </a:lnTo>
                  <a:lnTo>
                    <a:pt x="115070" y="188599"/>
                  </a:lnTo>
                  <a:lnTo>
                    <a:pt x="100710" y="192094"/>
                  </a:lnTo>
                  <a:lnTo>
                    <a:pt x="86462" y="196761"/>
                  </a:lnTo>
                  <a:lnTo>
                    <a:pt x="72289" y="202209"/>
                  </a:lnTo>
                  <a:lnTo>
                    <a:pt x="60503" y="208179"/>
                  </a:lnTo>
                  <a:lnTo>
                    <a:pt x="50308" y="214496"/>
                  </a:lnTo>
                  <a:lnTo>
                    <a:pt x="41175" y="221045"/>
                  </a:lnTo>
                  <a:lnTo>
                    <a:pt x="32748" y="230085"/>
                  </a:lnTo>
                  <a:lnTo>
                    <a:pt x="24793" y="240786"/>
                  </a:lnTo>
                  <a:lnTo>
                    <a:pt x="17153" y="252595"/>
                  </a:lnTo>
                  <a:lnTo>
                    <a:pt x="10891" y="263973"/>
                  </a:lnTo>
                  <a:lnTo>
                    <a:pt x="5547" y="275065"/>
                  </a:lnTo>
                  <a:lnTo>
                    <a:pt x="817" y="285965"/>
                  </a:lnTo>
                  <a:lnTo>
                    <a:pt x="0" y="296737"/>
                  </a:lnTo>
                  <a:lnTo>
                    <a:pt x="1793" y="307425"/>
                  </a:lnTo>
                  <a:lnTo>
                    <a:pt x="5325" y="318056"/>
                  </a:lnTo>
                  <a:lnTo>
                    <a:pt x="12355" y="326312"/>
                  </a:lnTo>
                  <a:lnTo>
                    <a:pt x="21715" y="332984"/>
                  </a:lnTo>
                  <a:lnTo>
                    <a:pt x="32630" y="338601"/>
                  </a:lnTo>
                  <a:lnTo>
                    <a:pt x="44581" y="341177"/>
                  </a:lnTo>
                  <a:lnTo>
                    <a:pt x="57223" y="341726"/>
                  </a:lnTo>
                  <a:lnTo>
                    <a:pt x="70326" y="340923"/>
                  </a:lnTo>
                  <a:lnTo>
                    <a:pt x="83735" y="336882"/>
                  </a:lnTo>
                  <a:lnTo>
                    <a:pt x="97349" y="330682"/>
                  </a:lnTo>
                  <a:lnTo>
                    <a:pt x="111100" y="323043"/>
                  </a:lnTo>
                  <a:lnTo>
                    <a:pt x="124942" y="313276"/>
                  </a:lnTo>
                  <a:lnTo>
                    <a:pt x="138844" y="302090"/>
                  </a:lnTo>
                  <a:lnTo>
                    <a:pt x="152786" y="289958"/>
                  </a:lnTo>
                  <a:lnTo>
                    <a:pt x="164419" y="278365"/>
                  </a:lnTo>
                  <a:lnTo>
                    <a:pt x="174511" y="267129"/>
                  </a:lnTo>
                  <a:lnTo>
                    <a:pt x="183576" y="256134"/>
                  </a:lnTo>
                  <a:lnTo>
                    <a:pt x="190788" y="245297"/>
                  </a:lnTo>
                  <a:lnTo>
                    <a:pt x="196765" y="234567"/>
                  </a:lnTo>
                  <a:lnTo>
                    <a:pt x="201918" y="223908"/>
                  </a:lnTo>
                  <a:lnTo>
                    <a:pt x="206522" y="209790"/>
                  </a:lnTo>
                  <a:lnTo>
                    <a:pt x="210760" y="193366"/>
                  </a:lnTo>
                  <a:lnTo>
                    <a:pt x="214754" y="175405"/>
                  </a:lnTo>
                  <a:lnTo>
                    <a:pt x="217417" y="156420"/>
                  </a:lnTo>
                  <a:lnTo>
                    <a:pt x="219192" y="136751"/>
                  </a:lnTo>
                  <a:lnTo>
                    <a:pt x="220375" y="116626"/>
                  </a:lnTo>
                  <a:lnTo>
                    <a:pt x="219995" y="96198"/>
                  </a:lnTo>
                  <a:lnTo>
                    <a:pt x="218573" y="75568"/>
                  </a:lnTo>
                  <a:lnTo>
                    <a:pt x="216457" y="54803"/>
                  </a:lnTo>
                  <a:lnTo>
                    <a:pt x="213878" y="37453"/>
                  </a:lnTo>
                  <a:lnTo>
                    <a:pt x="210989" y="22381"/>
                  </a:lnTo>
                  <a:lnTo>
                    <a:pt x="207895" y="8827"/>
                  </a:lnTo>
                  <a:lnTo>
                    <a:pt x="203495" y="2129"/>
                  </a:lnTo>
                  <a:lnTo>
                    <a:pt x="198224" y="0"/>
                  </a:lnTo>
                  <a:lnTo>
                    <a:pt x="192374" y="918"/>
                  </a:lnTo>
                  <a:lnTo>
                    <a:pt x="187304" y="8542"/>
                  </a:lnTo>
                  <a:lnTo>
                    <a:pt x="182756" y="20636"/>
                  </a:lnTo>
                  <a:lnTo>
                    <a:pt x="178555" y="35711"/>
                  </a:lnTo>
                  <a:lnTo>
                    <a:pt x="175755" y="53941"/>
                  </a:lnTo>
                  <a:lnTo>
                    <a:pt x="173888" y="74275"/>
                  </a:lnTo>
                  <a:lnTo>
                    <a:pt x="171814" y="115176"/>
                  </a:lnTo>
                  <a:lnTo>
                    <a:pt x="170892" y="148936"/>
                  </a:lnTo>
                  <a:lnTo>
                    <a:pt x="170373" y="194223"/>
                  </a:lnTo>
                  <a:lnTo>
                    <a:pt x="171468" y="211035"/>
                  </a:lnTo>
                  <a:lnTo>
                    <a:pt x="173367" y="229255"/>
                  </a:lnTo>
                  <a:lnTo>
                    <a:pt x="175802" y="248413"/>
                  </a:lnTo>
                  <a:lnTo>
                    <a:pt x="177425" y="267029"/>
                  </a:lnTo>
                  <a:lnTo>
                    <a:pt x="178507" y="285282"/>
                  </a:lnTo>
                  <a:lnTo>
                    <a:pt x="191189" y="3603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70273" y="462774"/>
              <a:ext cx="20908" cy="241906"/>
            </a:xfrm>
            <a:custGeom>
              <a:avLst/>
              <a:gdLst/>
              <a:ahLst/>
              <a:cxnLst/>
              <a:rect l="0" t="0" r="0" b="0"/>
              <a:pathLst>
                <a:path w="20908" h="241906">
                  <a:moveTo>
                    <a:pt x="10389" y="0"/>
                  </a:moveTo>
                  <a:lnTo>
                    <a:pt x="4806" y="16750"/>
                  </a:lnTo>
                  <a:lnTo>
                    <a:pt x="3161" y="26359"/>
                  </a:lnTo>
                  <a:lnTo>
                    <a:pt x="2065" y="37439"/>
                  </a:lnTo>
                  <a:lnTo>
                    <a:pt x="1334" y="49500"/>
                  </a:lnTo>
                  <a:lnTo>
                    <a:pt x="522" y="81600"/>
                  </a:lnTo>
                  <a:lnTo>
                    <a:pt x="0" y="153756"/>
                  </a:lnTo>
                  <a:lnTo>
                    <a:pt x="1126" y="169115"/>
                  </a:lnTo>
                  <a:lnTo>
                    <a:pt x="3045" y="182861"/>
                  </a:lnTo>
                  <a:lnTo>
                    <a:pt x="20907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58180" y="483809"/>
              <a:ext cx="153870" cy="199478"/>
            </a:xfrm>
            <a:custGeom>
              <a:avLst/>
              <a:gdLst/>
              <a:ahLst/>
              <a:cxnLst/>
              <a:rect l="0" t="0" r="0" b="0"/>
              <a:pathLst>
                <a:path w="153870" h="199478">
                  <a:moveTo>
                    <a:pt x="101281" y="0"/>
                  </a:moveTo>
                  <a:lnTo>
                    <a:pt x="78947" y="11167"/>
                  </a:lnTo>
                  <a:lnTo>
                    <a:pt x="68863" y="17962"/>
                  </a:lnTo>
                  <a:lnTo>
                    <a:pt x="58634" y="25998"/>
                  </a:lnTo>
                  <a:lnTo>
                    <a:pt x="48309" y="34862"/>
                  </a:lnTo>
                  <a:lnTo>
                    <a:pt x="40256" y="44276"/>
                  </a:lnTo>
                  <a:lnTo>
                    <a:pt x="33720" y="54059"/>
                  </a:lnTo>
                  <a:lnTo>
                    <a:pt x="28193" y="64086"/>
                  </a:lnTo>
                  <a:lnTo>
                    <a:pt x="22172" y="73108"/>
                  </a:lnTo>
                  <a:lnTo>
                    <a:pt x="15820" y="81460"/>
                  </a:lnTo>
                  <a:lnTo>
                    <a:pt x="9249" y="89365"/>
                  </a:lnTo>
                  <a:lnTo>
                    <a:pt x="4868" y="99310"/>
                  </a:lnTo>
                  <a:lnTo>
                    <a:pt x="1947" y="110614"/>
                  </a:lnTo>
                  <a:lnTo>
                    <a:pt x="0" y="122825"/>
                  </a:lnTo>
                  <a:lnTo>
                    <a:pt x="1039" y="135640"/>
                  </a:lnTo>
                  <a:lnTo>
                    <a:pt x="4069" y="148858"/>
                  </a:lnTo>
                  <a:lnTo>
                    <a:pt x="8426" y="162344"/>
                  </a:lnTo>
                  <a:lnTo>
                    <a:pt x="14837" y="173672"/>
                  </a:lnTo>
                  <a:lnTo>
                    <a:pt x="22616" y="183562"/>
                  </a:lnTo>
                  <a:lnTo>
                    <a:pt x="31309" y="192492"/>
                  </a:lnTo>
                  <a:lnTo>
                    <a:pt x="42947" y="197277"/>
                  </a:lnTo>
                  <a:lnTo>
                    <a:pt x="56548" y="199298"/>
                  </a:lnTo>
                  <a:lnTo>
                    <a:pt x="71460" y="199477"/>
                  </a:lnTo>
                  <a:lnTo>
                    <a:pt x="87243" y="194921"/>
                  </a:lnTo>
                  <a:lnTo>
                    <a:pt x="103609" y="187210"/>
                  </a:lnTo>
                  <a:lnTo>
                    <a:pt x="153869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596190" y="441739"/>
              <a:ext cx="42072" cy="283976"/>
            </a:xfrm>
            <a:custGeom>
              <a:avLst/>
              <a:gdLst/>
              <a:ahLst/>
              <a:cxnLst/>
              <a:rect l="0" t="0" r="0" b="0"/>
              <a:pathLst>
                <a:path w="42072" h="283976">
                  <a:moveTo>
                    <a:pt x="0" y="0"/>
                  </a:moveTo>
                  <a:lnTo>
                    <a:pt x="0" y="69723"/>
                  </a:lnTo>
                  <a:lnTo>
                    <a:pt x="1168" y="86215"/>
                  </a:lnTo>
                  <a:lnTo>
                    <a:pt x="3116" y="101884"/>
                  </a:lnTo>
                  <a:lnTo>
                    <a:pt x="14639" y="171786"/>
                  </a:lnTo>
                  <a:lnTo>
                    <a:pt x="17940" y="189316"/>
                  </a:lnTo>
                  <a:lnTo>
                    <a:pt x="24724" y="221258"/>
                  </a:lnTo>
                  <a:lnTo>
                    <a:pt x="28169" y="235152"/>
                  </a:lnTo>
                  <a:lnTo>
                    <a:pt x="31634" y="247921"/>
                  </a:lnTo>
                  <a:lnTo>
                    <a:pt x="42071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22567" y="515362"/>
              <a:ext cx="410788" cy="181022"/>
            </a:xfrm>
            <a:custGeom>
              <a:avLst/>
              <a:gdLst/>
              <a:ahLst/>
              <a:cxnLst/>
              <a:rect l="0" t="0" r="0" b="0"/>
              <a:pathLst>
                <a:path w="410788" h="181022">
                  <a:moveTo>
                    <a:pt x="0" y="63105"/>
                  </a:moveTo>
                  <a:lnTo>
                    <a:pt x="16750" y="68689"/>
                  </a:lnTo>
                  <a:lnTo>
                    <a:pt x="27527" y="70334"/>
                  </a:lnTo>
                  <a:lnTo>
                    <a:pt x="40555" y="71430"/>
                  </a:lnTo>
                  <a:lnTo>
                    <a:pt x="55084" y="72161"/>
                  </a:lnTo>
                  <a:lnTo>
                    <a:pt x="86808" y="72973"/>
                  </a:lnTo>
                  <a:lnTo>
                    <a:pt x="103448" y="73190"/>
                  </a:lnTo>
                  <a:lnTo>
                    <a:pt x="121554" y="72166"/>
                  </a:lnTo>
                  <a:lnTo>
                    <a:pt x="140635" y="70314"/>
                  </a:lnTo>
                  <a:lnTo>
                    <a:pt x="160368" y="67911"/>
                  </a:lnTo>
                  <a:lnTo>
                    <a:pt x="178198" y="65141"/>
                  </a:lnTo>
                  <a:lnTo>
                    <a:pt x="194759" y="62125"/>
                  </a:lnTo>
                  <a:lnTo>
                    <a:pt x="210474" y="58946"/>
                  </a:lnTo>
                  <a:lnTo>
                    <a:pt x="225626" y="54489"/>
                  </a:lnTo>
                  <a:lnTo>
                    <a:pt x="240401" y="49181"/>
                  </a:lnTo>
                  <a:lnTo>
                    <a:pt x="254926" y="43305"/>
                  </a:lnTo>
                  <a:lnTo>
                    <a:pt x="261103" y="42893"/>
                  </a:lnTo>
                  <a:lnTo>
                    <a:pt x="261715" y="46125"/>
                  </a:lnTo>
                  <a:lnTo>
                    <a:pt x="258617" y="51785"/>
                  </a:lnTo>
                  <a:lnTo>
                    <a:pt x="243091" y="82085"/>
                  </a:lnTo>
                  <a:lnTo>
                    <a:pt x="239190" y="94456"/>
                  </a:lnTo>
                  <a:lnTo>
                    <a:pt x="236589" y="107378"/>
                  </a:lnTo>
                  <a:lnTo>
                    <a:pt x="234855" y="120668"/>
                  </a:lnTo>
                  <a:lnTo>
                    <a:pt x="236036" y="133033"/>
                  </a:lnTo>
                  <a:lnTo>
                    <a:pt x="239161" y="144783"/>
                  </a:lnTo>
                  <a:lnTo>
                    <a:pt x="243581" y="156121"/>
                  </a:lnTo>
                  <a:lnTo>
                    <a:pt x="250034" y="164849"/>
                  </a:lnTo>
                  <a:lnTo>
                    <a:pt x="257842" y="171836"/>
                  </a:lnTo>
                  <a:lnTo>
                    <a:pt x="266553" y="177663"/>
                  </a:lnTo>
                  <a:lnTo>
                    <a:pt x="278203" y="180379"/>
                  </a:lnTo>
                  <a:lnTo>
                    <a:pt x="291813" y="181021"/>
                  </a:lnTo>
                  <a:lnTo>
                    <a:pt x="306730" y="180280"/>
                  </a:lnTo>
                  <a:lnTo>
                    <a:pt x="321349" y="177449"/>
                  </a:lnTo>
                  <a:lnTo>
                    <a:pt x="335769" y="173225"/>
                  </a:lnTo>
                  <a:lnTo>
                    <a:pt x="350057" y="168071"/>
                  </a:lnTo>
                  <a:lnTo>
                    <a:pt x="361920" y="162298"/>
                  </a:lnTo>
                  <a:lnTo>
                    <a:pt x="372166" y="156112"/>
                  </a:lnTo>
                  <a:lnTo>
                    <a:pt x="381333" y="149651"/>
                  </a:lnTo>
                  <a:lnTo>
                    <a:pt x="389782" y="140669"/>
                  </a:lnTo>
                  <a:lnTo>
                    <a:pt x="397752" y="130007"/>
                  </a:lnTo>
                  <a:lnTo>
                    <a:pt x="405403" y="118224"/>
                  </a:lnTo>
                  <a:lnTo>
                    <a:pt x="409334" y="106863"/>
                  </a:lnTo>
                  <a:lnTo>
                    <a:pt x="410787" y="95783"/>
                  </a:lnTo>
                  <a:lnTo>
                    <a:pt x="410586" y="84890"/>
                  </a:lnTo>
                  <a:lnTo>
                    <a:pt x="408116" y="74123"/>
                  </a:lnTo>
                  <a:lnTo>
                    <a:pt x="404131" y="63439"/>
                  </a:lnTo>
                  <a:lnTo>
                    <a:pt x="399138" y="52810"/>
                  </a:lnTo>
                  <a:lnTo>
                    <a:pt x="391135" y="43387"/>
                  </a:lnTo>
                  <a:lnTo>
                    <a:pt x="381124" y="34768"/>
                  </a:lnTo>
                  <a:lnTo>
                    <a:pt x="369776" y="26684"/>
                  </a:lnTo>
                  <a:lnTo>
                    <a:pt x="358705" y="20127"/>
                  </a:lnTo>
                  <a:lnTo>
                    <a:pt x="347819" y="14586"/>
                  </a:lnTo>
                  <a:lnTo>
                    <a:pt x="28397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06376" y="525879"/>
              <a:ext cx="168283" cy="155283"/>
            </a:xfrm>
            <a:custGeom>
              <a:avLst/>
              <a:gdLst/>
              <a:ahLst/>
              <a:cxnLst/>
              <a:rect l="0" t="0" r="0" b="0"/>
              <a:pathLst>
                <a:path w="168283" h="155283">
                  <a:moveTo>
                    <a:pt x="0" y="0"/>
                  </a:moveTo>
                  <a:lnTo>
                    <a:pt x="5584" y="22334"/>
                  </a:lnTo>
                  <a:lnTo>
                    <a:pt x="7229" y="34756"/>
                  </a:lnTo>
                  <a:lnTo>
                    <a:pt x="8325" y="48881"/>
                  </a:lnTo>
                  <a:lnTo>
                    <a:pt x="9056" y="64140"/>
                  </a:lnTo>
                  <a:lnTo>
                    <a:pt x="8375" y="78987"/>
                  </a:lnTo>
                  <a:lnTo>
                    <a:pt x="6752" y="93560"/>
                  </a:lnTo>
                  <a:lnTo>
                    <a:pt x="4501" y="107950"/>
                  </a:lnTo>
                  <a:lnTo>
                    <a:pt x="3001" y="122217"/>
                  </a:lnTo>
                  <a:lnTo>
                    <a:pt x="2001" y="136404"/>
                  </a:lnTo>
                  <a:lnTo>
                    <a:pt x="1334" y="150536"/>
                  </a:lnTo>
                  <a:lnTo>
                    <a:pt x="890" y="155282"/>
                  </a:lnTo>
                  <a:lnTo>
                    <a:pt x="593" y="153773"/>
                  </a:lnTo>
                  <a:lnTo>
                    <a:pt x="396" y="148091"/>
                  </a:lnTo>
                  <a:lnTo>
                    <a:pt x="118" y="112179"/>
                  </a:lnTo>
                  <a:lnTo>
                    <a:pt x="1247" y="99327"/>
                  </a:lnTo>
                  <a:lnTo>
                    <a:pt x="3169" y="87253"/>
                  </a:lnTo>
                  <a:lnTo>
                    <a:pt x="5619" y="75698"/>
                  </a:lnTo>
                  <a:lnTo>
                    <a:pt x="9589" y="64489"/>
                  </a:lnTo>
                  <a:lnTo>
                    <a:pt x="14573" y="53511"/>
                  </a:lnTo>
                  <a:lnTo>
                    <a:pt x="20233" y="42686"/>
                  </a:lnTo>
                  <a:lnTo>
                    <a:pt x="27512" y="34300"/>
                  </a:lnTo>
                  <a:lnTo>
                    <a:pt x="35871" y="27542"/>
                  </a:lnTo>
                  <a:lnTo>
                    <a:pt x="44949" y="21867"/>
                  </a:lnTo>
                  <a:lnTo>
                    <a:pt x="55676" y="16915"/>
                  </a:lnTo>
                  <a:lnTo>
                    <a:pt x="67501" y="12446"/>
                  </a:lnTo>
                  <a:lnTo>
                    <a:pt x="80060" y="8297"/>
                  </a:lnTo>
                  <a:lnTo>
                    <a:pt x="94275" y="5532"/>
                  </a:lnTo>
                  <a:lnTo>
                    <a:pt x="109595" y="3688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723824" y="294492"/>
              <a:ext cx="123961" cy="441740"/>
            </a:xfrm>
            <a:custGeom>
              <a:avLst/>
              <a:gdLst/>
              <a:ahLst/>
              <a:cxnLst/>
              <a:rect l="0" t="0" r="0" b="0"/>
              <a:pathLst>
                <a:path w="123961" h="441740">
                  <a:moveTo>
                    <a:pt x="123960" y="0"/>
                  </a:moveTo>
                  <a:lnTo>
                    <a:pt x="112794" y="16750"/>
                  </a:lnTo>
                  <a:lnTo>
                    <a:pt x="97962" y="37439"/>
                  </a:lnTo>
                  <a:lnTo>
                    <a:pt x="89099" y="49501"/>
                  </a:lnTo>
                  <a:lnTo>
                    <a:pt x="82021" y="62216"/>
                  </a:lnTo>
                  <a:lnTo>
                    <a:pt x="76134" y="75368"/>
                  </a:lnTo>
                  <a:lnTo>
                    <a:pt x="71041" y="88810"/>
                  </a:lnTo>
                  <a:lnTo>
                    <a:pt x="65308" y="101277"/>
                  </a:lnTo>
                  <a:lnTo>
                    <a:pt x="59149" y="113094"/>
                  </a:lnTo>
                  <a:lnTo>
                    <a:pt x="52706" y="124478"/>
                  </a:lnTo>
                  <a:lnTo>
                    <a:pt x="39314" y="149593"/>
                  </a:lnTo>
                  <a:lnTo>
                    <a:pt x="32471" y="162834"/>
                  </a:lnTo>
                  <a:lnTo>
                    <a:pt x="26740" y="176336"/>
                  </a:lnTo>
                  <a:lnTo>
                    <a:pt x="21751" y="190012"/>
                  </a:lnTo>
                  <a:lnTo>
                    <a:pt x="17256" y="203804"/>
                  </a:lnTo>
                  <a:lnTo>
                    <a:pt x="13091" y="217673"/>
                  </a:lnTo>
                  <a:lnTo>
                    <a:pt x="5347" y="245548"/>
                  </a:lnTo>
                  <a:lnTo>
                    <a:pt x="2814" y="261863"/>
                  </a:lnTo>
                  <a:lnTo>
                    <a:pt x="1126" y="279751"/>
                  </a:lnTo>
                  <a:lnTo>
                    <a:pt x="0" y="298689"/>
                  </a:lnTo>
                  <a:lnTo>
                    <a:pt x="418" y="314820"/>
                  </a:lnTo>
                  <a:lnTo>
                    <a:pt x="1866" y="329079"/>
                  </a:lnTo>
                  <a:lnTo>
                    <a:pt x="4000" y="342092"/>
                  </a:lnTo>
                  <a:lnTo>
                    <a:pt x="8928" y="355441"/>
                  </a:lnTo>
                  <a:lnTo>
                    <a:pt x="15719" y="369015"/>
                  </a:lnTo>
                  <a:lnTo>
                    <a:pt x="23753" y="382739"/>
                  </a:lnTo>
                  <a:lnTo>
                    <a:pt x="32614" y="394225"/>
                  </a:lnTo>
                  <a:lnTo>
                    <a:pt x="42027" y="404220"/>
                  </a:lnTo>
                  <a:lnTo>
                    <a:pt x="92407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016066" y="391275"/>
              <a:ext cx="199835" cy="323922"/>
            </a:xfrm>
            <a:custGeom>
              <a:avLst/>
              <a:gdLst/>
              <a:ahLst/>
              <a:cxnLst/>
              <a:rect l="0" t="0" r="0" b="0"/>
              <a:pathLst>
                <a:path w="199835" h="323922">
                  <a:moveTo>
                    <a:pt x="0" y="292368"/>
                  </a:moveTo>
                  <a:lnTo>
                    <a:pt x="5583" y="275618"/>
                  </a:lnTo>
                  <a:lnTo>
                    <a:pt x="7228" y="264841"/>
                  </a:lnTo>
                  <a:lnTo>
                    <a:pt x="8324" y="251813"/>
                  </a:lnTo>
                  <a:lnTo>
                    <a:pt x="9056" y="237284"/>
                  </a:lnTo>
                  <a:lnTo>
                    <a:pt x="10711" y="224093"/>
                  </a:lnTo>
                  <a:lnTo>
                    <a:pt x="12984" y="211793"/>
                  </a:lnTo>
                  <a:lnTo>
                    <a:pt x="21766" y="174615"/>
                  </a:lnTo>
                  <a:lnTo>
                    <a:pt x="25028" y="161278"/>
                  </a:lnTo>
                  <a:lnTo>
                    <a:pt x="28372" y="148881"/>
                  </a:lnTo>
                  <a:lnTo>
                    <a:pt x="35203" y="125757"/>
                  </a:lnTo>
                  <a:lnTo>
                    <a:pt x="39829" y="114683"/>
                  </a:lnTo>
                  <a:lnTo>
                    <a:pt x="45251" y="103794"/>
                  </a:lnTo>
                  <a:lnTo>
                    <a:pt x="51203" y="93029"/>
                  </a:lnTo>
                  <a:lnTo>
                    <a:pt x="56339" y="82346"/>
                  </a:lnTo>
                  <a:lnTo>
                    <a:pt x="60932" y="71719"/>
                  </a:lnTo>
                  <a:lnTo>
                    <a:pt x="65162" y="61128"/>
                  </a:lnTo>
                  <a:lnTo>
                    <a:pt x="71488" y="49393"/>
                  </a:lnTo>
                  <a:lnTo>
                    <a:pt x="79211" y="36895"/>
                  </a:lnTo>
                  <a:lnTo>
                    <a:pt x="87866" y="23888"/>
                  </a:lnTo>
                  <a:lnTo>
                    <a:pt x="97142" y="14049"/>
                  </a:lnTo>
                  <a:lnTo>
                    <a:pt x="106831" y="6321"/>
                  </a:lnTo>
                  <a:lnTo>
                    <a:pt x="116797" y="0"/>
                  </a:lnTo>
                  <a:lnTo>
                    <a:pt x="124609" y="460"/>
                  </a:lnTo>
                  <a:lnTo>
                    <a:pt x="130986" y="5442"/>
                  </a:lnTo>
                  <a:lnTo>
                    <a:pt x="136406" y="13437"/>
                  </a:lnTo>
                  <a:lnTo>
                    <a:pt x="140019" y="25779"/>
                  </a:lnTo>
                  <a:lnTo>
                    <a:pt x="142428" y="41019"/>
                  </a:lnTo>
                  <a:lnTo>
                    <a:pt x="144034" y="58191"/>
                  </a:lnTo>
                  <a:lnTo>
                    <a:pt x="146273" y="73144"/>
                  </a:lnTo>
                  <a:lnTo>
                    <a:pt x="148935" y="86619"/>
                  </a:lnTo>
                  <a:lnTo>
                    <a:pt x="151878" y="99109"/>
                  </a:lnTo>
                  <a:lnTo>
                    <a:pt x="153840" y="112109"/>
                  </a:lnTo>
                  <a:lnTo>
                    <a:pt x="155148" y="125451"/>
                  </a:lnTo>
                  <a:lnTo>
                    <a:pt x="156020" y="139020"/>
                  </a:lnTo>
                  <a:lnTo>
                    <a:pt x="157769" y="155077"/>
                  </a:lnTo>
                  <a:lnTo>
                    <a:pt x="162830" y="191617"/>
                  </a:lnTo>
                  <a:lnTo>
                    <a:pt x="168975" y="228113"/>
                  </a:lnTo>
                  <a:lnTo>
                    <a:pt x="172250" y="246026"/>
                  </a:lnTo>
                  <a:lnTo>
                    <a:pt x="175602" y="261473"/>
                  </a:lnTo>
                  <a:lnTo>
                    <a:pt x="179005" y="275277"/>
                  </a:lnTo>
                  <a:lnTo>
                    <a:pt x="199834" y="3239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037101" y="548377"/>
              <a:ext cx="241906" cy="9056"/>
            </a:xfrm>
            <a:custGeom>
              <a:avLst/>
              <a:gdLst/>
              <a:ahLst/>
              <a:cxnLst/>
              <a:rect l="0" t="0" r="0" b="0"/>
              <a:pathLst>
                <a:path w="241906" h="9056">
                  <a:moveTo>
                    <a:pt x="0" y="9055"/>
                  </a:moveTo>
                  <a:lnTo>
                    <a:pt x="22334" y="3472"/>
                  </a:lnTo>
                  <a:lnTo>
                    <a:pt x="35924" y="1827"/>
                  </a:lnTo>
                  <a:lnTo>
                    <a:pt x="51997" y="731"/>
                  </a:lnTo>
                  <a:lnTo>
                    <a:pt x="69723" y="0"/>
                  </a:lnTo>
                  <a:lnTo>
                    <a:pt x="85047" y="681"/>
                  </a:lnTo>
                  <a:lnTo>
                    <a:pt x="98768" y="2304"/>
                  </a:lnTo>
                  <a:lnTo>
                    <a:pt x="111422" y="4554"/>
                  </a:lnTo>
                  <a:lnTo>
                    <a:pt x="128038" y="6055"/>
                  </a:lnTo>
                  <a:lnTo>
                    <a:pt x="147295" y="7055"/>
                  </a:lnTo>
                  <a:lnTo>
                    <a:pt x="241905" y="90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15735" y="389151"/>
              <a:ext cx="241906" cy="313408"/>
            </a:xfrm>
            <a:custGeom>
              <a:avLst/>
              <a:gdLst/>
              <a:ahLst/>
              <a:cxnLst/>
              <a:rect l="0" t="0" r="0" b="0"/>
              <a:pathLst>
                <a:path w="241906" h="313408">
                  <a:moveTo>
                    <a:pt x="0" y="0"/>
                  </a:moveTo>
                  <a:lnTo>
                    <a:pt x="0" y="264098"/>
                  </a:lnTo>
                  <a:lnTo>
                    <a:pt x="2337" y="277735"/>
                  </a:lnTo>
                  <a:lnTo>
                    <a:pt x="6233" y="290333"/>
                  </a:lnTo>
                  <a:lnTo>
                    <a:pt x="11167" y="302237"/>
                  </a:lnTo>
                  <a:lnTo>
                    <a:pt x="20299" y="309004"/>
                  </a:lnTo>
                  <a:lnTo>
                    <a:pt x="32231" y="312347"/>
                  </a:lnTo>
                  <a:lnTo>
                    <a:pt x="46028" y="313407"/>
                  </a:lnTo>
                  <a:lnTo>
                    <a:pt x="59901" y="312946"/>
                  </a:lnTo>
                  <a:lnTo>
                    <a:pt x="73824" y="311469"/>
                  </a:lnTo>
                  <a:lnTo>
                    <a:pt x="87780" y="309316"/>
                  </a:lnTo>
                  <a:lnTo>
                    <a:pt x="118870" y="303807"/>
                  </a:lnTo>
                  <a:lnTo>
                    <a:pt x="135340" y="300702"/>
                  </a:lnTo>
                  <a:lnTo>
                    <a:pt x="166106" y="294136"/>
                  </a:lnTo>
                  <a:lnTo>
                    <a:pt x="241905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794369" y="410186"/>
              <a:ext cx="231387" cy="283299"/>
            </a:xfrm>
            <a:custGeom>
              <a:avLst/>
              <a:gdLst/>
              <a:ahLst/>
              <a:cxnLst/>
              <a:rect l="0" t="0" r="0" b="0"/>
              <a:pathLst>
                <a:path w="231387" h="283299">
                  <a:moveTo>
                    <a:pt x="0" y="0"/>
                  </a:moveTo>
                  <a:lnTo>
                    <a:pt x="0" y="242851"/>
                  </a:lnTo>
                  <a:lnTo>
                    <a:pt x="2337" y="255391"/>
                  </a:lnTo>
                  <a:lnTo>
                    <a:pt x="6232" y="266087"/>
                  </a:lnTo>
                  <a:lnTo>
                    <a:pt x="11166" y="275556"/>
                  </a:lnTo>
                  <a:lnTo>
                    <a:pt x="20299" y="280699"/>
                  </a:lnTo>
                  <a:lnTo>
                    <a:pt x="32231" y="282960"/>
                  </a:lnTo>
                  <a:lnTo>
                    <a:pt x="46028" y="283298"/>
                  </a:lnTo>
                  <a:lnTo>
                    <a:pt x="59900" y="282355"/>
                  </a:lnTo>
                  <a:lnTo>
                    <a:pt x="73823" y="280558"/>
                  </a:lnTo>
                  <a:lnTo>
                    <a:pt x="102927" y="275445"/>
                  </a:lnTo>
                  <a:lnTo>
                    <a:pt x="135339" y="269277"/>
                  </a:lnTo>
                  <a:lnTo>
                    <a:pt x="150994" y="267164"/>
                  </a:lnTo>
                  <a:lnTo>
                    <a:pt x="166106" y="265756"/>
                  </a:lnTo>
                  <a:lnTo>
                    <a:pt x="231386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015238" y="283975"/>
              <a:ext cx="197699" cy="515363"/>
            </a:xfrm>
            <a:custGeom>
              <a:avLst/>
              <a:gdLst/>
              <a:ahLst/>
              <a:cxnLst/>
              <a:rect l="0" t="0" r="0" b="0"/>
              <a:pathLst>
                <a:path w="197699" h="515363">
                  <a:moveTo>
                    <a:pt x="0" y="0"/>
                  </a:moveTo>
                  <a:lnTo>
                    <a:pt x="16749" y="5583"/>
                  </a:lnTo>
                  <a:lnTo>
                    <a:pt x="25190" y="11902"/>
                  </a:lnTo>
                  <a:lnTo>
                    <a:pt x="34323" y="20790"/>
                  </a:lnTo>
                  <a:lnTo>
                    <a:pt x="43917" y="31389"/>
                  </a:lnTo>
                  <a:lnTo>
                    <a:pt x="63926" y="52515"/>
                  </a:lnTo>
                  <a:lnTo>
                    <a:pt x="105338" y="94644"/>
                  </a:lnTo>
                  <a:lnTo>
                    <a:pt x="114633" y="106335"/>
                  </a:lnTo>
                  <a:lnTo>
                    <a:pt x="123167" y="118803"/>
                  </a:lnTo>
                  <a:lnTo>
                    <a:pt x="131194" y="131790"/>
                  </a:lnTo>
                  <a:lnTo>
                    <a:pt x="138881" y="146291"/>
                  </a:lnTo>
                  <a:lnTo>
                    <a:pt x="146344" y="161801"/>
                  </a:lnTo>
                  <a:lnTo>
                    <a:pt x="153656" y="177985"/>
                  </a:lnTo>
                  <a:lnTo>
                    <a:pt x="159700" y="193448"/>
                  </a:lnTo>
                  <a:lnTo>
                    <a:pt x="164897" y="208432"/>
                  </a:lnTo>
                  <a:lnTo>
                    <a:pt x="169531" y="223095"/>
                  </a:lnTo>
                  <a:lnTo>
                    <a:pt x="177796" y="251853"/>
                  </a:lnTo>
                  <a:lnTo>
                    <a:pt x="192625" y="308404"/>
                  </a:lnTo>
                  <a:lnTo>
                    <a:pt x="195028" y="322464"/>
                  </a:lnTo>
                  <a:lnTo>
                    <a:pt x="196630" y="336513"/>
                  </a:lnTo>
                  <a:lnTo>
                    <a:pt x="197698" y="350553"/>
                  </a:lnTo>
                  <a:lnTo>
                    <a:pt x="197241" y="363419"/>
                  </a:lnTo>
                  <a:lnTo>
                    <a:pt x="195769" y="375502"/>
                  </a:lnTo>
                  <a:lnTo>
                    <a:pt x="193618" y="387063"/>
                  </a:lnTo>
                  <a:lnTo>
                    <a:pt x="191015" y="398277"/>
                  </a:lnTo>
                  <a:lnTo>
                    <a:pt x="188112" y="409258"/>
                  </a:lnTo>
                  <a:lnTo>
                    <a:pt x="181769" y="430809"/>
                  </a:lnTo>
                  <a:lnTo>
                    <a:pt x="175055" y="452073"/>
                  </a:lnTo>
                  <a:lnTo>
                    <a:pt x="169291" y="463820"/>
                  </a:lnTo>
                  <a:lnTo>
                    <a:pt x="161943" y="476326"/>
                  </a:lnTo>
                  <a:lnTo>
                    <a:pt x="136729" y="5153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7432" y="2444540"/>
            <a:ext cx="578469" cy="605564"/>
            <a:chOff x="557432" y="2444540"/>
            <a:chExt cx="578469" cy="605564"/>
          </a:xfrm>
        </p:grpSpPr>
        <p:sp>
          <p:nvSpPr>
            <p:cNvPr id="27" name="Freeform 26"/>
            <p:cNvSpPr/>
            <p:nvPr/>
          </p:nvSpPr>
          <p:spPr>
            <a:xfrm>
              <a:off x="557432" y="2444540"/>
              <a:ext cx="137008" cy="252083"/>
            </a:xfrm>
            <a:custGeom>
              <a:avLst/>
              <a:gdLst/>
              <a:ahLst/>
              <a:cxnLst/>
              <a:rect l="0" t="0" r="0" b="0"/>
              <a:pathLst>
                <a:path w="137008" h="252083">
                  <a:moveTo>
                    <a:pt x="0" y="6060"/>
                  </a:moveTo>
                  <a:lnTo>
                    <a:pt x="22334" y="477"/>
                  </a:lnTo>
                  <a:lnTo>
                    <a:pt x="32419" y="0"/>
                  </a:lnTo>
                  <a:lnTo>
                    <a:pt x="42648" y="852"/>
                  </a:lnTo>
                  <a:lnTo>
                    <a:pt x="52973" y="2588"/>
                  </a:lnTo>
                  <a:lnTo>
                    <a:pt x="63362" y="4914"/>
                  </a:lnTo>
                  <a:lnTo>
                    <a:pt x="73794" y="7633"/>
                  </a:lnTo>
                  <a:lnTo>
                    <a:pt x="84255" y="10614"/>
                  </a:lnTo>
                  <a:lnTo>
                    <a:pt x="93566" y="16108"/>
                  </a:lnTo>
                  <a:lnTo>
                    <a:pt x="102111" y="23276"/>
                  </a:lnTo>
                  <a:lnTo>
                    <a:pt x="110144" y="31561"/>
                  </a:lnTo>
                  <a:lnTo>
                    <a:pt x="114331" y="42927"/>
                  </a:lnTo>
                  <a:lnTo>
                    <a:pt x="115954" y="56348"/>
                  </a:lnTo>
                  <a:lnTo>
                    <a:pt x="115867" y="71138"/>
                  </a:lnTo>
                  <a:lnTo>
                    <a:pt x="112304" y="83335"/>
                  </a:lnTo>
                  <a:lnTo>
                    <a:pt x="106422" y="93804"/>
                  </a:lnTo>
                  <a:lnTo>
                    <a:pt x="98995" y="103121"/>
                  </a:lnTo>
                  <a:lnTo>
                    <a:pt x="89369" y="110500"/>
                  </a:lnTo>
                  <a:lnTo>
                    <a:pt x="78277" y="116589"/>
                  </a:lnTo>
                  <a:lnTo>
                    <a:pt x="66209" y="121816"/>
                  </a:lnTo>
                  <a:lnTo>
                    <a:pt x="54657" y="126470"/>
                  </a:lnTo>
                  <a:lnTo>
                    <a:pt x="32472" y="134757"/>
                  </a:lnTo>
                  <a:lnTo>
                    <a:pt x="30997" y="137434"/>
                  </a:lnTo>
                  <a:lnTo>
                    <a:pt x="35857" y="139219"/>
                  </a:lnTo>
                  <a:lnTo>
                    <a:pt x="44940" y="140409"/>
                  </a:lnTo>
                  <a:lnTo>
                    <a:pt x="54501" y="142371"/>
                  </a:lnTo>
                  <a:lnTo>
                    <a:pt x="64381" y="144847"/>
                  </a:lnTo>
                  <a:lnTo>
                    <a:pt x="74474" y="147667"/>
                  </a:lnTo>
                  <a:lnTo>
                    <a:pt x="95036" y="153916"/>
                  </a:lnTo>
                  <a:lnTo>
                    <a:pt x="105428" y="157219"/>
                  </a:lnTo>
                  <a:lnTo>
                    <a:pt x="114693" y="161758"/>
                  </a:lnTo>
                  <a:lnTo>
                    <a:pt x="123207" y="167121"/>
                  </a:lnTo>
                  <a:lnTo>
                    <a:pt x="131220" y="173034"/>
                  </a:lnTo>
                  <a:lnTo>
                    <a:pt x="135394" y="180481"/>
                  </a:lnTo>
                  <a:lnTo>
                    <a:pt x="137007" y="188952"/>
                  </a:lnTo>
                  <a:lnTo>
                    <a:pt x="136915" y="198106"/>
                  </a:lnTo>
                  <a:lnTo>
                    <a:pt x="134515" y="206545"/>
                  </a:lnTo>
                  <a:lnTo>
                    <a:pt x="130579" y="214508"/>
                  </a:lnTo>
                  <a:lnTo>
                    <a:pt x="125617" y="222155"/>
                  </a:lnTo>
                  <a:lnTo>
                    <a:pt x="117635" y="229589"/>
                  </a:lnTo>
                  <a:lnTo>
                    <a:pt x="107639" y="236883"/>
                  </a:lnTo>
                  <a:lnTo>
                    <a:pt x="96300" y="244083"/>
                  </a:lnTo>
                  <a:lnTo>
                    <a:pt x="84067" y="248883"/>
                  </a:lnTo>
                  <a:lnTo>
                    <a:pt x="71237" y="252082"/>
                  </a:lnTo>
                  <a:lnTo>
                    <a:pt x="10518" y="2479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15196" y="2534741"/>
              <a:ext cx="220871" cy="431222"/>
            </a:xfrm>
            <a:custGeom>
              <a:avLst/>
              <a:gdLst/>
              <a:ahLst/>
              <a:cxnLst/>
              <a:rect l="0" t="0" r="0" b="0"/>
              <a:pathLst>
                <a:path w="220871" h="431222">
                  <a:moveTo>
                    <a:pt x="220870" y="0"/>
                  </a:moveTo>
                  <a:lnTo>
                    <a:pt x="215286" y="22333"/>
                  </a:lnTo>
                  <a:lnTo>
                    <a:pt x="211304" y="32418"/>
                  </a:lnTo>
                  <a:lnTo>
                    <a:pt x="206313" y="42647"/>
                  </a:lnTo>
                  <a:lnTo>
                    <a:pt x="200647" y="52972"/>
                  </a:lnTo>
                  <a:lnTo>
                    <a:pt x="195702" y="64530"/>
                  </a:lnTo>
                  <a:lnTo>
                    <a:pt x="191236" y="76910"/>
                  </a:lnTo>
                  <a:lnTo>
                    <a:pt x="187091" y="89838"/>
                  </a:lnTo>
                  <a:lnTo>
                    <a:pt x="181990" y="101962"/>
                  </a:lnTo>
                  <a:lnTo>
                    <a:pt x="176252" y="113551"/>
                  </a:lnTo>
                  <a:lnTo>
                    <a:pt x="170089" y="124783"/>
                  </a:lnTo>
                  <a:lnTo>
                    <a:pt x="150249" y="162924"/>
                  </a:lnTo>
                  <a:lnTo>
                    <a:pt x="143405" y="175227"/>
                  </a:lnTo>
                  <a:lnTo>
                    <a:pt x="136505" y="186935"/>
                  </a:lnTo>
                  <a:lnTo>
                    <a:pt x="129568" y="198247"/>
                  </a:lnTo>
                  <a:lnTo>
                    <a:pt x="122606" y="210462"/>
                  </a:lnTo>
                  <a:lnTo>
                    <a:pt x="108638" y="236500"/>
                  </a:lnTo>
                  <a:lnTo>
                    <a:pt x="87634" y="277440"/>
                  </a:lnTo>
                  <a:lnTo>
                    <a:pt x="80626" y="290135"/>
                  </a:lnTo>
                  <a:lnTo>
                    <a:pt x="73618" y="302105"/>
                  </a:lnTo>
                  <a:lnTo>
                    <a:pt x="59597" y="324754"/>
                  </a:lnTo>
                  <a:lnTo>
                    <a:pt x="45575" y="346507"/>
                  </a:lnTo>
                  <a:lnTo>
                    <a:pt x="39733" y="357216"/>
                  </a:lnTo>
                  <a:lnTo>
                    <a:pt x="34669" y="367861"/>
                  </a:lnTo>
                  <a:lnTo>
                    <a:pt x="30124" y="378463"/>
                  </a:lnTo>
                  <a:lnTo>
                    <a:pt x="25926" y="389038"/>
                  </a:lnTo>
                  <a:lnTo>
                    <a:pt x="21959" y="399593"/>
                  </a:lnTo>
                  <a:lnTo>
                    <a:pt x="0" y="431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52016" y="2745093"/>
              <a:ext cx="183885" cy="115694"/>
            </a:xfrm>
            <a:custGeom>
              <a:avLst/>
              <a:gdLst/>
              <a:ahLst/>
              <a:cxnLst/>
              <a:rect l="0" t="0" r="0" b="0"/>
              <a:pathLst>
                <a:path w="183885" h="115694">
                  <a:moveTo>
                    <a:pt x="15603" y="0"/>
                  </a:moveTo>
                  <a:lnTo>
                    <a:pt x="10019" y="16750"/>
                  </a:lnTo>
                  <a:lnTo>
                    <a:pt x="7206" y="26359"/>
                  </a:lnTo>
                  <a:lnTo>
                    <a:pt x="964" y="49500"/>
                  </a:lnTo>
                  <a:lnTo>
                    <a:pt x="0" y="62216"/>
                  </a:lnTo>
                  <a:lnTo>
                    <a:pt x="526" y="75367"/>
                  </a:lnTo>
                  <a:lnTo>
                    <a:pt x="2046" y="88809"/>
                  </a:lnTo>
                  <a:lnTo>
                    <a:pt x="10071" y="97770"/>
                  </a:lnTo>
                  <a:lnTo>
                    <a:pt x="22432" y="103745"/>
                  </a:lnTo>
                  <a:lnTo>
                    <a:pt x="37685" y="107728"/>
                  </a:lnTo>
                  <a:lnTo>
                    <a:pt x="53697" y="110383"/>
                  </a:lnTo>
                  <a:lnTo>
                    <a:pt x="70214" y="112153"/>
                  </a:lnTo>
                  <a:lnTo>
                    <a:pt x="87069" y="113333"/>
                  </a:lnTo>
                  <a:lnTo>
                    <a:pt x="104149" y="114120"/>
                  </a:lnTo>
                  <a:lnTo>
                    <a:pt x="183884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04347" y="2755610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0" y="0"/>
                  </a:moveTo>
                  <a:lnTo>
                    <a:pt x="0" y="114562"/>
                  </a:lnTo>
                  <a:lnTo>
                    <a:pt x="1169" y="130131"/>
                  </a:lnTo>
                  <a:lnTo>
                    <a:pt x="3117" y="145185"/>
                  </a:lnTo>
                  <a:lnTo>
                    <a:pt x="5584" y="159896"/>
                  </a:lnTo>
                  <a:lnTo>
                    <a:pt x="7229" y="175546"/>
                  </a:lnTo>
                  <a:lnTo>
                    <a:pt x="8325" y="191823"/>
                  </a:lnTo>
                  <a:lnTo>
                    <a:pt x="9056" y="208517"/>
                  </a:lnTo>
                  <a:lnTo>
                    <a:pt x="9868" y="242648"/>
                  </a:lnTo>
                  <a:lnTo>
                    <a:pt x="10518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46915" y="4354285"/>
            <a:ext cx="1009690" cy="778304"/>
            <a:chOff x="546915" y="4354285"/>
            <a:chExt cx="1009690" cy="778304"/>
          </a:xfrm>
        </p:grpSpPr>
        <p:sp>
          <p:nvSpPr>
            <p:cNvPr id="32" name="Freeform 31"/>
            <p:cNvSpPr/>
            <p:nvPr/>
          </p:nvSpPr>
          <p:spPr>
            <a:xfrm>
              <a:off x="559023" y="4375320"/>
              <a:ext cx="103774" cy="294412"/>
            </a:xfrm>
            <a:custGeom>
              <a:avLst/>
              <a:gdLst/>
              <a:ahLst/>
              <a:cxnLst/>
              <a:rect l="0" t="0" r="0" b="0"/>
              <a:pathLst>
                <a:path w="103774" h="294412">
                  <a:moveTo>
                    <a:pt x="19444" y="0"/>
                  </a:moveTo>
                  <a:lnTo>
                    <a:pt x="13861" y="16751"/>
                  </a:lnTo>
                  <a:lnTo>
                    <a:pt x="12216" y="26359"/>
                  </a:lnTo>
                  <a:lnTo>
                    <a:pt x="11120" y="37440"/>
                  </a:lnTo>
                  <a:lnTo>
                    <a:pt x="10389" y="49501"/>
                  </a:lnTo>
                  <a:lnTo>
                    <a:pt x="8733" y="62216"/>
                  </a:lnTo>
                  <a:lnTo>
                    <a:pt x="6460" y="75368"/>
                  </a:lnTo>
                  <a:lnTo>
                    <a:pt x="3777" y="88810"/>
                  </a:lnTo>
                  <a:lnTo>
                    <a:pt x="1987" y="102446"/>
                  </a:lnTo>
                  <a:lnTo>
                    <a:pt x="795" y="116211"/>
                  </a:lnTo>
                  <a:lnTo>
                    <a:pt x="0" y="130062"/>
                  </a:lnTo>
                  <a:lnTo>
                    <a:pt x="1807" y="142802"/>
                  </a:lnTo>
                  <a:lnTo>
                    <a:pt x="5349" y="154801"/>
                  </a:lnTo>
                  <a:lnTo>
                    <a:pt x="10047" y="166307"/>
                  </a:lnTo>
                  <a:lnTo>
                    <a:pt x="17854" y="175146"/>
                  </a:lnTo>
                  <a:lnTo>
                    <a:pt x="27733" y="182207"/>
                  </a:lnTo>
                  <a:lnTo>
                    <a:pt x="38994" y="188083"/>
                  </a:lnTo>
                  <a:lnTo>
                    <a:pt x="50007" y="194337"/>
                  </a:lnTo>
                  <a:lnTo>
                    <a:pt x="60854" y="200844"/>
                  </a:lnTo>
                  <a:lnTo>
                    <a:pt x="71592" y="207520"/>
                  </a:lnTo>
                  <a:lnTo>
                    <a:pt x="81088" y="214307"/>
                  </a:lnTo>
                  <a:lnTo>
                    <a:pt x="89756" y="221169"/>
                  </a:lnTo>
                  <a:lnTo>
                    <a:pt x="97871" y="228081"/>
                  </a:lnTo>
                  <a:lnTo>
                    <a:pt x="102113" y="237364"/>
                  </a:lnTo>
                  <a:lnTo>
                    <a:pt x="103773" y="248226"/>
                  </a:lnTo>
                  <a:lnTo>
                    <a:pt x="103710" y="260143"/>
                  </a:lnTo>
                  <a:lnTo>
                    <a:pt x="100163" y="270424"/>
                  </a:lnTo>
                  <a:lnTo>
                    <a:pt x="94292" y="279616"/>
                  </a:lnTo>
                  <a:lnTo>
                    <a:pt x="86872" y="288081"/>
                  </a:lnTo>
                  <a:lnTo>
                    <a:pt x="78420" y="292556"/>
                  </a:lnTo>
                  <a:lnTo>
                    <a:pt x="69279" y="294370"/>
                  </a:lnTo>
                  <a:lnTo>
                    <a:pt x="59679" y="294411"/>
                  </a:lnTo>
                  <a:lnTo>
                    <a:pt x="49773" y="293270"/>
                  </a:lnTo>
                  <a:lnTo>
                    <a:pt x="39664" y="291340"/>
                  </a:lnTo>
                  <a:lnTo>
                    <a:pt x="8927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6915" y="4354285"/>
              <a:ext cx="126212" cy="1"/>
            </a:xfrm>
            <a:custGeom>
              <a:avLst/>
              <a:gdLst/>
              <a:ahLst/>
              <a:cxnLst/>
              <a:rect l="0" t="0" r="0" b="0"/>
              <a:pathLst>
                <a:path w="126212" h="1">
                  <a:moveTo>
                    <a:pt x="0" y="0"/>
                  </a:move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83643" y="4448944"/>
              <a:ext cx="178801" cy="599504"/>
            </a:xfrm>
            <a:custGeom>
              <a:avLst/>
              <a:gdLst/>
              <a:ahLst/>
              <a:cxnLst/>
              <a:rect l="0" t="0" r="0" b="0"/>
              <a:pathLst>
                <a:path w="178801" h="599504">
                  <a:moveTo>
                    <a:pt x="178800" y="0"/>
                  </a:moveTo>
                  <a:lnTo>
                    <a:pt x="173216" y="22333"/>
                  </a:lnTo>
                  <a:lnTo>
                    <a:pt x="169234" y="33587"/>
                  </a:lnTo>
                  <a:lnTo>
                    <a:pt x="164242" y="45764"/>
                  </a:lnTo>
                  <a:lnTo>
                    <a:pt x="158577" y="58556"/>
                  </a:lnTo>
                  <a:lnTo>
                    <a:pt x="153632" y="71759"/>
                  </a:lnTo>
                  <a:lnTo>
                    <a:pt x="149166" y="85235"/>
                  </a:lnTo>
                  <a:lnTo>
                    <a:pt x="145020" y="98893"/>
                  </a:lnTo>
                  <a:lnTo>
                    <a:pt x="137298" y="126535"/>
                  </a:lnTo>
                  <a:lnTo>
                    <a:pt x="133602" y="140451"/>
                  </a:lnTo>
                  <a:lnTo>
                    <a:pt x="128802" y="154402"/>
                  </a:lnTo>
                  <a:lnTo>
                    <a:pt x="123264" y="168378"/>
                  </a:lnTo>
                  <a:lnTo>
                    <a:pt x="117235" y="182369"/>
                  </a:lnTo>
                  <a:lnTo>
                    <a:pt x="112047" y="196371"/>
                  </a:lnTo>
                  <a:lnTo>
                    <a:pt x="107419" y="210380"/>
                  </a:lnTo>
                  <a:lnTo>
                    <a:pt x="103166" y="224394"/>
                  </a:lnTo>
                  <a:lnTo>
                    <a:pt x="95323" y="252431"/>
                  </a:lnTo>
                  <a:lnTo>
                    <a:pt x="70157" y="350587"/>
                  </a:lnTo>
                  <a:lnTo>
                    <a:pt x="65469" y="365779"/>
                  </a:lnTo>
                  <a:lnTo>
                    <a:pt x="60007" y="381750"/>
                  </a:lnTo>
                  <a:lnTo>
                    <a:pt x="54028" y="398240"/>
                  </a:lnTo>
                  <a:lnTo>
                    <a:pt x="47705" y="417414"/>
                  </a:lnTo>
                  <a:lnTo>
                    <a:pt x="34447" y="460533"/>
                  </a:lnTo>
                  <a:lnTo>
                    <a:pt x="28808" y="482315"/>
                  </a:lnTo>
                  <a:lnTo>
                    <a:pt x="23880" y="503848"/>
                  </a:lnTo>
                  <a:lnTo>
                    <a:pt x="19426" y="525215"/>
                  </a:lnTo>
                  <a:lnTo>
                    <a:pt x="15288" y="542966"/>
                  </a:lnTo>
                  <a:lnTo>
                    <a:pt x="11361" y="558306"/>
                  </a:lnTo>
                  <a:lnTo>
                    <a:pt x="0" y="5995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93995" y="4717894"/>
              <a:ext cx="143825" cy="309519"/>
            </a:xfrm>
            <a:custGeom>
              <a:avLst/>
              <a:gdLst/>
              <a:ahLst/>
              <a:cxnLst/>
              <a:rect l="0" t="0" r="0" b="0"/>
              <a:pathLst>
                <a:path w="143825" h="309519">
                  <a:moveTo>
                    <a:pt x="0" y="36060"/>
                  </a:moveTo>
                  <a:lnTo>
                    <a:pt x="16751" y="24893"/>
                  </a:lnTo>
                  <a:lnTo>
                    <a:pt x="25191" y="20435"/>
                  </a:lnTo>
                  <a:lnTo>
                    <a:pt x="34323" y="16294"/>
                  </a:lnTo>
                  <a:lnTo>
                    <a:pt x="43917" y="12365"/>
                  </a:lnTo>
                  <a:lnTo>
                    <a:pt x="54988" y="8577"/>
                  </a:lnTo>
                  <a:lnTo>
                    <a:pt x="67043" y="4884"/>
                  </a:lnTo>
                  <a:lnTo>
                    <a:pt x="79754" y="1252"/>
                  </a:lnTo>
                  <a:lnTo>
                    <a:pt x="91734" y="0"/>
                  </a:lnTo>
                  <a:lnTo>
                    <a:pt x="103227" y="334"/>
                  </a:lnTo>
                  <a:lnTo>
                    <a:pt x="114394" y="1725"/>
                  </a:lnTo>
                  <a:lnTo>
                    <a:pt x="123008" y="6158"/>
                  </a:lnTo>
                  <a:lnTo>
                    <a:pt x="129919" y="12619"/>
                  </a:lnTo>
                  <a:lnTo>
                    <a:pt x="135695" y="20433"/>
                  </a:lnTo>
                  <a:lnTo>
                    <a:pt x="139545" y="30316"/>
                  </a:lnTo>
                  <a:lnTo>
                    <a:pt x="142112" y="41580"/>
                  </a:lnTo>
                  <a:lnTo>
                    <a:pt x="143824" y="53763"/>
                  </a:lnTo>
                  <a:lnTo>
                    <a:pt x="143796" y="66560"/>
                  </a:lnTo>
                  <a:lnTo>
                    <a:pt x="142609" y="79766"/>
                  </a:lnTo>
                  <a:lnTo>
                    <a:pt x="140649" y="93244"/>
                  </a:lnTo>
                  <a:lnTo>
                    <a:pt x="138174" y="106904"/>
                  </a:lnTo>
                  <a:lnTo>
                    <a:pt x="135355" y="120686"/>
                  </a:lnTo>
                  <a:lnTo>
                    <a:pt x="132307" y="134548"/>
                  </a:lnTo>
                  <a:lnTo>
                    <a:pt x="131444" y="149632"/>
                  </a:lnTo>
                  <a:lnTo>
                    <a:pt x="132037" y="165531"/>
                  </a:lnTo>
                  <a:lnTo>
                    <a:pt x="133601" y="181974"/>
                  </a:lnTo>
                  <a:lnTo>
                    <a:pt x="134644" y="197610"/>
                  </a:lnTo>
                  <a:lnTo>
                    <a:pt x="135339" y="212709"/>
                  </a:lnTo>
                  <a:lnTo>
                    <a:pt x="136111" y="241950"/>
                  </a:lnTo>
                  <a:lnTo>
                    <a:pt x="136729" y="309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46583" y="4859130"/>
              <a:ext cx="178801" cy="52589"/>
            </a:xfrm>
            <a:custGeom>
              <a:avLst/>
              <a:gdLst/>
              <a:ahLst/>
              <a:cxnLst/>
              <a:rect l="0" t="0" r="0" b="0"/>
              <a:pathLst>
                <a:path w="178801" h="52589">
                  <a:moveTo>
                    <a:pt x="0" y="0"/>
                  </a:moveTo>
                  <a:lnTo>
                    <a:pt x="16751" y="11167"/>
                  </a:lnTo>
                  <a:lnTo>
                    <a:pt x="25191" y="15625"/>
                  </a:lnTo>
                  <a:lnTo>
                    <a:pt x="34323" y="19766"/>
                  </a:lnTo>
                  <a:lnTo>
                    <a:pt x="43917" y="23695"/>
                  </a:lnTo>
                  <a:lnTo>
                    <a:pt x="53819" y="27483"/>
                  </a:lnTo>
                  <a:lnTo>
                    <a:pt x="74171" y="34808"/>
                  </a:lnTo>
                  <a:lnTo>
                    <a:pt x="85675" y="38397"/>
                  </a:lnTo>
                  <a:lnTo>
                    <a:pt x="110922" y="45502"/>
                  </a:lnTo>
                  <a:lnTo>
                    <a:pt x="124199" y="47864"/>
                  </a:lnTo>
                  <a:lnTo>
                    <a:pt x="137725" y="49438"/>
                  </a:lnTo>
                  <a:lnTo>
                    <a:pt x="178800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377805" y="5080000"/>
              <a:ext cx="178800" cy="52589"/>
            </a:xfrm>
            <a:custGeom>
              <a:avLst/>
              <a:gdLst/>
              <a:ahLst/>
              <a:cxnLst/>
              <a:rect l="0" t="0" r="0" b="0"/>
              <a:pathLst>
                <a:path w="178800" h="52589">
                  <a:moveTo>
                    <a:pt x="0" y="0"/>
                  </a:moveTo>
                  <a:lnTo>
                    <a:pt x="11167" y="11166"/>
                  </a:lnTo>
                  <a:lnTo>
                    <a:pt x="19131" y="15624"/>
                  </a:lnTo>
                  <a:lnTo>
                    <a:pt x="29114" y="19765"/>
                  </a:lnTo>
                  <a:lnTo>
                    <a:pt x="40445" y="23694"/>
                  </a:lnTo>
                  <a:lnTo>
                    <a:pt x="52673" y="27482"/>
                  </a:lnTo>
                  <a:lnTo>
                    <a:pt x="78725" y="34807"/>
                  </a:lnTo>
                  <a:lnTo>
                    <a:pt x="92216" y="37228"/>
                  </a:lnTo>
                  <a:lnTo>
                    <a:pt x="105885" y="38842"/>
                  </a:lnTo>
                  <a:lnTo>
                    <a:pt x="119672" y="39918"/>
                  </a:lnTo>
                  <a:lnTo>
                    <a:pt x="132369" y="41804"/>
                  </a:lnTo>
                  <a:lnTo>
                    <a:pt x="144340" y="44230"/>
                  </a:lnTo>
                  <a:lnTo>
                    <a:pt x="178799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1419875" y="2881821"/>
            <a:ext cx="189318" cy="10519"/>
          </a:xfrm>
          <a:custGeom>
            <a:avLst/>
            <a:gdLst/>
            <a:ahLst/>
            <a:cxnLst/>
            <a:rect l="0" t="0" r="0" b="0"/>
            <a:pathLst>
              <a:path w="189318" h="10519">
                <a:moveTo>
                  <a:pt x="0" y="10518"/>
                </a:moveTo>
                <a:lnTo>
                  <a:pt x="27917" y="10518"/>
                </a:lnTo>
                <a:lnTo>
                  <a:pt x="39647" y="9350"/>
                </a:lnTo>
                <a:lnTo>
                  <a:pt x="50972" y="7402"/>
                </a:lnTo>
                <a:lnTo>
                  <a:pt x="62029" y="4935"/>
                </a:lnTo>
                <a:lnTo>
                  <a:pt x="75243" y="3290"/>
                </a:lnTo>
                <a:lnTo>
                  <a:pt x="89895" y="2194"/>
                </a:lnTo>
                <a:lnTo>
                  <a:pt x="105506" y="1463"/>
                </a:lnTo>
                <a:lnTo>
                  <a:pt x="138434" y="650"/>
                </a:lnTo>
                <a:lnTo>
                  <a:pt x="189317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609192" y="946583"/>
            <a:ext cx="6394701" cy="433529"/>
            <a:chOff x="1609192" y="946583"/>
            <a:chExt cx="6394701" cy="433529"/>
          </a:xfrm>
        </p:grpSpPr>
        <p:sp>
          <p:nvSpPr>
            <p:cNvPr id="40" name="Freeform 39"/>
            <p:cNvSpPr/>
            <p:nvPr/>
          </p:nvSpPr>
          <p:spPr>
            <a:xfrm>
              <a:off x="1609192" y="1209523"/>
              <a:ext cx="189318" cy="1"/>
            </a:xfrm>
            <a:custGeom>
              <a:avLst/>
              <a:gdLst/>
              <a:ahLst/>
              <a:cxnLst/>
              <a:rect l="0" t="0" r="0" b="0"/>
              <a:pathLst>
                <a:path w="189318" h="1">
                  <a:moveTo>
                    <a:pt x="0" y="0"/>
                  </a:move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034617" y="1069712"/>
              <a:ext cx="215194" cy="264626"/>
            </a:xfrm>
            <a:custGeom>
              <a:avLst/>
              <a:gdLst/>
              <a:ahLst/>
              <a:cxnLst/>
              <a:rect l="0" t="0" r="0" b="0"/>
              <a:pathLst>
                <a:path w="215194" h="264626">
                  <a:moveTo>
                    <a:pt x="5797" y="13600"/>
                  </a:moveTo>
                  <a:lnTo>
                    <a:pt x="5797" y="83323"/>
                  </a:lnTo>
                  <a:lnTo>
                    <a:pt x="6965" y="98647"/>
                  </a:lnTo>
                  <a:lnTo>
                    <a:pt x="8913" y="112368"/>
                  </a:lnTo>
                  <a:lnTo>
                    <a:pt x="11380" y="125022"/>
                  </a:lnTo>
                  <a:lnTo>
                    <a:pt x="13025" y="138132"/>
                  </a:lnTo>
                  <a:lnTo>
                    <a:pt x="14121" y="151547"/>
                  </a:lnTo>
                  <a:lnTo>
                    <a:pt x="14852" y="165164"/>
                  </a:lnTo>
                  <a:lnTo>
                    <a:pt x="14171" y="180086"/>
                  </a:lnTo>
                  <a:lnTo>
                    <a:pt x="12548" y="195877"/>
                  </a:lnTo>
                  <a:lnTo>
                    <a:pt x="10298" y="212247"/>
                  </a:lnTo>
                  <a:lnTo>
                    <a:pt x="8797" y="227835"/>
                  </a:lnTo>
                  <a:lnTo>
                    <a:pt x="7797" y="242901"/>
                  </a:lnTo>
                  <a:lnTo>
                    <a:pt x="7130" y="257620"/>
                  </a:lnTo>
                  <a:lnTo>
                    <a:pt x="5517" y="263927"/>
                  </a:lnTo>
                  <a:lnTo>
                    <a:pt x="3273" y="264625"/>
                  </a:lnTo>
                  <a:lnTo>
                    <a:pt x="608" y="261585"/>
                  </a:lnTo>
                  <a:lnTo>
                    <a:pt x="0" y="256053"/>
                  </a:lnTo>
                  <a:lnTo>
                    <a:pt x="764" y="248858"/>
                  </a:lnTo>
                  <a:lnTo>
                    <a:pt x="2441" y="240556"/>
                  </a:lnTo>
                  <a:lnTo>
                    <a:pt x="3560" y="226841"/>
                  </a:lnTo>
                  <a:lnTo>
                    <a:pt x="4305" y="209517"/>
                  </a:lnTo>
                  <a:lnTo>
                    <a:pt x="4802" y="189788"/>
                  </a:lnTo>
                  <a:lnTo>
                    <a:pt x="6302" y="173129"/>
                  </a:lnTo>
                  <a:lnTo>
                    <a:pt x="8471" y="158517"/>
                  </a:lnTo>
                  <a:lnTo>
                    <a:pt x="11086" y="145270"/>
                  </a:lnTo>
                  <a:lnTo>
                    <a:pt x="13997" y="132933"/>
                  </a:lnTo>
                  <a:lnTo>
                    <a:pt x="17107" y="121202"/>
                  </a:lnTo>
                  <a:lnTo>
                    <a:pt x="23678" y="98819"/>
                  </a:lnTo>
                  <a:lnTo>
                    <a:pt x="30494" y="77185"/>
                  </a:lnTo>
                  <a:lnTo>
                    <a:pt x="36285" y="66508"/>
                  </a:lnTo>
                  <a:lnTo>
                    <a:pt x="43652" y="55884"/>
                  </a:lnTo>
                  <a:lnTo>
                    <a:pt x="52069" y="45295"/>
                  </a:lnTo>
                  <a:lnTo>
                    <a:pt x="60017" y="35899"/>
                  </a:lnTo>
                  <a:lnTo>
                    <a:pt x="67653" y="27297"/>
                  </a:lnTo>
                  <a:lnTo>
                    <a:pt x="75081" y="19226"/>
                  </a:lnTo>
                  <a:lnTo>
                    <a:pt x="84708" y="12676"/>
                  </a:lnTo>
                  <a:lnTo>
                    <a:pt x="95800" y="7141"/>
                  </a:lnTo>
                  <a:lnTo>
                    <a:pt x="107869" y="2282"/>
                  </a:lnTo>
                  <a:lnTo>
                    <a:pt x="119421" y="212"/>
                  </a:lnTo>
                  <a:lnTo>
                    <a:pt x="130628" y="0"/>
                  </a:lnTo>
                  <a:lnTo>
                    <a:pt x="141606" y="1028"/>
                  </a:lnTo>
                  <a:lnTo>
                    <a:pt x="151261" y="6387"/>
                  </a:lnTo>
                  <a:lnTo>
                    <a:pt x="160036" y="14635"/>
                  </a:lnTo>
                  <a:lnTo>
                    <a:pt x="168222" y="24807"/>
                  </a:lnTo>
                  <a:lnTo>
                    <a:pt x="174849" y="35095"/>
                  </a:lnTo>
                  <a:lnTo>
                    <a:pt x="180435" y="45459"/>
                  </a:lnTo>
                  <a:lnTo>
                    <a:pt x="185328" y="55875"/>
                  </a:lnTo>
                  <a:lnTo>
                    <a:pt x="189758" y="66324"/>
                  </a:lnTo>
                  <a:lnTo>
                    <a:pt x="193881" y="76797"/>
                  </a:lnTo>
                  <a:lnTo>
                    <a:pt x="201577" y="97781"/>
                  </a:lnTo>
                  <a:lnTo>
                    <a:pt x="208893" y="118794"/>
                  </a:lnTo>
                  <a:lnTo>
                    <a:pt x="211312" y="131643"/>
                  </a:lnTo>
                  <a:lnTo>
                    <a:pt x="212924" y="146052"/>
                  </a:lnTo>
                  <a:lnTo>
                    <a:pt x="213999" y="161501"/>
                  </a:lnTo>
                  <a:lnTo>
                    <a:pt x="214716" y="177644"/>
                  </a:lnTo>
                  <a:lnTo>
                    <a:pt x="215193" y="194248"/>
                  </a:lnTo>
                  <a:lnTo>
                    <a:pt x="205631" y="2555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03353" y="1094129"/>
              <a:ext cx="210354" cy="223238"/>
            </a:xfrm>
            <a:custGeom>
              <a:avLst/>
              <a:gdLst/>
              <a:ahLst/>
              <a:cxnLst/>
              <a:rect l="0" t="0" r="0" b="0"/>
              <a:pathLst>
                <a:path w="210354" h="223238">
                  <a:moveTo>
                    <a:pt x="0" y="125912"/>
                  </a:moveTo>
                  <a:lnTo>
                    <a:pt x="16751" y="120329"/>
                  </a:lnTo>
                  <a:lnTo>
                    <a:pt x="26360" y="117515"/>
                  </a:lnTo>
                  <a:lnTo>
                    <a:pt x="49501" y="111273"/>
                  </a:lnTo>
                  <a:lnTo>
                    <a:pt x="62216" y="106804"/>
                  </a:lnTo>
                  <a:lnTo>
                    <a:pt x="75368" y="101487"/>
                  </a:lnTo>
                  <a:lnTo>
                    <a:pt x="88810" y="95605"/>
                  </a:lnTo>
                  <a:lnTo>
                    <a:pt x="101277" y="89347"/>
                  </a:lnTo>
                  <a:lnTo>
                    <a:pt x="113095" y="82837"/>
                  </a:lnTo>
                  <a:lnTo>
                    <a:pt x="124479" y="76160"/>
                  </a:lnTo>
                  <a:lnTo>
                    <a:pt x="133237" y="68203"/>
                  </a:lnTo>
                  <a:lnTo>
                    <a:pt x="140244" y="59392"/>
                  </a:lnTo>
                  <a:lnTo>
                    <a:pt x="146084" y="50013"/>
                  </a:lnTo>
                  <a:lnTo>
                    <a:pt x="148809" y="40254"/>
                  </a:lnTo>
                  <a:lnTo>
                    <a:pt x="149457" y="30242"/>
                  </a:lnTo>
                  <a:lnTo>
                    <a:pt x="148720" y="20062"/>
                  </a:lnTo>
                  <a:lnTo>
                    <a:pt x="143555" y="12106"/>
                  </a:lnTo>
                  <a:lnTo>
                    <a:pt x="135436" y="5634"/>
                  </a:lnTo>
                  <a:lnTo>
                    <a:pt x="125350" y="150"/>
                  </a:lnTo>
                  <a:lnTo>
                    <a:pt x="115120" y="0"/>
                  </a:lnTo>
                  <a:lnTo>
                    <a:pt x="104794" y="3406"/>
                  </a:lnTo>
                  <a:lnTo>
                    <a:pt x="94404" y="9183"/>
                  </a:lnTo>
                  <a:lnTo>
                    <a:pt x="83971" y="17708"/>
                  </a:lnTo>
                  <a:lnTo>
                    <a:pt x="73510" y="28067"/>
                  </a:lnTo>
                  <a:lnTo>
                    <a:pt x="63031" y="39646"/>
                  </a:lnTo>
                  <a:lnTo>
                    <a:pt x="54875" y="53210"/>
                  </a:lnTo>
                  <a:lnTo>
                    <a:pt x="48270" y="68095"/>
                  </a:lnTo>
                  <a:lnTo>
                    <a:pt x="42698" y="83861"/>
                  </a:lnTo>
                  <a:lnTo>
                    <a:pt x="40152" y="97878"/>
                  </a:lnTo>
                  <a:lnTo>
                    <a:pt x="39623" y="110729"/>
                  </a:lnTo>
                  <a:lnTo>
                    <a:pt x="40439" y="122802"/>
                  </a:lnTo>
                  <a:lnTo>
                    <a:pt x="43320" y="136693"/>
                  </a:lnTo>
                  <a:lnTo>
                    <a:pt x="47578" y="151797"/>
                  </a:lnTo>
                  <a:lnTo>
                    <a:pt x="52754" y="167710"/>
                  </a:lnTo>
                  <a:lnTo>
                    <a:pt x="62048" y="180656"/>
                  </a:lnTo>
                  <a:lnTo>
                    <a:pt x="74087" y="191623"/>
                  </a:lnTo>
                  <a:lnTo>
                    <a:pt x="87956" y="201272"/>
                  </a:lnTo>
                  <a:lnTo>
                    <a:pt x="103045" y="208874"/>
                  </a:lnTo>
                  <a:lnTo>
                    <a:pt x="118948" y="215110"/>
                  </a:lnTo>
                  <a:lnTo>
                    <a:pt x="135392" y="220436"/>
                  </a:lnTo>
                  <a:lnTo>
                    <a:pt x="151030" y="222818"/>
                  </a:lnTo>
                  <a:lnTo>
                    <a:pt x="166130" y="223237"/>
                  </a:lnTo>
                  <a:lnTo>
                    <a:pt x="210353" y="2205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66294" y="1103804"/>
              <a:ext cx="189317" cy="214159"/>
            </a:xfrm>
            <a:custGeom>
              <a:avLst/>
              <a:gdLst/>
              <a:ahLst/>
              <a:cxnLst/>
              <a:rect l="0" t="0" r="0" b="0"/>
              <a:pathLst>
                <a:path w="189317" h="214159">
                  <a:moveTo>
                    <a:pt x="0" y="116237"/>
                  </a:moveTo>
                  <a:lnTo>
                    <a:pt x="43917" y="101598"/>
                  </a:lnTo>
                  <a:lnTo>
                    <a:pt x="54987" y="98297"/>
                  </a:lnTo>
                  <a:lnTo>
                    <a:pt x="79753" y="91513"/>
                  </a:lnTo>
                  <a:lnTo>
                    <a:pt x="90565" y="86900"/>
                  </a:lnTo>
                  <a:lnTo>
                    <a:pt x="100109" y="81487"/>
                  </a:lnTo>
                  <a:lnTo>
                    <a:pt x="137805" y="56006"/>
                  </a:lnTo>
                  <a:lnTo>
                    <a:pt x="145627" y="48036"/>
                  </a:lnTo>
                  <a:lnTo>
                    <a:pt x="152010" y="39217"/>
                  </a:lnTo>
                  <a:lnTo>
                    <a:pt x="157433" y="29831"/>
                  </a:lnTo>
                  <a:lnTo>
                    <a:pt x="158712" y="21237"/>
                  </a:lnTo>
                  <a:lnTo>
                    <a:pt x="157227" y="13171"/>
                  </a:lnTo>
                  <a:lnTo>
                    <a:pt x="153900" y="5456"/>
                  </a:lnTo>
                  <a:lnTo>
                    <a:pt x="145839" y="1481"/>
                  </a:lnTo>
                  <a:lnTo>
                    <a:pt x="134622" y="0"/>
                  </a:lnTo>
                  <a:lnTo>
                    <a:pt x="121300" y="181"/>
                  </a:lnTo>
                  <a:lnTo>
                    <a:pt x="108914" y="2639"/>
                  </a:lnTo>
                  <a:lnTo>
                    <a:pt x="97150" y="6615"/>
                  </a:lnTo>
                  <a:lnTo>
                    <a:pt x="85802" y="11603"/>
                  </a:lnTo>
                  <a:lnTo>
                    <a:pt x="74730" y="19603"/>
                  </a:lnTo>
                  <a:lnTo>
                    <a:pt x="63843" y="29610"/>
                  </a:lnTo>
                  <a:lnTo>
                    <a:pt x="53080" y="40956"/>
                  </a:lnTo>
                  <a:lnTo>
                    <a:pt x="44735" y="52026"/>
                  </a:lnTo>
                  <a:lnTo>
                    <a:pt x="38004" y="62912"/>
                  </a:lnTo>
                  <a:lnTo>
                    <a:pt x="32347" y="73675"/>
                  </a:lnTo>
                  <a:lnTo>
                    <a:pt x="27408" y="85525"/>
                  </a:lnTo>
                  <a:lnTo>
                    <a:pt x="22946" y="98100"/>
                  </a:lnTo>
                  <a:lnTo>
                    <a:pt x="18803" y="111157"/>
                  </a:lnTo>
                  <a:lnTo>
                    <a:pt x="17210" y="123368"/>
                  </a:lnTo>
                  <a:lnTo>
                    <a:pt x="17316" y="135015"/>
                  </a:lnTo>
                  <a:lnTo>
                    <a:pt x="18556" y="146285"/>
                  </a:lnTo>
                  <a:lnTo>
                    <a:pt x="21719" y="156135"/>
                  </a:lnTo>
                  <a:lnTo>
                    <a:pt x="26166" y="165040"/>
                  </a:lnTo>
                  <a:lnTo>
                    <a:pt x="31467" y="173313"/>
                  </a:lnTo>
                  <a:lnTo>
                    <a:pt x="39676" y="181166"/>
                  </a:lnTo>
                  <a:lnTo>
                    <a:pt x="49823" y="188739"/>
                  </a:lnTo>
                  <a:lnTo>
                    <a:pt x="61262" y="196124"/>
                  </a:lnTo>
                  <a:lnTo>
                    <a:pt x="74731" y="202216"/>
                  </a:lnTo>
                  <a:lnTo>
                    <a:pt x="89554" y="207447"/>
                  </a:lnTo>
                  <a:lnTo>
                    <a:pt x="105279" y="212102"/>
                  </a:lnTo>
                  <a:lnTo>
                    <a:pt x="121605" y="214037"/>
                  </a:lnTo>
                  <a:lnTo>
                    <a:pt x="138332" y="214158"/>
                  </a:lnTo>
                  <a:lnTo>
                    <a:pt x="189316" y="2108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820980" y="1022566"/>
              <a:ext cx="260677" cy="323687"/>
            </a:xfrm>
            <a:custGeom>
              <a:avLst/>
              <a:gdLst/>
              <a:ahLst/>
              <a:cxnLst/>
              <a:rect l="0" t="0" r="0" b="0"/>
              <a:pathLst>
                <a:path w="260677" h="323687">
                  <a:moveTo>
                    <a:pt x="155500" y="92299"/>
                  </a:moveTo>
                  <a:lnTo>
                    <a:pt x="133166" y="92299"/>
                  </a:lnTo>
                  <a:lnTo>
                    <a:pt x="123081" y="93468"/>
                  </a:lnTo>
                  <a:lnTo>
                    <a:pt x="112852" y="95415"/>
                  </a:lnTo>
                  <a:lnTo>
                    <a:pt x="102527" y="97882"/>
                  </a:lnTo>
                  <a:lnTo>
                    <a:pt x="93306" y="101864"/>
                  </a:lnTo>
                  <a:lnTo>
                    <a:pt x="84822" y="106856"/>
                  </a:lnTo>
                  <a:lnTo>
                    <a:pt x="76829" y="112521"/>
                  </a:lnTo>
                  <a:lnTo>
                    <a:pt x="69162" y="118635"/>
                  </a:lnTo>
                  <a:lnTo>
                    <a:pt x="61714" y="125049"/>
                  </a:lnTo>
                  <a:lnTo>
                    <a:pt x="54412" y="131661"/>
                  </a:lnTo>
                  <a:lnTo>
                    <a:pt x="47206" y="139576"/>
                  </a:lnTo>
                  <a:lnTo>
                    <a:pt x="40065" y="148358"/>
                  </a:lnTo>
                  <a:lnTo>
                    <a:pt x="32967" y="157719"/>
                  </a:lnTo>
                  <a:lnTo>
                    <a:pt x="27066" y="167465"/>
                  </a:lnTo>
                  <a:lnTo>
                    <a:pt x="21964" y="177468"/>
                  </a:lnTo>
                  <a:lnTo>
                    <a:pt x="17394" y="187643"/>
                  </a:lnTo>
                  <a:lnTo>
                    <a:pt x="13178" y="199101"/>
                  </a:lnTo>
                  <a:lnTo>
                    <a:pt x="9199" y="211414"/>
                  </a:lnTo>
                  <a:lnTo>
                    <a:pt x="5378" y="224297"/>
                  </a:lnTo>
                  <a:lnTo>
                    <a:pt x="2831" y="238729"/>
                  </a:lnTo>
                  <a:lnTo>
                    <a:pt x="1133" y="254193"/>
                  </a:lnTo>
                  <a:lnTo>
                    <a:pt x="0" y="270346"/>
                  </a:lnTo>
                  <a:lnTo>
                    <a:pt x="1583" y="283451"/>
                  </a:lnTo>
                  <a:lnTo>
                    <a:pt x="4975" y="294526"/>
                  </a:lnTo>
                  <a:lnTo>
                    <a:pt x="9574" y="304246"/>
                  </a:lnTo>
                  <a:lnTo>
                    <a:pt x="16145" y="311894"/>
                  </a:lnTo>
                  <a:lnTo>
                    <a:pt x="24032" y="318162"/>
                  </a:lnTo>
                  <a:lnTo>
                    <a:pt x="32796" y="323509"/>
                  </a:lnTo>
                  <a:lnTo>
                    <a:pt x="43313" y="323568"/>
                  </a:lnTo>
                  <a:lnTo>
                    <a:pt x="54999" y="320102"/>
                  </a:lnTo>
                  <a:lnTo>
                    <a:pt x="67464" y="314285"/>
                  </a:lnTo>
                  <a:lnTo>
                    <a:pt x="78112" y="306901"/>
                  </a:lnTo>
                  <a:lnTo>
                    <a:pt x="87547" y="298473"/>
                  </a:lnTo>
                  <a:lnTo>
                    <a:pt x="96174" y="289348"/>
                  </a:lnTo>
                  <a:lnTo>
                    <a:pt x="104263" y="279759"/>
                  </a:lnTo>
                  <a:lnTo>
                    <a:pt x="111993" y="269860"/>
                  </a:lnTo>
                  <a:lnTo>
                    <a:pt x="119484" y="259755"/>
                  </a:lnTo>
                  <a:lnTo>
                    <a:pt x="126815" y="248344"/>
                  </a:lnTo>
                  <a:lnTo>
                    <a:pt x="134039" y="236062"/>
                  </a:lnTo>
                  <a:lnTo>
                    <a:pt x="141193" y="223200"/>
                  </a:lnTo>
                  <a:lnTo>
                    <a:pt x="147130" y="208782"/>
                  </a:lnTo>
                  <a:lnTo>
                    <a:pt x="152257" y="193327"/>
                  </a:lnTo>
                  <a:lnTo>
                    <a:pt x="161071" y="161741"/>
                  </a:lnTo>
                  <a:lnTo>
                    <a:pt x="186968" y="60912"/>
                  </a:lnTo>
                  <a:lnTo>
                    <a:pt x="190503" y="46833"/>
                  </a:lnTo>
                  <a:lnTo>
                    <a:pt x="192859" y="32773"/>
                  </a:lnTo>
                  <a:lnTo>
                    <a:pt x="194429" y="18725"/>
                  </a:lnTo>
                  <a:lnTo>
                    <a:pt x="195476" y="4685"/>
                  </a:lnTo>
                  <a:lnTo>
                    <a:pt x="195006" y="0"/>
                  </a:lnTo>
                  <a:lnTo>
                    <a:pt x="193523" y="1550"/>
                  </a:lnTo>
                  <a:lnTo>
                    <a:pt x="191366" y="7259"/>
                  </a:lnTo>
                  <a:lnTo>
                    <a:pt x="188760" y="18076"/>
                  </a:lnTo>
                  <a:lnTo>
                    <a:pt x="185853" y="32300"/>
                  </a:lnTo>
                  <a:lnTo>
                    <a:pt x="182747" y="48793"/>
                  </a:lnTo>
                  <a:lnTo>
                    <a:pt x="181845" y="67970"/>
                  </a:lnTo>
                  <a:lnTo>
                    <a:pt x="182412" y="88934"/>
                  </a:lnTo>
                  <a:lnTo>
                    <a:pt x="183959" y="111091"/>
                  </a:lnTo>
                  <a:lnTo>
                    <a:pt x="186159" y="134043"/>
                  </a:lnTo>
                  <a:lnTo>
                    <a:pt x="191720" y="181359"/>
                  </a:lnTo>
                  <a:lnTo>
                    <a:pt x="196007" y="203091"/>
                  </a:lnTo>
                  <a:lnTo>
                    <a:pt x="201203" y="223423"/>
                  </a:lnTo>
                  <a:lnTo>
                    <a:pt x="207004" y="242821"/>
                  </a:lnTo>
                  <a:lnTo>
                    <a:pt x="213208" y="258090"/>
                  </a:lnTo>
                  <a:lnTo>
                    <a:pt x="219682" y="270606"/>
                  </a:lnTo>
                  <a:lnTo>
                    <a:pt x="226335" y="281288"/>
                  </a:lnTo>
                  <a:lnTo>
                    <a:pt x="233107" y="290746"/>
                  </a:lnTo>
                  <a:lnTo>
                    <a:pt x="239960" y="299389"/>
                  </a:lnTo>
                  <a:lnTo>
                    <a:pt x="260676" y="3236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61880" y="1051759"/>
              <a:ext cx="19446" cy="326047"/>
            </a:xfrm>
            <a:custGeom>
              <a:avLst/>
              <a:gdLst/>
              <a:ahLst/>
              <a:cxnLst/>
              <a:rect l="0" t="0" r="0" b="0"/>
              <a:pathLst>
                <a:path w="19446" h="326047">
                  <a:moveTo>
                    <a:pt x="19445" y="0"/>
                  </a:moveTo>
                  <a:lnTo>
                    <a:pt x="13861" y="16751"/>
                  </a:lnTo>
                  <a:lnTo>
                    <a:pt x="12216" y="26359"/>
                  </a:lnTo>
                  <a:lnTo>
                    <a:pt x="11120" y="37440"/>
                  </a:lnTo>
                  <a:lnTo>
                    <a:pt x="10389" y="49501"/>
                  </a:lnTo>
                  <a:lnTo>
                    <a:pt x="8733" y="65722"/>
                  </a:lnTo>
                  <a:lnTo>
                    <a:pt x="3777" y="105560"/>
                  </a:lnTo>
                  <a:lnTo>
                    <a:pt x="1988" y="124130"/>
                  </a:lnTo>
                  <a:lnTo>
                    <a:pt x="795" y="141185"/>
                  </a:lnTo>
                  <a:lnTo>
                    <a:pt x="0" y="157229"/>
                  </a:lnTo>
                  <a:lnTo>
                    <a:pt x="638" y="174937"/>
                  </a:lnTo>
                  <a:lnTo>
                    <a:pt x="2232" y="193754"/>
                  </a:lnTo>
                  <a:lnTo>
                    <a:pt x="4464" y="213310"/>
                  </a:lnTo>
                  <a:lnTo>
                    <a:pt x="5952" y="232191"/>
                  </a:lnTo>
                  <a:lnTo>
                    <a:pt x="6943" y="250621"/>
                  </a:lnTo>
                  <a:lnTo>
                    <a:pt x="19445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407702" y="1180495"/>
              <a:ext cx="400096" cy="199617"/>
            </a:xfrm>
            <a:custGeom>
              <a:avLst/>
              <a:gdLst/>
              <a:ahLst/>
              <a:cxnLst/>
              <a:rect l="0" t="0" r="0" b="0"/>
              <a:pathLst>
                <a:path w="400096" h="199617">
                  <a:moveTo>
                    <a:pt x="0" y="18511"/>
                  </a:moveTo>
                  <a:lnTo>
                    <a:pt x="27916" y="24094"/>
                  </a:lnTo>
                  <a:lnTo>
                    <a:pt x="44321" y="24570"/>
                  </a:lnTo>
                  <a:lnTo>
                    <a:pt x="63437" y="23719"/>
                  </a:lnTo>
                  <a:lnTo>
                    <a:pt x="84361" y="21983"/>
                  </a:lnTo>
                  <a:lnTo>
                    <a:pt x="102986" y="20826"/>
                  </a:lnTo>
                  <a:lnTo>
                    <a:pt x="136145" y="19540"/>
                  </a:lnTo>
                  <a:lnTo>
                    <a:pt x="211145" y="18714"/>
                  </a:lnTo>
                  <a:lnTo>
                    <a:pt x="247710" y="18601"/>
                  </a:lnTo>
                  <a:lnTo>
                    <a:pt x="262136" y="20908"/>
                  </a:lnTo>
                  <a:lnTo>
                    <a:pt x="274090" y="24784"/>
                  </a:lnTo>
                  <a:lnTo>
                    <a:pt x="284396" y="29704"/>
                  </a:lnTo>
                  <a:lnTo>
                    <a:pt x="288930" y="36491"/>
                  </a:lnTo>
                  <a:lnTo>
                    <a:pt x="289616" y="44521"/>
                  </a:lnTo>
                  <a:lnTo>
                    <a:pt x="287735" y="53380"/>
                  </a:lnTo>
                  <a:lnTo>
                    <a:pt x="282976" y="62792"/>
                  </a:lnTo>
                  <a:lnTo>
                    <a:pt x="276297" y="72573"/>
                  </a:lnTo>
                  <a:lnTo>
                    <a:pt x="268339" y="82599"/>
                  </a:lnTo>
                  <a:lnTo>
                    <a:pt x="260696" y="91620"/>
                  </a:lnTo>
                  <a:lnTo>
                    <a:pt x="253263" y="99972"/>
                  </a:lnTo>
                  <a:lnTo>
                    <a:pt x="245971" y="107877"/>
                  </a:lnTo>
                  <a:lnTo>
                    <a:pt x="239941" y="117821"/>
                  </a:lnTo>
                  <a:lnTo>
                    <a:pt x="234752" y="129125"/>
                  </a:lnTo>
                  <a:lnTo>
                    <a:pt x="230125" y="141336"/>
                  </a:lnTo>
                  <a:lnTo>
                    <a:pt x="228208" y="152982"/>
                  </a:lnTo>
                  <a:lnTo>
                    <a:pt x="228099" y="164252"/>
                  </a:lnTo>
                  <a:lnTo>
                    <a:pt x="229195" y="175272"/>
                  </a:lnTo>
                  <a:lnTo>
                    <a:pt x="233431" y="183786"/>
                  </a:lnTo>
                  <a:lnTo>
                    <a:pt x="239761" y="190631"/>
                  </a:lnTo>
                  <a:lnTo>
                    <a:pt x="247487" y="196363"/>
                  </a:lnTo>
                  <a:lnTo>
                    <a:pt x="257313" y="199016"/>
                  </a:lnTo>
                  <a:lnTo>
                    <a:pt x="268537" y="199616"/>
                  </a:lnTo>
                  <a:lnTo>
                    <a:pt x="280695" y="198847"/>
                  </a:lnTo>
                  <a:lnTo>
                    <a:pt x="292306" y="197166"/>
                  </a:lnTo>
                  <a:lnTo>
                    <a:pt x="303552" y="194877"/>
                  </a:lnTo>
                  <a:lnTo>
                    <a:pt x="314556" y="192182"/>
                  </a:lnTo>
                  <a:lnTo>
                    <a:pt x="324229" y="188048"/>
                  </a:lnTo>
                  <a:lnTo>
                    <a:pt x="333015" y="182955"/>
                  </a:lnTo>
                  <a:lnTo>
                    <a:pt x="359663" y="164620"/>
                  </a:lnTo>
                  <a:lnTo>
                    <a:pt x="369492" y="157987"/>
                  </a:lnTo>
                  <a:lnTo>
                    <a:pt x="378382" y="148891"/>
                  </a:lnTo>
                  <a:lnTo>
                    <a:pt x="386646" y="138152"/>
                  </a:lnTo>
                  <a:lnTo>
                    <a:pt x="394493" y="126319"/>
                  </a:lnTo>
                  <a:lnTo>
                    <a:pt x="398555" y="112587"/>
                  </a:lnTo>
                  <a:lnTo>
                    <a:pt x="400095" y="97589"/>
                  </a:lnTo>
                  <a:lnTo>
                    <a:pt x="399953" y="81747"/>
                  </a:lnTo>
                  <a:lnTo>
                    <a:pt x="396352" y="67680"/>
                  </a:lnTo>
                  <a:lnTo>
                    <a:pt x="390446" y="54796"/>
                  </a:lnTo>
                  <a:lnTo>
                    <a:pt x="383002" y="42701"/>
                  </a:lnTo>
                  <a:lnTo>
                    <a:pt x="374534" y="33469"/>
                  </a:lnTo>
                  <a:lnTo>
                    <a:pt x="365383" y="26146"/>
                  </a:lnTo>
                  <a:lnTo>
                    <a:pt x="355776" y="20095"/>
                  </a:lnTo>
                  <a:lnTo>
                    <a:pt x="345866" y="14892"/>
                  </a:lnTo>
                  <a:lnTo>
                    <a:pt x="335753" y="10255"/>
                  </a:lnTo>
                  <a:lnTo>
                    <a:pt x="325505" y="5995"/>
                  </a:lnTo>
                  <a:lnTo>
                    <a:pt x="312830" y="3155"/>
                  </a:lnTo>
                  <a:lnTo>
                    <a:pt x="298537" y="1262"/>
                  </a:lnTo>
                  <a:lnTo>
                    <a:pt x="283165" y="0"/>
                  </a:lnTo>
                  <a:lnTo>
                    <a:pt x="269411" y="327"/>
                  </a:lnTo>
                  <a:lnTo>
                    <a:pt x="256737" y="1714"/>
                  </a:lnTo>
                  <a:lnTo>
                    <a:pt x="210351" y="185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12381" y="954159"/>
              <a:ext cx="178800" cy="371059"/>
            </a:xfrm>
            <a:custGeom>
              <a:avLst/>
              <a:gdLst/>
              <a:ahLst/>
              <a:cxnLst/>
              <a:rect l="0" t="0" r="0" b="0"/>
              <a:pathLst>
                <a:path w="178800" h="371059">
                  <a:moveTo>
                    <a:pt x="178799" y="23977"/>
                  </a:moveTo>
                  <a:lnTo>
                    <a:pt x="167632" y="12810"/>
                  </a:lnTo>
                  <a:lnTo>
                    <a:pt x="159668" y="8352"/>
                  </a:lnTo>
                  <a:lnTo>
                    <a:pt x="149684" y="4212"/>
                  </a:lnTo>
                  <a:lnTo>
                    <a:pt x="138354" y="283"/>
                  </a:lnTo>
                  <a:lnTo>
                    <a:pt x="124957" y="0"/>
                  </a:lnTo>
                  <a:lnTo>
                    <a:pt x="110183" y="2150"/>
                  </a:lnTo>
                  <a:lnTo>
                    <a:pt x="94490" y="5920"/>
                  </a:lnTo>
                  <a:lnTo>
                    <a:pt x="79354" y="13107"/>
                  </a:lnTo>
                  <a:lnTo>
                    <a:pt x="64589" y="22574"/>
                  </a:lnTo>
                  <a:lnTo>
                    <a:pt x="50071" y="33559"/>
                  </a:lnTo>
                  <a:lnTo>
                    <a:pt x="39224" y="44389"/>
                  </a:lnTo>
                  <a:lnTo>
                    <a:pt x="30823" y="55114"/>
                  </a:lnTo>
                  <a:lnTo>
                    <a:pt x="24055" y="65770"/>
                  </a:lnTo>
                  <a:lnTo>
                    <a:pt x="18374" y="77549"/>
                  </a:lnTo>
                  <a:lnTo>
                    <a:pt x="13418" y="90076"/>
                  </a:lnTo>
                  <a:lnTo>
                    <a:pt x="8945" y="103102"/>
                  </a:lnTo>
                  <a:lnTo>
                    <a:pt x="7132" y="116460"/>
                  </a:lnTo>
                  <a:lnTo>
                    <a:pt x="7092" y="130040"/>
                  </a:lnTo>
                  <a:lnTo>
                    <a:pt x="8234" y="143768"/>
                  </a:lnTo>
                  <a:lnTo>
                    <a:pt x="8995" y="157594"/>
                  </a:lnTo>
                  <a:lnTo>
                    <a:pt x="9841" y="185422"/>
                  </a:lnTo>
                  <a:lnTo>
                    <a:pt x="11235" y="198219"/>
                  </a:lnTo>
                  <a:lnTo>
                    <a:pt x="13333" y="210255"/>
                  </a:lnTo>
                  <a:lnTo>
                    <a:pt x="15900" y="221786"/>
                  </a:lnTo>
                  <a:lnTo>
                    <a:pt x="19949" y="234147"/>
                  </a:lnTo>
                  <a:lnTo>
                    <a:pt x="24985" y="247063"/>
                  </a:lnTo>
                  <a:lnTo>
                    <a:pt x="30680" y="260348"/>
                  </a:lnTo>
                  <a:lnTo>
                    <a:pt x="35645" y="275047"/>
                  </a:lnTo>
                  <a:lnTo>
                    <a:pt x="40124" y="290690"/>
                  </a:lnTo>
                  <a:lnTo>
                    <a:pt x="44278" y="306962"/>
                  </a:lnTo>
                  <a:lnTo>
                    <a:pt x="45879" y="321315"/>
                  </a:lnTo>
                  <a:lnTo>
                    <a:pt x="45778" y="334390"/>
                  </a:lnTo>
                  <a:lnTo>
                    <a:pt x="44542" y="346613"/>
                  </a:lnTo>
                  <a:lnTo>
                    <a:pt x="39043" y="354761"/>
                  </a:lnTo>
                  <a:lnTo>
                    <a:pt x="30704" y="360193"/>
                  </a:lnTo>
                  <a:lnTo>
                    <a:pt x="0" y="3710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996687" y="1199006"/>
              <a:ext cx="210353" cy="21036"/>
            </a:xfrm>
            <a:custGeom>
              <a:avLst/>
              <a:gdLst/>
              <a:ahLst/>
              <a:cxnLst/>
              <a:rect l="0" t="0" r="0" b="0"/>
              <a:pathLst>
                <a:path w="210353" h="21036">
                  <a:moveTo>
                    <a:pt x="0" y="21035"/>
                  </a:moveTo>
                  <a:lnTo>
                    <a:pt x="22333" y="15452"/>
                  </a:lnTo>
                  <a:lnTo>
                    <a:pt x="32419" y="12638"/>
                  </a:lnTo>
                  <a:lnTo>
                    <a:pt x="52973" y="6396"/>
                  </a:lnTo>
                  <a:lnTo>
                    <a:pt x="64530" y="4264"/>
                  </a:lnTo>
                  <a:lnTo>
                    <a:pt x="76910" y="2842"/>
                  </a:lnTo>
                  <a:lnTo>
                    <a:pt x="89838" y="1895"/>
                  </a:lnTo>
                  <a:lnTo>
                    <a:pt x="103131" y="1263"/>
                  </a:lnTo>
                  <a:lnTo>
                    <a:pt x="130366" y="561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343768" y="1125383"/>
              <a:ext cx="31553" cy="199835"/>
            </a:xfrm>
            <a:custGeom>
              <a:avLst/>
              <a:gdLst/>
              <a:ahLst/>
              <a:cxnLst/>
              <a:rect l="0" t="0" r="0" b="0"/>
              <a:pathLst>
                <a:path w="31553" h="199835">
                  <a:moveTo>
                    <a:pt x="0" y="0"/>
                  </a:moveTo>
                  <a:lnTo>
                    <a:pt x="0" y="22333"/>
                  </a:lnTo>
                  <a:lnTo>
                    <a:pt x="1168" y="34755"/>
                  </a:lnTo>
                  <a:lnTo>
                    <a:pt x="3116" y="48880"/>
                  </a:lnTo>
                  <a:lnTo>
                    <a:pt x="8396" y="80155"/>
                  </a:lnTo>
                  <a:lnTo>
                    <a:pt x="14639" y="113532"/>
                  </a:lnTo>
                  <a:lnTo>
                    <a:pt x="17939" y="128276"/>
                  </a:lnTo>
                  <a:lnTo>
                    <a:pt x="21308" y="141611"/>
                  </a:lnTo>
                  <a:lnTo>
                    <a:pt x="31552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440345" y="1145009"/>
              <a:ext cx="197917" cy="201244"/>
            </a:xfrm>
            <a:custGeom>
              <a:avLst/>
              <a:gdLst/>
              <a:ahLst/>
              <a:cxnLst/>
              <a:rect l="0" t="0" r="0" b="0"/>
              <a:pathLst>
                <a:path w="197917" h="201244">
                  <a:moveTo>
                    <a:pt x="8599" y="1409"/>
                  </a:moveTo>
                  <a:lnTo>
                    <a:pt x="14182" y="18159"/>
                  </a:lnTo>
                  <a:lnTo>
                    <a:pt x="16996" y="27768"/>
                  </a:lnTo>
                  <a:lnTo>
                    <a:pt x="23238" y="50909"/>
                  </a:lnTo>
                  <a:lnTo>
                    <a:pt x="24201" y="62456"/>
                  </a:lnTo>
                  <a:lnTo>
                    <a:pt x="23675" y="73660"/>
                  </a:lnTo>
                  <a:lnTo>
                    <a:pt x="22155" y="84635"/>
                  </a:lnTo>
                  <a:lnTo>
                    <a:pt x="21142" y="96626"/>
                  </a:lnTo>
                  <a:lnTo>
                    <a:pt x="20467" y="109294"/>
                  </a:lnTo>
                  <a:lnTo>
                    <a:pt x="20017" y="122415"/>
                  </a:lnTo>
                  <a:lnTo>
                    <a:pt x="18548" y="134667"/>
                  </a:lnTo>
                  <a:lnTo>
                    <a:pt x="16400" y="146342"/>
                  </a:lnTo>
                  <a:lnTo>
                    <a:pt x="13800" y="157630"/>
                  </a:lnTo>
                  <a:lnTo>
                    <a:pt x="10898" y="160482"/>
                  </a:lnTo>
                  <a:lnTo>
                    <a:pt x="7794" y="157708"/>
                  </a:lnTo>
                  <a:lnTo>
                    <a:pt x="4556" y="151185"/>
                  </a:lnTo>
                  <a:lnTo>
                    <a:pt x="2398" y="142161"/>
                  </a:lnTo>
                  <a:lnTo>
                    <a:pt x="959" y="131471"/>
                  </a:lnTo>
                  <a:lnTo>
                    <a:pt x="0" y="119670"/>
                  </a:lnTo>
                  <a:lnTo>
                    <a:pt x="529" y="108296"/>
                  </a:lnTo>
                  <a:lnTo>
                    <a:pt x="2050" y="97208"/>
                  </a:lnTo>
                  <a:lnTo>
                    <a:pt x="4233" y="86310"/>
                  </a:lnTo>
                  <a:lnTo>
                    <a:pt x="9194" y="74370"/>
                  </a:lnTo>
                  <a:lnTo>
                    <a:pt x="16007" y="61736"/>
                  </a:lnTo>
                  <a:lnTo>
                    <a:pt x="24055" y="48639"/>
                  </a:lnTo>
                  <a:lnTo>
                    <a:pt x="31758" y="37570"/>
                  </a:lnTo>
                  <a:lnTo>
                    <a:pt x="39231" y="27853"/>
                  </a:lnTo>
                  <a:lnTo>
                    <a:pt x="46549" y="19039"/>
                  </a:lnTo>
                  <a:lnTo>
                    <a:pt x="56103" y="11993"/>
                  </a:lnTo>
                  <a:lnTo>
                    <a:pt x="67146" y="6128"/>
                  </a:lnTo>
                  <a:lnTo>
                    <a:pt x="79183" y="1049"/>
                  </a:lnTo>
                  <a:lnTo>
                    <a:pt x="93051" y="0"/>
                  </a:lnTo>
                  <a:lnTo>
                    <a:pt x="108139" y="1638"/>
                  </a:lnTo>
                  <a:lnTo>
                    <a:pt x="124041" y="5068"/>
                  </a:lnTo>
                  <a:lnTo>
                    <a:pt x="136980" y="12028"/>
                  </a:lnTo>
                  <a:lnTo>
                    <a:pt x="147943" y="21343"/>
                  </a:lnTo>
                  <a:lnTo>
                    <a:pt x="157589" y="32228"/>
                  </a:lnTo>
                  <a:lnTo>
                    <a:pt x="165188" y="42990"/>
                  </a:lnTo>
                  <a:lnTo>
                    <a:pt x="171423" y="53671"/>
                  </a:lnTo>
                  <a:lnTo>
                    <a:pt x="176748" y="64297"/>
                  </a:lnTo>
                  <a:lnTo>
                    <a:pt x="181466" y="77224"/>
                  </a:lnTo>
                  <a:lnTo>
                    <a:pt x="185781" y="91686"/>
                  </a:lnTo>
                  <a:lnTo>
                    <a:pt x="189826" y="107170"/>
                  </a:lnTo>
                  <a:lnTo>
                    <a:pt x="192522" y="122167"/>
                  </a:lnTo>
                  <a:lnTo>
                    <a:pt x="194320" y="136839"/>
                  </a:lnTo>
                  <a:lnTo>
                    <a:pt x="197916" y="2012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711884" y="1135900"/>
              <a:ext cx="10518" cy="220871"/>
            </a:xfrm>
            <a:custGeom>
              <a:avLst/>
              <a:gdLst/>
              <a:ahLst/>
              <a:cxnLst/>
              <a:rect l="0" t="0" r="0" b="0"/>
              <a:pathLst>
                <a:path w="10518" h="220871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6"/>
                  </a:lnTo>
                  <a:lnTo>
                    <a:pt x="9055" y="55084"/>
                  </a:lnTo>
                  <a:lnTo>
                    <a:pt x="9868" y="89925"/>
                  </a:lnTo>
                  <a:lnTo>
                    <a:pt x="10517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838095" y="1125383"/>
              <a:ext cx="165986" cy="227363"/>
            </a:xfrm>
            <a:custGeom>
              <a:avLst/>
              <a:gdLst/>
              <a:ahLst/>
              <a:cxnLst/>
              <a:rect l="0" t="0" r="0" b="0"/>
              <a:pathLst>
                <a:path w="165986" h="227363">
                  <a:moveTo>
                    <a:pt x="94658" y="0"/>
                  </a:moveTo>
                  <a:lnTo>
                    <a:pt x="72325" y="0"/>
                  </a:lnTo>
                  <a:lnTo>
                    <a:pt x="62239" y="1168"/>
                  </a:lnTo>
                  <a:lnTo>
                    <a:pt x="52011" y="3116"/>
                  </a:lnTo>
                  <a:lnTo>
                    <a:pt x="41685" y="5583"/>
                  </a:lnTo>
                  <a:lnTo>
                    <a:pt x="31296" y="9565"/>
                  </a:lnTo>
                  <a:lnTo>
                    <a:pt x="20864" y="14557"/>
                  </a:lnTo>
                  <a:lnTo>
                    <a:pt x="10404" y="20222"/>
                  </a:lnTo>
                  <a:lnTo>
                    <a:pt x="6936" y="28673"/>
                  </a:lnTo>
                  <a:lnTo>
                    <a:pt x="8130" y="38982"/>
                  </a:lnTo>
                  <a:lnTo>
                    <a:pt x="12431" y="50529"/>
                  </a:lnTo>
                  <a:lnTo>
                    <a:pt x="21142" y="60564"/>
                  </a:lnTo>
                  <a:lnTo>
                    <a:pt x="32793" y="69591"/>
                  </a:lnTo>
                  <a:lnTo>
                    <a:pt x="58982" y="85855"/>
                  </a:lnTo>
                  <a:lnTo>
                    <a:pt x="82308" y="100873"/>
                  </a:lnTo>
                  <a:lnTo>
                    <a:pt x="92268" y="108151"/>
                  </a:lnTo>
                  <a:lnTo>
                    <a:pt x="101245" y="115339"/>
                  </a:lnTo>
                  <a:lnTo>
                    <a:pt x="109567" y="122469"/>
                  </a:lnTo>
                  <a:lnTo>
                    <a:pt x="118621" y="129559"/>
                  </a:lnTo>
                  <a:lnTo>
                    <a:pt x="128163" y="136624"/>
                  </a:lnTo>
                  <a:lnTo>
                    <a:pt x="138030" y="143670"/>
                  </a:lnTo>
                  <a:lnTo>
                    <a:pt x="146945" y="151874"/>
                  </a:lnTo>
                  <a:lnTo>
                    <a:pt x="155226" y="160849"/>
                  </a:lnTo>
                  <a:lnTo>
                    <a:pt x="163084" y="170338"/>
                  </a:lnTo>
                  <a:lnTo>
                    <a:pt x="165985" y="179001"/>
                  </a:lnTo>
                  <a:lnTo>
                    <a:pt x="165582" y="187114"/>
                  </a:lnTo>
                  <a:lnTo>
                    <a:pt x="162976" y="194860"/>
                  </a:lnTo>
                  <a:lnTo>
                    <a:pt x="156564" y="202361"/>
                  </a:lnTo>
                  <a:lnTo>
                    <a:pt x="147615" y="209699"/>
                  </a:lnTo>
                  <a:lnTo>
                    <a:pt x="136974" y="216928"/>
                  </a:lnTo>
                  <a:lnTo>
                    <a:pt x="124038" y="221748"/>
                  </a:lnTo>
                  <a:lnTo>
                    <a:pt x="109570" y="224961"/>
                  </a:lnTo>
                  <a:lnTo>
                    <a:pt x="94082" y="227103"/>
                  </a:lnTo>
                  <a:lnTo>
                    <a:pt x="80250" y="227362"/>
                  </a:lnTo>
                  <a:lnTo>
                    <a:pt x="67524" y="226366"/>
                  </a:lnTo>
                  <a:lnTo>
                    <a:pt x="55533" y="224534"/>
                  </a:lnTo>
                  <a:lnTo>
                    <a:pt x="44034" y="219806"/>
                  </a:lnTo>
                  <a:lnTo>
                    <a:pt x="32861" y="213149"/>
                  </a:ln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090950" y="1062277"/>
              <a:ext cx="167850" cy="305011"/>
            </a:xfrm>
            <a:custGeom>
              <a:avLst/>
              <a:gdLst/>
              <a:ahLst/>
              <a:cxnLst/>
              <a:rect l="0" t="0" r="0" b="0"/>
              <a:pathLst>
                <a:path w="167850" h="305011">
                  <a:moveTo>
                    <a:pt x="10085" y="0"/>
                  </a:moveTo>
                  <a:lnTo>
                    <a:pt x="10085" y="107949"/>
                  </a:lnTo>
                  <a:lnTo>
                    <a:pt x="8916" y="122217"/>
                  </a:lnTo>
                  <a:lnTo>
                    <a:pt x="6968" y="136403"/>
                  </a:lnTo>
                  <a:lnTo>
                    <a:pt x="4501" y="150535"/>
                  </a:lnTo>
                  <a:lnTo>
                    <a:pt x="2856" y="165800"/>
                  </a:lnTo>
                  <a:lnTo>
                    <a:pt x="1760" y="181819"/>
                  </a:lnTo>
                  <a:lnTo>
                    <a:pt x="541" y="214031"/>
                  </a:lnTo>
                  <a:lnTo>
                    <a:pt x="0" y="243930"/>
                  </a:lnTo>
                  <a:lnTo>
                    <a:pt x="1024" y="249098"/>
                  </a:lnTo>
                  <a:lnTo>
                    <a:pt x="2876" y="247869"/>
                  </a:lnTo>
                  <a:lnTo>
                    <a:pt x="5279" y="242375"/>
                  </a:lnTo>
                  <a:lnTo>
                    <a:pt x="8049" y="235206"/>
                  </a:lnTo>
                  <a:lnTo>
                    <a:pt x="14244" y="217893"/>
                  </a:lnTo>
                  <a:lnTo>
                    <a:pt x="24302" y="188435"/>
                  </a:lnTo>
                  <a:lnTo>
                    <a:pt x="30080" y="177042"/>
                  </a:lnTo>
                  <a:lnTo>
                    <a:pt x="37439" y="164773"/>
                  </a:lnTo>
                  <a:lnTo>
                    <a:pt x="45850" y="151919"/>
                  </a:lnTo>
                  <a:lnTo>
                    <a:pt x="54964" y="142181"/>
                  </a:lnTo>
                  <a:lnTo>
                    <a:pt x="64545" y="134521"/>
                  </a:lnTo>
                  <a:lnTo>
                    <a:pt x="74438" y="128245"/>
                  </a:lnTo>
                  <a:lnTo>
                    <a:pt x="83371" y="126398"/>
                  </a:lnTo>
                  <a:lnTo>
                    <a:pt x="91664" y="127505"/>
                  </a:lnTo>
                  <a:lnTo>
                    <a:pt x="99530" y="130579"/>
                  </a:lnTo>
                  <a:lnTo>
                    <a:pt x="107111" y="136135"/>
                  </a:lnTo>
                  <a:lnTo>
                    <a:pt x="114502" y="143345"/>
                  </a:lnTo>
                  <a:lnTo>
                    <a:pt x="121767" y="151657"/>
                  </a:lnTo>
                  <a:lnTo>
                    <a:pt x="126610" y="163042"/>
                  </a:lnTo>
                  <a:lnTo>
                    <a:pt x="129839" y="176474"/>
                  </a:lnTo>
                  <a:lnTo>
                    <a:pt x="131991" y="191273"/>
                  </a:lnTo>
                  <a:lnTo>
                    <a:pt x="134594" y="205813"/>
                  </a:lnTo>
                  <a:lnTo>
                    <a:pt x="137499" y="220181"/>
                  </a:lnTo>
                  <a:lnTo>
                    <a:pt x="140604" y="234434"/>
                  </a:lnTo>
                  <a:lnTo>
                    <a:pt x="143842" y="247442"/>
                  </a:lnTo>
                  <a:lnTo>
                    <a:pt x="147170" y="259620"/>
                  </a:lnTo>
                  <a:lnTo>
                    <a:pt x="167849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639456" y="1051759"/>
              <a:ext cx="29530" cy="273459"/>
            </a:xfrm>
            <a:custGeom>
              <a:avLst/>
              <a:gdLst/>
              <a:ahLst/>
              <a:cxnLst/>
              <a:rect l="0" t="0" r="0" b="0"/>
              <a:pathLst>
                <a:path w="29530" h="273459">
                  <a:moveTo>
                    <a:pt x="29529" y="0"/>
                  </a:moveTo>
                  <a:lnTo>
                    <a:pt x="23946" y="22334"/>
                  </a:lnTo>
                  <a:lnTo>
                    <a:pt x="21132" y="37093"/>
                  </a:lnTo>
                  <a:lnTo>
                    <a:pt x="4806" y="137228"/>
                  </a:lnTo>
                  <a:lnTo>
                    <a:pt x="2529" y="156928"/>
                  </a:lnTo>
                  <a:lnTo>
                    <a:pt x="1011" y="175905"/>
                  </a:lnTo>
                  <a:lnTo>
                    <a:pt x="0" y="194399"/>
                  </a:lnTo>
                  <a:lnTo>
                    <a:pt x="494" y="210234"/>
                  </a:lnTo>
                  <a:lnTo>
                    <a:pt x="1992" y="224297"/>
                  </a:lnTo>
                  <a:lnTo>
                    <a:pt x="8494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521739" y="1138718"/>
              <a:ext cx="486842" cy="186638"/>
            </a:xfrm>
            <a:custGeom>
              <a:avLst/>
              <a:gdLst/>
              <a:ahLst/>
              <a:cxnLst/>
              <a:rect l="0" t="0" r="0" b="0"/>
              <a:pathLst>
                <a:path w="486842" h="186638">
                  <a:moveTo>
                    <a:pt x="0" y="28735"/>
                  </a:moveTo>
                  <a:lnTo>
                    <a:pt x="43917" y="43374"/>
                  </a:lnTo>
                  <a:lnTo>
                    <a:pt x="54988" y="45506"/>
                  </a:lnTo>
                  <a:lnTo>
                    <a:pt x="67042" y="46927"/>
                  </a:lnTo>
                  <a:lnTo>
                    <a:pt x="79753" y="47875"/>
                  </a:lnTo>
                  <a:lnTo>
                    <a:pt x="92902" y="48507"/>
                  </a:lnTo>
                  <a:lnTo>
                    <a:pt x="119977" y="49209"/>
                  </a:lnTo>
                  <a:lnTo>
                    <a:pt x="255515" y="49755"/>
                  </a:lnTo>
                  <a:lnTo>
                    <a:pt x="268507" y="48592"/>
                  </a:lnTo>
                  <a:lnTo>
                    <a:pt x="280675" y="46647"/>
                  </a:lnTo>
                  <a:lnTo>
                    <a:pt x="292292" y="44182"/>
                  </a:lnTo>
                  <a:lnTo>
                    <a:pt x="304712" y="42539"/>
                  </a:lnTo>
                  <a:lnTo>
                    <a:pt x="317666" y="41444"/>
                  </a:lnTo>
                  <a:lnTo>
                    <a:pt x="330977" y="40713"/>
                  </a:lnTo>
                  <a:lnTo>
                    <a:pt x="335176" y="42564"/>
                  </a:lnTo>
                  <a:lnTo>
                    <a:pt x="333302" y="46134"/>
                  </a:lnTo>
                  <a:lnTo>
                    <a:pt x="327377" y="50852"/>
                  </a:lnTo>
                  <a:lnTo>
                    <a:pt x="321090" y="56335"/>
                  </a:lnTo>
                  <a:lnTo>
                    <a:pt x="314562" y="62327"/>
                  </a:lnTo>
                  <a:lnTo>
                    <a:pt x="301075" y="75217"/>
                  </a:lnTo>
                  <a:lnTo>
                    <a:pt x="287290" y="88737"/>
                  </a:lnTo>
                  <a:lnTo>
                    <a:pt x="281510" y="97952"/>
                  </a:lnTo>
                  <a:lnTo>
                    <a:pt x="276488" y="108770"/>
                  </a:lnTo>
                  <a:lnTo>
                    <a:pt x="271972" y="120656"/>
                  </a:lnTo>
                  <a:lnTo>
                    <a:pt x="271299" y="132086"/>
                  </a:lnTo>
                  <a:lnTo>
                    <a:pt x="273187" y="143212"/>
                  </a:lnTo>
                  <a:lnTo>
                    <a:pt x="276783" y="154135"/>
                  </a:lnTo>
                  <a:lnTo>
                    <a:pt x="285023" y="163754"/>
                  </a:lnTo>
                  <a:lnTo>
                    <a:pt x="296360" y="172504"/>
                  </a:lnTo>
                  <a:lnTo>
                    <a:pt x="309761" y="180675"/>
                  </a:lnTo>
                  <a:lnTo>
                    <a:pt x="325707" y="184954"/>
                  </a:lnTo>
                  <a:lnTo>
                    <a:pt x="343349" y="186637"/>
                  </a:lnTo>
                  <a:lnTo>
                    <a:pt x="362122" y="186591"/>
                  </a:lnTo>
                  <a:lnTo>
                    <a:pt x="378143" y="185392"/>
                  </a:lnTo>
                  <a:lnTo>
                    <a:pt x="392331" y="183424"/>
                  </a:lnTo>
                  <a:lnTo>
                    <a:pt x="405294" y="180943"/>
                  </a:lnTo>
                  <a:lnTo>
                    <a:pt x="417443" y="176952"/>
                  </a:lnTo>
                  <a:lnTo>
                    <a:pt x="429047" y="171954"/>
                  </a:lnTo>
                  <a:lnTo>
                    <a:pt x="440289" y="166285"/>
                  </a:lnTo>
                  <a:lnTo>
                    <a:pt x="450122" y="160168"/>
                  </a:lnTo>
                  <a:lnTo>
                    <a:pt x="459014" y="153753"/>
                  </a:lnTo>
                  <a:lnTo>
                    <a:pt x="467279" y="147139"/>
                  </a:lnTo>
                  <a:lnTo>
                    <a:pt x="473958" y="139224"/>
                  </a:lnTo>
                  <a:lnTo>
                    <a:pt x="479579" y="130441"/>
                  </a:lnTo>
                  <a:lnTo>
                    <a:pt x="484495" y="121080"/>
                  </a:lnTo>
                  <a:lnTo>
                    <a:pt x="486603" y="108996"/>
                  </a:lnTo>
                  <a:lnTo>
                    <a:pt x="486841" y="95097"/>
                  </a:lnTo>
                  <a:lnTo>
                    <a:pt x="485830" y="79988"/>
                  </a:lnTo>
                  <a:lnTo>
                    <a:pt x="482819" y="67578"/>
                  </a:lnTo>
                  <a:lnTo>
                    <a:pt x="478474" y="56968"/>
                  </a:lnTo>
                  <a:lnTo>
                    <a:pt x="473241" y="47557"/>
                  </a:lnTo>
                  <a:lnTo>
                    <a:pt x="466246" y="38946"/>
                  </a:lnTo>
                  <a:lnTo>
                    <a:pt x="458077" y="30868"/>
                  </a:lnTo>
                  <a:lnTo>
                    <a:pt x="449125" y="23145"/>
                  </a:lnTo>
                  <a:lnTo>
                    <a:pt x="437314" y="16828"/>
                  </a:lnTo>
                  <a:lnTo>
                    <a:pt x="423597" y="11448"/>
                  </a:lnTo>
                  <a:lnTo>
                    <a:pt x="408609" y="6693"/>
                  </a:lnTo>
                  <a:lnTo>
                    <a:pt x="393943" y="3522"/>
                  </a:lnTo>
                  <a:lnTo>
                    <a:pt x="379491" y="1409"/>
                  </a:lnTo>
                  <a:lnTo>
                    <a:pt x="365181" y="0"/>
                  </a:lnTo>
                  <a:lnTo>
                    <a:pt x="353305" y="1398"/>
                  </a:lnTo>
                  <a:lnTo>
                    <a:pt x="343050" y="4667"/>
                  </a:lnTo>
                  <a:lnTo>
                    <a:pt x="333876" y="9184"/>
                  </a:lnTo>
                  <a:lnTo>
                    <a:pt x="331266" y="15701"/>
                  </a:lnTo>
                  <a:lnTo>
                    <a:pt x="333031" y="23551"/>
                  </a:lnTo>
                  <a:lnTo>
                    <a:pt x="347081" y="497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123303" y="1141162"/>
              <a:ext cx="334503" cy="224461"/>
            </a:xfrm>
            <a:custGeom>
              <a:avLst/>
              <a:gdLst/>
              <a:ahLst/>
              <a:cxnLst/>
              <a:rect l="0" t="0" r="0" b="0"/>
              <a:pathLst>
                <a:path w="334503" h="224461">
                  <a:moveTo>
                    <a:pt x="40009" y="15773"/>
                  </a:moveTo>
                  <a:lnTo>
                    <a:pt x="40009" y="43690"/>
                  </a:lnTo>
                  <a:lnTo>
                    <a:pt x="38840" y="55420"/>
                  </a:lnTo>
                  <a:lnTo>
                    <a:pt x="36893" y="66746"/>
                  </a:lnTo>
                  <a:lnTo>
                    <a:pt x="34426" y="77802"/>
                  </a:lnTo>
                  <a:lnTo>
                    <a:pt x="28568" y="108784"/>
                  </a:lnTo>
                  <a:lnTo>
                    <a:pt x="18700" y="162532"/>
                  </a:lnTo>
                  <a:lnTo>
                    <a:pt x="15286" y="180224"/>
                  </a:lnTo>
                  <a:lnTo>
                    <a:pt x="11841" y="195524"/>
                  </a:lnTo>
                  <a:lnTo>
                    <a:pt x="8375" y="209230"/>
                  </a:lnTo>
                  <a:lnTo>
                    <a:pt x="4896" y="221874"/>
                  </a:lnTo>
                  <a:lnTo>
                    <a:pt x="2577" y="224460"/>
                  </a:lnTo>
                  <a:lnTo>
                    <a:pt x="1031" y="220340"/>
                  </a:lnTo>
                  <a:lnTo>
                    <a:pt x="0" y="211751"/>
                  </a:lnTo>
                  <a:lnTo>
                    <a:pt x="482" y="202519"/>
                  </a:lnTo>
                  <a:lnTo>
                    <a:pt x="1971" y="192858"/>
                  </a:lnTo>
                  <a:lnTo>
                    <a:pt x="4133" y="182912"/>
                  </a:lnTo>
                  <a:lnTo>
                    <a:pt x="5574" y="171607"/>
                  </a:lnTo>
                  <a:lnTo>
                    <a:pt x="6535" y="159396"/>
                  </a:lnTo>
                  <a:lnTo>
                    <a:pt x="7175" y="146580"/>
                  </a:lnTo>
                  <a:lnTo>
                    <a:pt x="8771" y="134531"/>
                  </a:lnTo>
                  <a:lnTo>
                    <a:pt x="11003" y="122992"/>
                  </a:lnTo>
                  <a:lnTo>
                    <a:pt x="13660" y="111793"/>
                  </a:lnTo>
                  <a:lnTo>
                    <a:pt x="17769" y="100822"/>
                  </a:lnTo>
                  <a:lnTo>
                    <a:pt x="22845" y="90002"/>
                  </a:lnTo>
                  <a:lnTo>
                    <a:pt x="28566" y="79282"/>
                  </a:lnTo>
                  <a:lnTo>
                    <a:pt x="35886" y="68630"/>
                  </a:lnTo>
                  <a:lnTo>
                    <a:pt x="44272" y="58023"/>
                  </a:lnTo>
                  <a:lnTo>
                    <a:pt x="53369" y="47446"/>
                  </a:lnTo>
                  <a:lnTo>
                    <a:pt x="64108" y="40394"/>
                  </a:lnTo>
                  <a:lnTo>
                    <a:pt x="75942" y="35693"/>
                  </a:lnTo>
                  <a:lnTo>
                    <a:pt x="88505" y="32559"/>
                  </a:lnTo>
                  <a:lnTo>
                    <a:pt x="100387" y="33976"/>
                  </a:lnTo>
                  <a:lnTo>
                    <a:pt x="111814" y="38426"/>
                  </a:lnTo>
                  <a:lnTo>
                    <a:pt x="122938" y="44898"/>
                  </a:lnTo>
                  <a:lnTo>
                    <a:pt x="132691" y="53888"/>
                  </a:lnTo>
                  <a:lnTo>
                    <a:pt x="141530" y="64556"/>
                  </a:lnTo>
                  <a:lnTo>
                    <a:pt x="149760" y="76342"/>
                  </a:lnTo>
                  <a:lnTo>
                    <a:pt x="156416" y="90042"/>
                  </a:lnTo>
                  <a:lnTo>
                    <a:pt x="162021" y="105019"/>
                  </a:lnTo>
                  <a:lnTo>
                    <a:pt x="166927" y="120847"/>
                  </a:lnTo>
                  <a:lnTo>
                    <a:pt x="170197" y="137242"/>
                  </a:lnTo>
                  <a:lnTo>
                    <a:pt x="172377" y="154015"/>
                  </a:lnTo>
                  <a:lnTo>
                    <a:pt x="173831" y="171040"/>
                  </a:lnTo>
                  <a:lnTo>
                    <a:pt x="174800" y="177715"/>
                  </a:lnTo>
                  <a:lnTo>
                    <a:pt x="175446" y="177491"/>
                  </a:lnTo>
                  <a:lnTo>
                    <a:pt x="175876" y="172667"/>
                  </a:lnTo>
                  <a:lnTo>
                    <a:pt x="177332" y="164777"/>
                  </a:lnTo>
                  <a:lnTo>
                    <a:pt x="182066" y="143545"/>
                  </a:lnTo>
                  <a:lnTo>
                    <a:pt x="184965" y="132507"/>
                  </a:lnTo>
                  <a:lnTo>
                    <a:pt x="188065" y="121643"/>
                  </a:lnTo>
                  <a:lnTo>
                    <a:pt x="191301" y="110894"/>
                  </a:lnTo>
                  <a:lnTo>
                    <a:pt x="198013" y="86486"/>
                  </a:lnTo>
                  <a:lnTo>
                    <a:pt x="201439" y="73432"/>
                  </a:lnTo>
                  <a:lnTo>
                    <a:pt x="208362" y="49580"/>
                  </a:lnTo>
                  <a:lnTo>
                    <a:pt x="211844" y="38311"/>
                  </a:lnTo>
                  <a:lnTo>
                    <a:pt x="217671" y="27293"/>
                  </a:lnTo>
                  <a:lnTo>
                    <a:pt x="225062" y="16441"/>
                  </a:lnTo>
                  <a:lnTo>
                    <a:pt x="233495" y="5701"/>
                  </a:lnTo>
                  <a:lnTo>
                    <a:pt x="242623" y="878"/>
                  </a:lnTo>
                  <a:lnTo>
                    <a:pt x="252214" y="0"/>
                  </a:lnTo>
                  <a:lnTo>
                    <a:pt x="262114" y="1752"/>
                  </a:lnTo>
                  <a:lnTo>
                    <a:pt x="269883" y="7594"/>
                  </a:lnTo>
                  <a:lnTo>
                    <a:pt x="276230" y="16164"/>
                  </a:lnTo>
                  <a:lnTo>
                    <a:pt x="281631" y="26551"/>
                  </a:lnTo>
                  <a:lnTo>
                    <a:pt x="286399" y="38151"/>
                  </a:lnTo>
                  <a:lnTo>
                    <a:pt x="290748" y="50558"/>
                  </a:lnTo>
                  <a:lnTo>
                    <a:pt x="294815" y="63504"/>
                  </a:lnTo>
                  <a:lnTo>
                    <a:pt x="298695" y="77978"/>
                  </a:lnTo>
                  <a:lnTo>
                    <a:pt x="302450" y="93470"/>
                  </a:lnTo>
                  <a:lnTo>
                    <a:pt x="306122" y="109642"/>
                  </a:lnTo>
                  <a:lnTo>
                    <a:pt x="309739" y="123929"/>
                  </a:lnTo>
                  <a:lnTo>
                    <a:pt x="313319" y="136959"/>
                  </a:lnTo>
                  <a:lnTo>
                    <a:pt x="334502" y="1735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569677" y="1146418"/>
              <a:ext cx="156977" cy="210869"/>
            </a:xfrm>
            <a:custGeom>
              <a:avLst/>
              <a:gdLst/>
              <a:ahLst/>
              <a:cxnLst/>
              <a:rect l="0" t="0" r="0" b="0"/>
              <a:pathLst>
                <a:path w="156977" h="210869">
                  <a:moveTo>
                    <a:pt x="35374" y="0"/>
                  </a:moveTo>
                  <a:lnTo>
                    <a:pt x="29791" y="22333"/>
                  </a:lnTo>
                  <a:lnTo>
                    <a:pt x="25809" y="34755"/>
                  </a:lnTo>
                  <a:lnTo>
                    <a:pt x="20817" y="48880"/>
                  </a:lnTo>
                  <a:lnTo>
                    <a:pt x="15152" y="64139"/>
                  </a:lnTo>
                  <a:lnTo>
                    <a:pt x="10206" y="80155"/>
                  </a:lnTo>
                  <a:lnTo>
                    <a:pt x="5741" y="96676"/>
                  </a:lnTo>
                  <a:lnTo>
                    <a:pt x="1595" y="113533"/>
                  </a:lnTo>
                  <a:lnTo>
                    <a:pt x="0" y="128276"/>
                  </a:lnTo>
                  <a:lnTo>
                    <a:pt x="105" y="141611"/>
                  </a:lnTo>
                  <a:lnTo>
                    <a:pt x="1344" y="154007"/>
                  </a:lnTo>
                  <a:lnTo>
                    <a:pt x="4506" y="165777"/>
                  </a:lnTo>
                  <a:lnTo>
                    <a:pt x="8953" y="177129"/>
                  </a:lnTo>
                  <a:lnTo>
                    <a:pt x="14254" y="188203"/>
                  </a:lnTo>
                  <a:lnTo>
                    <a:pt x="22463" y="196755"/>
                  </a:lnTo>
                  <a:lnTo>
                    <a:pt x="32609" y="203624"/>
                  </a:lnTo>
                  <a:lnTo>
                    <a:pt x="44049" y="209373"/>
                  </a:lnTo>
                  <a:lnTo>
                    <a:pt x="57518" y="210868"/>
                  </a:lnTo>
                  <a:lnTo>
                    <a:pt x="72340" y="209527"/>
                  </a:lnTo>
                  <a:lnTo>
                    <a:pt x="88065" y="206296"/>
                  </a:lnTo>
                  <a:lnTo>
                    <a:pt x="100886" y="201805"/>
                  </a:lnTo>
                  <a:lnTo>
                    <a:pt x="111770" y="196473"/>
                  </a:lnTo>
                  <a:lnTo>
                    <a:pt x="121363" y="190582"/>
                  </a:lnTo>
                  <a:lnTo>
                    <a:pt x="130096" y="183148"/>
                  </a:lnTo>
                  <a:lnTo>
                    <a:pt x="138255" y="174687"/>
                  </a:lnTo>
                  <a:lnTo>
                    <a:pt x="146031" y="165540"/>
                  </a:lnTo>
                  <a:lnTo>
                    <a:pt x="151216" y="152430"/>
                  </a:lnTo>
                  <a:lnTo>
                    <a:pt x="154672" y="136679"/>
                  </a:lnTo>
                  <a:lnTo>
                    <a:pt x="156976" y="119166"/>
                  </a:lnTo>
                  <a:lnTo>
                    <a:pt x="156176" y="101648"/>
                  </a:lnTo>
                  <a:lnTo>
                    <a:pt x="153304" y="84126"/>
                  </a:lnTo>
                  <a:lnTo>
                    <a:pt x="149053" y="66601"/>
                  </a:lnTo>
                  <a:lnTo>
                    <a:pt x="141544" y="52581"/>
                  </a:lnTo>
                  <a:lnTo>
                    <a:pt x="131864" y="40897"/>
                  </a:lnTo>
                  <a:lnTo>
                    <a:pt x="120736" y="30770"/>
                  </a:lnTo>
                  <a:lnTo>
                    <a:pt x="109811" y="22851"/>
                  </a:lnTo>
                  <a:lnTo>
                    <a:pt x="99022" y="16402"/>
                  </a:lnTo>
                  <a:lnTo>
                    <a:pt x="88325" y="10935"/>
                  </a:lnTo>
                  <a:lnTo>
                    <a:pt x="76518" y="8458"/>
                  </a:lnTo>
                  <a:lnTo>
                    <a:pt x="63972" y="7976"/>
                  </a:lnTo>
                  <a:lnTo>
                    <a:pt x="50933" y="8823"/>
                  </a:lnTo>
                  <a:lnTo>
                    <a:pt x="45747" y="10557"/>
                  </a:lnTo>
                  <a:lnTo>
                    <a:pt x="45795" y="12881"/>
                  </a:lnTo>
                  <a:lnTo>
                    <a:pt x="66927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836439" y="1093830"/>
              <a:ext cx="1020208" cy="263663"/>
            </a:xfrm>
            <a:custGeom>
              <a:avLst/>
              <a:gdLst/>
              <a:ahLst/>
              <a:cxnLst/>
              <a:rect l="0" t="0" r="0" b="0"/>
              <a:pathLst>
                <a:path w="1020208" h="263663">
                  <a:moveTo>
                    <a:pt x="0" y="73623"/>
                  </a:moveTo>
                  <a:lnTo>
                    <a:pt x="14638" y="117540"/>
                  </a:lnTo>
                  <a:lnTo>
                    <a:pt x="16771" y="130948"/>
                  </a:lnTo>
                  <a:lnTo>
                    <a:pt x="18192" y="146898"/>
                  </a:lnTo>
                  <a:lnTo>
                    <a:pt x="19140" y="164544"/>
                  </a:lnTo>
                  <a:lnTo>
                    <a:pt x="20192" y="199731"/>
                  </a:lnTo>
                  <a:lnTo>
                    <a:pt x="20473" y="217295"/>
                  </a:lnTo>
                  <a:lnTo>
                    <a:pt x="19492" y="232510"/>
                  </a:lnTo>
                  <a:lnTo>
                    <a:pt x="17669" y="246159"/>
                  </a:lnTo>
                  <a:lnTo>
                    <a:pt x="15285" y="258764"/>
                  </a:lnTo>
                  <a:lnTo>
                    <a:pt x="12527" y="263662"/>
                  </a:lnTo>
                  <a:lnTo>
                    <a:pt x="9520" y="263421"/>
                  </a:lnTo>
                  <a:lnTo>
                    <a:pt x="6347" y="259755"/>
                  </a:lnTo>
                  <a:lnTo>
                    <a:pt x="4231" y="249130"/>
                  </a:lnTo>
                  <a:lnTo>
                    <a:pt x="2821" y="233867"/>
                  </a:lnTo>
                  <a:lnTo>
                    <a:pt x="1880" y="215511"/>
                  </a:lnTo>
                  <a:lnTo>
                    <a:pt x="835" y="173301"/>
                  </a:lnTo>
                  <a:lnTo>
                    <a:pt x="557" y="150593"/>
                  </a:lnTo>
                  <a:lnTo>
                    <a:pt x="2708" y="130779"/>
                  </a:lnTo>
                  <a:lnTo>
                    <a:pt x="6480" y="112896"/>
                  </a:lnTo>
                  <a:lnTo>
                    <a:pt x="11332" y="96299"/>
                  </a:lnTo>
                  <a:lnTo>
                    <a:pt x="16903" y="82897"/>
                  </a:lnTo>
                  <a:lnTo>
                    <a:pt x="22955" y="71625"/>
                  </a:lnTo>
                  <a:lnTo>
                    <a:pt x="29327" y="61774"/>
                  </a:lnTo>
                  <a:lnTo>
                    <a:pt x="38249" y="52869"/>
                  </a:lnTo>
                  <a:lnTo>
                    <a:pt x="48872" y="44595"/>
                  </a:lnTo>
                  <a:lnTo>
                    <a:pt x="60628" y="36741"/>
                  </a:lnTo>
                  <a:lnTo>
                    <a:pt x="73140" y="31506"/>
                  </a:lnTo>
                  <a:lnTo>
                    <a:pt x="99508" y="25689"/>
                  </a:lnTo>
                  <a:lnTo>
                    <a:pt x="123691" y="26220"/>
                  </a:lnTo>
                  <a:lnTo>
                    <a:pt x="135049" y="27997"/>
                  </a:lnTo>
                  <a:lnTo>
                    <a:pt x="146127" y="32688"/>
                  </a:lnTo>
                  <a:lnTo>
                    <a:pt x="157017" y="39321"/>
                  </a:lnTo>
                  <a:lnTo>
                    <a:pt x="167783" y="47249"/>
                  </a:lnTo>
                  <a:lnTo>
                    <a:pt x="177298" y="58378"/>
                  </a:lnTo>
                  <a:lnTo>
                    <a:pt x="185978" y="71640"/>
                  </a:lnTo>
                  <a:lnTo>
                    <a:pt x="194103" y="86324"/>
                  </a:lnTo>
                  <a:lnTo>
                    <a:pt x="200688" y="99620"/>
                  </a:lnTo>
                  <a:lnTo>
                    <a:pt x="206246" y="111989"/>
                  </a:lnTo>
                  <a:lnTo>
                    <a:pt x="211120" y="123742"/>
                  </a:lnTo>
                  <a:lnTo>
                    <a:pt x="214370" y="138588"/>
                  </a:lnTo>
                  <a:lnTo>
                    <a:pt x="216536" y="155498"/>
                  </a:lnTo>
                  <a:lnTo>
                    <a:pt x="217980" y="173782"/>
                  </a:lnTo>
                  <a:lnTo>
                    <a:pt x="218943" y="190647"/>
                  </a:lnTo>
                  <a:lnTo>
                    <a:pt x="220014" y="221850"/>
                  </a:lnTo>
                  <a:lnTo>
                    <a:pt x="217961" y="228535"/>
                  </a:lnTo>
                  <a:lnTo>
                    <a:pt x="214256" y="229486"/>
                  </a:lnTo>
                  <a:lnTo>
                    <a:pt x="209448" y="226613"/>
                  </a:lnTo>
                  <a:lnTo>
                    <a:pt x="205075" y="221193"/>
                  </a:lnTo>
                  <a:lnTo>
                    <a:pt x="200991" y="214073"/>
                  </a:lnTo>
                  <a:lnTo>
                    <a:pt x="197099" y="205821"/>
                  </a:lnTo>
                  <a:lnTo>
                    <a:pt x="194505" y="193308"/>
                  </a:lnTo>
                  <a:lnTo>
                    <a:pt x="192775" y="177954"/>
                  </a:lnTo>
                  <a:lnTo>
                    <a:pt x="191622" y="160706"/>
                  </a:lnTo>
                  <a:lnTo>
                    <a:pt x="192022" y="143365"/>
                  </a:lnTo>
                  <a:lnTo>
                    <a:pt x="193457" y="125961"/>
                  </a:lnTo>
                  <a:lnTo>
                    <a:pt x="195582" y="108515"/>
                  </a:lnTo>
                  <a:lnTo>
                    <a:pt x="199337" y="92210"/>
                  </a:lnTo>
                  <a:lnTo>
                    <a:pt x="204176" y="76665"/>
                  </a:lnTo>
                  <a:lnTo>
                    <a:pt x="209740" y="61628"/>
                  </a:lnTo>
                  <a:lnTo>
                    <a:pt x="219293" y="49265"/>
                  </a:lnTo>
                  <a:lnTo>
                    <a:pt x="231504" y="38687"/>
                  </a:lnTo>
                  <a:lnTo>
                    <a:pt x="245489" y="29297"/>
                  </a:lnTo>
                  <a:lnTo>
                    <a:pt x="260654" y="21868"/>
                  </a:lnTo>
                  <a:lnTo>
                    <a:pt x="276608" y="15747"/>
                  </a:lnTo>
                  <a:lnTo>
                    <a:pt x="293087" y="10498"/>
                  </a:lnTo>
                  <a:lnTo>
                    <a:pt x="309917" y="8167"/>
                  </a:lnTo>
                  <a:lnTo>
                    <a:pt x="326979" y="7782"/>
                  </a:lnTo>
                  <a:lnTo>
                    <a:pt x="344197" y="8694"/>
                  </a:lnTo>
                  <a:lnTo>
                    <a:pt x="372678" y="15940"/>
                  </a:lnTo>
                  <a:lnTo>
                    <a:pt x="385180" y="21144"/>
                  </a:lnTo>
                  <a:lnTo>
                    <a:pt x="395853" y="28119"/>
                  </a:lnTo>
                  <a:lnTo>
                    <a:pt x="405305" y="36275"/>
                  </a:lnTo>
                  <a:lnTo>
                    <a:pt x="413944" y="45219"/>
                  </a:lnTo>
                  <a:lnTo>
                    <a:pt x="418534" y="57024"/>
                  </a:lnTo>
                  <a:lnTo>
                    <a:pt x="420426" y="70737"/>
                  </a:lnTo>
                  <a:lnTo>
                    <a:pt x="420518" y="85723"/>
                  </a:lnTo>
                  <a:lnTo>
                    <a:pt x="418243" y="101556"/>
                  </a:lnTo>
                  <a:lnTo>
                    <a:pt x="414389" y="117955"/>
                  </a:lnTo>
                  <a:lnTo>
                    <a:pt x="405043" y="149420"/>
                  </a:lnTo>
                  <a:lnTo>
                    <a:pt x="396993" y="175090"/>
                  </a:lnTo>
                  <a:lnTo>
                    <a:pt x="389520" y="201302"/>
                  </a:lnTo>
                  <a:lnTo>
                    <a:pt x="385891" y="214836"/>
                  </a:lnTo>
                  <a:lnTo>
                    <a:pt x="385810" y="226196"/>
                  </a:lnTo>
                  <a:lnTo>
                    <a:pt x="388092" y="236107"/>
                  </a:lnTo>
                  <a:lnTo>
                    <a:pt x="391951" y="245051"/>
                  </a:lnTo>
                  <a:lnTo>
                    <a:pt x="399198" y="249845"/>
                  </a:lnTo>
                  <a:lnTo>
                    <a:pt x="408704" y="251873"/>
                  </a:lnTo>
                  <a:lnTo>
                    <a:pt x="419715" y="252056"/>
                  </a:lnTo>
                  <a:lnTo>
                    <a:pt x="429394" y="249841"/>
                  </a:lnTo>
                  <a:lnTo>
                    <a:pt x="438183" y="246027"/>
                  </a:lnTo>
                  <a:lnTo>
                    <a:pt x="446380" y="241147"/>
                  </a:lnTo>
                  <a:lnTo>
                    <a:pt x="454182" y="234388"/>
                  </a:lnTo>
                  <a:lnTo>
                    <a:pt x="461720" y="226376"/>
                  </a:lnTo>
                  <a:lnTo>
                    <a:pt x="469084" y="217529"/>
                  </a:lnTo>
                  <a:lnTo>
                    <a:pt x="476329" y="208125"/>
                  </a:lnTo>
                  <a:lnTo>
                    <a:pt x="483497" y="198349"/>
                  </a:lnTo>
                  <a:lnTo>
                    <a:pt x="490612" y="188327"/>
                  </a:lnTo>
                  <a:lnTo>
                    <a:pt x="496525" y="178139"/>
                  </a:lnTo>
                  <a:lnTo>
                    <a:pt x="501635" y="167841"/>
                  </a:lnTo>
                  <a:lnTo>
                    <a:pt x="506211" y="157470"/>
                  </a:lnTo>
                  <a:lnTo>
                    <a:pt x="509261" y="143545"/>
                  </a:lnTo>
                  <a:lnTo>
                    <a:pt x="511295" y="127249"/>
                  </a:lnTo>
                  <a:lnTo>
                    <a:pt x="512651" y="109374"/>
                  </a:lnTo>
                  <a:lnTo>
                    <a:pt x="511217" y="93951"/>
                  </a:lnTo>
                  <a:lnTo>
                    <a:pt x="507924" y="80163"/>
                  </a:lnTo>
                  <a:lnTo>
                    <a:pt x="503392" y="67465"/>
                  </a:lnTo>
                  <a:lnTo>
                    <a:pt x="495695" y="56663"/>
                  </a:lnTo>
                  <a:lnTo>
                    <a:pt x="485890" y="47124"/>
                  </a:lnTo>
                  <a:lnTo>
                    <a:pt x="474679" y="38428"/>
                  </a:lnTo>
                  <a:lnTo>
                    <a:pt x="463699" y="31462"/>
                  </a:lnTo>
                  <a:lnTo>
                    <a:pt x="452873" y="25649"/>
                  </a:lnTo>
                  <a:lnTo>
                    <a:pt x="442150" y="20605"/>
                  </a:lnTo>
                  <a:lnTo>
                    <a:pt x="417770" y="15001"/>
                  </a:lnTo>
                  <a:lnTo>
                    <a:pt x="404725" y="13506"/>
                  </a:lnTo>
                  <a:lnTo>
                    <a:pt x="401871" y="13679"/>
                  </a:lnTo>
                  <a:lnTo>
                    <a:pt x="414281" y="16986"/>
                  </a:lnTo>
                  <a:lnTo>
                    <a:pt x="445507" y="19236"/>
                  </a:lnTo>
                  <a:lnTo>
                    <a:pt x="465285" y="19835"/>
                  </a:lnTo>
                  <a:lnTo>
                    <a:pt x="483146" y="19067"/>
                  </a:lnTo>
                  <a:lnTo>
                    <a:pt x="499728" y="17385"/>
                  </a:lnTo>
                  <a:lnTo>
                    <a:pt x="515457" y="15096"/>
                  </a:lnTo>
                  <a:lnTo>
                    <a:pt x="532954" y="13570"/>
                  </a:lnTo>
                  <a:lnTo>
                    <a:pt x="551631" y="12552"/>
                  </a:lnTo>
                  <a:lnTo>
                    <a:pt x="571094" y="11874"/>
                  </a:lnTo>
                  <a:lnTo>
                    <a:pt x="588744" y="13759"/>
                  </a:lnTo>
                  <a:lnTo>
                    <a:pt x="605185" y="17353"/>
                  </a:lnTo>
                  <a:lnTo>
                    <a:pt x="620820" y="22086"/>
                  </a:lnTo>
                  <a:lnTo>
                    <a:pt x="630075" y="31085"/>
                  </a:lnTo>
                  <a:lnTo>
                    <a:pt x="635077" y="42927"/>
                  </a:lnTo>
                  <a:lnTo>
                    <a:pt x="637242" y="56665"/>
                  </a:lnTo>
                  <a:lnTo>
                    <a:pt x="637517" y="69329"/>
                  </a:lnTo>
                  <a:lnTo>
                    <a:pt x="636531" y="81278"/>
                  </a:lnTo>
                  <a:lnTo>
                    <a:pt x="634706" y="92750"/>
                  </a:lnTo>
                  <a:lnTo>
                    <a:pt x="632320" y="103904"/>
                  </a:lnTo>
                  <a:lnTo>
                    <a:pt x="629561" y="114845"/>
                  </a:lnTo>
                  <a:lnTo>
                    <a:pt x="626554" y="125646"/>
                  </a:lnTo>
                  <a:lnTo>
                    <a:pt x="622211" y="137520"/>
                  </a:lnTo>
                  <a:lnTo>
                    <a:pt x="616979" y="150111"/>
                  </a:lnTo>
                  <a:lnTo>
                    <a:pt x="611154" y="163180"/>
                  </a:lnTo>
                  <a:lnTo>
                    <a:pt x="608439" y="175398"/>
                  </a:lnTo>
                  <a:lnTo>
                    <a:pt x="607798" y="187049"/>
                  </a:lnTo>
                  <a:lnTo>
                    <a:pt x="608538" y="198323"/>
                  </a:lnTo>
                  <a:lnTo>
                    <a:pt x="613707" y="203501"/>
                  </a:lnTo>
                  <a:lnTo>
                    <a:pt x="621827" y="204616"/>
                  </a:lnTo>
                  <a:lnTo>
                    <a:pt x="631915" y="203022"/>
                  </a:lnTo>
                  <a:lnTo>
                    <a:pt x="643315" y="198453"/>
                  </a:lnTo>
                  <a:lnTo>
                    <a:pt x="655589" y="191902"/>
                  </a:lnTo>
                  <a:lnTo>
                    <a:pt x="668447" y="184028"/>
                  </a:lnTo>
                  <a:lnTo>
                    <a:pt x="680524" y="174105"/>
                  </a:lnTo>
                  <a:lnTo>
                    <a:pt x="692082" y="162815"/>
                  </a:lnTo>
                  <a:lnTo>
                    <a:pt x="703293" y="150614"/>
                  </a:lnTo>
                  <a:lnTo>
                    <a:pt x="711935" y="145985"/>
                  </a:lnTo>
                  <a:lnTo>
                    <a:pt x="718865" y="146406"/>
                  </a:lnTo>
                  <a:lnTo>
                    <a:pt x="724654" y="150192"/>
                  </a:lnTo>
                  <a:lnTo>
                    <a:pt x="729682" y="157390"/>
                  </a:lnTo>
                  <a:lnTo>
                    <a:pt x="734202" y="166864"/>
                  </a:lnTo>
                  <a:lnTo>
                    <a:pt x="738385" y="177854"/>
                  </a:lnTo>
                  <a:lnTo>
                    <a:pt x="743510" y="188686"/>
                  </a:lnTo>
                  <a:lnTo>
                    <a:pt x="749264" y="199414"/>
                  </a:lnTo>
                  <a:lnTo>
                    <a:pt x="755437" y="210072"/>
                  </a:lnTo>
                  <a:lnTo>
                    <a:pt x="764228" y="219514"/>
                  </a:lnTo>
                  <a:lnTo>
                    <a:pt x="774762" y="228146"/>
                  </a:lnTo>
                  <a:lnTo>
                    <a:pt x="786460" y="236238"/>
                  </a:lnTo>
                  <a:lnTo>
                    <a:pt x="798932" y="240464"/>
                  </a:lnTo>
                  <a:lnTo>
                    <a:pt x="825256" y="242043"/>
                  </a:lnTo>
                  <a:lnTo>
                    <a:pt x="849421" y="235734"/>
                  </a:lnTo>
                  <a:lnTo>
                    <a:pt x="860774" y="230779"/>
                  </a:lnTo>
                  <a:lnTo>
                    <a:pt x="867173" y="221633"/>
                  </a:lnTo>
                  <a:lnTo>
                    <a:pt x="870271" y="209692"/>
                  </a:lnTo>
                  <a:lnTo>
                    <a:pt x="871168" y="195888"/>
                  </a:lnTo>
                  <a:lnTo>
                    <a:pt x="870596" y="183180"/>
                  </a:lnTo>
                  <a:lnTo>
                    <a:pt x="869047" y="171202"/>
                  </a:lnTo>
                  <a:lnTo>
                    <a:pt x="866845" y="159711"/>
                  </a:lnTo>
                  <a:lnTo>
                    <a:pt x="863040" y="148544"/>
                  </a:lnTo>
                  <a:lnTo>
                    <a:pt x="858167" y="137594"/>
                  </a:lnTo>
                  <a:lnTo>
                    <a:pt x="852580" y="126788"/>
                  </a:lnTo>
                  <a:lnTo>
                    <a:pt x="846519" y="116078"/>
                  </a:lnTo>
                  <a:lnTo>
                    <a:pt x="840140" y="105432"/>
                  </a:lnTo>
                  <a:lnTo>
                    <a:pt x="833550" y="94829"/>
                  </a:lnTo>
                  <a:lnTo>
                    <a:pt x="826821" y="85423"/>
                  </a:lnTo>
                  <a:lnTo>
                    <a:pt x="819996" y="76815"/>
                  </a:lnTo>
                  <a:lnTo>
                    <a:pt x="813110" y="68739"/>
                  </a:lnTo>
                  <a:lnTo>
                    <a:pt x="805013" y="61018"/>
                  </a:lnTo>
                  <a:lnTo>
                    <a:pt x="796109" y="53534"/>
                  </a:lnTo>
                  <a:lnTo>
                    <a:pt x="786668" y="46207"/>
                  </a:lnTo>
                  <a:lnTo>
                    <a:pt x="785048" y="40153"/>
                  </a:lnTo>
                  <a:lnTo>
                    <a:pt x="788642" y="34949"/>
                  </a:lnTo>
                  <a:lnTo>
                    <a:pt x="795712" y="30311"/>
                  </a:lnTo>
                  <a:lnTo>
                    <a:pt x="825384" y="25158"/>
                  </a:lnTo>
                  <a:lnTo>
                    <a:pt x="844748" y="23783"/>
                  </a:lnTo>
                  <a:lnTo>
                    <a:pt x="862332" y="21699"/>
                  </a:lnTo>
                  <a:lnTo>
                    <a:pt x="878730" y="19140"/>
                  </a:lnTo>
                  <a:lnTo>
                    <a:pt x="909414" y="14350"/>
                  </a:lnTo>
                  <a:lnTo>
                    <a:pt x="938633" y="12221"/>
                  </a:lnTo>
                  <a:lnTo>
                    <a:pt x="970318" y="8158"/>
                  </a:lnTo>
                  <a:lnTo>
                    <a:pt x="102020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993374" y="946583"/>
              <a:ext cx="10519" cy="157765"/>
            </a:xfrm>
            <a:custGeom>
              <a:avLst/>
              <a:gdLst/>
              <a:ahLst/>
              <a:cxnLst/>
              <a:rect l="0" t="0" r="0" b="0"/>
              <a:pathLst>
                <a:path w="10519" h="157765">
                  <a:moveTo>
                    <a:pt x="10518" y="0"/>
                  </a:moveTo>
                  <a:lnTo>
                    <a:pt x="10518" y="22334"/>
                  </a:lnTo>
                  <a:lnTo>
                    <a:pt x="9349" y="34756"/>
                  </a:lnTo>
                  <a:lnTo>
                    <a:pt x="7401" y="48881"/>
                  </a:lnTo>
                  <a:lnTo>
                    <a:pt x="4934" y="64140"/>
                  </a:lnTo>
                  <a:lnTo>
                    <a:pt x="3289" y="80156"/>
                  </a:lnTo>
                  <a:lnTo>
                    <a:pt x="2193" y="96676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972339" y="1304182"/>
              <a:ext cx="10518" cy="42071"/>
            </a:xfrm>
            <a:custGeom>
              <a:avLst/>
              <a:gdLst/>
              <a:ahLst/>
              <a:cxnLst/>
              <a:rect l="0" t="0" r="0" b="0"/>
              <a:pathLst>
                <a:path w="10518" h="42071">
                  <a:moveTo>
                    <a:pt x="10517" y="0"/>
                  </a:moveTo>
                  <a:lnTo>
                    <a:pt x="7401" y="9349"/>
                  </a:lnTo>
                  <a:lnTo>
                    <a:pt x="0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872260" y="2533716"/>
            <a:ext cx="4952848" cy="684670"/>
            <a:chOff x="1872260" y="2533716"/>
            <a:chExt cx="4952848" cy="684670"/>
          </a:xfrm>
        </p:grpSpPr>
        <p:sp>
          <p:nvSpPr>
            <p:cNvPr id="62" name="Freeform 61"/>
            <p:cNvSpPr/>
            <p:nvPr/>
          </p:nvSpPr>
          <p:spPr>
            <a:xfrm>
              <a:off x="1872260" y="2533716"/>
              <a:ext cx="399542" cy="509751"/>
            </a:xfrm>
            <a:custGeom>
              <a:avLst/>
              <a:gdLst/>
              <a:ahLst/>
              <a:cxnLst/>
              <a:rect l="0" t="0" r="0" b="0"/>
              <a:pathLst>
                <a:path w="399542" h="509751">
                  <a:moveTo>
                    <a:pt x="10390" y="148271"/>
                  </a:moveTo>
                  <a:lnTo>
                    <a:pt x="10390" y="288722"/>
                  </a:lnTo>
                  <a:lnTo>
                    <a:pt x="9221" y="302673"/>
                  </a:lnTo>
                  <a:lnTo>
                    <a:pt x="7273" y="316649"/>
                  </a:lnTo>
                  <a:lnTo>
                    <a:pt x="4806" y="330640"/>
                  </a:lnTo>
                  <a:lnTo>
                    <a:pt x="3161" y="344642"/>
                  </a:lnTo>
                  <a:lnTo>
                    <a:pt x="2065" y="358652"/>
                  </a:lnTo>
                  <a:lnTo>
                    <a:pt x="1334" y="372666"/>
                  </a:lnTo>
                  <a:lnTo>
                    <a:pt x="522" y="400702"/>
                  </a:lnTo>
                  <a:lnTo>
                    <a:pt x="0" y="462373"/>
                  </a:lnTo>
                  <a:lnTo>
                    <a:pt x="1126" y="476872"/>
                  </a:lnTo>
                  <a:lnTo>
                    <a:pt x="3046" y="490044"/>
                  </a:lnTo>
                  <a:lnTo>
                    <a:pt x="5494" y="502331"/>
                  </a:lnTo>
                  <a:lnTo>
                    <a:pt x="9463" y="508185"/>
                  </a:lnTo>
                  <a:lnTo>
                    <a:pt x="14446" y="509750"/>
                  </a:lnTo>
                  <a:lnTo>
                    <a:pt x="20106" y="508457"/>
                  </a:lnTo>
                  <a:lnTo>
                    <a:pt x="25048" y="501751"/>
                  </a:lnTo>
                  <a:lnTo>
                    <a:pt x="29511" y="491438"/>
                  </a:lnTo>
                  <a:lnTo>
                    <a:pt x="33655" y="478719"/>
                  </a:lnTo>
                  <a:lnTo>
                    <a:pt x="37586" y="465565"/>
                  </a:lnTo>
                  <a:lnTo>
                    <a:pt x="45070" y="438485"/>
                  </a:lnTo>
                  <a:lnTo>
                    <a:pt x="55854" y="396958"/>
                  </a:lnTo>
                  <a:lnTo>
                    <a:pt x="58228" y="381843"/>
                  </a:lnTo>
                  <a:lnTo>
                    <a:pt x="59811" y="365923"/>
                  </a:lnTo>
                  <a:lnTo>
                    <a:pt x="60867" y="349466"/>
                  </a:lnTo>
                  <a:lnTo>
                    <a:pt x="62739" y="332652"/>
                  </a:lnTo>
                  <a:lnTo>
                    <a:pt x="65156" y="315599"/>
                  </a:lnTo>
                  <a:lnTo>
                    <a:pt x="67936" y="298388"/>
                  </a:lnTo>
                  <a:lnTo>
                    <a:pt x="68620" y="281070"/>
                  </a:lnTo>
                  <a:lnTo>
                    <a:pt x="67908" y="263682"/>
                  </a:lnTo>
                  <a:lnTo>
                    <a:pt x="66264" y="246247"/>
                  </a:lnTo>
                  <a:lnTo>
                    <a:pt x="65169" y="228780"/>
                  </a:lnTo>
                  <a:lnTo>
                    <a:pt x="63952" y="193792"/>
                  </a:lnTo>
                  <a:lnTo>
                    <a:pt x="62458" y="176281"/>
                  </a:lnTo>
                  <a:lnTo>
                    <a:pt x="60294" y="158764"/>
                  </a:lnTo>
                  <a:lnTo>
                    <a:pt x="57683" y="141243"/>
                  </a:lnTo>
                  <a:lnTo>
                    <a:pt x="54773" y="124888"/>
                  </a:lnTo>
                  <a:lnTo>
                    <a:pt x="51665" y="109310"/>
                  </a:lnTo>
                  <a:lnTo>
                    <a:pt x="38279" y="45138"/>
                  </a:lnTo>
                  <a:lnTo>
                    <a:pt x="34826" y="30433"/>
                  </a:lnTo>
                  <a:lnTo>
                    <a:pt x="31355" y="17125"/>
                  </a:lnTo>
                  <a:lnTo>
                    <a:pt x="27873" y="4746"/>
                  </a:lnTo>
                  <a:lnTo>
                    <a:pt x="24382" y="0"/>
                  </a:lnTo>
                  <a:lnTo>
                    <a:pt x="20887" y="341"/>
                  </a:lnTo>
                  <a:lnTo>
                    <a:pt x="17388" y="4075"/>
                  </a:lnTo>
                  <a:lnTo>
                    <a:pt x="16224" y="12407"/>
                  </a:lnTo>
                  <a:lnTo>
                    <a:pt x="16616" y="23805"/>
                  </a:lnTo>
                  <a:lnTo>
                    <a:pt x="18047" y="37247"/>
                  </a:lnTo>
                  <a:lnTo>
                    <a:pt x="20169" y="50883"/>
                  </a:lnTo>
                  <a:lnTo>
                    <a:pt x="22752" y="64647"/>
                  </a:lnTo>
                  <a:lnTo>
                    <a:pt x="28739" y="92407"/>
                  </a:lnTo>
                  <a:lnTo>
                    <a:pt x="35295" y="120326"/>
                  </a:lnTo>
                  <a:lnTo>
                    <a:pt x="39848" y="133147"/>
                  </a:lnTo>
                  <a:lnTo>
                    <a:pt x="45221" y="145200"/>
                  </a:lnTo>
                  <a:lnTo>
                    <a:pt x="51140" y="156741"/>
                  </a:lnTo>
                  <a:lnTo>
                    <a:pt x="56254" y="170279"/>
                  </a:lnTo>
                  <a:lnTo>
                    <a:pt x="60833" y="185147"/>
                  </a:lnTo>
                  <a:lnTo>
                    <a:pt x="65054" y="200902"/>
                  </a:lnTo>
                  <a:lnTo>
                    <a:pt x="70205" y="214911"/>
                  </a:lnTo>
                  <a:lnTo>
                    <a:pt x="75976" y="227756"/>
                  </a:lnTo>
                  <a:lnTo>
                    <a:pt x="82161" y="239826"/>
                  </a:lnTo>
                  <a:lnTo>
                    <a:pt x="88621" y="251378"/>
                  </a:lnTo>
                  <a:lnTo>
                    <a:pt x="95266" y="262585"/>
                  </a:lnTo>
                  <a:lnTo>
                    <a:pt x="108881" y="284387"/>
                  </a:lnTo>
                  <a:lnTo>
                    <a:pt x="122723" y="305763"/>
                  </a:lnTo>
                  <a:lnTo>
                    <a:pt x="132023" y="315202"/>
                  </a:lnTo>
                  <a:lnTo>
                    <a:pt x="142898" y="323833"/>
                  </a:lnTo>
                  <a:lnTo>
                    <a:pt x="154823" y="331924"/>
                  </a:lnTo>
                  <a:lnTo>
                    <a:pt x="167447" y="337318"/>
                  </a:lnTo>
                  <a:lnTo>
                    <a:pt x="180537" y="340914"/>
                  </a:lnTo>
                  <a:lnTo>
                    <a:pt x="193939" y="343311"/>
                  </a:lnTo>
                  <a:lnTo>
                    <a:pt x="206379" y="340235"/>
                  </a:lnTo>
                  <a:lnTo>
                    <a:pt x="218178" y="333509"/>
                  </a:lnTo>
                  <a:lnTo>
                    <a:pt x="229550" y="324351"/>
                  </a:lnTo>
                  <a:lnTo>
                    <a:pt x="239469" y="314740"/>
                  </a:lnTo>
                  <a:lnTo>
                    <a:pt x="248419" y="304827"/>
                  </a:lnTo>
                  <a:lnTo>
                    <a:pt x="256722" y="294712"/>
                  </a:lnTo>
                  <a:lnTo>
                    <a:pt x="264595" y="284463"/>
                  </a:lnTo>
                  <a:lnTo>
                    <a:pt x="272181" y="274124"/>
                  </a:lnTo>
                  <a:lnTo>
                    <a:pt x="279576" y="263726"/>
                  </a:lnTo>
                  <a:lnTo>
                    <a:pt x="285674" y="252119"/>
                  </a:lnTo>
                  <a:lnTo>
                    <a:pt x="290908" y="239707"/>
                  </a:lnTo>
                  <a:lnTo>
                    <a:pt x="303858" y="203021"/>
                  </a:lnTo>
                  <a:lnTo>
                    <a:pt x="307705" y="191782"/>
                  </a:lnTo>
                  <a:lnTo>
                    <a:pt x="311439" y="179616"/>
                  </a:lnTo>
                  <a:lnTo>
                    <a:pt x="318703" y="153632"/>
                  </a:lnTo>
                  <a:lnTo>
                    <a:pt x="321108" y="137822"/>
                  </a:lnTo>
                  <a:lnTo>
                    <a:pt x="322711" y="120270"/>
                  </a:lnTo>
                  <a:lnTo>
                    <a:pt x="323780" y="101557"/>
                  </a:lnTo>
                  <a:lnTo>
                    <a:pt x="324967" y="68299"/>
                  </a:lnTo>
                  <a:lnTo>
                    <a:pt x="325284" y="52886"/>
                  </a:lnTo>
                  <a:lnTo>
                    <a:pt x="324327" y="48454"/>
                  </a:lnTo>
                  <a:lnTo>
                    <a:pt x="322520" y="51342"/>
                  </a:lnTo>
                  <a:lnTo>
                    <a:pt x="320147" y="59111"/>
                  </a:lnTo>
                  <a:lnTo>
                    <a:pt x="318564" y="72470"/>
                  </a:lnTo>
                  <a:lnTo>
                    <a:pt x="317510" y="89557"/>
                  </a:lnTo>
                  <a:lnTo>
                    <a:pt x="316806" y="109128"/>
                  </a:lnTo>
                  <a:lnTo>
                    <a:pt x="317506" y="128019"/>
                  </a:lnTo>
                  <a:lnTo>
                    <a:pt x="319141" y="146456"/>
                  </a:lnTo>
                  <a:lnTo>
                    <a:pt x="321400" y="164590"/>
                  </a:lnTo>
                  <a:lnTo>
                    <a:pt x="322906" y="181354"/>
                  </a:lnTo>
                  <a:lnTo>
                    <a:pt x="323910" y="197205"/>
                  </a:lnTo>
                  <a:lnTo>
                    <a:pt x="324579" y="212446"/>
                  </a:lnTo>
                  <a:lnTo>
                    <a:pt x="326194" y="228451"/>
                  </a:lnTo>
                  <a:lnTo>
                    <a:pt x="328439" y="244963"/>
                  </a:lnTo>
                  <a:lnTo>
                    <a:pt x="331104" y="261815"/>
                  </a:lnTo>
                  <a:lnTo>
                    <a:pt x="334050" y="277723"/>
                  </a:lnTo>
                  <a:lnTo>
                    <a:pt x="340439" y="307865"/>
                  </a:lnTo>
                  <a:lnTo>
                    <a:pt x="354063" y="365304"/>
                  </a:lnTo>
                  <a:lnTo>
                    <a:pt x="361020" y="393535"/>
                  </a:lnTo>
                  <a:lnTo>
                    <a:pt x="365680" y="407607"/>
                  </a:lnTo>
                  <a:lnTo>
                    <a:pt x="371124" y="421663"/>
                  </a:lnTo>
                  <a:lnTo>
                    <a:pt x="399541" y="474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61446" y="2591787"/>
              <a:ext cx="164031" cy="334088"/>
            </a:xfrm>
            <a:custGeom>
              <a:avLst/>
              <a:gdLst/>
              <a:ahLst/>
              <a:cxnLst/>
              <a:rect l="0" t="0" r="0" b="0"/>
              <a:pathLst>
                <a:path w="164031" h="334088">
                  <a:moveTo>
                    <a:pt x="99671" y="6059"/>
                  </a:moveTo>
                  <a:lnTo>
                    <a:pt x="82921" y="476"/>
                  </a:lnTo>
                  <a:lnTo>
                    <a:pt x="73313" y="0"/>
                  </a:lnTo>
                  <a:lnTo>
                    <a:pt x="62232" y="851"/>
                  </a:lnTo>
                  <a:lnTo>
                    <a:pt x="50171" y="2587"/>
                  </a:lnTo>
                  <a:lnTo>
                    <a:pt x="38624" y="7251"/>
                  </a:lnTo>
                  <a:lnTo>
                    <a:pt x="27420" y="13865"/>
                  </a:lnTo>
                  <a:lnTo>
                    <a:pt x="16445" y="21781"/>
                  </a:lnTo>
                  <a:lnTo>
                    <a:pt x="9129" y="32901"/>
                  </a:lnTo>
                  <a:lnTo>
                    <a:pt x="4251" y="46158"/>
                  </a:lnTo>
                  <a:lnTo>
                    <a:pt x="999" y="60838"/>
                  </a:lnTo>
                  <a:lnTo>
                    <a:pt x="0" y="74132"/>
                  </a:lnTo>
                  <a:lnTo>
                    <a:pt x="502" y="86499"/>
                  </a:lnTo>
                  <a:lnTo>
                    <a:pt x="2006" y="98251"/>
                  </a:lnTo>
                  <a:lnTo>
                    <a:pt x="5346" y="109591"/>
                  </a:lnTo>
                  <a:lnTo>
                    <a:pt x="9909" y="120656"/>
                  </a:lnTo>
                  <a:lnTo>
                    <a:pt x="15289" y="131539"/>
                  </a:lnTo>
                  <a:lnTo>
                    <a:pt x="22381" y="141132"/>
                  </a:lnTo>
                  <a:lnTo>
                    <a:pt x="30615" y="149865"/>
                  </a:lnTo>
                  <a:lnTo>
                    <a:pt x="39611" y="158023"/>
                  </a:lnTo>
                  <a:lnTo>
                    <a:pt x="58954" y="176438"/>
                  </a:lnTo>
                  <a:lnTo>
                    <a:pt x="99939" y="216825"/>
                  </a:lnTo>
                  <a:lnTo>
                    <a:pt x="109199" y="227205"/>
                  </a:lnTo>
                  <a:lnTo>
                    <a:pt x="117709" y="237630"/>
                  </a:lnTo>
                  <a:lnTo>
                    <a:pt x="125720" y="248087"/>
                  </a:lnTo>
                  <a:lnTo>
                    <a:pt x="133398" y="257395"/>
                  </a:lnTo>
                  <a:lnTo>
                    <a:pt x="140854" y="265937"/>
                  </a:lnTo>
                  <a:lnTo>
                    <a:pt x="148162" y="273970"/>
                  </a:lnTo>
                  <a:lnTo>
                    <a:pt x="154202" y="283999"/>
                  </a:lnTo>
                  <a:lnTo>
                    <a:pt x="159398" y="295360"/>
                  </a:lnTo>
                  <a:lnTo>
                    <a:pt x="164030" y="307608"/>
                  </a:lnTo>
                  <a:lnTo>
                    <a:pt x="162444" y="316943"/>
                  </a:lnTo>
                  <a:lnTo>
                    <a:pt x="156712" y="324334"/>
                  </a:lnTo>
                  <a:lnTo>
                    <a:pt x="148216" y="330430"/>
                  </a:lnTo>
                  <a:lnTo>
                    <a:pt x="135540" y="333326"/>
                  </a:lnTo>
                  <a:lnTo>
                    <a:pt x="120078" y="334087"/>
                  </a:lnTo>
                  <a:lnTo>
                    <a:pt x="102758" y="333427"/>
                  </a:lnTo>
                  <a:lnTo>
                    <a:pt x="86537" y="331817"/>
                  </a:lnTo>
                  <a:lnTo>
                    <a:pt x="71049" y="329576"/>
                  </a:lnTo>
                  <a:lnTo>
                    <a:pt x="26048" y="3215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587329" y="2553795"/>
              <a:ext cx="231388" cy="475274"/>
            </a:xfrm>
            <a:custGeom>
              <a:avLst/>
              <a:gdLst/>
              <a:ahLst/>
              <a:cxnLst/>
              <a:rect l="0" t="0" r="0" b="0"/>
              <a:pathLst>
                <a:path w="231388" h="475274">
                  <a:moveTo>
                    <a:pt x="0" y="475273"/>
                  </a:moveTo>
                  <a:lnTo>
                    <a:pt x="0" y="447356"/>
                  </a:lnTo>
                  <a:lnTo>
                    <a:pt x="1168" y="432121"/>
                  </a:lnTo>
                  <a:lnTo>
                    <a:pt x="3116" y="414952"/>
                  </a:lnTo>
                  <a:lnTo>
                    <a:pt x="5583" y="396494"/>
                  </a:lnTo>
                  <a:lnTo>
                    <a:pt x="7228" y="379515"/>
                  </a:lnTo>
                  <a:lnTo>
                    <a:pt x="8324" y="363521"/>
                  </a:lnTo>
                  <a:lnTo>
                    <a:pt x="9055" y="348183"/>
                  </a:lnTo>
                  <a:lnTo>
                    <a:pt x="10711" y="333284"/>
                  </a:lnTo>
                  <a:lnTo>
                    <a:pt x="12984" y="318677"/>
                  </a:lnTo>
                  <a:lnTo>
                    <a:pt x="25028" y="256062"/>
                  </a:lnTo>
                  <a:lnTo>
                    <a:pt x="31769" y="225146"/>
                  </a:lnTo>
                  <a:lnTo>
                    <a:pt x="35203" y="210357"/>
                  </a:lnTo>
                  <a:lnTo>
                    <a:pt x="37492" y="194655"/>
                  </a:lnTo>
                  <a:lnTo>
                    <a:pt x="39018" y="178344"/>
                  </a:lnTo>
                  <a:lnTo>
                    <a:pt x="40035" y="161627"/>
                  </a:lnTo>
                  <a:lnTo>
                    <a:pt x="41166" y="127470"/>
                  </a:lnTo>
                  <a:lnTo>
                    <a:pt x="41467" y="110182"/>
                  </a:lnTo>
                  <a:lnTo>
                    <a:pt x="42837" y="93981"/>
                  </a:lnTo>
                  <a:lnTo>
                    <a:pt x="44918" y="78507"/>
                  </a:lnTo>
                  <a:lnTo>
                    <a:pt x="56656" y="8917"/>
                  </a:lnTo>
                  <a:lnTo>
                    <a:pt x="61143" y="762"/>
                  </a:lnTo>
                  <a:lnTo>
                    <a:pt x="66472" y="0"/>
                  </a:lnTo>
                  <a:lnTo>
                    <a:pt x="72361" y="4166"/>
                  </a:lnTo>
                  <a:lnTo>
                    <a:pt x="76288" y="11618"/>
                  </a:lnTo>
                  <a:lnTo>
                    <a:pt x="78905" y="21260"/>
                  </a:lnTo>
                  <a:lnTo>
                    <a:pt x="80650" y="32363"/>
                  </a:lnTo>
                  <a:lnTo>
                    <a:pt x="81814" y="44440"/>
                  </a:lnTo>
                  <a:lnTo>
                    <a:pt x="82589" y="57165"/>
                  </a:lnTo>
                  <a:lnTo>
                    <a:pt x="83106" y="70323"/>
                  </a:lnTo>
                  <a:lnTo>
                    <a:pt x="84620" y="86107"/>
                  </a:lnTo>
                  <a:lnTo>
                    <a:pt x="86797" y="103641"/>
                  </a:lnTo>
                  <a:lnTo>
                    <a:pt x="89418" y="122342"/>
                  </a:lnTo>
                  <a:lnTo>
                    <a:pt x="95445" y="158703"/>
                  </a:lnTo>
                  <a:lnTo>
                    <a:pt x="98689" y="176580"/>
                  </a:lnTo>
                  <a:lnTo>
                    <a:pt x="103188" y="194341"/>
                  </a:lnTo>
                  <a:lnTo>
                    <a:pt x="108525" y="212024"/>
                  </a:lnTo>
                  <a:lnTo>
                    <a:pt x="114421" y="229657"/>
                  </a:lnTo>
                  <a:lnTo>
                    <a:pt x="127203" y="264829"/>
                  </a:lnTo>
                  <a:lnTo>
                    <a:pt x="133884" y="282389"/>
                  </a:lnTo>
                  <a:lnTo>
                    <a:pt x="139507" y="299939"/>
                  </a:lnTo>
                  <a:lnTo>
                    <a:pt x="144424" y="317482"/>
                  </a:lnTo>
                  <a:lnTo>
                    <a:pt x="148871" y="335020"/>
                  </a:lnTo>
                  <a:lnTo>
                    <a:pt x="154172" y="351387"/>
                  </a:lnTo>
                  <a:lnTo>
                    <a:pt x="160044" y="366973"/>
                  </a:lnTo>
                  <a:lnTo>
                    <a:pt x="166296" y="382038"/>
                  </a:lnTo>
                  <a:lnTo>
                    <a:pt x="172801" y="395586"/>
                  </a:lnTo>
                  <a:lnTo>
                    <a:pt x="179474" y="408125"/>
                  </a:lnTo>
                  <a:lnTo>
                    <a:pt x="186261" y="419990"/>
                  </a:lnTo>
                  <a:lnTo>
                    <a:pt x="193123" y="430237"/>
                  </a:lnTo>
                  <a:lnTo>
                    <a:pt x="200034" y="439406"/>
                  </a:lnTo>
                  <a:lnTo>
                    <a:pt x="231387" y="4752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587329" y="2808198"/>
              <a:ext cx="252423" cy="31554"/>
            </a:xfrm>
            <a:custGeom>
              <a:avLst/>
              <a:gdLst/>
              <a:ahLst/>
              <a:cxnLst/>
              <a:rect l="0" t="0" r="0" b="0"/>
              <a:pathLst>
                <a:path w="252423" h="31554">
                  <a:moveTo>
                    <a:pt x="0" y="0"/>
                  </a:moveTo>
                  <a:lnTo>
                    <a:pt x="16750" y="5584"/>
                  </a:lnTo>
                  <a:lnTo>
                    <a:pt x="28696" y="8397"/>
                  </a:lnTo>
                  <a:lnTo>
                    <a:pt x="43672" y="11441"/>
                  </a:lnTo>
                  <a:lnTo>
                    <a:pt x="60667" y="14639"/>
                  </a:lnTo>
                  <a:lnTo>
                    <a:pt x="76672" y="16772"/>
                  </a:lnTo>
                  <a:lnTo>
                    <a:pt x="92016" y="18193"/>
                  </a:lnTo>
                  <a:lnTo>
                    <a:pt x="106920" y="19140"/>
                  </a:lnTo>
                  <a:lnTo>
                    <a:pt x="122699" y="20941"/>
                  </a:lnTo>
                  <a:lnTo>
                    <a:pt x="139062" y="23310"/>
                  </a:lnTo>
                  <a:lnTo>
                    <a:pt x="155814" y="26058"/>
                  </a:lnTo>
                  <a:lnTo>
                    <a:pt x="173993" y="27889"/>
                  </a:lnTo>
                  <a:lnTo>
                    <a:pt x="193124" y="29111"/>
                  </a:lnTo>
                  <a:lnTo>
                    <a:pt x="252422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270973" y="2639917"/>
              <a:ext cx="42071" cy="473293"/>
            </a:xfrm>
            <a:custGeom>
              <a:avLst/>
              <a:gdLst/>
              <a:ahLst/>
              <a:cxnLst/>
              <a:rect l="0" t="0" r="0" b="0"/>
              <a:pathLst>
                <a:path w="42071" h="473293">
                  <a:moveTo>
                    <a:pt x="0" y="0"/>
                  </a:moveTo>
                  <a:lnTo>
                    <a:pt x="14639" y="73195"/>
                  </a:lnTo>
                  <a:lnTo>
                    <a:pt x="16771" y="89698"/>
                  </a:lnTo>
                  <a:lnTo>
                    <a:pt x="18192" y="106544"/>
                  </a:lnTo>
                  <a:lnTo>
                    <a:pt x="19140" y="123617"/>
                  </a:lnTo>
                  <a:lnTo>
                    <a:pt x="20193" y="158169"/>
                  </a:lnTo>
                  <a:lnTo>
                    <a:pt x="20961" y="262975"/>
                  </a:lnTo>
                  <a:lnTo>
                    <a:pt x="21031" y="371008"/>
                  </a:lnTo>
                  <a:lnTo>
                    <a:pt x="22201" y="385236"/>
                  </a:lnTo>
                  <a:lnTo>
                    <a:pt x="24149" y="399396"/>
                  </a:lnTo>
                  <a:lnTo>
                    <a:pt x="26617" y="413510"/>
                  </a:lnTo>
                  <a:lnTo>
                    <a:pt x="29431" y="426425"/>
                  </a:lnTo>
                  <a:lnTo>
                    <a:pt x="32476" y="438542"/>
                  </a:lnTo>
                  <a:lnTo>
                    <a:pt x="42070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65797" y="2581745"/>
              <a:ext cx="321655" cy="274428"/>
            </a:xfrm>
            <a:custGeom>
              <a:avLst/>
              <a:gdLst/>
              <a:ahLst/>
              <a:cxnLst/>
              <a:rect l="0" t="0" r="0" b="0"/>
              <a:pathLst>
                <a:path w="321655" h="274428">
                  <a:moveTo>
                    <a:pt x="0" y="5584"/>
                  </a:moveTo>
                  <a:lnTo>
                    <a:pt x="16750" y="0"/>
                  </a:lnTo>
                  <a:lnTo>
                    <a:pt x="27527" y="693"/>
                  </a:lnTo>
                  <a:lnTo>
                    <a:pt x="40555" y="3492"/>
                  </a:lnTo>
                  <a:lnTo>
                    <a:pt x="55084" y="7695"/>
                  </a:lnTo>
                  <a:lnTo>
                    <a:pt x="69444" y="12835"/>
                  </a:lnTo>
                  <a:lnTo>
                    <a:pt x="83692" y="18598"/>
                  </a:lnTo>
                  <a:lnTo>
                    <a:pt x="97865" y="24777"/>
                  </a:lnTo>
                  <a:lnTo>
                    <a:pt x="111988" y="32403"/>
                  </a:lnTo>
                  <a:lnTo>
                    <a:pt x="126078" y="40993"/>
                  </a:lnTo>
                  <a:lnTo>
                    <a:pt x="140146" y="50225"/>
                  </a:lnTo>
                  <a:lnTo>
                    <a:pt x="154199" y="58717"/>
                  </a:lnTo>
                  <a:lnTo>
                    <a:pt x="168242" y="66716"/>
                  </a:lnTo>
                  <a:lnTo>
                    <a:pt x="182278" y="74385"/>
                  </a:lnTo>
                  <a:lnTo>
                    <a:pt x="196310" y="84173"/>
                  </a:lnTo>
                  <a:lnTo>
                    <a:pt x="210340" y="95372"/>
                  </a:lnTo>
                  <a:lnTo>
                    <a:pt x="224367" y="107513"/>
                  </a:lnTo>
                  <a:lnTo>
                    <a:pt x="237225" y="119113"/>
                  </a:lnTo>
                  <a:lnTo>
                    <a:pt x="260860" y="141350"/>
                  </a:lnTo>
                  <a:lnTo>
                    <a:pt x="288293" y="167997"/>
                  </a:lnTo>
                  <a:lnTo>
                    <a:pt x="296202" y="176965"/>
                  </a:lnTo>
                  <a:lnTo>
                    <a:pt x="303813" y="186449"/>
                  </a:lnTo>
                  <a:lnTo>
                    <a:pt x="311224" y="196278"/>
                  </a:lnTo>
                  <a:lnTo>
                    <a:pt x="316164" y="207505"/>
                  </a:lnTo>
                  <a:lnTo>
                    <a:pt x="319458" y="219664"/>
                  </a:lnTo>
                  <a:lnTo>
                    <a:pt x="321654" y="232445"/>
                  </a:lnTo>
                  <a:lnTo>
                    <a:pt x="318443" y="243303"/>
                  </a:lnTo>
                  <a:lnTo>
                    <a:pt x="311628" y="252878"/>
                  </a:lnTo>
                  <a:lnTo>
                    <a:pt x="302411" y="261599"/>
                  </a:lnTo>
                  <a:lnTo>
                    <a:pt x="289254" y="267413"/>
                  </a:lnTo>
                  <a:lnTo>
                    <a:pt x="273470" y="271289"/>
                  </a:lnTo>
                  <a:lnTo>
                    <a:pt x="255937" y="273873"/>
                  </a:lnTo>
                  <a:lnTo>
                    <a:pt x="240742" y="274427"/>
                  </a:lnTo>
                  <a:lnTo>
                    <a:pt x="227106" y="273628"/>
                  </a:lnTo>
                  <a:lnTo>
                    <a:pt x="214509" y="271927"/>
                  </a:lnTo>
                  <a:lnTo>
                    <a:pt x="200268" y="270792"/>
                  </a:lnTo>
                  <a:lnTo>
                    <a:pt x="184932" y="270036"/>
                  </a:lnTo>
                  <a:lnTo>
                    <a:pt x="136728" y="2685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504344" y="2796175"/>
              <a:ext cx="166298" cy="276061"/>
            </a:xfrm>
            <a:custGeom>
              <a:avLst/>
              <a:gdLst/>
              <a:ahLst/>
              <a:cxnLst/>
              <a:rect l="0" t="0" r="0" b="0"/>
              <a:pathLst>
                <a:path w="166298" h="276061">
                  <a:moveTo>
                    <a:pt x="40086" y="138235"/>
                  </a:moveTo>
                  <a:lnTo>
                    <a:pt x="54725" y="196791"/>
                  </a:lnTo>
                  <a:lnTo>
                    <a:pt x="55689" y="209994"/>
                  </a:lnTo>
                  <a:lnTo>
                    <a:pt x="55162" y="223470"/>
                  </a:lnTo>
                  <a:lnTo>
                    <a:pt x="53643" y="237128"/>
                  </a:lnTo>
                  <a:lnTo>
                    <a:pt x="51461" y="249740"/>
                  </a:lnTo>
                  <a:lnTo>
                    <a:pt x="48838" y="261654"/>
                  </a:lnTo>
                  <a:lnTo>
                    <a:pt x="45921" y="273102"/>
                  </a:lnTo>
                  <a:lnTo>
                    <a:pt x="41639" y="276060"/>
                  </a:lnTo>
                  <a:lnTo>
                    <a:pt x="36447" y="273357"/>
                  </a:lnTo>
                  <a:lnTo>
                    <a:pt x="30648" y="266881"/>
                  </a:lnTo>
                  <a:lnTo>
                    <a:pt x="26782" y="255551"/>
                  </a:lnTo>
                  <a:lnTo>
                    <a:pt x="24205" y="240987"/>
                  </a:lnTo>
                  <a:lnTo>
                    <a:pt x="22487" y="224266"/>
                  </a:lnTo>
                  <a:lnTo>
                    <a:pt x="20173" y="208443"/>
                  </a:lnTo>
                  <a:lnTo>
                    <a:pt x="17461" y="193221"/>
                  </a:lnTo>
                  <a:lnTo>
                    <a:pt x="11333" y="161504"/>
                  </a:lnTo>
                  <a:lnTo>
                    <a:pt x="4713" y="124035"/>
                  </a:lnTo>
                  <a:lnTo>
                    <a:pt x="2481" y="105396"/>
                  </a:lnTo>
                  <a:lnTo>
                    <a:pt x="993" y="87127"/>
                  </a:lnTo>
                  <a:lnTo>
                    <a:pt x="0" y="69104"/>
                  </a:lnTo>
                  <a:lnTo>
                    <a:pt x="507" y="52414"/>
                  </a:lnTo>
                  <a:lnTo>
                    <a:pt x="2014" y="36613"/>
                  </a:lnTo>
                  <a:lnTo>
                    <a:pt x="4187" y="21405"/>
                  </a:lnTo>
                  <a:lnTo>
                    <a:pt x="11479" y="11266"/>
                  </a:lnTo>
                  <a:lnTo>
                    <a:pt x="22183" y="4507"/>
                  </a:lnTo>
                  <a:lnTo>
                    <a:pt x="35163" y="0"/>
                  </a:lnTo>
                  <a:lnTo>
                    <a:pt x="49659" y="502"/>
                  </a:lnTo>
                  <a:lnTo>
                    <a:pt x="65166" y="4343"/>
                  </a:lnTo>
                  <a:lnTo>
                    <a:pt x="95640" y="15621"/>
                  </a:lnTo>
                  <a:lnTo>
                    <a:pt x="108675" y="20265"/>
                  </a:lnTo>
                  <a:lnTo>
                    <a:pt x="166297" y="435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79165" y="2850270"/>
              <a:ext cx="149241" cy="231387"/>
            </a:xfrm>
            <a:custGeom>
              <a:avLst/>
              <a:gdLst/>
              <a:ahLst/>
              <a:cxnLst/>
              <a:rect l="0" t="0" r="0" b="0"/>
              <a:pathLst>
                <a:path w="149241" h="231387">
                  <a:moveTo>
                    <a:pt x="1994" y="94657"/>
                  </a:moveTo>
                  <a:lnTo>
                    <a:pt x="18744" y="83490"/>
                  </a:lnTo>
                  <a:lnTo>
                    <a:pt x="28353" y="77864"/>
                  </a:lnTo>
                  <a:lnTo>
                    <a:pt x="39433" y="71775"/>
                  </a:lnTo>
                  <a:lnTo>
                    <a:pt x="77361" y="52040"/>
                  </a:lnTo>
                  <a:lnTo>
                    <a:pt x="90804" y="45210"/>
                  </a:lnTo>
                  <a:lnTo>
                    <a:pt x="103271" y="37152"/>
                  </a:lnTo>
                  <a:lnTo>
                    <a:pt x="115088" y="28273"/>
                  </a:lnTo>
                  <a:lnTo>
                    <a:pt x="126472" y="18848"/>
                  </a:lnTo>
                  <a:lnTo>
                    <a:pt x="130555" y="11396"/>
                  </a:lnTo>
                  <a:lnTo>
                    <a:pt x="129772" y="5260"/>
                  </a:lnTo>
                  <a:lnTo>
                    <a:pt x="125744" y="0"/>
                  </a:lnTo>
                  <a:lnTo>
                    <a:pt x="118384" y="0"/>
                  </a:lnTo>
                  <a:lnTo>
                    <a:pt x="108803" y="3505"/>
                  </a:lnTo>
                  <a:lnTo>
                    <a:pt x="97741" y="9348"/>
                  </a:lnTo>
                  <a:lnTo>
                    <a:pt x="86860" y="16749"/>
                  </a:lnTo>
                  <a:lnTo>
                    <a:pt x="76101" y="25189"/>
                  </a:lnTo>
                  <a:lnTo>
                    <a:pt x="65422" y="34322"/>
                  </a:lnTo>
                  <a:lnTo>
                    <a:pt x="55965" y="42747"/>
                  </a:lnTo>
                  <a:lnTo>
                    <a:pt x="39226" y="58342"/>
                  </a:lnTo>
                  <a:lnTo>
                    <a:pt x="31490" y="66941"/>
                  </a:lnTo>
                  <a:lnTo>
                    <a:pt x="23995" y="76180"/>
                  </a:lnTo>
                  <a:lnTo>
                    <a:pt x="16661" y="85845"/>
                  </a:lnTo>
                  <a:lnTo>
                    <a:pt x="10603" y="96962"/>
                  </a:lnTo>
                  <a:lnTo>
                    <a:pt x="5396" y="109049"/>
                  </a:lnTo>
                  <a:lnTo>
                    <a:pt x="756" y="121781"/>
                  </a:lnTo>
                  <a:lnTo>
                    <a:pt x="0" y="134944"/>
                  </a:lnTo>
                  <a:lnTo>
                    <a:pt x="1833" y="148393"/>
                  </a:lnTo>
                  <a:lnTo>
                    <a:pt x="5393" y="162034"/>
                  </a:lnTo>
                  <a:lnTo>
                    <a:pt x="10103" y="173465"/>
                  </a:lnTo>
                  <a:lnTo>
                    <a:pt x="15580" y="183423"/>
                  </a:lnTo>
                  <a:lnTo>
                    <a:pt x="21569" y="192399"/>
                  </a:lnTo>
                  <a:lnTo>
                    <a:pt x="32573" y="199551"/>
                  </a:lnTo>
                  <a:lnTo>
                    <a:pt x="46921" y="205489"/>
                  </a:lnTo>
                  <a:lnTo>
                    <a:pt x="63498" y="210615"/>
                  </a:lnTo>
                  <a:lnTo>
                    <a:pt x="80393" y="215201"/>
                  </a:lnTo>
                  <a:lnTo>
                    <a:pt x="97499" y="219427"/>
                  </a:lnTo>
                  <a:lnTo>
                    <a:pt x="149240" y="2313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857963" y="2624659"/>
              <a:ext cx="296489" cy="430879"/>
            </a:xfrm>
            <a:custGeom>
              <a:avLst/>
              <a:gdLst/>
              <a:ahLst/>
              <a:cxnLst/>
              <a:rect l="0" t="0" r="0" b="0"/>
              <a:pathLst>
                <a:path w="296489" h="430879">
                  <a:moveTo>
                    <a:pt x="233383" y="246645"/>
                  </a:moveTo>
                  <a:lnTo>
                    <a:pt x="211049" y="241062"/>
                  </a:lnTo>
                  <a:lnTo>
                    <a:pt x="184502" y="235204"/>
                  </a:lnTo>
                  <a:lnTo>
                    <a:pt x="169243" y="232006"/>
                  </a:lnTo>
                  <a:lnTo>
                    <a:pt x="155564" y="231043"/>
                  </a:lnTo>
                  <a:lnTo>
                    <a:pt x="142939" y="231569"/>
                  </a:lnTo>
                  <a:lnTo>
                    <a:pt x="131016" y="233088"/>
                  </a:lnTo>
                  <a:lnTo>
                    <a:pt x="119562" y="235270"/>
                  </a:lnTo>
                  <a:lnTo>
                    <a:pt x="108420" y="237893"/>
                  </a:lnTo>
                  <a:lnTo>
                    <a:pt x="97486" y="240810"/>
                  </a:lnTo>
                  <a:lnTo>
                    <a:pt x="75988" y="247168"/>
                  </a:lnTo>
                  <a:lnTo>
                    <a:pt x="65347" y="250499"/>
                  </a:lnTo>
                  <a:lnTo>
                    <a:pt x="55916" y="255058"/>
                  </a:lnTo>
                  <a:lnTo>
                    <a:pt x="47291" y="260434"/>
                  </a:lnTo>
                  <a:lnTo>
                    <a:pt x="39204" y="266355"/>
                  </a:lnTo>
                  <a:lnTo>
                    <a:pt x="31476" y="273809"/>
                  </a:lnTo>
                  <a:lnTo>
                    <a:pt x="23986" y="282283"/>
                  </a:lnTo>
                  <a:lnTo>
                    <a:pt x="16656" y="291439"/>
                  </a:lnTo>
                  <a:lnTo>
                    <a:pt x="10600" y="303386"/>
                  </a:lnTo>
                  <a:lnTo>
                    <a:pt x="5395" y="317194"/>
                  </a:lnTo>
                  <a:lnTo>
                    <a:pt x="756" y="332242"/>
                  </a:lnTo>
                  <a:lnTo>
                    <a:pt x="0" y="348117"/>
                  </a:lnTo>
                  <a:lnTo>
                    <a:pt x="1833" y="364544"/>
                  </a:lnTo>
                  <a:lnTo>
                    <a:pt x="5393" y="381338"/>
                  </a:lnTo>
                  <a:lnTo>
                    <a:pt x="12441" y="394872"/>
                  </a:lnTo>
                  <a:lnTo>
                    <a:pt x="21814" y="406231"/>
                  </a:lnTo>
                  <a:lnTo>
                    <a:pt x="32737" y="416141"/>
                  </a:lnTo>
                  <a:lnTo>
                    <a:pt x="44693" y="422748"/>
                  </a:lnTo>
                  <a:lnTo>
                    <a:pt x="57339" y="427152"/>
                  </a:lnTo>
                  <a:lnTo>
                    <a:pt x="70444" y="430089"/>
                  </a:lnTo>
                  <a:lnTo>
                    <a:pt x="87361" y="430878"/>
                  </a:lnTo>
                  <a:lnTo>
                    <a:pt x="106819" y="430235"/>
                  </a:lnTo>
                  <a:lnTo>
                    <a:pt x="127971" y="428638"/>
                  </a:lnTo>
                  <a:lnTo>
                    <a:pt x="145579" y="425236"/>
                  </a:lnTo>
                  <a:lnTo>
                    <a:pt x="160823" y="420631"/>
                  </a:lnTo>
                  <a:lnTo>
                    <a:pt x="174492" y="415224"/>
                  </a:lnTo>
                  <a:lnTo>
                    <a:pt x="185942" y="409281"/>
                  </a:lnTo>
                  <a:lnTo>
                    <a:pt x="195912" y="402983"/>
                  </a:lnTo>
                  <a:lnTo>
                    <a:pt x="204896" y="396446"/>
                  </a:lnTo>
                  <a:lnTo>
                    <a:pt x="214391" y="387414"/>
                  </a:lnTo>
                  <a:lnTo>
                    <a:pt x="224228" y="376718"/>
                  </a:lnTo>
                  <a:lnTo>
                    <a:pt x="234291" y="364913"/>
                  </a:lnTo>
                  <a:lnTo>
                    <a:pt x="243337" y="352369"/>
                  </a:lnTo>
                  <a:lnTo>
                    <a:pt x="251705" y="339331"/>
                  </a:lnTo>
                  <a:lnTo>
                    <a:pt x="259621" y="325965"/>
                  </a:lnTo>
                  <a:lnTo>
                    <a:pt x="266067" y="311211"/>
                  </a:lnTo>
                  <a:lnTo>
                    <a:pt x="271533" y="295532"/>
                  </a:lnTo>
                  <a:lnTo>
                    <a:pt x="276345" y="279237"/>
                  </a:lnTo>
                  <a:lnTo>
                    <a:pt x="279554" y="263698"/>
                  </a:lnTo>
                  <a:lnTo>
                    <a:pt x="281692" y="248665"/>
                  </a:lnTo>
                  <a:lnTo>
                    <a:pt x="283119" y="233968"/>
                  </a:lnTo>
                  <a:lnTo>
                    <a:pt x="284069" y="218327"/>
                  </a:lnTo>
                  <a:lnTo>
                    <a:pt x="285125" y="185367"/>
                  </a:lnTo>
                  <a:lnTo>
                    <a:pt x="284238" y="169565"/>
                  </a:lnTo>
                  <a:lnTo>
                    <a:pt x="282478" y="154357"/>
                  </a:lnTo>
                  <a:lnTo>
                    <a:pt x="280137" y="139543"/>
                  </a:lnTo>
                  <a:lnTo>
                    <a:pt x="276238" y="124993"/>
                  </a:lnTo>
                  <a:lnTo>
                    <a:pt x="271302" y="110618"/>
                  </a:lnTo>
                  <a:lnTo>
                    <a:pt x="265674" y="96361"/>
                  </a:lnTo>
                  <a:lnTo>
                    <a:pt x="256304" y="71170"/>
                  </a:lnTo>
                  <a:lnTo>
                    <a:pt x="240767" y="26432"/>
                  </a:lnTo>
                  <a:lnTo>
                    <a:pt x="235968" y="16864"/>
                  </a:lnTo>
                  <a:lnTo>
                    <a:pt x="230432" y="8148"/>
                  </a:lnTo>
                  <a:lnTo>
                    <a:pt x="224404" y="0"/>
                  </a:lnTo>
                  <a:lnTo>
                    <a:pt x="220385" y="1580"/>
                  </a:lnTo>
                  <a:lnTo>
                    <a:pt x="217706" y="9645"/>
                  </a:lnTo>
                  <a:lnTo>
                    <a:pt x="215919" y="22034"/>
                  </a:lnTo>
                  <a:lnTo>
                    <a:pt x="215897" y="33799"/>
                  </a:lnTo>
                  <a:lnTo>
                    <a:pt x="217051" y="45147"/>
                  </a:lnTo>
                  <a:lnTo>
                    <a:pt x="218989" y="56219"/>
                  </a:lnTo>
                  <a:lnTo>
                    <a:pt x="220281" y="68275"/>
                  </a:lnTo>
                  <a:lnTo>
                    <a:pt x="221142" y="80987"/>
                  </a:lnTo>
                  <a:lnTo>
                    <a:pt x="221716" y="94136"/>
                  </a:lnTo>
                  <a:lnTo>
                    <a:pt x="223268" y="107576"/>
                  </a:lnTo>
                  <a:lnTo>
                    <a:pt x="225471" y="121211"/>
                  </a:lnTo>
                  <a:lnTo>
                    <a:pt x="228108" y="134975"/>
                  </a:lnTo>
                  <a:lnTo>
                    <a:pt x="234155" y="162734"/>
                  </a:lnTo>
                  <a:lnTo>
                    <a:pt x="237403" y="176681"/>
                  </a:lnTo>
                  <a:lnTo>
                    <a:pt x="239569" y="190653"/>
                  </a:lnTo>
                  <a:lnTo>
                    <a:pt x="241013" y="204643"/>
                  </a:lnTo>
                  <a:lnTo>
                    <a:pt x="241975" y="218643"/>
                  </a:lnTo>
                  <a:lnTo>
                    <a:pt x="244954" y="232652"/>
                  </a:lnTo>
                  <a:lnTo>
                    <a:pt x="249277" y="246665"/>
                  </a:lnTo>
                  <a:lnTo>
                    <a:pt x="254497" y="260682"/>
                  </a:lnTo>
                  <a:lnTo>
                    <a:pt x="259145" y="278207"/>
                  </a:lnTo>
                  <a:lnTo>
                    <a:pt x="263412" y="298070"/>
                  </a:lnTo>
                  <a:lnTo>
                    <a:pt x="267426" y="319493"/>
                  </a:lnTo>
                  <a:lnTo>
                    <a:pt x="275001" y="355761"/>
                  </a:lnTo>
                  <a:lnTo>
                    <a:pt x="296488" y="4254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96521" y="2776646"/>
              <a:ext cx="52589" cy="252423"/>
            </a:xfrm>
            <a:custGeom>
              <a:avLst/>
              <a:gdLst/>
              <a:ahLst/>
              <a:cxnLst/>
              <a:rect l="0" t="0" r="0" b="0"/>
              <a:pathLst>
                <a:path w="52589" h="252423">
                  <a:moveTo>
                    <a:pt x="0" y="0"/>
                  </a:moveTo>
                  <a:lnTo>
                    <a:pt x="5584" y="22333"/>
                  </a:lnTo>
                  <a:lnTo>
                    <a:pt x="7228" y="33586"/>
                  </a:lnTo>
                  <a:lnTo>
                    <a:pt x="8325" y="45763"/>
                  </a:lnTo>
                  <a:lnTo>
                    <a:pt x="9056" y="58556"/>
                  </a:lnTo>
                  <a:lnTo>
                    <a:pt x="10712" y="74096"/>
                  </a:lnTo>
                  <a:lnTo>
                    <a:pt x="15668" y="110060"/>
                  </a:lnTo>
                  <a:lnTo>
                    <a:pt x="25028" y="169728"/>
                  </a:lnTo>
                  <a:lnTo>
                    <a:pt x="28372" y="186775"/>
                  </a:lnTo>
                  <a:lnTo>
                    <a:pt x="31769" y="201646"/>
                  </a:lnTo>
                  <a:lnTo>
                    <a:pt x="52588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321203" y="2766128"/>
              <a:ext cx="211882" cy="192144"/>
            </a:xfrm>
            <a:custGeom>
              <a:avLst/>
              <a:gdLst/>
              <a:ahLst/>
              <a:cxnLst/>
              <a:rect l="0" t="0" r="0" b="0"/>
              <a:pathLst>
                <a:path w="211882" h="192144">
                  <a:moveTo>
                    <a:pt x="96188" y="0"/>
                  </a:moveTo>
                  <a:lnTo>
                    <a:pt x="79438" y="5583"/>
                  </a:lnTo>
                  <a:lnTo>
                    <a:pt x="69829" y="10734"/>
                  </a:lnTo>
                  <a:lnTo>
                    <a:pt x="58749" y="17673"/>
                  </a:lnTo>
                  <a:lnTo>
                    <a:pt x="46687" y="25806"/>
                  </a:lnTo>
                  <a:lnTo>
                    <a:pt x="36309" y="35902"/>
                  </a:lnTo>
                  <a:lnTo>
                    <a:pt x="27053" y="47307"/>
                  </a:lnTo>
                  <a:lnTo>
                    <a:pt x="18545" y="59585"/>
                  </a:lnTo>
                  <a:lnTo>
                    <a:pt x="11705" y="72445"/>
                  </a:lnTo>
                  <a:lnTo>
                    <a:pt x="5976" y="85692"/>
                  </a:lnTo>
                  <a:lnTo>
                    <a:pt x="988" y="99199"/>
                  </a:lnTo>
                  <a:lnTo>
                    <a:pt x="0" y="112877"/>
                  </a:lnTo>
                  <a:lnTo>
                    <a:pt x="1678" y="126671"/>
                  </a:lnTo>
                  <a:lnTo>
                    <a:pt x="5134" y="140541"/>
                  </a:lnTo>
                  <a:lnTo>
                    <a:pt x="9776" y="152125"/>
                  </a:lnTo>
                  <a:lnTo>
                    <a:pt x="15207" y="162185"/>
                  </a:lnTo>
                  <a:lnTo>
                    <a:pt x="21166" y="171229"/>
                  </a:lnTo>
                  <a:lnTo>
                    <a:pt x="30981" y="178427"/>
                  </a:lnTo>
                  <a:lnTo>
                    <a:pt x="43368" y="184394"/>
                  </a:lnTo>
                  <a:lnTo>
                    <a:pt x="57468" y="189541"/>
                  </a:lnTo>
                  <a:lnTo>
                    <a:pt x="73881" y="191803"/>
                  </a:lnTo>
                  <a:lnTo>
                    <a:pt x="91834" y="192143"/>
                  </a:lnTo>
                  <a:lnTo>
                    <a:pt x="110815" y="191201"/>
                  </a:lnTo>
                  <a:lnTo>
                    <a:pt x="126974" y="189404"/>
                  </a:lnTo>
                  <a:lnTo>
                    <a:pt x="141253" y="187038"/>
                  </a:lnTo>
                  <a:lnTo>
                    <a:pt x="154278" y="184291"/>
                  </a:lnTo>
                  <a:lnTo>
                    <a:pt x="166468" y="180123"/>
                  </a:lnTo>
                  <a:lnTo>
                    <a:pt x="178100" y="175007"/>
                  </a:lnTo>
                  <a:lnTo>
                    <a:pt x="211881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543602" y="2713540"/>
              <a:ext cx="73624" cy="315529"/>
            </a:xfrm>
            <a:custGeom>
              <a:avLst/>
              <a:gdLst/>
              <a:ahLst/>
              <a:cxnLst/>
              <a:rect l="0" t="0" r="0" b="0"/>
              <a:pathLst>
                <a:path w="73624" h="315529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6" y="57205"/>
                  </a:lnTo>
                  <a:lnTo>
                    <a:pt x="5583" y="73195"/>
                  </a:lnTo>
                  <a:lnTo>
                    <a:pt x="8397" y="87361"/>
                  </a:lnTo>
                  <a:lnTo>
                    <a:pt x="11441" y="100311"/>
                  </a:lnTo>
                  <a:lnTo>
                    <a:pt x="28168" y="164351"/>
                  </a:lnTo>
                  <a:lnTo>
                    <a:pt x="38600" y="199838"/>
                  </a:lnTo>
                  <a:lnTo>
                    <a:pt x="49093" y="238270"/>
                  </a:lnTo>
                  <a:lnTo>
                    <a:pt x="56099" y="261324"/>
                  </a:lnTo>
                  <a:lnTo>
                    <a:pt x="73623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427908" y="2787163"/>
              <a:ext cx="452978" cy="252432"/>
            </a:xfrm>
            <a:custGeom>
              <a:avLst/>
              <a:gdLst/>
              <a:ahLst/>
              <a:cxnLst/>
              <a:rect l="0" t="0" r="0" b="0"/>
              <a:pathLst>
                <a:path w="452978" h="252432">
                  <a:moveTo>
                    <a:pt x="0" y="73623"/>
                  </a:moveTo>
                  <a:lnTo>
                    <a:pt x="16751" y="68040"/>
                  </a:lnTo>
                  <a:lnTo>
                    <a:pt x="27528" y="67564"/>
                  </a:lnTo>
                  <a:lnTo>
                    <a:pt x="40556" y="68415"/>
                  </a:lnTo>
                  <a:lnTo>
                    <a:pt x="55085" y="70151"/>
                  </a:lnTo>
                  <a:lnTo>
                    <a:pt x="69445" y="71309"/>
                  </a:lnTo>
                  <a:lnTo>
                    <a:pt x="83692" y="72080"/>
                  </a:lnTo>
                  <a:lnTo>
                    <a:pt x="111988" y="72938"/>
                  </a:lnTo>
                  <a:lnTo>
                    <a:pt x="140146" y="73318"/>
                  </a:lnTo>
                  <a:lnTo>
                    <a:pt x="155368" y="74589"/>
                  </a:lnTo>
                  <a:lnTo>
                    <a:pt x="171359" y="76604"/>
                  </a:lnTo>
                  <a:lnTo>
                    <a:pt x="187863" y="79116"/>
                  </a:lnTo>
                  <a:lnTo>
                    <a:pt x="207046" y="80791"/>
                  </a:lnTo>
                  <a:lnTo>
                    <a:pt x="228014" y="81908"/>
                  </a:lnTo>
                  <a:lnTo>
                    <a:pt x="250174" y="82652"/>
                  </a:lnTo>
                  <a:lnTo>
                    <a:pt x="269621" y="81980"/>
                  </a:lnTo>
                  <a:lnTo>
                    <a:pt x="287261" y="80363"/>
                  </a:lnTo>
                  <a:lnTo>
                    <a:pt x="303695" y="78116"/>
                  </a:lnTo>
                  <a:lnTo>
                    <a:pt x="312314" y="78956"/>
                  </a:lnTo>
                  <a:lnTo>
                    <a:pt x="315723" y="81853"/>
                  </a:lnTo>
                  <a:lnTo>
                    <a:pt x="315658" y="86121"/>
                  </a:lnTo>
                  <a:lnTo>
                    <a:pt x="312109" y="92473"/>
                  </a:lnTo>
                  <a:lnTo>
                    <a:pt x="306237" y="100213"/>
                  </a:lnTo>
                  <a:lnTo>
                    <a:pt x="298817" y="108879"/>
                  </a:lnTo>
                  <a:lnTo>
                    <a:pt x="291532" y="119331"/>
                  </a:lnTo>
                  <a:lnTo>
                    <a:pt x="284339" y="130974"/>
                  </a:lnTo>
                  <a:lnTo>
                    <a:pt x="277206" y="143410"/>
                  </a:lnTo>
                  <a:lnTo>
                    <a:pt x="272451" y="156375"/>
                  </a:lnTo>
                  <a:lnTo>
                    <a:pt x="269281" y="169693"/>
                  </a:lnTo>
                  <a:lnTo>
                    <a:pt x="267167" y="183246"/>
                  </a:lnTo>
                  <a:lnTo>
                    <a:pt x="268096" y="195787"/>
                  </a:lnTo>
                  <a:lnTo>
                    <a:pt x="271052" y="207654"/>
                  </a:lnTo>
                  <a:lnTo>
                    <a:pt x="275359" y="219071"/>
                  </a:lnTo>
                  <a:lnTo>
                    <a:pt x="282906" y="229019"/>
                  </a:lnTo>
                  <a:lnTo>
                    <a:pt x="292612" y="237989"/>
                  </a:lnTo>
                  <a:lnTo>
                    <a:pt x="303757" y="246306"/>
                  </a:lnTo>
                  <a:lnTo>
                    <a:pt x="318198" y="250682"/>
                  </a:lnTo>
                  <a:lnTo>
                    <a:pt x="334838" y="252431"/>
                  </a:lnTo>
                  <a:lnTo>
                    <a:pt x="352942" y="252428"/>
                  </a:lnTo>
                  <a:lnTo>
                    <a:pt x="368518" y="250089"/>
                  </a:lnTo>
                  <a:lnTo>
                    <a:pt x="382408" y="246192"/>
                  </a:lnTo>
                  <a:lnTo>
                    <a:pt x="395173" y="241257"/>
                  </a:lnTo>
                  <a:lnTo>
                    <a:pt x="406021" y="235630"/>
                  </a:lnTo>
                  <a:lnTo>
                    <a:pt x="415590" y="229541"/>
                  </a:lnTo>
                  <a:lnTo>
                    <a:pt x="424307" y="223145"/>
                  </a:lnTo>
                  <a:lnTo>
                    <a:pt x="432455" y="213037"/>
                  </a:lnTo>
                  <a:lnTo>
                    <a:pt x="440224" y="200456"/>
                  </a:lnTo>
                  <a:lnTo>
                    <a:pt x="447741" y="186225"/>
                  </a:lnTo>
                  <a:lnTo>
                    <a:pt x="451584" y="169727"/>
                  </a:lnTo>
                  <a:lnTo>
                    <a:pt x="452977" y="151715"/>
                  </a:lnTo>
                  <a:lnTo>
                    <a:pt x="452737" y="132696"/>
                  </a:lnTo>
                  <a:lnTo>
                    <a:pt x="450240" y="116511"/>
                  </a:lnTo>
                  <a:lnTo>
                    <a:pt x="446238" y="102215"/>
                  </a:lnTo>
                  <a:lnTo>
                    <a:pt x="441233" y="89179"/>
                  </a:lnTo>
                  <a:lnTo>
                    <a:pt x="434390" y="75813"/>
                  </a:lnTo>
                  <a:lnTo>
                    <a:pt x="426322" y="62228"/>
                  </a:lnTo>
                  <a:lnTo>
                    <a:pt x="417438" y="48497"/>
                  </a:lnTo>
                  <a:lnTo>
                    <a:pt x="408009" y="38175"/>
                  </a:lnTo>
                  <a:lnTo>
                    <a:pt x="398217" y="30124"/>
                  </a:lnTo>
                  <a:lnTo>
                    <a:pt x="3575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017492" y="2823571"/>
              <a:ext cx="188720" cy="194619"/>
            </a:xfrm>
            <a:custGeom>
              <a:avLst/>
              <a:gdLst/>
              <a:ahLst/>
              <a:cxnLst/>
              <a:rect l="0" t="0" r="0" b="0"/>
              <a:pathLst>
                <a:path w="188720" h="194619">
                  <a:moveTo>
                    <a:pt x="9920" y="47733"/>
                  </a:moveTo>
                  <a:lnTo>
                    <a:pt x="21086" y="70067"/>
                  </a:lnTo>
                  <a:lnTo>
                    <a:pt x="24376" y="82489"/>
                  </a:lnTo>
                  <a:lnTo>
                    <a:pt x="26569" y="96613"/>
                  </a:lnTo>
                  <a:lnTo>
                    <a:pt x="28031" y="111872"/>
                  </a:lnTo>
                  <a:lnTo>
                    <a:pt x="29006" y="126720"/>
                  </a:lnTo>
                  <a:lnTo>
                    <a:pt x="29655" y="141292"/>
                  </a:lnTo>
                  <a:lnTo>
                    <a:pt x="30089" y="155682"/>
                  </a:lnTo>
                  <a:lnTo>
                    <a:pt x="29209" y="168781"/>
                  </a:lnTo>
                  <a:lnTo>
                    <a:pt x="27454" y="181020"/>
                  </a:lnTo>
                  <a:lnTo>
                    <a:pt x="25115" y="192685"/>
                  </a:lnTo>
                  <a:lnTo>
                    <a:pt x="22387" y="194618"/>
                  </a:lnTo>
                  <a:lnTo>
                    <a:pt x="19400" y="190064"/>
                  </a:lnTo>
                  <a:lnTo>
                    <a:pt x="16240" y="181185"/>
                  </a:lnTo>
                  <a:lnTo>
                    <a:pt x="12964" y="169422"/>
                  </a:lnTo>
                  <a:lnTo>
                    <a:pt x="9612" y="155737"/>
                  </a:lnTo>
                  <a:lnTo>
                    <a:pt x="6209" y="140771"/>
                  </a:lnTo>
                  <a:lnTo>
                    <a:pt x="3940" y="124950"/>
                  </a:lnTo>
                  <a:lnTo>
                    <a:pt x="2427" y="108560"/>
                  </a:lnTo>
                  <a:lnTo>
                    <a:pt x="1419" y="91790"/>
                  </a:lnTo>
                  <a:lnTo>
                    <a:pt x="299" y="60692"/>
                  </a:lnTo>
                  <a:lnTo>
                    <a:pt x="0" y="45855"/>
                  </a:lnTo>
                  <a:lnTo>
                    <a:pt x="2138" y="33626"/>
                  </a:lnTo>
                  <a:lnTo>
                    <a:pt x="5900" y="23136"/>
                  </a:lnTo>
                  <a:lnTo>
                    <a:pt x="10746" y="13806"/>
                  </a:lnTo>
                  <a:lnTo>
                    <a:pt x="18651" y="7586"/>
                  </a:lnTo>
                  <a:lnTo>
                    <a:pt x="28595" y="3439"/>
                  </a:lnTo>
                  <a:lnTo>
                    <a:pt x="39900" y="674"/>
                  </a:lnTo>
                  <a:lnTo>
                    <a:pt x="53279" y="0"/>
                  </a:lnTo>
                  <a:lnTo>
                    <a:pt x="68041" y="719"/>
                  </a:lnTo>
                  <a:lnTo>
                    <a:pt x="83726" y="2367"/>
                  </a:lnTo>
                  <a:lnTo>
                    <a:pt x="97689" y="4634"/>
                  </a:lnTo>
                  <a:lnTo>
                    <a:pt x="110503" y="7314"/>
                  </a:lnTo>
                  <a:lnTo>
                    <a:pt x="188719" y="266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492877" y="2629399"/>
              <a:ext cx="123521" cy="536399"/>
            </a:xfrm>
            <a:custGeom>
              <a:avLst/>
              <a:gdLst/>
              <a:ahLst/>
              <a:cxnLst/>
              <a:rect l="0" t="0" r="0" b="0"/>
              <a:pathLst>
                <a:path w="123521" h="536399">
                  <a:moveTo>
                    <a:pt x="123520" y="0"/>
                  </a:moveTo>
                  <a:lnTo>
                    <a:pt x="117937" y="16750"/>
                  </a:lnTo>
                  <a:lnTo>
                    <a:pt x="113955" y="25190"/>
                  </a:lnTo>
                  <a:lnTo>
                    <a:pt x="108963" y="34323"/>
                  </a:lnTo>
                  <a:lnTo>
                    <a:pt x="103298" y="43917"/>
                  </a:lnTo>
                  <a:lnTo>
                    <a:pt x="97184" y="54988"/>
                  </a:lnTo>
                  <a:lnTo>
                    <a:pt x="84158" y="79754"/>
                  </a:lnTo>
                  <a:lnTo>
                    <a:pt x="42815" y="161500"/>
                  </a:lnTo>
                  <a:lnTo>
                    <a:pt x="35827" y="176616"/>
                  </a:lnTo>
                  <a:lnTo>
                    <a:pt x="21829" y="208992"/>
                  </a:lnTo>
                  <a:lnTo>
                    <a:pt x="15993" y="225806"/>
                  </a:lnTo>
                  <a:lnTo>
                    <a:pt x="10934" y="242859"/>
                  </a:lnTo>
                  <a:lnTo>
                    <a:pt x="6392" y="260070"/>
                  </a:lnTo>
                  <a:lnTo>
                    <a:pt x="3365" y="277387"/>
                  </a:lnTo>
                  <a:lnTo>
                    <a:pt x="1346" y="294776"/>
                  </a:lnTo>
                  <a:lnTo>
                    <a:pt x="0" y="312211"/>
                  </a:lnTo>
                  <a:lnTo>
                    <a:pt x="272" y="329677"/>
                  </a:lnTo>
                  <a:lnTo>
                    <a:pt x="1622" y="347165"/>
                  </a:lnTo>
                  <a:lnTo>
                    <a:pt x="3690" y="364666"/>
                  </a:lnTo>
                  <a:lnTo>
                    <a:pt x="7406" y="381008"/>
                  </a:lnTo>
                  <a:lnTo>
                    <a:pt x="12221" y="396577"/>
                  </a:lnTo>
                  <a:lnTo>
                    <a:pt x="17768" y="411631"/>
                  </a:lnTo>
                  <a:lnTo>
                    <a:pt x="24972" y="426342"/>
                  </a:lnTo>
                  <a:lnTo>
                    <a:pt x="33280" y="440823"/>
                  </a:lnTo>
                  <a:lnTo>
                    <a:pt x="58607" y="480422"/>
                  </a:lnTo>
                  <a:lnTo>
                    <a:pt x="66222" y="492069"/>
                  </a:lnTo>
                  <a:lnTo>
                    <a:pt x="73635" y="502171"/>
                  </a:lnTo>
                  <a:lnTo>
                    <a:pt x="80914" y="511243"/>
                  </a:lnTo>
                  <a:lnTo>
                    <a:pt x="102485" y="5363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795196" y="2768076"/>
              <a:ext cx="231389" cy="334616"/>
            </a:xfrm>
            <a:custGeom>
              <a:avLst/>
              <a:gdLst/>
              <a:ahLst/>
              <a:cxnLst/>
              <a:rect l="0" t="0" r="0" b="0"/>
              <a:pathLst>
                <a:path w="231389" h="334616">
                  <a:moveTo>
                    <a:pt x="0" y="303062"/>
                  </a:moveTo>
                  <a:lnTo>
                    <a:pt x="5584" y="280728"/>
                  </a:lnTo>
                  <a:lnTo>
                    <a:pt x="11441" y="254182"/>
                  </a:lnTo>
                  <a:lnTo>
                    <a:pt x="14639" y="238923"/>
                  </a:lnTo>
                  <a:lnTo>
                    <a:pt x="19109" y="226413"/>
                  </a:lnTo>
                  <a:lnTo>
                    <a:pt x="24425" y="215735"/>
                  </a:lnTo>
                  <a:lnTo>
                    <a:pt x="30307" y="206280"/>
                  </a:lnTo>
                  <a:lnTo>
                    <a:pt x="35397" y="196470"/>
                  </a:lnTo>
                  <a:lnTo>
                    <a:pt x="39959" y="186425"/>
                  </a:lnTo>
                  <a:lnTo>
                    <a:pt x="44169" y="176222"/>
                  </a:lnTo>
                  <a:lnTo>
                    <a:pt x="49313" y="165914"/>
                  </a:lnTo>
                  <a:lnTo>
                    <a:pt x="55079" y="155536"/>
                  </a:lnTo>
                  <a:lnTo>
                    <a:pt x="61261" y="145112"/>
                  </a:lnTo>
                  <a:lnTo>
                    <a:pt x="66550" y="134656"/>
                  </a:lnTo>
                  <a:lnTo>
                    <a:pt x="71245" y="124180"/>
                  </a:lnTo>
                  <a:lnTo>
                    <a:pt x="75544" y="113690"/>
                  </a:lnTo>
                  <a:lnTo>
                    <a:pt x="80747" y="103191"/>
                  </a:lnTo>
                  <a:lnTo>
                    <a:pt x="86553" y="92686"/>
                  </a:lnTo>
                  <a:lnTo>
                    <a:pt x="92761" y="82176"/>
                  </a:lnTo>
                  <a:lnTo>
                    <a:pt x="99237" y="69327"/>
                  </a:lnTo>
                  <a:lnTo>
                    <a:pt x="105891" y="54918"/>
                  </a:lnTo>
                  <a:lnTo>
                    <a:pt x="112665" y="39468"/>
                  </a:lnTo>
                  <a:lnTo>
                    <a:pt x="118349" y="25663"/>
                  </a:lnTo>
                  <a:lnTo>
                    <a:pt x="123307" y="12953"/>
                  </a:lnTo>
                  <a:lnTo>
                    <a:pt x="127781" y="974"/>
                  </a:lnTo>
                  <a:lnTo>
                    <a:pt x="130763" y="0"/>
                  </a:lnTo>
                  <a:lnTo>
                    <a:pt x="132752" y="6363"/>
                  </a:lnTo>
                  <a:lnTo>
                    <a:pt x="134077" y="17616"/>
                  </a:lnTo>
                  <a:lnTo>
                    <a:pt x="138667" y="48817"/>
                  </a:lnTo>
                  <a:lnTo>
                    <a:pt x="141527" y="66954"/>
                  </a:lnTo>
                  <a:lnTo>
                    <a:pt x="144602" y="82551"/>
                  </a:lnTo>
                  <a:lnTo>
                    <a:pt x="147821" y="96455"/>
                  </a:lnTo>
                  <a:lnTo>
                    <a:pt x="175316" y="203875"/>
                  </a:lnTo>
                  <a:lnTo>
                    <a:pt x="182315" y="227427"/>
                  </a:lnTo>
                  <a:lnTo>
                    <a:pt x="186986" y="238615"/>
                  </a:lnTo>
                  <a:lnTo>
                    <a:pt x="192437" y="249580"/>
                  </a:lnTo>
                  <a:lnTo>
                    <a:pt x="198409" y="260396"/>
                  </a:lnTo>
                  <a:lnTo>
                    <a:pt x="204728" y="273449"/>
                  </a:lnTo>
                  <a:lnTo>
                    <a:pt x="211277" y="287995"/>
                  </a:lnTo>
                  <a:lnTo>
                    <a:pt x="231388" y="3346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858302" y="2934410"/>
              <a:ext cx="199835" cy="63106"/>
            </a:xfrm>
            <a:custGeom>
              <a:avLst/>
              <a:gdLst/>
              <a:ahLst/>
              <a:cxnLst/>
              <a:rect l="0" t="0" r="0" b="0"/>
              <a:pathLst>
                <a:path w="199835" h="63106">
                  <a:moveTo>
                    <a:pt x="0" y="63105"/>
                  </a:moveTo>
                  <a:lnTo>
                    <a:pt x="11167" y="46355"/>
                  </a:lnTo>
                  <a:lnTo>
                    <a:pt x="20300" y="40252"/>
                  </a:lnTo>
                  <a:lnTo>
                    <a:pt x="32231" y="35015"/>
                  </a:lnTo>
                  <a:lnTo>
                    <a:pt x="46028" y="30355"/>
                  </a:lnTo>
                  <a:lnTo>
                    <a:pt x="59901" y="26079"/>
                  </a:lnTo>
                  <a:lnTo>
                    <a:pt x="87781" y="18213"/>
                  </a:lnTo>
                  <a:lnTo>
                    <a:pt x="104097" y="14479"/>
                  </a:lnTo>
                  <a:lnTo>
                    <a:pt x="121986" y="10821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153394" y="2787163"/>
              <a:ext cx="188718" cy="306415"/>
            </a:xfrm>
            <a:custGeom>
              <a:avLst/>
              <a:gdLst/>
              <a:ahLst/>
              <a:cxnLst/>
              <a:rect l="0" t="0" r="0" b="0"/>
              <a:pathLst>
                <a:path w="188718" h="306415">
                  <a:moveTo>
                    <a:pt x="30954" y="0"/>
                  </a:moveTo>
                  <a:lnTo>
                    <a:pt x="25370" y="27917"/>
                  </a:lnTo>
                  <a:lnTo>
                    <a:pt x="19512" y="63438"/>
                  </a:lnTo>
                  <a:lnTo>
                    <a:pt x="16314" y="84362"/>
                  </a:lnTo>
                  <a:lnTo>
                    <a:pt x="13014" y="101818"/>
                  </a:lnTo>
                  <a:lnTo>
                    <a:pt x="9644" y="116961"/>
                  </a:lnTo>
                  <a:lnTo>
                    <a:pt x="6230" y="130562"/>
                  </a:lnTo>
                  <a:lnTo>
                    <a:pt x="3953" y="146641"/>
                  </a:lnTo>
                  <a:lnTo>
                    <a:pt x="2436" y="164372"/>
                  </a:lnTo>
                  <a:lnTo>
                    <a:pt x="1424" y="183205"/>
                  </a:lnTo>
                  <a:lnTo>
                    <a:pt x="300" y="216595"/>
                  </a:lnTo>
                  <a:lnTo>
                    <a:pt x="0" y="232043"/>
                  </a:lnTo>
                  <a:lnTo>
                    <a:pt x="969" y="247017"/>
                  </a:lnTo>
                  <a:lnTo>
                    <a:pt x="2783" y="261674"/>
                  </a:lnTo>
                  <a:lnTo>
                    <a:pt x="5161" y="276119"/>
                  </a:lnTo>
                  <a:lnTo>
                    <a:pt x="10253" y="286918"/>
                  </a:lnTo>
                  <a:lnTo>
                    <a:pt x="17153" y="295286"/>
                  </a:lnTo>
                  <a:lnTo>
                    <a:pt x="25259" y="302034"/>
                  </a:lnTo>
                  <a:lnTo>
                    <a:pt x="36506" y="305363"/>
                  </a:lnTo>
                  <a:lnTo>
                    <a:pt x="49847" y="306414"/>
                  </a:lnTo>
                  <a:lnTo>
                    <a:pt x="64584" y="305946"/>
                  </a:lnTo>
                  <a:lnTo>
                    <a:pt x="80252" y="303297"/>
                  </a:lnTo>
                  <a:lnTo>
                    <a:pt x="96541" y="299194"/>
                  </a:lnTo>
                  <a:lnTo>
                    <a:pt x="113243" y="294121"/>
                  </a:lnTo>
                  <a:lnTo>
                    <a:pt x="144266" y="285368"/>
                  </a:lnTo>
                  <a:lnTo>
                    <a:pt x="188717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415863" y="2808198"/>
              <a:ext cx="231260" cy="298185"/>
            </a:xfrm>
            <a:custGeom>
              <a:avLst/>
              <a:gdLst/>
              <a:ahLst/>
              <a:cxnLst/>
              <a:rect l="0" t="0" r="0" b="0"/>
              <a:pathLst>
                <a:path w="231260" h="298185">
                  <a:moveTo>
                    <a:pt x="10389" y="0"/>
                  </a:moveTo>
                  <a:lnTo>
                    <a:pt x="10389" y="22334"/>
                  </a:lnTo>
                  <a:lnTo>
                    <a:pt x="9220" y="34756"/>
                  </a:lnTo>
                  <a:lnTo>
                    <a:pt x="7272" y="48881"/>
                  </a:lnTo>
                  <a:lnTo>
                    <a:pt x="4805" y="64140"/>
                  </a:lnTo>
                  <a:lnTo>
                    <a:pt x="3161" y="81325"/>
                  </a:lnTo>
                  <a:lnTo>
                    <a:pt x="2065" y="99793"/>
                  </a:lnTo>
                  <a:lnTo>
                    <a:pt x="846" y="137842"/>
                  </a:lnTo>
                  <a:lnTo>
                    <a:pt x="0" y="221983"/>
                  </a:lnTo>
                  <a:lnTo>
                    <a:pt x="2294" y="235635"/>
                  </a:lnTo>
                  <a:lnTo>
                    <a:pt x="6161" y="248243"/>
                  </a:lnTo>
                  <a:lnTo>
                    <a:pt x="11076" y="260154"/>
                  </a:lnTo>
                  <a:lnTo>
                    <a:pt x="17859" y="269263"/>
                  </a:lnTo>
                  <a:lnTo>
                    <a:pt x="25887" y="276504"/>
                  </a:lnTo>
                  <a:lnTo>
                    <a:pt x="34745" y="282501"/>
                  </a:lnTo>
                  <a:lnTo>
                    <a:pt x="46493" y="287667"/>
                  </a:lnTo>
                  <a:lnTo>
                    <a:pt x="60168" y="292280"/>
                  </a:lnTo>
                  <a:lnTo>
                    <a:pt x="75128" y="296523"/>
                  </a:lnTo>
                  <a:lnTo>
                    <a:pt x="90944" y="298184"/>
                  </a:lnTo>
                  <a:lnTo>
                    <a:pt x="107331" y="298122"/>
                  </a:lnTo>
                  <a:lnTo>
                    <a:pt x="124099" y="296913"/>
                  </a:lnTo>
                  <a:lnTo>
                    <a:pt x="139953" y="293769"/>
                  </a:lnTo>
                  <a:lnTo>
                    <a:pt x="155196" y="289336"/>
                  </a:lnTo>
                  <a:lnTo>
                    <a:pt x="170033" y="284043"/>
                  </a:lnTo>
                  <a:lnTo>
                    <a:pt x="183430" y="278177"/>
                  </a:lnTo>
                  <a:lnTo>
                    <a:pt x="195867" y="271930"/>
                  </a:lnTo>
                  <a:lnTo>
                    <a:pt x="231259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668157" y="2724057"/>
              <a:ext cx="156951" cy="494329"/>
            </a:xfrm>
            <a:custGeom>
              <a:avLst/>
              <a:gdLst/>
              <a:ahLst/>
              <a:cxnLst/>
              <a:rect l="0" t="0" r="0" b="0"/>
              <a:pathLst>
                <a:path w="156951" h="494329">
                  <a:moveTo>
                    <a:pt x="0" y="0"/>
                  </a:moveTo>
                  <a:lnTo>
                    <a:pt x="22333" y="27918"/>
                  </a:lnTo>
                  <a:lnTo>
                    <a:pt x="32418" y="43153"/>
                  </a:lnTo>
                  <a:lnTo>
                    <a:pt x="42648" y="60322"/>
                  </a:lnTo>
                  <a:lnTo>
                    <a:pt x="63362" y="96927"/>
                  </a:lnTo>
                  <a:lnTo>
                    <a:pt x="84254" y="132673"/>
                  </a:lnTo>
                  <a:lnTo>
                    <a:pt x="93565" y="150386"/>
                  </a:lnTo>
                  <a:lnTo>
                    <a:pt x="102111" y="168038"/>
                  </a:lnTo>
                  <a:lnTo>
                    <a:pt x="110144" y="185649"/>
                  </a:lnTo>
                  <a:lnTo>
                    <a:pt x="125303" y="220798"/>
                  </a:lnTo>
                  <a:lnTo>
                    <a:pt x="132617" y="238351"/>
                  </a:lnTo>
                  <a:lnTo>
                    <a:pt x="138663" y="255897"/>
                  </a:lnTo>
                  <a:lnTo>
                    <a:pt x="143861" y="273437"/>
                  </a:lnTo>
                  <a:lnTo>
                    <a:pt x="148495" y="290973"/>
                  </a:lnTo>
                  <a:lnTo>
                    <a:pt x="151584" y="307339"/>
                  </a:lnTo>
                  <a:lnTo>
                    <a:pt x="153644" y="322923"/>
                  </a:lnTo>
                  <a:lnTo>
                    <a:pt x="155017" y="337988"/>
                  </a:lnTo>
                  <a:lnTo>
                    <a:pt x="155933" y="352705"/>
                  </a:lnTo>
                  <a:lnTo>
                    <a:pt x="156950" y="381523"/>
                  </a:lnTo>
                  <a:lnTo>
                    <a:pt x="156052" y="395752"/>
                  </a:lnTo>
                  <a:lnTo>
                    <a:pt x="154286" y="409913"/>
                  </a:lnTo>
                  <a:lnTo>
                    <a:pt x="151939" y="424028"/>
                  </a:lnTo>
                  <a:lnTo>
                    <a:pt x="148038" y="438112"/>
                  </a:lnTo>
                  <a:lnTo>
                    <a:pt x="143100" y="452176"/>
                  </a:lnTo>
                  <a:lnTo>
                    <a:pt x="126212" y="4943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735403" y="3235248"/>
            <a:ext cx="3891513" cy="845346"/>
            <a:chOff x="1735403" y="3235248"/>
            <a:chExt cx="3891513" cy="845346"/>
          </a:xfrm>
        </p:grpSpPr>
        <p:sp>
          <p:nvSpPr>
            <p:cNvPr id="83" name="Freeform 82"/>
            <p:cNvSpPr/>
            <p:nvPr/>
          </p:nvSpPr>
          <p:spPr>
            <a:xfrm>
              <a:off x="1787991" y="3323561"/>
              <a:ext cx="21036" cy="473293"/>
            </a:xfrm>
            <a:custGeom>
              <a:avLst/>
              <a:gdLst/>
              <a:ahLst/>
              <a:cxnLst/>
              <a:rect l="0" t="0" r="0" b="0"/>
              <a:pathLst>
                <a:path w="21036" h="473293">
                  <a:moveTo>
                    <a:pt x="0" y="0"/>
                  </a:moveTo>
                  <a:lnTo>
                    <a:pt x="0" y="22333"/>
                  </a:lnTo>
                  <a:lnTo>
                    <a:pt x="1169" y="37092"/>
                  </a:lnTo>
                  <a:lnTo>
                    <a:pt x="5584" y="75306"/>
                  </a:lnTo>
                  <a:lnTo>
                    <a:pt x="8397" y="93443"/>
                  </a:lnTo>
                  <a:lnTo>
                    <a:pt x="11441" y="110209"/>
                  </a:lnTo>
                  <a:lnTo>
                    <a:pt x="14639" y="126060"/>
                  </a:lnTo>
                  <a:lnTo>
                    <a:pt x="16771" y="142471"/>
                  </a:lnTo>
                  <a:lnTo>
                    <a:pt x="18193" y="159255"/>
                  </a:lnTo>
                  <a:lnTo>
                    <a:pt x="19140" y="176287"/>
                  </a:lnTo>
                  <a:lnTo>
                    <a:pt x="20193" y="213910"/>
                  </a:lnTo>
                  <a:lnTo>
                    <a:pt x="21035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735403" y="3239420"/>
              <a:ext cx="357600" cy="561782"/>
            </a:xfrm>
            <a:custGeom>
              <a:avLst/>
              <a:gdLst/>
              <a:ahLst/>
              <a:cxnLst/>
              <a:rect l="0" t="0" r="0" b="0"/>
              <a:pathLst>
                <a:path w="357600" h="561782">
                  <a:moveTo>
                    <a:pt x="0" y="84141"/>
                  </a:moveTo>
                  <a:lnTo>
                    <a:pt x="11167" y="95307"/>
                  </a:lnTo>
                  <a:lnTo>
                    <a:pt x="17962" y="104440"/>
                  </a:lnTo>
                  <a:lnTo>
                    <a:pt x="25998" y="116372"/>
                  </a:lnTo>
                  <a:lnTo>
                    <a:pt x="34862" y="130169"/>
                  </a:lnTo>
                  <a:lnTo>
                    <a:pt x="43108" y="144042"/>
                  </a:lnTo>
                  <a:lnTo>
                    <a:pt x="50943" y="157965"/>
                  </a:lnTo>
                  <a:lnTo>
                    <a:pt x="58503" y="171921"/>
                  </a:lnTo>
                  <a:lnTo>
                    <a:pt x="76252" y="203010"/>
                  </a:lnTo>
                  <a:lnTo>
                    <a:pt x="85893" y="219481"/>
                  </a:lnTo>
                  <a:lnTo>
                    <a:pt x="94658" y="236305"/>
                  </a:lnTo>
                  <a:lnTo>
                    <a:pt x="102839" y="253363"/>
                  </a:lnTo>
                  <a:lnTo>
                    <a:pt x="110630" y="270579"/>
                  </a:lnTo>
                  <a:lnTo>
                    <a:pt x="119329" y="287899"/>
                  </a:lnTo>
                  <a:lnTo>
                    <a:pt x="128635" y="305289"/>
                  </a:lnTo>
                  <a:lnTo>
                    <a:pt x="148324" y="340193"/>
                  </a:lnTo>
                  <a:lnTo>
                    <a:pt x="168761" y="375183"/>
                  </a:lnTo>
                  <a:lnTo>
                    <a:pt x="179119" y="391525"/>
                  </a:lnTo>
                  <a:lnTo>
                    <a:pt x="189530" y="407094"/>
                  </a:lnTo>
                  <a:lnTo>
                    <a:pt x="210447" y="436859"/>
                  </a:lnTo>
                  <a:lnTo>
                    <a:pt x="240764" y="478728"/>
                  </a:lnTo>
                  <a:lnTo>
                    <a:pt x="257369" y="502586"/>
                  </a:lnTo>
                  <a:lnTo>
                    <a:pt x="266238" y="512688"/>
                  </a:lnTo>
                  <a:lnTo>
                    <a:pt x="275656" y="521760"/>
                  </a:lnTo>
                  <a:lnTo>
                    <a:pt x="285441" y="530145"/>
                  </a:lnTo>
                  <a:lnTo>
                    <a:pt x="295470" y="539241"/>
                  </a:lnTo>
                  <a:lnTo>
                    <a:pt x="315962" y="558697"/>
                  </a:lnTo>
                  <a:lnTo>
                    <a:pt x="325167" y="561781"/>
                  </a:lnTo>
                  <a:lnTo>
                    <a:pt x="333640" y="560331"/>
                  </a:lnTo>
                  <a:lnTo>
                    <a:pt x="341626" y="555859"/>
                  </a:lnTo>
                  <a:lnTo>
                    <a:pt x="346950" y="548203"/>
                  </a:lnTo>
                  <a:lnTo>
                    <a:pt x="350500" y="538425"/>
                  </a:lnTo>
                  <a:lnTo>
                    <a:pt x="352866" y="527232"/>
                  </a:lnTo>
                  <a:lnTo>
                    <a:pt x="354444" y="515095"/>
                  </a:lnTo>
                  <a:lnTo>
                    <a:pt x="355495" y="502329"/>
                  </a:lnTo>
                  <a:lnTo>
                    <a:pt x="356196" y="489144"/>
                  </a:lnTo>
                  <a:lnTo>
                    <a:pt x="355495" y="474511"/>
                  </a:lnTo>
                  <a:lnTo>
                    <a:pt x="353859" y="458913"/>
                  </a:lnTo>
                  <a:lnTo>
                    <a:pt x="351600" y="442671"/>
                  </a:lnTo>
                  <a:lnTo>
                    <a:pt x="350093" y="424831"/>
                  </a:lnTo>
                  <a:lnTo>
                    <a:pt x="349089" y="405926"/>
                  </a:lnTo>
                  <a:lnTo>
                    <a:pt x="348420" y="386311"/>
                  </a:lnTo>
                  <a:lnTo>
                    <a:pt x="346805" y="366222"/>
                  </a:lnTo>
                  <a:lnTo>
                    <a:pt x="344560" y="345818"/>
                  </a:lnTo>
                  <a:lnTo>
                    <a:pt x="341894" y="325204"/>
                  </a:lnTo>
                  <a:lnTo>
                    <a:pt x="340117" y="304449"/>
                  </a:lnTo>
                  <a:lnTo>
                    <a:pt x="338933" y="283601"/>
                  </a:lnTo>
                  <a:lnTo>
                    <a:pt x="337616" y="241738"/>
                  </a:lnTo>
                  <a:lnTo>
                    <a:pt x="336702" y="142290"/>
                  </a:lnTo>
                  <a:lnTo>
                    <a:pt x="336605" y="88255"/>
                  </a:lnTo>
                  <a:lnTo>
                    <a:pt x="337759" y="72861"/>
                  </a:lnTo>
                  <a:lnTo>
                    <a:pt x="339698" y="59091"/>
                  </a:lnTo>
                  <a:lnTo>
                    <a:pt x="3575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177142" y="3235248"/>
              <a:ext cx="809856" cy="513667"/>
            </a:xfrm>
            <a:custGeom>
              <a:avLst/>
              <a:gdLst/>
              <a:ahLst/>
              <a:cxnLst/>
              <a:rect l="0" t="0" r="0" b="0"/>
              <a:pathLst>
                <a:path w="809856" h="513667">
                  <a:moveTo>
                    <a:pt x="0" y="487981"/>
                  </a:moveTo>
                  <a:lnTo>
                    <a:pt x="11167" y="499148"/>
                  </a:lnTo>
                  <a:lnTo>
                    <a:pt x="19131" y="502438"/>
                  </a:lnTo>
                  <a:lnTo>
                    <a:pt x="40445" y="506093"/>
                  </a:lnTo>
                  <a:lnTo>
                    <a:pt x="65500" y="501484"/>
                  </a:lnTo>
                  <a:lnTo>
                    <a:pt x="89880" y="491645"/>
                  </a:lnTo>
                  <a:lnTo>
                    <a:pt x="108506" y="479482"/>
                  </a:lnTo>
                  <a:lnTo>
                    <a:pt x="115576" y="471797"/>
                  </a:lnTo>
                  <a:lnTo>
                    <a:pt x="121459" y="463169"/>
                  </a:lnTo>
                  <a:lnTo>
                    <a:pt x="126549" y="453910"/>
                  </a:lnTo>
                  <a:lnTo>
                    <a:pt x="132280" y="444232"/>
                  </a:lnTo>
                  <a:lnTo>
                    <a:pt x="144880" y="424130"/>
                  </a:lnTo>
                  <a:lnTo>
                    <a:pt x="150343" y="413861"/>
                  </a:lnTo>
                  <a:lnTo>
                    <a:pt x="155154" y="403509"/>
                  </a:lnTo>
                  <a:lnTo>
                    <a:pt x="159530" y="393102"/>
                  </a:lnTo>
                  <a:lnTo>
                    <a:pt x="162447" y="381489"/>
                  </a:lnTo>
                  <a:lnTo>
                    <a:pt x="164392" y="369073"/>
                  </a:lnTo>
                  <a:lnTo>
                    <a:pt x="165689" y="356121"/>
                  </a:lnTo>
                  <a:lnTo>
                    <a:pt x="167722" y="343981"/>
                  </a:lnTo>
                  <a:lnTo>
                    <a:pt x="170246" y="332381"/>
                  </a:lnTo>
                  <a:lnTo>
                    <a:pt x="173097" y="321142"/>
                  </a:lnTo>
                  <a:lnTo>
                    <a:pt x="174998" y="306638"/>
                  </a:lnTo>
                  <a:lnTo>
                    <a:pt x="176265" y="289956"/>
                  </a:lnTo>
                  <a:lnTo>
                    <a:pt x="177110" y="271824"/>
                  </a:lnTo>
                  <a:lnTo>
                    <a:pt x="176505" y="256230"/>
                  </a:lnTo>
                  <a:lnTo>
                    <a:pt x="174932" y="242328"/>
                  </a:lnTo>
                  <a:lnTo>
                    <a:pt x="172715" y="229554"/>
                  </a:lnTo>
                  <a:lnTo>
                    <a:pt x="168900" y="218701"/>
                  </a:lnTo>
                  <a:lnTo>
                    <a:pt x="164020" y="209128"/>
                  </a:lnTo>
                  <a:lnTo>
                    <a:pt x="158429" y="200409"/>
                  </a:lnTo>
                  <a:lnTo>
                    <a:pt x="152364" y="198102"/>
                  </a:lnTo>
                  <a:lnTo>
                    <a:pt x="145984" y="200070"/>
                  </a:lnTo>
                  <a:lnTo>
                    <a:pt x="139393" y="204888"/>
                  </a:lnTo>
                  <a:lnTo>
                    <a:pt x="128954" y="219590"/>
                  </a:lnTo>
                  <a:lnTo>
                    <a:pt x="124534" y="228419"/>
                  </a:lnTo>
                  <a:lnTo>
                    <a:pt x="120418" y="242485"/>
                  </a:lnTo>
                  <a:lnTo>
                    <a:pt x="116506" y="260043"/>
                  </a:lnTo>
                  <a:lnTo>
                    <a:pt x="112730" y="279929"/>
                  </a:lnTo>
                  <a:lnTo>
                    <a:pt x="111381" y="297860"/>
                  </a:lnTo>
                  <a:lnTo>
                    <a:pt x="111650" y="314489"/>
                  </a:lnTo>
                  <a:lnTo>
                    <a:pt x="112998" y="330249"/>
                  </a:lnTo>
                  <a:lnTo>
                    <a:pt x="113897" y="345431"/>
                  </a:lnTo>
                  <a:lnTo>
                    <a:pt x="114895" y="374764"/>
                  </a:lnTo>
                  <a:lnTo>
                    <a:pt x="116330" y="387963"/>
                  </a:lnTo>
                  <a:lnTo>
                    <a:pt x="118455" y="400267"/>
                  </a:lnTo>
                  <a:lnTo>
                    <a:pt x="121041" y="411975"/>
                  </a:lnTo>
                  <a:lnTo>
                    <a:pt x="125101" y="423287"/>
                  </a:lnTo>
                  <a:lnTo>
                    <a:pt x="130146" y="434334"/>
                  </a:lnTo>
                  <a:lnTo>
                    <a:pt x="135846" y="445205"/>
                  </a:lnTo>
                  <a:lnTo>
                    <a:pt x="143152" y="457127"/>
                  </a:lnTo>
                  <a:lnTo>
                    <a:pt x="151529" y="469749"/>
                  </a:lnTo>
                  <a:lnTo>
                    <a:pt x="160619" y="482838"/>
                  </a:lnTo>
                  <a:lnTo>
                    <a:pt x="170185" y="492733"/>
                  </a:lnTo>
                  <a:lnTo>
                    <a:pt x="190163" y="506843"/>
                  </a:lnTo>
                  <a:lnTo>
                    <a:pt x="202736" y="509905"/>
                  </a:lnTo>
                  <a:lnTo>
                    <a:pt x="216961" y="510777"/>
                  </a:lnTo>
                  <a:lnTo>
                    <a:pt x="232287" y="510191"/>
                  </a:lnTo>
                  <a:lnTo>
                    <a:pt x="246011" y="507462"/>
                  </a:lnTo>
                  <a:lnTo>
                    <a:pt x="270608" y="498198"/>
                  </a:lnTo>
                  <a:lnTo>
                    <a:pt x="290110" y="486289"/>
                  </a:lnTo>
                  <a:lnTo>
                    <a:pt x="306569" y="473206"/>
                  </a:lnTo>
                  <a:lnTo>
                    <a:pt x="321674" y="459600"/>
                  </a:lnTo>
                  <a:lnTo>
                    <a:pt x="327806" y="451531"/>
                  </a:lnTo>
                  <a:lnTo>
                    <a:pt x="333062" y="442646"/>
                  </a:lnTo>
                  <a:lnTo>
                    <a:pt x="337735" y="433217"/>
                  </a:lnTo>
                  <a:lnTo>
                    <a:pt x="343188" y="423425"/>
                  </a:lnTo>
                  <a:lnTo>
                    <a:pt x="349160" y="413391"/>
                  </a:lnTo>
                  <a:lnTo>
                    <a:pt x="355479" y="403196"/>
                  </a:lnTo>
                  <a:lnTo>
                    <a:pt x="359691" y="391725"/>
                  </a:lnTo>
                  <a:lnTo>
                    <a:pt x="362500" y="379403"/>
                  </a:lnTo>
                  <a:lnTo>
                    <a:pt x="364372" y="366513"/>
                  </a:lnTo>
                  <a:lnTo>
                    <a:pt x="365620" y="350909"/>
                  </a:lnTo>
                  <a:lnTo>
                    <a:pt x="366452" y="333494"/>
                  </a:lnTo>
                  <a:lnTo>
                    <a:pt x="367007" y="314872"/>
                  </a:lnTo>
                  <a:lnTo>
                    <a:pt x="366208" y="297784"/>
                  </a:lnTo>
                  <a:lnTo>
                    <a:pt x="364507" y="281717"/>
                  </a:lnTo>
                  <a:lnTo>
                    <a:pt x="362204" y="266331"/>
                  </a:lnTo>
                  <a:lnTo>
                    <a:pt x="357163" y="257242"/>
                  </a:lnTo>
                  <a:lnTo>
                    <a:pt x="350297" y="252351"/>
                  </a:lnTo>
                  <a:lnTo>
                    <a:pt x="342213" y="250260"/>
                  </a:lnTo>
                  <a:lnTo>
                    <a:pt x="333318" y="253540"/>
                  </a:lnTo>
                  <a:lnTo>
                    <a:pt x="323882" y="260401"/>
                  </a:lnTo>
                  <a:lnTo>
                    <a:pt x="314086" y="269650"/>
                  </a:lnTo>
                  <a:lnTo>
                    <a:pt x="306386" y="281659"/>
                  </a:lnTo>
                  <a:lnTo>
                    <a:pt x="300085" y="295508"/>
                  </a:lnTo>
                  <a:lnTo>
                    <a:pt x="294715" y="310584"/>
                  </a:lnTo>
                  <a:lnTo>
                    <a:pt x="291135" y="327646"/>
                  </a:lnTo>
                  <a:lnTo>
                    <a:pt x="288748" y="346032"/>
                  </a:lnTo>
                  <a:lnTo>
                    <a:pt x="287157" y="365302"/>
                  </a:lnTo>
                  <a:lnTo>
                    <a:pt x="287265" y="381654"/>
                  </a:lnTo>
                  <a:lnTo>
                    <a:pt x="288506" y="396061"/>
                  </a:lnTo>
                  <a:lnTo>
                    <a:pt x="290502" y="409172"/>
                  </a:lnTo>
                  <a:lnTo>
                    <a:pt x="294169" y="421418"/>
                  </a:lnTo>
                  <a:lnTo>
                    <a:pt x="298952" y="433088"/>
                  </a:lnTo>
                  <a:lnTo>
                    <a:pt x="304477" y="444375"/>
                  </a:lnTo>
                  <a:lnTo>
                    <a:pt x="312836" y="453067"/>
                  </a:lnTo>
                  <a:lnTo>
                    <a:pt x="334588" y="465841"/>
                  </a:lnTo>
                  <a:lnTo>
                    <a:pt x="349270" y="467378"/>
                  </a:lnTo>
                  <a:lnTo>
                    <a:pt x="366070" y="466065"/>
                  </a:lnTo>
                  <a:lnTo>
                    <a:pt x="384281" y="462853"/>
                  </a:lnTo>
                  <a:lnTo>
                    <a:pt x="398760" y="458374"/>
                  </a:lnTo>
                  <a:lnTo>
                    <a:pt x="421079" y="447165"/>
                  </a:lnTo>
                  <a:lnTo>
                    <a:pt x="441906" y="431277"/>
                  </a:lnTo>
                  <a:lnTo>
                    <a:pt x="452368" y="422131"/>
                  </a:lnTo>
                  <a:lnTo>
                    <a:pt x="461680" y="412528"/>
                  </a:lnTo>
                  <a:lnTo>
                    <a:pt x="470225" y="402621"/>
                  </a:lnTo>
                  <a:lnTo>
                    <a:pt x="478259" y="392510"/>
                  </a:lnTo>
                  <a:lnTo>
                    <a:pt x="485953" y="381095"/>
                  </a:lnTo>
                  <a:lnTo>
                    <a:pt x="493419" y="368810"/>
                  </a:lnTo>
                  <a:lnTo>
                    <a:pt x="500733" y="355946"/>
                  </a:lnTo>
                  <a:lnTo>
                    <a:pt x="507947" y="343864"/>
                  </a:lnTo>
                  <a:lnTo>
                    <a:pt x="522195" y="321090"/>
                  </a:lnTo>
                  <a:lnTo>
                    <a:pt x="528098" y="308941"/>
                  </a:lnTo>
                  <a:lnTo>
                    <a:pt x="533202" y="296166"/>
                  </a:lnTo>
                  <a:lnTo>
                    <a:pt x="549790" y="247661"/>
                  </a:lnTo>
                  <a:lnTo>
                    <a:pt x="552338" y="235447"/>
                  </a:lnTo>
                  <a:lnTo>
                    <a:pt x="554036" y="222629"/>
                  </a:lnTo>
                  <a:lnTo>
                    <a:pt x="555168" y="209410"/>
                  </a:lnTo>
                  <a:lnTo>
                    <a:pt x="552417" y="204103"/>
                  </a:lnTo>
                  <a:lnTo>
                    <a:pt x="547078" y="204071"/>
                  </a:lnTo>
                  <a:lnTo>
                    <a:pt x="540012" y="207555"/>
                  </a:lnTo>
                  <a:lnTo>
                    <a:pt x="525928" y="220775"/>
                  </a:lnTo>
                  <a:lnTo>
                    <a:pt x="518901" y="229209"/>
                  </a:lnTo>
                  <a:lnTo>
                    <a:pt x="513047" y="239506"/>
                  </a:lnTo>
                  <a:lnTo>
                    <a:pt x="507976" y="251045"/>
                  </a:lnTo>
                  <a:lnTo>
                    <a:pt x="503426" y="263412"/>
                  </a:lnTo>
                  <a:lnTo>
                    <a:pt x="499225" y="276332"/>
                  </a:lnTo>
                  <a:lnTo>
                    <a:pt x="495255" y="289619"/>
                  </a:lnTo>
                  <a:lnTo>
                    <a:pt x="491440" y="303152"/>
                  </a:lnTo>
                  <a:lnTo>
                    <a:pt x="488897" y="316848"/>
                  </a:lnTo>
                  <a:lnTo>
                    <a:pt x="487201" y="330653"/>
                  </a:lnTo>
                  <a:lnTo>
                    <a:pt x="486071" y="344531"/>
                  </a:lnTo>
                  <a:lnTo>
                    <a:pt x="485317" y="359627"/>
                  </a:lnTo>
                  <a:lnTo>
                    <a:pt x="484480" y="391981"/>
                  </a:lnTo>
                  <a:lnTo>
                    <a:pt x="485425" y="406452"/>
                  </a:lnTo>
                  <a:lnTo>
                    <a:pt x="487224" y="419605"/>
                  </a:lnTo>
                  <a:lnTo>
                    <a:pt x="489592" y="431879"/>
                  </a:lnTo>
                  <a:lnTo>
                    <a:pt x="493508" y="444737"/>
                  </a:lnTo>
                  <a:lnTo>
                    <a:pt x="498455" y="457983"/>
                  </a:lnTo>
                  <a:lnTo>
                    <a:pt x="504091" y="471488"/>
                  </a:lnTo>
                  <a:lnTo>
                    <a:pt x="512523" y="479323"/>
                  </a:lnTo>
                  <a:lnTo>
                    <a:pt x="522818" y="483378"/>
                  </a:lnTo>
                  <a:lnTo>
                    <a:pt x="534357" y="484912"/>
                  </a:lnTo>
                  <a:lnTo>
                    <a:pt x="546723" y="482430"/>
                  </a:lnTo>
                  <a:lnTo>
                    <a:pt x="559642" y="477268"/>
                  </a:lnTo>
                  <a:lnTo>
                    <a:pt x="572929" y="470322"/>
                  </a:lnTo>
                  <a:lnTo>
                    <a:pt x="582956" y="462185"/>
                  </a:lnTo>
                  <a:lnTo>
                    <a:pt x="590809" y="453254"/>
                  </a:lnTo>
                  <a:lnTo>
                    <a:pt x="617393" y="413731"/>
                  </a:lnTo>
                  <a:lnTo>
                    <a:pt x="623116" y="401085"/>
                  </a:lnTo>
                  <a:lnTo>
                    <a:pt x="628100" y="386812"/>
                  </a:lnTo>
                  <a:lnTo>
                    <a:pt x="632591" y="371453"/>
                  </a:lnTo>
                  <a:lnTo>
                    <a:pt x="636754" y="355371"/>
                  </a:lnTo>
                  <a:lnTo>
                    <a:pt x="644496" y="321920"/>
                  </a:lnTo>
                  <a:lnTo>
                    <a:pt x="647028" y="303650"/>
                  </a:lnTo>
                  <a:lnTo>
                    <a:pt x="648716" y="284459"/>
                  </a:lnTo>
                  <a:lnTo>
                    <a:pt x="649841" y="264653"/>
                  </a:lnTo>
                  <a:lnTo>
                    <a:pt x="651091" y="227065"/>
                  </a:lnTo>
                  <a:lnTo>
                    <a:pt x="651894" y="149741"/>
                  </a:lnTo>
                  <a:lnTo>
                    <a:pt x="652074" y="45282"/>
                  </a:lnTo>
                  <a:lnTo>
                    <a:pt x="650911" y="30410"/>
                  </a:lnTo>
                  <a:lnTo>
                    <a:pt x="648968" y="15821"/>
                  </a:lnTo>
                  <a:lnTo>
                    <a:pt x="646503" y="1420"/>
                  </a:lnTo>
                  <a:lnTo>
                    <a:pt x="644860" y="0"/>
                  </a:lnTo>
                  <a:lnTo>
                    <a:pt x="643765" y="7234"/>
                  </a:lnTo>
                  <a:lnTo>
                    <a:pt x="643034" y="20237"/>
                  </a:lnTo>
                  <a:lnTo>
                    <a:pt x="642223" y="47150"/>
                  </a:lnTo>
                  <a:lnTo>
                    <a:pt x="641702" y="108099"/>
                  </a:lnTo>
                  <a:lnTo>
                    <a:pt x="640491" y="126044"/>
                  </a:lnTo>
                  <a:lnTo>
                    <a:pt x="638514" y="145020"/>
                  </a:lnTo>
                  <a:lnTo>
                    <a:pt x="636028" y="164682"/>
                  </a:lnTo>
                  <a:lnTo>
                    <a:pt x="634371" y="185971"/>
                  </a:lnTo>
                  <a:lnTo>
                    <a:pt x="633266" y="208343"/>
                  </a:lnTo>
                  <a:lnTo>
                    <a:pt x="632530" y="231438"/>
                  </a:lnTo>
                  <a:lnTo>
                    <a:pt x="633207" y="253847"/>
                  </a:lnTo>
                  <a:lnTo>
                    <a:pt x="634827" y="275798"/>
                  </a:lnTo>
                  <a:lnTo>
                    <a:pt x="637076" y="297444"/>
                  </a:lnTo>
                  <a:lnTo>
                    <a:pt x="638575" y="317717"/>
                  </a:lnTo>
                  <a:lnTo>
                    <a:pt x="639575" y="337076"/>
                  </a:lnTo>
                  <a:lnTo>
                    <a:pt x="640241" y="355825"/>
                  </a:lnTo>
                  <a:lnTo>
                    <a:pt x="641854" y="374168"/>
                  </a:lnTo>
                  <a:lnTo>
                    <a:pt x="644098" y="392239"/>
                  </a:lnTo>
                  <a:lnTo>
                    <a:pt x="646762" y="410129"/>
                  </a:lnTo>
                  <a:lnTo>
                    <a:pt x="650876" y="426731"/>
                  </a:lnTo>
                  <a:lnTo>
                    <a:pt x="655956" y="442473"/>
                  </a:lnTo>
                  <a:lnTo>
                    <a:pt x="661679" y="457643"/>
                  </a:lnTo>
                  <a:lnTo>
                    <a:pt x="670170" y="471261"/>
                  </a:lnTo>
                  <a:lnTo>
                    <a:pt x="680504" y="483847"/>
                  </a:lnTo>
                  <a:lnTo>
                    <a:pt x="692069" y="495742"/>
                  </a:lnTo>
                  <a:lnTo>
                    <a:pt x="705621" y="503673"/>
                  </a:lnTo>
                  <a:lnTo>
                    <a:pt x="720499" y="508960"/>
                  </a:lnTo>
                  <a:lnTo>
                    <a:pt x="736261" y="512485"/>
                  </a:lnTo>
                  <a:lnTo>
                    <a:pt x="751444" y="513666"/>
                  </a:lnTo>
                  <a:lnTo>
                    <a:pt x="766240" y="513285"/>
                  </a:lnTo>
                  <a:lnTo>
                    <a:pt x="809855" y="5090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254395" y="3249937"/>
              <a:ext cx="287194" cy="511659"/>
            </a:xfrm>
            <a:custGeom>
              <a:avLst/>
              <a:gdLst/>
              <a:ahLst/>
              <a:cxnLst/>
              <a:rect l="0" t="0" r="0" b="0"/>
              <a:pathLst>
                <a:path w="287194" h="511659">
                  <a:moveTo>
                    <a:pt x="6060" y="0"/>
                  </a:moveTo>
                  <a:lnTo>
                    <a:pt x="476" y="27917"/>
                  </a:lnTo>
                  <a:lnTo>
                    <a:pt x="0" y="43153"/>
                  </a:lnTo>
                  <a:lnTo>
                    <a:pt x="852" y="60321"/>
                  </a:lnTo>
                  <a:lnTo>
                    <a:pt x="2588" y="78779"/>
                  </a:lnTo>
                  <a:lnTo>
                    <a:pt x="3745" y="95758"/>
                  </a:lnTo>
                  <a:lnTo>
                    <a:pt x="4517" y="111753"/>
                  </a:lnTo>
                  <a:lnTo>
                    <a:pt x="5374" y="144327"/>
                  </a:lnTo>
                  <a:lnTo>
                    <a:pt x="6033" y="290668"/>
                  </a:lnTo>
                  <a:lnTo>
                    <a:pt x="7211" y="308304"/>
                  </a:lnTo>
                  <a:lnTo>
                    <a:pt x="9165" y="325904"/>
                  </a:lnTo>
                  <a:lnTo>
                    <a:pt x="11635" y="343481"/>
                  </a:lnTo>
                  <a:lnTo>
                    <a:pt x="13283" y="359873"/>
                  </a:lnTo>
                  <a:lnTo>
                    <a:pt x="14381" y="375476"/>
                  </a:lnTo>
                  <a:lnTo>
                    <a:pt x="15113" y="390552"/>
                  </a:lnTo>
                  <a:lnTo>
                    <a:pt x="16770" y="404108"/>
                  </a:lnTo>
                  <a:lnTo>
                    <a:pt x="19043" y="416652"/>
                  </a:lnTo>
                  <a:lnTo>
                    <a:pt x="21727" y="428521"/>
                  </a:lnTo>
                  <a:lnTo>
                    <a:pt x="25854" y="438770"/>
                  </a:lnTo>
                  <a:lnTo>
                    <a:pt x="30942" y="447940"/>
                  </a:lnTo>
                  <a:lnTo>
                    <a:pt x="36671" y="456391"/>
                  </a:lnTo>
                  <a:lnTo>
                    <a:pt x="43997" y="465531"/>
                  </a:lnTo>
                  <a:lnTo>
                    <a:pt x="52387" y="475130"/>
                  </a:lnTo>
                  <a:lnTo>
                    <a:pt x="61485" y="485035"/>
                  </a:lnTo>
                  <a:lnTo>
                    <a:pt x="72226" y="489301"/>
                  </a:lnTo>
                  <a:lnTo>
                    <a:pt x="84060" y="489808"/>
                  </a:lnTo>
                  <a:lnTo>
                    <a:pt x="96625" y="487808"/>
                  </a:lnTo>
                  <a:lnTo>
                    <a:pt x="108507" y="481801"/>
                  </a:lnTo>
                  <a:lnTo>
                    <a:pt x="119934" y="473122"/>
                  </a:lnTo>
                  <a:lnTo>
                    <a:pt x="131058" y="462661"/>
                  </a:lnTo>
                  <a:lnTo>
                    <a:pt x="140812" y="452181"/>
                  </a:lnTo>
                  <a:lnTo>
                    <a:pt x="149651" y="441689"/>
                  </a:lnTo>
                  <a:lnTo>
                    <a:pt x="157881" y="431188"/>
                  </a:lnTo>
                  <a:lnTo>
                    <a:pt x="164537" y="420682"/>
                  </a:lnTo>
                  <a:lnTo>
                    <a:pt x="170142" y="410172"/>
                  </a:lnTo>
                  <a:lnTo>
                    <a:pt x="175048" y="399660"/>
                  </a:lnTo>
                  <a:lnTo>
                    <a:pt x="179487" y="387976"/>
                  </a:lnTo>
                  <a:lnTo>
                    <a:pt x="183615" y="375513"/>
                  </a:lnTo>
                  <a:lnTo>
                    <a:pt x="191318" y="350369"/>
                  </a:lnTo>
                  <a:lnTo>
                    <a:pt x="198637" y="327507"/>
                  </a:lnTo>
                  <a:lnTo>
                    <a:pt x="201056" y="315334"/>
                  </a:lnTo>
                  <a:lnTo>
                    <a:pt x="202669" y="302544"/>
                  </a:lnTo>
                  <a:lnTo>
                    <a:pt x="203744" y="289343"/>
                  </a:lnTo>
                  <a:lnTo>
                    <a:pt x="203292" y="284048"/>
                  </a:lnTo>
                  <a:lnTo>
                    <a:pt x="201823" y="284024"/>
                  </a:lnTo>
                  <a:lnTo>
                    <a:pt x="197073" y="293346"/>
                  </a:lnTo>
                  <a:lnTo>
                    <a:pt x="191067" y="309175"/>
                  </a:lnTo>
                  <a:lnTo>
                    <a:pt x="187829" y="319474"/>
                  </a:lnTo>
                  <a:lnTo>
                    <a:pt x="181115" y="343381"/>
                  </a:lnTo>
                  <a:lnTo>
                    <a:pt x="178857" y="358638"/>
                  </a:lnTo>
                  <a:lnTo>
                    <a:pt x="177352" y="375821"/>
                  </a:lnTo>
                  <a:lnTo>
                    <a:pt x="176349" y="394288"/>
                  </a:lnTo>
                  <a:lnTo>
                    <a:pt x="176848" y="410105"/>
                  </a:lnTo>
                  <a:lnTo>
                    <a:pt x="178350" y="424156"/>
                  </a:lnTo>
                  <a:lnTo>
                    <a:pt x="180520" y="437029"/>
                  </a:lnTo>
                  <a:lnTo>
                    <a:pt x="183135" y="450285"/>
                  </a:lnTo>
                  <a:lnTo>
                    <a:pt x="189157" y="477480"/>
                  </a:lnTo>
                  <a:lnTo>
                    <a:pt x="194736" y="488939"/>
                  </a:lnTo>
                  <a:lnTo>
                    <a:pt x="201962" y="498915"/>
                  </a:lnTo>
                  <a:lnTo>
                    <a:pt x="210284" y="507904"/>
                  </a:lnTo>
                  <a:lnTo>
                    <a:pt x="219339" y="511559"/>
                  </a:lnTo>
                  <a:lnTo>
                    <a:pt x="228881" y="511658"/>
                  </a:lnTo>
                  <a:lnTo>
                    <a:pt x="238748" y="509387"/>
                  </a:lnTo>
                  <a:lnTo>
                    <a:pt x="247663" y="503199"/>
                  </a:lnTo>
                  <a:lnTo>
                    <a:pt x="255944" y="494399"/>
                  </a:lnTo>
                  <a:lnTo>
                    <a:pt x="263802" y="483857"/>
                  </a:lnTo>
                  <a:lnTo>
                    <a:pt x="270209" y="470987"/>
                  </a:lnTo>
                  <a:lnTo>
                    <a:pt x="275649" y="456563"/>
                  </a:lnTo>
                  <a:lnTo>
                    <a:pt x="280445" y="441104"/>
                  </a:lnTo>
                  <a:lnTo>
                    <a:pt x="283641" y="426124"/>
                  </a:lnTo>
                  <a:lnTo>
                    <a:pt x="285773" y="411463"/>
                  </a:lnTo>
                  <a:lnTo>
                    <a:pt x="287193" y="397014"/>
                  </a:lnTo>
                  <a:lnTo>
                    <a:pt x="286972" y="380370"/>
                  </a:lnTo>
                  <a:lnTo>
                    <a:pt x="285656" y="362262"/>
                  </a:lnTo>
                  <a:lnTo>
                    <a:pt x="283609" y="343178"/>
                  </a:lnTo>
                  <a:lnTo>
                    <a:pt x="278740" y="325781"/>
                  </a:lnTo>
                  <a:lnTo>
                    <a:pt x="271987" y="309509"/>
                  </a:lnTo>
                  <a:lnTo>
                    <a:pt x="263980" y="293986"/>
                  </a:lnTo>
                  <a:lnTo>
                    <a:pt x="255136" y="281300"/>
                  </a:lnTo>
                  <a:lnTo>
                    <a:pt x="245733" y="270506"/>
                  </a:lnTo>
                  <a:lnTo>
                    <a:pt x="235960" y="260972"/>
                  </a:lnTo>
                  <a:lnTo>
                    <a:pt x="225938" y="255785"/>
                  </a:lnTo>
                  <a:lnTo>
                    <a:pt x="215751" y="253496"/>
                  </a:lnTo>
                  <a:lnTo>
                    <a:pt x="205454" y="253138"/>
                  </a:lnTo>
                  <a:lnTo>
                    <a:pt x="195083" y="254068"/>
                  </a:lnTo>
                  <a:lnTo>
                    <a:pt x="184664" y="255857"/>
                  </a:lnTo>
                  <a:lnTo>
                    <a:pt x="174211" y="258218"/>
                  </a:lnTo>
                  <a:lnTo>
                    <a:pt x="173086" y="259792"/>
                  </a:lnTo>
                  <a:lnTo>
                    <a:pt x="178179" y="260842"/>
                  </a:lnTo>
                  <a:lnTo>
                    <a:pt x="187418" y="261541"/>
                  </a:lnTo>
                  <a:lnTo>
                    <a:pt x="197083" y="260839"/>
                  </a:lnTo>
                  <a:lnTo>
                    <a:pt x="207032" y="259202"/>
                  </a:lnTo>
                  <a:lnTo>
                    <a:pt x="237447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13209" y="3376148"/>
              <a:ext cx="431222" cy="20909"/>
            </a:xfrm>
            <a:custGeom>
              <a:avLst/>
              <a:gdLst/>
              <a:ahLst/>
              <a:cxnLst/>
              <a:rect l="0" t="0" r="0" b="0"/>
              <a:pathLst>
                <a:path w="431222" h="20909">
                  <a:moveTo>
                    <a:pt x="0" y="10518"/>
                  </a:moveTo>
                  <a:lnTo>
                    <a:pt x="33500" y="10518"/>
                  </a:lnTo>
                  <a:lnTo>
                    <a:pt x="48043" y="11687"/>
                  </a:lnTo>
                  <a:lnTo>
                    <a:pt x="62413" y="13635"/>
                  </a:lnTo>
                  <a:lnTo>
                    <a:pt x="76667" y="16102"/>
                  </a:lnTo>
                  <a:lnTo>
                    <a:pt x="90844" y="17747"/>
                  </a:lnTo>
                  <a:lnTo>
                    <a:pt x="104970" y="18843"/>
                  </a:lnTo>
                  <a:lnTo>
                    <a:pt x="119062" y="19574"/>
                  </a:lnTo>
                  <a:lnTo>
                    <a:pt x="150301" y="20386"/>
                  </a:lnTo>
                  <a:lnTo>
                    <a:pt x="217967" y="20908"/>
                  </a:lnTo>
                  <a:lnTo>
                    <a:pt x="235295" y="19782"/>
                  </a:lnTo>
                  <a:lnTo>
                    <a:pt x="252690" y="17863"/>
                  </a:lnTo>
                  <a:lnTo>
                    <a:pt x="270130" y="15414"/>
                  </a:lnTo>
                  <a:lnTo>
                    <a:pt x="288769" y="13782"/>
                  </a:lnTo>
                  <a:lnTo>
                    <a:pt x="308206" y="12694"/>
                  </a:lnTo>
                  <a:lnTo>
                    <a:pt x="328176" y="11969"/>
                  </a:lnTo>
                  <a:lnTo>
                    <a:pt x="348501" y="10316"/>
                  </a:lnTo>
                  <a:lnTo>
                    <a:pt x="369062" y="8046"/>
                  </a:lnTo>
                  <a:lnTo>
                    <a:pt x="43122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15326" y="3270973"/>
              <a:ext cx="1811590" cy="809621"/>
            </a:xfrm>
            <a:custGeom>
              <a:avLst/>
              <a:gdLst/>
              <a:ahLst/>
              <a:cxnLst/>
              <a:rect l="0" t="0" r="0" b="0"/>
              <a:pathLst>
                <a:path w="1811590" h="809621">
                  <a:moveTo>
                    <a:pt x="23597" y="0"/>
                  </a:moveTo>
                  <a:lnTo>
                    <a:pt x="29180" y="27917"/>
                  </a:lnTo>
                  <a:lnTo>
                    <a:pt x="30825" y="44321"/>
                  </a:lnTo>
                  <a:lnTo>
                    <a:pt x="31922" y="63437"/>
                  </a:lnTo>
                  <a:lnTo>
                    <a:pt x="33140" y="105323"/>
                  </a:lnTo>
                  <a:lnTo>
                    <a:pt x="34029" y="240965"/>
                  </a:lnTo>
                  <a:lnTo>
                    <a:pt x="34113" y="537896"/>
                  </a:lnTo>
                  <a:lnTo>
                    <a:pt x="32945" y="563106"/>
                  </a:lnTo>
                  <a:lnTo>
                    <a:pt x="30998" y="588093"/>
                  </a:lnTo>
                  <a:lnTo>
                    <a:pt x="28531" y="612932"/>
                  </a:lnTo>
                  <a:lnTo>
                    <a:pt x="26886" y="635334"/>
                  </a:lnTo>
                  <a:lnTo>
                    <a:pt x="25789" y="656112"/>
                  </a:lnTo>
                  <a:lnTo>
                    <a:pt x="25059" y="675807"/>
                  </a:lnTo>
                  <a:lnTo>
                    <a:pt x="25740" y="694779"/>
                  </a:lnTo>
                  <a:lnTo>
                    <a:pt x="27363" y="713271"/>
                  </a:lnTo>
                  <a:lnTo>
                    <a:pt x="29614" y="731442"/>
                  </a:lnTo>
                  <a:lnTo>
                    <a:pt x="33451" y="747062"/>
                  </a:lnTo>
                  <a:lnTo>
                    <a:pt x="38347" y="760981"/>
                  </a:lnTo>
                  <a:lnTo>
                    <a:pt x="43948" y="773766"/>
                  </a:lnTo>
                  <a:lnTo>
                    <a:pt x="59520" y="794205"/>
                  </a:lnTo>
                  <a:lnTo>
                    <a:pt x="68581" y="802927"/>
                  </a:lnTo>
                  <a:lnTo>
                    <a:pt x="78127" y="807574"/>
                  </a:lnTo>
                  <a:lnTo>
                    <a:pt x="87997" y="809503"/>
                  </a:lnTo>
                  <a:lnTo>
                    <a:pt x="98083" y="809620"/>
                  </a:lnTo>
                  <a:lnTo>
                    <a:pt x="107145" y="807361"/>
                  </a:lnTo>
                  <a:lnTo>
                    <a:pt x="123445" y="798618"/>
                  </a:lnTo>
                  <a:lnTo>
                    <a:pt x="145763" y="780556"/>
                  </a:lnTo>
                  <a:lnTo>
                    <a:pt x="160086" y="760996"/>
                  </a:lnTo>
                  <a:lnTo>
                    <a:pt x="174243" y="736720"/>
                  </a:lnTo>
                  <a:lnTo>
                    <a:pt x="188325" y="710349"/>
                  </a:lnTo>
                  <a:lnTo>
                    <a:pt x="194184" y="695604"/>
                  </a:lnTo>
                  <a:lnTo>
                    <a:pt x="199259" y="679931"/>
                  </a:lnTo>
                  <a:lnTo>
                    <a:pt x="203810" y="663639"/>
                  </a:lnTo>
                  <a:lnTo>
                    <a:pt x="206845" y="646935"/>
                  </a:lnTo>
                  <a:lnTo>
                    <a:pt x="208868" y="629955"/>
                  </a:lnTo>
                  <a:lnTo>
                    <a:pt x="210217" y="612793"/>
                  </a:lnTo>
                  <a:lnTo>
                    <a:pt x="209947" y="595508"/>
                  </a:lnTo>
                  <a:lnTo>
                    <a:pt x="208599" y="578142"/>
                  </a:lnTo>
                  <a:lnTo>
                    <a:pt x="206531" y="560721"/>
                  </a:lnTo>
                  <a:lnTo>
                    <a:pt x="202816" y="543264"/>
                  </a:lnTo>
                  <a:lnTo>
                    <a:pt x="198001" y="525783"/>
                  </a:lnTo>
                  <a:lnTo>
                    <a:pt x="192454" y="508286"/>
                  </a:lnTo>
                  <a:lnTo>
                    <a:pt x="183175" y="476379"/>
                  </a:lnTo>
                  <a:lnTo>
                    <a:pt x="179065" y="461327"/>
                  </a:lnTo>
                  <a:lnTo>
                    <a:pt x="172818" y="447786"/>
                  </a:lnTo>
                  <a:lnTo>
                    <a:pt x="156529" y="423391"/>
                  </a:lnTo>
                  <a:lnTo>
                    <a:pt x="140720" y="400863"/>
                  </a:lnTo>
                  <a:lnTo>
                    <a:pt x="133232" y="389947"/>
                  </a:lnTo>
                  <a:lnTo>
                    <a:pt x="115563" y="374702"/>
                  </a:lnTo>
                  <a:lnTo>
                    <a:pt x="85904" y="359550"/>
                  </a:lnTo>
                  <a:lnTo>
                    <a:pt x="75653" y="355394"/>
                  </a:lnTo>
                  <a:lnTo>
                    <a:pt x="38891" y="349543"/>
                  </a:lnTo>
                  <a:lnTo>
                    <a:pt x="15202" y="351291"/>
                  </a:lnTo>
                  <a:lnTo>
                    <a:pt x="3977" y="353394"/>
                  </a:lnTo>
                  <a:lnTo>
                    <a:pt x="0" y="357133"/>
                  </a:lnTo>
                  <a:lnTo>
                    <a:pt x="854" y="361962"/>
                  </a:lnTo>
                  <a:lnTo>
                    <a:pt x="4929" y="367519"/>
                  </a:lnTo>
                  <a:lnTo>
                    <a:pt x="13489" y="371224"/>
                  </a:lnTo>
                  <a:lnTo>
                    <a:pt x="38581" y="375340"/>
                  </a:lnTo>
                  <a:lnTo>
                    <a:pt x="62978" y="374053"/>
                  </a:lnTo>
                  <a:lnTo>
                    <a:pt x="85507" y="368418"/>
                  </a:lnTo>
                  <a:lnTo>
                    <a:pt x="139133" y="344769"/>
                  </a:lnTo>
                  <a:lnTo>
                    <a:pt x="160256" y="330861"/>
                  </a:lnTo>
                  <a:lnTo>
                    <a:pt x="180161" y="312993"/>
                  </a:lnTo>
                  <a:lnTo>
                    <a:pt x="205677" y="283224"/>
                  </a:lnTo>
                  <a:lnTo>
                    <a:pt x="224889" y="262606"/>
                  </a:lnTo>
                  <a:lnTo>
                    <a:pt x="241998" y="241756"/>
                  </a:lnTo>
                  <a:lnTo>
                    <a:pt x="257393" y="220803"/>
                  </a:lnTo>
                  <a:lnTo>
                    <a:pt x="272026" y="199805"/>
                  </a:lnTo>
                  <a:lnTo>
                    <a:pt x="286320" y="175670"/>
                  </a:lnTo>
                  <a:lnTo>
                    <a:pt x="293404" y="162689"/>
                  </a:lnTo>
                  <a:lnTo>
                    <a:pt x="296959" y="158710"/>
                  </a:lnTo>
                  <a:lnTo>
                    <a:pt x="298159" y="160732"/>
                  </a:lnTo>
                  <a:lnTo>
                    <a:pt x="294266" y="185911"/>
                  </a:lnTo>
                  <a:lnTo>
                    <a:pt x="289972" y="210007"/>
                  </a:lnTo>
                  <a:lnTo>
                    <a:pt x="288827" y="222976"/>
                  </a:lnTo>
                  <a:lnTo>
                    <a:pt x="288064" y="236297"/>
                  </a:lnTo>
                  <a:lnTo>
                    <a:pt x="286386" y="249853"/>
                  </a:lnTo>
                  <a:lnTo>
                    <a:pt x="284099" y="263564"/>
                  </a:lnTo>
                  <a:lnTo>
                    <a:pt x="281406" y="277379"/>
                  </a:lnTo>
                  <a:lnTo>
                    <a:pt x="279611" y="291264"/>
                  </a:lnTo>
                  <a:lnTo>
                    <a:pt x="278414" y="305195"/>
                  </a:lnTo>
                  <a:lnTo>
                    <a:pt x="277616" y="319157"/>
                  </a:lnTo>
                  <a:lnTo>
                    <a:pt x="278252" y="335477"/>
                  </a:lnTo>
                  <a:lnTo>
                    <a:pt x="279845" y="353368"/>
                  </a:lnTo>
                  <a:lnTo>
                    <a:pt x="282076" y="372307"/>
                  </a:lnTo>
                  <a:lnTo>
                    <a:pt x="285900" y="389608"/>
                  </a:lnTo>
                  <a:lnTo>
                    <a:pt x="290787" y="405816"/>
                  </a:lnTo>
                  <a:lnTo>
                    <a:pt x="296382" y="421296"/>
                  </a:lnTo>
                  <a:lnTo>
                    <a:pt x="304787" y="431616"/>
                  </a:lnTo>
                  <a:lnTo>
                    <a:pt x="315064" y="438496"/>
                  </a:lnTo>
                  <a:lnTo>
                    <a:pt x="326590" y="443083"/>
                  </a:lnTo>
                  <a:lnTo>
                    <a:pt x="338949" y="442635"/>
                  </a:lnTo>
                  <a:lnTo>
                    <a:pt x="365146" y="432788"/>
                  </a:lnTo>
                  <a:lnTo>
                    <a:pt x="395008" y="413117"/>
                  </a:lnTo>
                  <a:lnTo>
                    <a:pt x="411096" y="396296"/>
                  </a:lnTo>
                  <a:lnTo>
                    <a:pt x="426037" y="377135"/>
                  </a:lnTo>
                  <a:lnTo>
                    <a:pt x="440469" y="356932"/>
                  </a:lnTo>
                  <a:lnTo>
                    <a:pt x="454674" y="333151"/>
                  </a:lnTo>
                  <a:lnTo>
                    <a:pt x="461734" y="320265"/>
                  </a:lnTo>
                  <a:lnTo>
                    <a:pt x="467609" y="306999"/>
                  </a:lnTo>
                  <a:lnTo>
                    <a:pt x="472695" y="293481"/>
                  </a:lnTo>
                  <a:lnTo>
                    <a:pt x="489253" y="243782"/>
                  </a:lnTo>
                  <a:lnTo>
                    <a:pt x="502844" y="218588"/>
                  </a:lnTo>
                  <a:lnTo>
                    <a:pt x="511377" y="205325"/>
                  </a:lnTo>
                  <a:lnTo>
                    <a:pt x="520571" y="198820"/>
                  </a:lnTo>
                  <a:lnTo>
                    <a:pt x="530206" y="196821"/>
                  </a:lnTo>
                  <a:lnTo>
                    <a:pt x="540136" y="197825"/>
                  </a:lnTo>
                  <a:lnTo>
                    <a:pt x="546755" y="204338"/>
                  </a:lnTo>
                  <a:lnTo>
                    <a:pt x="551168" y="214523"/>
                  </a:lnTo>
                  <a:lnTo>
                    <a:pt x="554110" y="227156"/>
                  </a:lnTo>
                  <a:lnTo>
                    <a:pt x="556072" y="243758"/>
                  </a:lnTo>
                  <a:lnTo>
                    <a:pt x="557379" y="263007"/>
                  </a:lnTo>
                  <a:lnTo>
                    <a:pt x="558832" y="305040"/>
                  </a:lnTo>
                  <a:lnTo>
                    <a:pt x="559841" y="399023"/>
                  </a:lnTo>
                  <a:lnTo>
                    <a:pt x="564567" y="407419"/>
                  </a:lnTo>
                  <a:lnTo>
                    <a:pt x="572392" y="410678"/>
                  </a:lnTo>
                  <a:lnTo>
                    <a:pt x="582283" y="410514"/>
                  </a:lnTo>
                  <a:lnTo>
                    <a:pt x="590045" y="406899"/>
                  </a:lnTo>
                  <a:lnTo>
                    <a:pt x="596389" y="400983"/>
                  </a:lnTo>
                  <a:lnTo>
                    <a:pt x="601787" y="393533"/>
                  </a:lnTo>
                  <a:lnTo>
                    <a:pt x="610901" y="372790"/>
                  </a:lnTo>
                  <a:lnTo>
                    <a:pt x="626274" y="326969"/>
                  </a:lnTo>
                  <a:lnTo>
                    <a:pt x="630354" y="302304"/>
                  </a:lnTo>
                  <a:lnTo>
                    <a:pt x="631442" y="289182"/>
                  </a:lnTo>
                  <a:lnTo>
                    <a:pt x="635767" y="265254"/>
                  </a:lnTo>
                  <a:lnTo>
                    <a:pt x="641585" y="242933"/>
                  </a:lnTo>
                  <a:lnTo>
                    <a:pt x="648066" y="221327"/>
                  </a:lnTo>
                  <a:lnTo>
                    <a:pt x="651430" y="220005"/>
                  </a:lnTo>
                  <a:lnTo>
                    <a:pt x="654842" y="224968"/>
                  </a:lnTo>
                  <a:lnTo>
                    <a:pt x="658285" y="234119"/>
                  </a:lnTo>
                  <a:lnTo>
                    <a:pt x="659411" y="243726"/>
                  </a:lnTo>
                  <a:lnTo>
                    <a:pt x="657547" y="263749"/>
                  </a:lnTo>
                  <a:lnTo>
                    <a:pt x="657751" y="278671"/>
                  </a:lnTo>
                  <a:lnTo>
                    <a:pt x="659055" y="296800"/>
                  </a:lnTo>
                  <a:lnTo>
                    <a:pt x="661094" y="317066"/>
                  </a:lnTo>
                  <a:lnTo>
                    <a:pt x="663621" y="336420"/>
                  </a:lnTo>
                  <a:lnTo>
                    <a:pt x="666475" y="355165"/>
                  </a:lnTo>
                  <a:lnTo>
                    <a:pt x="669546" y="373505"/>
                  </a:lnTo>
                  <a:lnTo>
                    <a:pt x="675099" y="390407"/>
                  </a:lnTo>
                  <a:lnTo>
                    <a:pt x="682307" y="406349"/>
                  </a:lnTo>
                  <a:lnTo>
                    <a:pt x="690619" y="421651"/>
                  </a:lnTo>
                  <a:lnTo>
                    <a:pt x="699665" y="433021"/>
                  </a:lnTo>
                  <a:lnTo>
                    <a:pt x="719066" y="448772"/>
                  </a:lnTo>
                  <a:lnTo>
                    <a:pt x="730316" y="451102"/>
                  </a:lnTo>
                  <a:lnTo>
                    <a:pt x="742491" y="450318"/>
                  </a:lnTo>
                  <a:lnTo>
                    <a:pt x="755282" y="447458"/>
                  </a:lnTo>
                  <a:lnTo>
                    <a:pt x="767315" y="440877"/>
                  </a:lnTo>
                  <a:lnTo>
                    <a:pt x="790035" y="421100"/>
                  </a:lnTo>
                  <a:lnTo>
                    <a:pt x="805586" y="396728"/>
                  </a:lnTo>
                  <a:lnTo>
                    <a:pt x="816392" y="371483"/>
                  </a:lnTo>
                  <a:lnTo>
                    <a:pt x="825091" y="348577"/>
                  </a:lnTo>
                  <a:lnTo>
                    <a:pt x="832853" y="323594"/>
                  </a:lnTo>
                  <a:lnTo>
                    <a:pt x="840197" y="296909"/>
                  </a:lnTo>
                  <a:lnTo>
                    <a:pt x="847357" y="269467"/>
                  </a:lnTo>
                  <a:lnTo>
                    <a:pt x="854435" y="244805"/>
                  </a:lnTo>
                  <a:lnTo>
                    <a:pt x="860307" y="220990"/>
                  </a:lnTo>
                  <a:lnTo>
                    <a:pt x="861873" y="208095"/>
                  </a:lnTo>
                  <a:lnTo>
                    <a:pt x="863613" y="190650"/>
                  </a:lnTo>
                  <a:lnTo>
                    <a:pt x="864077" y="192543"/>
                  </a:lnTo>
                  <a:lnTo>
                    <a:pt x="864386" y="198479"/>
                  </a:lnTo>
                  <a:lnTo>
                    <a:pt x="861614" y="217540"/>
                  </a:lnTo>
                  <a:lnTo>
                    <a:pt x="859238" y="229168"/>
                  </a:lnTo>
                  <a:lnTo>
                    <a:pt x="857655" y="245099"/>
                  </a:lnTo>
                  <a:lnTo>
                    <a:pt x="856599" y="263901"/>
                  </a:lnTo>
                  <a:lnTo>
                    <a:pt x="855426" y="303100"/>
                  </a:lnTo>
                  <a:lnTo>
                    <a:pt x="854904" y="336103"/>
                  </a:lnTo>
                  <a:lnTo>
                    <a:pt x="855934" y="351448"/>
                  </a:lnTo>
                  <a:lnTo>
                    <a:pt x="857789" y="366353"/>
                  </a:lnTo>
                  <a:lnTo>
                    <a:pt x="860194" y="380964"/>
                  </a:lnTo>
                  <a:lnTo>
                    <a:pt x="862967" y="394211"/>
                  </a:lnTo>
                  <a:lnTo>
                    <a:pt x="869163" y="418278"/>
                  </a:lnTo>
                  <a:lnTo>
                    <a:pt x="875812" y="440661"/>
                  </a:lnTo>
                  <a:lnTo>
                    <a:pt x="883832" y="461126"/>
                  </a:lnTo>
                  <a:lnTo>
                    <a:pt x="895186" y="478013"/>
                  </a:lnTo>
                  <a:lnTo>
                    <a:pt x="902655" y="482282"/>
                  </a:lnTo>
                  <a:lnTo>
                    <a:pt x="911140" y="483960"/>
                  </a:lnTo>
                  <a:lnTo>
                    <a:pt x="920303" y="483910"/>
                  </a:lnTo>
                  <a:lnTo>
                    <a:pt x="929917" y="479202"/>
                  </a:lnTo>
                  <a:lnTo>
                    <a:pt x="949949" y="461505"/>
                  </a:lnTo>
                  <a:lnTo>
                    <a:pt x="964305" y="441175"/>
                  </a:lnTo>
                  <a:lnTo>
                    <a:pt x="974581" y="419284"/>
                  </a:lnTo>
                  <a:lnTo>
                    <a:pt x="978958" y="406903"/>
                  </a:lnTo>
                  <a:lnTo>
                    <a:pt x="983044" y="393974"/>
                  </a:lnTo>
                  <a:lnTo>
                    <a:pt x="988105" y="380680"/>
                  </a:lnTo>
                  <a:lnTo>
                    <a:pt x="993817" y="367143"/>
                  </a:lnTo>
                  <a:lnTo>
                    <a:pt x="999961" y="353444"/>
                  </a:lnTo>
                  <a:lnTo>
                    <a:pt x="1005227" y="339636"/>
                  </a:lnTo>
                  <a:lnTo>
                    <a:pt x="1009906" y="325757"/>
                  </a:lnTo>
                  <a:lnTo>
                    <a:pt x="1014193" y="311830"/>
                  </a:lnTo>
                  <a:lnTo>
                    <a:pt x="1022074" y="283889"/>
                  </a:lnTo>
                  <a:lnTo>
                    <a:pt x="1025811" y="269894"/>
                  </a:lnTo>
                  <a:lnTo>
                    <a:pt x="1033080" y="244995"/>
                  </a:lnTo>
                  <a:lnTo>
                    <a:pt x="1041375" y="223412"/>
                  </a:lnTo>
                  <a:lnTo>
                    <a:pt x="1052853" y="206028"/>
                  </a:lnTo>
                  <a:lnTo>
                    <a:pt x="1061523" y="199289"/>
                  </a:lnTo>
                  <a:lnTo>
                    <a:pt x="1083621" y="188685"/>
                  </a:lnTo>
                  <a:lnTo>
                    <a:pt x="1093721" y="188895"/>
                  </a:lnTo>
                  <a:lnTo>
                    <a:pt x="1102792" y="192541"/>
                  </a:lnTo>
                  <a:lnTo>
                    <a:pt x="1126725" y="211307"/>
                  </a:lnTo>
                  <a:lnTo>
                    <a:pt x="1134143" y="218000"/>
                  </a:lnTo>
                  <a:lnTo>
                    <a:pt x="1145502" y="234786"/>
                  </a:lnTo>
                  <a:lnTo>
                    <a:pt x="1150168" y="244170"/>
                  </a:lnTo>
                  <a:lnTo>
                    <a:pt x="1153278" y="257439"/>
                  </a:lnTo>
                  <a:lnTo>
                    <a:pt x="1155351" y="273295"/>
                  </a:lnTo>
                  <a:lnTo>
                    <a:pt x="1156733" y="290879"/>
                  </a:lnTo>
                  <a:lnTo>
                    <a:pt x="1157655" y="308444"/>
                  </a:lnTo>
                  <a:lnTo>
                    <a:pt x="1158678" y="343543"/>
                  </a:lnTo>
                  <a:lnTo>
                    <a:pt x="1156614" y="357577"/>
                  </a:lnTo>
                  <a:lnTo>
                    <a:pt x="1148088" y="379403"/>
                  </a:lnTo>
                  <a:lnTo>
                    <a:pt x="1136508" y="400010"/>
                  </a:lnTo>
                  <a:lnTo>
                    <a:pt x="1130148" y="410414"/>
                  </a:lnTo>
                  <a:lnTo>
                    <a:pt x="1122402" y="418518"/>
                  </a:lnTo>
                  <a:lnTo>
                    <a:pt x="1104446" y="430640"/>
                  </a:lnTo>
                  <a:lnTo>
                    <a:pt x="1093581" y="433171"/>
                  </a:lnTo>
                  <a:lnTo>
                    <a:pt x="1069044" y="432867"/>
                  </a:lnTo>
                  <a:lnTo>
                    <a:pt x="1057125" y="428812"/>
                  </a:lnTo>
                  <a:lnTo>
                    <a:pt x="1034532" y="414958"/>
                  </a:lnTo>
                  <a:lnTo>
                    <a:pt x="1007686" y="393032"/>
                  </a:lnTo>
                  <a:lnTo>
                    <a:pt x="984929" y="371733"/>
                  </a:lnTo>
                  <a:lnTo>
                    <a:pt x="982350" y="370527"/>
                  </a:lnTo>
                  <a:lnTo>
                    <a:pt x="982968" y="373229"/>
                  </a:lnTo>
                  <a:lnTo>
                    <a:pt x="985718" y="378536"/>
                  </a:lnTo>
                  <a:lnTo>
                    <a:pt x="1006337" y="402756"/>
                  </a:lnTo>
                  <a:lnTo>
                    <a:pt x="1029067" y="426552"/>
                  </a:lnTo>
                  <a:lnTo>
                    <a:pt x="1052836" y="438106"/>
                  </a:lnTo>
                  <a:lnTo>
                    <a:pt x="1067355" y="442822"/>
                  </a:lnTo>
                  <a:lnTo>
                    <a:pt x="1092835" y="444947"/>
                  </a:lnTo>
                  <a:lnTo>
                    <a:pt x="1104538" y="443878"/>
                  </a:lnTo>
                  <a:lnTo>
                    <a:pt x="1143343" y="431206"/>
                  </a:lnTo>
                  <a:lnTo>
                    <a:pt x="1178863" y="412648"/>
                  </a:lnTo>
                  <a:lnTo>
                    <a:pt x="1197709" y="396088"/>
                  </a:lnTo>
                  <a:lnTo>
                    <a:pt x="1215045" y="375873"/>
                  </a:lnTo>
                  <a:lnTo>
                    <a:pt x="1234436" y="351307"/>
                  </a:lnTo>
                  <a:lnTo>
                    <a:pt x="1243347" y="338212"/>
                  </a:lnTo>
                  <a:lnTo>
                    <a:pt x="1251624" y="324807"/>
                  </a:lnTo>
                  <a:lnTo>
                    <a:pt x="1259480" y="311197"/>
                  </a:lnTo>
                  <a:lnTo>
                    <a:pt x="1265885" y="296279"/>
                  </a:lnTo>
                  <a:lnTo>
                    <a:pt x="1271325" y="280492"/>
                  </a:lnTo>
                  <a:lnTo>
                    <a:pt x="1276119" y="264124"/>
                  </a:lnTo>
                  <a:lnTo>
                    <a:pt x="1280484" y="247368"/>
                  </a:lnTo>
                  <a:lnTo>
                    <a:pt x="1288451" y="213170"/>
                  </a:lnTo>
                  <a:lnTo>
                    <a:pt x="1306643" y="126120"/>
                  </a:lnTo>
                  <a:lnTo>
                    <a:pt x="1313711" y="89943"/>
                  </a:lnTo>
                  <a:lnTo>
                    <a:pt x="1320748" y="50492"/>
                  </a:lnTo>
                  <a:lnTo>
                    <a:pt x="1321923" y="33661"/>
                  </a:lnTo>
                  <a:lnTo>
                    <a:pt x="1321538" y="18935"/>
                  </a:lnTo>
                  <a:lnTo>
                    <a:pt x="1320112" y="5611"/>
                  </a:lnTo>
                  <a:lnTo>
                    <a:pt x="1317994" y="2572"/>
                  </a:lnTo>
                  <a:lnTo>
                    <a:pt x="1315412" y="6389"/>
                  </a:lnTo>
                  <a:lnTo>
                    <a:pt x="1302873" y="43332"/>
                  </a:lnTo>
                  <a:lnTo>
                    <a:pt x="1299180" y="66782"/>
                  </a:lnTo>
                  <a:lnTo>
                    <a:pt x="1298195" y="79580"/>
                  </a:lnTo>
                  <a:lnTo>
                    <a:pt x="1297539" y="92786"/>
                  </a:lnTo>
                  <a:lnTo>
                    <a:pt x="1296810" y="119925"/>
                  </a:lnTo>
                  <a:lnTo>
                    <a:pt x="1296277" y="218043"/>
                  </a:lnTo>
                  <a:lnTo>
                    <a:pt x="1297429" y="235345"/>
                  </a:lnTo>
                  <a:lnTo>
                    <a:pt x="1299365" y="252724"/>
                  </a:lnTo>
                  <a:lnTo>
                    <a:pt x="1301825" y="270153"/>
                  </a:lnTo>
                  <a:lnTo>
                    <a:pt x="1303465" y="286446"/>
                  </a:lnTo>
                  <a:lnTo>
                    <a:pt x="1304557" y="301983"/>
                  </a:lnTo>
                  <a:lnTo>
                    <a:pt x="1305286" y="317016"/>
                  </a:lnTo>
                  <a:lnTo>
                    <a:pt x="1306941" y="331712"/>
                  </a:lnTo>
                  <a:lnTo>
                    <a:pt x="1309212" y="346184"/>
                  </a:lnTo>
                  <a:lnTo>
                    <a:pt x="1311895" y="360506"/>
                  </a:lnTo>
                  <a:lnTo>
                    <a:pt x="1313684" y="374729"/>
                  </a:lnTo>
                  <a:lnTo>
                    <a:pt x="1314877" y="388885"/>
                  </a:lnTo>
                  <a:lnTo>
                    <a:pt x="1315672" y="402997"/>
                  </a:lnTo>
                  <a:lnTo>
                    <a:pt x="1318539" y="417080"/>
                  </a:lnTo>
                  <a:lnTo>
                    <a:pt x="1322788" y="431143"/>
                  </a:lnTo>
                  <a:lnTo>
                    <a:pt x="1327958" y="445192"/>
                  </a:lnTo>
                  <a:lnTo>
                    <a:pt x="1334910" y="453390"/>
                  </a:lnTo>
                  <a:lnTo>
                    <a:pt x="1343050" y="457687"/>
                  </a:lnTo>
                  <a:lnTo>
                    <a:pt x="1351983" y="459383"/>
                  </a:lnTo>
                  <a:lnTo>
                    <a:pt x="1359108" y="457007"/>
                  </a:lnTo>
                  <a:lnTo>
                    <a:pt x="1365026" y="451917"/>
                  </a:lnTo>
                  <a:lnTo>
                    <a:pt x="1374717" y="436914"/>
                  </a:lnTo>
                  <a:lnTo>
                    <a:pt x="1382920" y="418559"/>
                  </a:lnTo>
                  <a:lnTo>
                    <a:pt x="1390462" y="395599"/>
                  </a:lnTo>
                  <a:lnTo>
                    <a:pt x="1397708" y="370981"/>
                  </a:lnTo>
                  <a:lnTo>
                    <a:pt x="1411883" y="326611"/>
                  </a:lnTo>
                  <a:lnTo>
                    <a:pt x="1425936" y="284087"/>
                  </a:lnTo>
                  <a:lnTo>
                    <a:pt x="1436068" y="266105"/>
                  </a:lnTo>
                  <a:lnTo>
                    <a:pt x="1442042" y="258038"/>
                  </a:lnTo>
                  <a:lnTo>
                    <a:pt x="1450699" y="254997"/>
                  </a:lnTo>
                  <a:lnTo>
                    <a:pt x="1461145" y="255307"/>
                  </a:lnTo>
                  <a:lnTo>
                    <a:pt x="1472784" y="257851"/>
                  </a:lnTo>
                  <a:lnTo>
                    <a:pt x="1491948" y="266911"/>
                  </a:lnTo>
                  <a:lnTo>
                    <a:pt x="1500331" y="272599"/>
                  </a:lnTo>
                  <a:lnTo>
                    <a:pt x="1507088" y="279897"/>
                  </a:lnTo>
                  <a:lnTo>
                    <a:pt x="1517712" y="297354"/>
                  </a:lnTo>
                  <a:lnTo>
                    <a:pt x="1526329" y="316800"/>
                  </a:lnTo>
                  <a:lnTo>
                    <a:pt x="1534055" y="337128"/>
                  </a:lnTo>
                  <a:lnTo>
                    <a:pt x="1541383" y="357850"/>
                  </a:lnTo>
                  <a:lnTo>
                    <a:pt x="1551652" y="378745"/>
                  </a:lnTo>
                  <a:lnTo>
                    <a:pt x="1562839" y="399718"/>
                  </a:lnTo>
                  <a:lnTo>
                    <a:pt x="1571706" y="420726"/>
                  </a:lnTo>
                  <a:lnTo>
                    <a:pt x="1582658" y="438632"/>
                  </a:lnTo>
                  <a:lnTo>
                    <a:pt x="1601965" y="461854"/>
                  </a:lnTo>
                  <a:lnTo>
                    <a:pt x="1608734" y="469172"/>
                  </a:lnTo>
                  <a:lnTo>
                    <a:pt x="1625604" y="480420"/>
                  </a:lnTo>
                  <a:lnTo>
                    <a:pt x="1635011" y="485056"/>
                  </a:lnTo>
                  <a:lnTo>
                    <a:pt x="1647125" y="486978"/>
                  </a:lnTo>
                  <a:lnTo>
                    <a:pt x="1689755" y="484099"/>
                  </a:lnTo>
                  <a:lnTo>
                    <a:pt x="1714201" y="478874"/>
                  </a:lnTo>
                  <a:lnTo>
                    <a:pt x="1733636" y="469540"/>
                  </a:lnTo>
                  <a:lnTo>
                    <a:pt x="1765157" y="444504"/>
                  </a:lnTo>
                  <a:lnTo>
                    <a:pt x="1779656" y="427776"/>
                  </a:lnTo>
                  <a:lnTo>
                    <a:pt x="1792722" y="408655"/>
                  </a:lnTo>
                  <a:lnTo>
                    <a:pt x="1802424" y="388470"/>
                  </a:lnTo>
                  <a:lnTo>
                    <a:pt x="1805479" y="375842"/>
                  </a:lnTo>
                  <a:lnTo>
                    <a:pt x="1807516" y="361581"/>
                  </a:lnTo>
                  <a:lnTo>
                    <a:pt x="1811589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817060" y="3313043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186004" y="3270973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3376148" y="4827577"/>
            <a:ext cx="10519" cy="1"/>
          </a:xfrm>
          <a:custGeom>
            <a:avLst/>
            <a:gdLst/>
            <a:ahLst/>
            <a:cxnLst/>
            <a:rect l="0" t="0" r="0" b="0"/>
            <a:pathLst>
              <a:path w="10519" h="1">
                <a:moveTo>
                  <a:pt x="1051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2012-02-13T18:19:06Z</dcterms:created>
  <dcterms:modified xsi:type="dcterms:W3CDTF">2012-02-13T18:19:08Z</dcterms:modified>
</cp:coreProperties>
</file>