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160000" cy="7620000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7141"/>
            <a:ext cx="8636000" cy="16333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3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5"/>
            <a:ext cx="2286000" cy="6501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05155"/>
            <a:ext cx="6688667" cy="6501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4896557"/>
            <a:ext cx="8636000" cy="151341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229682"/>
            <a:ext cx="8636000" cy="16668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778002"/>
            <a:ext cx="4487333" cy="5028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5681"/>
            <a:ext cx="4489098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528"/>
            <a:ext cx="4489098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705681"/>
            <a:ext cx="4490861" cy="7108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416528"/>
            <a:ext cx="4490861" cy="439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03389"/>
            <a:ext cx="3342570" cy="1291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03391"/>
            <a:ext cx="5679722" cy="6503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594557"/>
            <a:ext cx="3342570" cy="52122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334000"/>
            <a:ext cx="6096000" cy="6297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680861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5963709"/>
            <a:ext cx="6096000" cy="894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05153"/>
            <a:ext cx="9144000" cy="127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78002"/>
            <a:ext cx="9144000" cy="50288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725CE-067E-4CEE-84E0-94145B339CDF}" type="datetimeFigureOut">
              <a:rPr lang="en-US" smtClean="0"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062613"/>
            <a:ext cx="3217333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062613"/>
            <a:ext cx="2370667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A616B-9ADC-4F01-8A85-354BA5C308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431800"/>
            <a:ext cx="9331636" cy="38318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February 10, 2012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Today is an A day!</a:t>
            </a:r>
          </a:p>
          <a:p>
            <a:endParaRPr lang="en-US" sz="2700" smtClean="0">
              <a:solidFill>
                <a:srgbClr val="000000"/>
              </a:solidFill>
              <a:latin typeface="Arial - 36"/>
            </a:endParaRP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Agenda: Warm-up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Finish MSA Predictor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Any Review ?'s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Weekly Test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			Box-and-Whisker Plot - Calculator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- 36</vt:lpstr>
      <vt:lpstr>Calibri</vt:lpstr>
      <vt:lpstr>Office Theme</vt:lpstr>
      <vt:lpstr>Slide 1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2012-02-13T18:18:37Z</dcterms:created>
  <dcterms:modified xsi:type="dcterms:W3CDTF">2012-02-13T18:18:38Z</dcterms:modified>
</cp:coreProperties>
</file>