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76200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3C81-5EC3-411A-B7E9-2AAAE29C64C2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5BE1F-80C1-4FB0-9890-927FDCF0FC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99095" y="336563"/>
            <a:ext cx="5274901" cy="721169"/>
            <a:chOff x="699095" y="336563"/>
            <a:chExt cx="5274901" cy="721169"/>
          </a:xfrm>
        </p:grpSpPr>
        <p:sp>
          <p:nvSpPr>
            <p:cNvPr id="2" name="Freeform 1"/>
            <p:cNvSpPr/>
            <p:nvPr/>
          </p:nvSpPr>
          <p:spPr>
            <a:xfrm>
              <a:off x="699095" y="377875"/>
              <a:ext cx="289560" cy="484569"/>
            </a:xfrm>
            <a:custGeom>
              <a:avLst/>
              <a:gdLst/>
              <a:ahLst/>
              <a:cxnLst/>
              <a:rect l="0" t="0" r="0" b="0"/>
              <a:pathLst>
                <a:path w="289560" h="484569">
                  <a:moveTo>
                    <a:pt x="5584" y="463532"/>
                  </a:moveTo>
                  <a:lnTo>
                    <a:pt x="0" y="446782"/>
                  </a:lnTo>
                  <a:lnTo>
                    <a:pt x="693" y="437173"/>
                  </a:lnTo>
                  <a:lnTo>
                    <a:pt x="3492" y="426093"/>
                  </a:lnTo>
                  <a:lnTo>
                    <a:pt x="7695" y="414032"/>
                  </a:lnTo>
                  <a:lnTo>
                    <a:pt x="11666" y="401316"/>
                  </a:lnTo>
                  <a:lnTo>
                    <a:pt x="19194" y="374723"/>
                  </a:lnTo>
                  <a:lnTo>
                    <a:pt x="24006" y="361087"/>
                  </a:lnTo>
                  <a:lnTo>
                    <a:pt x="29551" y="347322"/>
                  </a:lnTo>
                  <a:lnTo>
                    <a:pt x="35586" y="333471"/>
                  </a:lnTo>
                  <a:lnTo>
                    <a:pt x="40777" y="318394"/>
                  </a:lnTo>
                  <a:lnTo>
                    <a:pt x="45407" y="302499"/>
                  </a:lnTo>
                  <a:lnTo>
                    <a:pt x="61234" y="240589"/>
                  </a:lnTo>
                  <a:lnTo>
                    <a:pt x="66056" y="226088"/>
                  </a:lnTo>
                  <a:lnTo>
                    <a:pt x="71608" y="211746"/>
                  </a:lnTo>
                  <a:lnTo>
                    <a:pt x="77647" y="197511"/>
                  </a:lnTo>
                  <a:lnTo>
                    <a:pt x="82841" y="183346"/>
                  </a:lnTo>
                  <a:lnTo>
                    <a:pt x="87473" y="169228"/>
                  </a:lnTo>
                  <a:lnTo>
                    <a:pt x="91729" y="155142"/>
                  </a:lnTo>
                  <a:lnTo>
                    <a:pt x="96904" y="141076"/>
                  </a:lnTo>
                  <a:lnTo>
                    <a:pt x="102691" y="127025"/>
                  </a:lnTo>
                  <a:lnTo>
                    <a:pt x="108887" y="112983"/>
                  </a:lnTo>
                  <a:lnTo>
                    <a:pt x="114185" y="98947"/>
                  </a:lnTo>
                  <a:lnTo>
                    <a:pt x="118887" y="84915"/>
                  </a:lnTo>
                  <a:lnTo>
                    <a:pt x="123189" y="70886"/>
                  </a:lnTo>
                  <a:lnTo>
                    <a:pt x="128395" y="58028"/>
                  </a:lnTo>
                  <a:lnTo>
                    <a:pt x="134203" y="45950"/>
                  </a:lnTo>
                  <a:lnTo>
                    <a:pt x="140412" y="34392"/>
                  </a:lnTo>
                  <a:lnTo>
                    <a:pt x="145720" y="23180"/>
                  </a:lnTo>
                  <a:lnTo>
                    <a:pt x="150427" y="12200"/>
                  </a:lnTo>
                  <a:lnTo>
                    <a:pt x="154734" y="1375"/>
                  </a:lnTo>
                  <a:lnTo>
                    <a:pt x="158774" y="0"/>
                  </a:lnTo>
                  <a:lnTo>
                    <a:pt x="162636" y="4927"/>
                  </a:lnTo>
                  <a:lnTo>
                    <a:pt x="166379" y="14055"/>
                  </a:lnTo>
                  <a:lnTo>
                    <a:pt x="168874" y="28321"/>
                  </a:lnTo>
                  <a:lnTo>
                    <a:pt x="170538" y="46012"/>
                  </a:lnTo>
                  <a:lnTo>
                    <a:pt x="171647" y="65986"/>
                  </a:lnTo>
                  <a:lnTo>
                    <a:pt x="172879" y="103761"/>
                  </a:lnTo>
                  <a:lnTo>
                    <a:pt x="173735" y="186066"/>
                  </a:lnTo>
                  <a:lnTo>
                    <a:pt x="173807" y="219457"/>
                  </a:lnTo>
                  <a:lnTo>
                    <a:pt x="174995" y="236541"/>
                  </a:lnTo>
                  <a:lnTo>
                    <a:pt x="176956" y="253774"/>
                  </a:lnTo>
                  <a:lnTo>
                    <a:pt x="179431" y="271105"/>
                  </a:lnTo>
                  <a:lnTo>
                    <a:pt x="182251" y="287334"/>
                  </a:lnTo>
                  <a:lnTo>
                    <a:pt x="185298" y="302828"/>
                  </a:lnTo>
                  <a:lnTo>
                    <a:pt x="188499" y="317831"/>
                  </a:lnTo>
                  <a:lnTo>
                    <a:pt x="191801" y="331340"/>
                  </a:lnTo>
                  <a:lnTo>
                    <a:pt x="195172" y="343851"/>
                  </a:lnTo>
                  <a:lnTo>
                    <a:pt x="198587" y="355698"/>
                  </a:lnTo>
                  <a:lnTo>
                    <a:pt x="203201" y="367102"/>
                  </a:lnTo>
                  <a:lnTo>
                    <a:pt x="208615" y="378210"/>
                  </a:lnTo>
                  <a:lnTo>
                    <a:pt x="214561" y="389122"/>
                  </a:lnTo>
                  <a:lnTo>
                    <a:pt x="222031" y="401070"/>
                  </a:lnTo>
                  <a:lnTo>
                    <a:pt x="230517" y="413711"/>
                  </a:lnTo>
                  <a:lnTo>
                    <a:pt x="239680" y="426812"/>
                  </a:lnTo>
                  <a:lnTo>
                    <a:pt x="248126" y="437884"/>
                  </a:lnTo>
                  <a:lnTo>
                    <a:pt x="256094" y="447602"/>
                  </a:lnTo>
                  <a:lnTo>
                    <a:pt x="289559" y="48456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36231" y="652091"/>
              <a:ext cx="252424" cy="21036"/>
            </a:xfrm>
            <a:custGeom>
              <a:avLst/>
              <a:gdLst/>
              <a:ahLst/>
              <a:cxnLst/>
              <a:rect l="0" t="0" r="0" b="0"/>
              <a:pathLst>
                <a:path w="252424" h="21036">
                  <a:moveTo>
                    <a:pt x="0" y="21035"/>
                  </a:moveTo>
                  <a:lnTo>
                    <a:pt x="16751" y="15451"/>
                  </a:lnTo>
                  <a:lnTo>
                    <a:pt x="27528" y="13807"/>
                  </a:lnTo>
                  <a:lnTo>
                    <a:pt x="40556" y="12710"/>
                  </a:lnTo>
                  <a:lnTo>
                    <a:pt x="55084" y="11979"/>
                  </a:lnTo>
                  <a:lnTo>
                    <a:pt x="71782" y="10323"/>
                  </a:lnTo>
                  <a:lnTo>
                    <a:pt x="89925" y="8051"/>
                  </a:lnTo>
                  <a:lnTo>
                    <a:pt x="109032" y="5367"/>
                  </a:lnTo>
                  <a:lnTo>
                    <a:pt x="126445" y="3578"/>
                  </a:lnTo>
                  <a:lnTo>
                    <a:pt x="142728" y="2385"/>
                  </a:lnTo>
                  <a:lnTo>
                    <a:pt x="158258" y="1590"/>
                  </a:lnTo>
                  <a:lnTo>
                    <a:pt x="191094" y="706"/>
                  </a:lnTo>
                  <a:lnTo>
                    <a:pt x="25242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072795" y="462774"/>
              <a:ext cx="21036" cy="399670"/>
            </a:xfrm>
            <a:custGeom>
              <a:avLst/>
              <a:gdLst/>
              <a:ahLst/>
              <a:cxnLst/>
              <a:rect l="0" t="0" r="0" b="0"/>
              <a:pathLst>
                <a:path w="21036" h="399670">
                  <a:moveTo>
                    <a:pt x="0" y="0"/>
                  </a:moveTo>
                  <a:lnTo>
                    <a:pt x="0" y="33500"/>
                  </a:lnTo>
                  <a:lnTo>
                    <a:pt x="1168" y="51549"/>
                  </a:lnTo>
                  <a:lnTo>
                    <a:pt x="3116" y="71762"/>
                  </a:lnTo>
                  <a:lnTo>
                    <a:pt x="5583" y="93417"/>
                  </a:lnTo>
                  <a:lnTo>
                    <a:pt x="7228" y="112529"/>
                  </a:lnTo>
                  <a:lnTo>
                    <a:pt x="8324" y="129945"/>
                  </a:lnTo>
                  <a:lnTo>
                    <a:pt x="9543" y="161760"/>
                  </a:lnTo>
                  <a:lnTo>
                    <a:pt x="10228" y="205953"/>
                  </a:lnTo>
                  <a:lnTo>
                    <a:pt x="10506" y="330166"/>
                  </a:lnTo>
                  <a:lnTo>
                    <a:pt x="11678" y="346322"/>
                  </a:lnTo>
                  <a:lnTo>
                    <a:pt x="13628" y="360598"/>
                  </a:lnTo>
                  <a:lnTo>
                    <a:pt x="21035" y="3996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96193" y="662608"/>
              <a:ext cx="181135" cy="395124"/>
            </a:xfrm>
            <a:custGeom>
              <a:avLst/>
              <a:gdLst/>
              <a:ahLst/>
              <a:cxnLst/>
              <a:rect l="0" t="0" r="0" b="0"/>
              <a:pathLst>
                <a:path w="181135" h="395124">
                  <a:moveTo>
                    <a:pt x="129024" y="0"/>
                  </a:moveTo>
                  <a:lnTo>
                    <a:pt x="112274" y="5584"/>
                  </a:lnTo>
                  <a:lnTo>
                    <a:pt x="102665" y="10734"/>
                  </a:lnTo>
                  <a:lnTo>
                    <a:pt x="91585" y="17674"/>
                  </a:lnTo>
                  <a:lnTo>
                    <a:pt x="79523" y="25806"/>
                  </a:lnTo>
                  <a:lnTo>
                    <a:pt x="69145" y="33565"/>
                  </a:lnTo>
                  <a:lnTo>
                    <a:pt x="59889" y="41075"/>
                  </a:lnTo>
                  <a:lnTo>
                    <a:pt x="51381" y="48418"/>
                  </a:lnTo>
                  <a:lnTo>
                    <a:pt x="43372" y="55651"/>
                  </a:lnTo>
                  <a:lnTo>
                    <a:pt x="28240" y="69921"/>
                  </a:lnTo>
                  <a:lnTo>
                    <a:pt x="22102" y="78167"/>
                  </a:lnTo>
                  <a:lnTo>
                    <a:pt x="16841" y="87170"/>
                  </a:lnTo>
                  <a:lnTo>
                    <a:pt x="12165" y="96678"/>
                  </a:lnTo>
                  <a:lnTo>
                    <a:pt x="7879" y="106522"/>
                  </a:lnTo>
                  <a:lnTo>
                    <a:pt x="3853" y="116591"/>
                  </a:lnTo>
                  <a:lnTo>
                    <a:pt x="0" y="126810"/>
                  </a:lnTo>
                  <a:lnTo>
                    <a:pt x="938" y="134791"/>
                  </a:lnTo>
                  <a:lnTo>
                    <a:pt x="5069" y="141280"/>
                  </a:lnTo>
                  <a:lnTo>
                    <a:pt x="11328" y="146775"/>
                  </a:lnTo>
                  <a:lnTo>
                    <a:pt x="19007" y="149269"/>
                  </a:lnTo>
                  <a:lnTo>
                    <a:pt x="27633" y="149764"/>
                  </a:lnTo>
                  <a:lnTo>
                    <a:pt x="36889" y="148925"/>
                  </a:lnTo>
                  <a:lnTo>
                    <a:pt x="45397" y="146028"/>
                  </a:lnTo>
                  <a:lnTo>
                    <a:pt x="53406" y="141760"/>
                  </a:lnTo>
                  <a:lnTo>
                    <a:pt x="61082" y="136577"/>
                  </a:lnTo>
                  <a:lnTo>
                    <a:pt x="68538" y="130784"/>
                  </a:lnTo>
                  <a:lnTo>
                    <a:pt x="75845" y="124586"/>
                  </a:lnTo>
                  <a:lnTo>
                    <a:pt x="83054" y="118116"/>
                  </a:lnTo>
                  <a:lnTo>
                    <a:pt x="97296" y="104694"/>
                  </a:lnTo>
                  <a:lnTo>
                    <a:pt x="104366" y="97843"/>
                  </a:lnTo>
                  <a:lnTo>
                    <a:pt x="112585" y="87433"/>
                  </a:lnTo>
                  <a:lnTo>
                    <a:pt x="121571" y="74649"/>
                  </a:lnTo>
                  <a:lnTo>
                    <a:pt x="131067" y="60284"/>
                  </a:lnTo>
                  <a:lnTo>
                    <a:pt x="138566" y="55381"/>
                  </a:lnTo>
                  <a:lnTo>
                    <a:pt x="144734" y="56788"/>
                  </a:lnTo>
                  <a:lnTo>
                    <a:pt x="150015" y="62400"/>
                  </a:lnTo>
                  <a:lnTo>
                    <a:pt x="153536" y="70815"/>
                  </a:lnTo>
                  <a:lnTo>
                    <a:pt x="155883" y="81100"/>
                  </a:lnTo>
                  <a:lnTo>
                    <a:pt x="157447" y="92631"/>
                  </a:lnTo>
                  <a:lnTo>
                    <a:pt x="159659" y="103825"/>
                  </a:lnTo>
                  <a:lnTo>
                    <a:pt x="162302" y="114793"/>
                  </a:lnTo>
                  <a:lnTo>
                    <a:pt x="165233" y="125611"/>
                  </a:lnTo>
                  <a:lnTo>
                    <a:pt x="167187" y="137497"/>
                  </a:lnTo>
                  <a:lnTo>
                    <a:pt x="168489" y="150096"/>
                  </a:lnTo>
                  <a:lnTo>
                    <a:pt x="169358" y="163170"/>
                  </a:lnTo>
                  <a:lnTo>
                    <a:pt x="171105" y="176560"/>
                  </a:lnTo>
                  <a:lnTo>
                    <a:pt x="173439" y="190161"/>
                  </a:lnTo>
                  <a:lnTo>
                    <a:pt x="176163" y="203903"/>
                  </a:lnTo>
                  <a:lnTo>
                    <a:pt x="177979" y="221245"/>
                  </a:lnTo>
                  <a:lnTo>
                    <a:pt x="179190" y="240986"/>
                  </a:lnTo>
                  <a:lnTo>
                    <a:pt x="180536" y="281230"/>
                  </a:lnTo>
                  <a:lnTo>
                    <a:pt x="181134" y="314698"/>
                  </a:lnTo>
                  <a:lnTo>
                    <a:pt x="180124" y="328998"/>
                  </a:lnTo>
                  <a:lnTo>
                    <a:pt x="178283" y="342037"/>
                  </a:lnTo>
                  <a:lnTo>
                    <a:pt x="175887" y="354236"/>
                  </a:lnTo>
                  <a:lnTo>
                    <a:pt x="170783" y="364706"/>
                  </a:lnTo>
                  <a:lnTo>
                    <a:pt x="163875" y="374023"/>
                  </a:lnTo>
                  <a:lnTo>
                    <a:pt x="155764" y="382572"/>
                  </a:lnTo>
                  <a:lnTo>
                    <a:pt x="145682" y="388271"/>
                  </a:lnTo>
                  <a:lnTo>
                    <a:pt x="134286" y="392070"/>
                  </a:lnTo>
                  <a:lnTo>
                    <a:pt x="122015" y="394603"/>
                  </a:lnTo>
                  <a:lnTo>
                    <a:pt x="110328" y="395123"/>
                  </a:lnTo>
                  <a:lnTo>
                    <a:pt x="99030" y="394301"/>
                  </a:lnTo>
                  <a:lnTo>
                    <a:pt x="87993" y="392585"/>
                  </a:lnTo>
                  <a:lnTo>
                    <a:pt x="77129" y="389103"/>
                  </a:lnTo>
                  <a:lnTo>
                    <a:pt x="66380" y="384445"/>
                  </a:lnTo>
                  <a:lnTo>
                    <a:pt x="34365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79911" y="652097"/>
              <a:ext cx="234458" cy="181458"/>
            </a:xfrm>
            <a:custGeom>
              <a:avLst/>
              <a:gdLst/>
              <a:ahLst/>
              <a:cxnLst/>
              <a:rect l="0" t="0" r="0" b="0"/>
              <a:pathLst>
                <a:path w="234458" h="181458">
                  <a:moveTo>
                    <a:pt x="3070" y="73617"/>
                  </a:moveTo>
                  <a:lnTo>
                    <a:pt x="19820" y="79200"/>
                  </a:lnTo>
                  <a:lnTo>
                    <a:pt x="28260" y="79676"/>
                  </a:lnTo>
                  <a:lnTo>
                    <a:pt x="37393" y="78825"/>
                  </a:lnTo>
                  <a:lnTo>
                    <a:pt x="46987" y="77089"/>
                  </a:lnTo>
                  <a:lnTo>
                    <a:pt x="58058" y="73594"/>
                  </a:lnTo>
                  <a:lnTo>
                    <a:pt x="70113" y="68927"/>
                  </a:lnTo>
                  <a:lnTo>
                    <a:pt x="82824" y="63479"/>
                  </a:lnTo>
                  <a:lnTo>
                    <a:pt x="93635" y="55172"/>
                  </a:lnTo>
                  <a:lnTo>
                    <a:pt x="103180" y="44959"/>
                  </a:lnTo>
                  <a:lnTo>
                    <a:pt x="111880" y="33477"/>
                  </a:lnTo>
                  <a:lnTo>
                    <a:pt x="114175" y="23484"/>
                  </a:lnTo>
                  <a:lnTo>
                    <a:pt x="112198" y="14485"/>
                  </a:lnTo>
                  <a:lnTo>
                    <a:pt x="107375" y="6149"/>
                  </a:lnTo>
                  <a:lnTo>
                    <a:pt x="99485" y="1760"/>
                  </a:lnTo>
                  <a:lnTo>
                    <a:pt x="89550" y="3"/>
                  </a:lnTo>
                  <a:lnTo>
                    <a:pt x="78253" y="0"/>
                  </a:lnTo>
                  <a:lnTo>
                    <a:pt x="67215" y="4672"/>
                  </a:lnTo>
                  <a:lnTo>
                    <a:pt x="56351" y="12462"/>
                  </a:lnTo>
                  <a:lnTo>
                    <a:pt x="36099" y="31245"/>
                  </a:lnTo>
                  <a:lnTo>
                    <a:pt x="19308" y="47383"/>
                  </a:lnTo>
                  <a:lnTo>
                    <a:pt x="12727" y="57297"/>
                  </a:lnTo>
                  <a:lnTo>
                    <a:pt x="7170" y="68580"/>
                  </a:lnTo>
                  <a:lnTo>
                    <a:pt x="2298" y="80776"/>
                  </a:lnTo>
                  <a:lnTo>
                    <a:pt x="218" y="94751"/>
                  </a:lnTo>
                  <a:lnTo>
                    <a:pt x="0" y="109910"/>
                  </a:lnTo>
                  <a:lnTo>
                    <a:pt x="1023" y="125859"/>
                  </a:lnTo>
                  <a:lnTo>
                    <a:pt x="6380" y="138829"/>
                  </a:lnTo>
                  <a:lnTo>
                    <a:pt x="14626" y="149813"/>
                  </a:lnTo>
                  <a:lnTo>
                    <a:pt x="24797" y="159473"/>
                  </a:lnTo>
                  <a:lnTo>
                    <a:pt x="35084" y="167082"/>
                  </a:lnTo>
                  <a:lnTo>
                    <a:pt x="45448" y="173322"/>
                  </a:lnTo>
                  <a:lnTo>
                    <a:pt x="55863" y="178652"/>
                  </a:lnTo>
                  <a:lnTo>
                    <a:pt x="69818" y="181036"/>
                  </a:lnTo>
                  <a:lnTo>
                    <a:pt x="86133" y="181457"/>
                  </a:lnTo>
                  <a:lnTo>
                    <a:pt x="104022" y="180569"/>
                  </a:lnTo>
                  <a:lnTo>
                    <a:pt x="119453" y="178808"/>
                  </a:lnTo>
                  <a:lnTo>
                    <a:pt x="133247" y="176466"/>
                  </a:lnTo>
                  <a:lnTo>
                    <a:pt x="145948" y="173736"/>
                  </a:lnTo>
                  <a:lnTo>
                    <a:pt x="157922" y="170747"/>
                  </a:lnTo>
                  <a:lnTo>
                    <a:pt x="169410" y="167586"/>
                  </a:lnTo>
                  <a:lnTo>
                    <a:pt x="180575" y="164310"/>
                  </a:lnTo>
                  <a:lnTo>
                    <a:pt x="190355" y="159788"/>
                  </a:lnTo>
                  <a:lnTo>
                    <a:pt x="199213" y="154437"/>
                  </a:lnTo>
                  <a:lnTo>
                    <a:pt x="234457" y="1367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66956" y="483809"/>
              <a:ext cx="191253" cy="353200"/>
            </a:xfrm>
            <a:custGeom>
              <a:avLst/>
              <a:gdLst/>
              <a:ahLst/>
              <a:cxnLst/>
              <a:rect l="0" t="0" r="0" b="0"/>
              <a:pathLst>
                <a:path w="191253" h="353200">
                  <a:moveTo>
                    <a:pt x="0" y="0"/>
                  </a:moveTo>
                  <a:lnTo>
                    <a:pt x="0" y="22334"/>
                  </a:lnTo>
                  <a:lnTo>
                    <a:pt x="1169" y="34756"/>
                  </a:lnTo>
                  <a:lnTo>
                    <a:pt x="3116" y="48880"/>
                  </a:lnTo>
                  <a:lnTo>
                    <a:pt x="5583" y="64140"/>
                  </a:lnTo>
                  <a:lnTo>
                    <a:pt x="7228" y="80156"/>
                  </a:lnTo>
                  <a:lnTo>
                    <a:pt x="8325" y="96676"/>
                  </a:lnTo>
                  <a:lnTo>
                    <a:pt x="9543" y="129445"/>
                  </a:lnTo>
                  <a:lnTo>
                    <a:pt x="10084" y="159591"/>
                  </a:lnTo>
                  <a:lnTo>
                    <a:pt x="11398" y="175343"/>
                  </a:lnTo>
                  <a:lnTo>
                    <a:pt x="13441" y="191687"/>
                  </a:lnTo>
                  <a:lnTo>
                    <a:pt x="15973" y="208426"/>
                  </a:lnTo>
                  <a:lnTo>
                    <a:pt x="17660" y="224260"/>
                  </a:lnTo>
                  <a:lnTo>
                    <a:pt x="18785" y="239491"/>
                  </a:lnTo>
                  <a:lnTo>
                    <a:pt x="19535" y="254319"/>
                  </a:lnTo>
                  <a:lnTo>
                    <a:pt x="21204" y="267710"/>
                  </a:lnTo>
                  <a:lnTo>
                    <a:pt x="23485" y="280144"/>
                  </a:lnTo>
                  <a:lnTo>
                    <a:pt x="29136" y="305645"/>
                  </a:lnTo>
                  <a:lnTo>
                    <a:pt x="35543" y="336456"/>
                  </a:lnTo>
                  <a:lnTo>
                    <a:pt x="37719" y="342335"/>
                  </a:lnTo>
                  <a:lnTo>
                    <a:pt x="39169" y="341579"/>
                  </a:lnTo>
                  <a:lnTo>
                    <a:pt x="40136" y="336401"/>
                  </a:lnTo>
                  <a:lnTo>
                    <a:pt x="41950" y="329444"/>
                  </a:lnTo>
                  <a:lnTo>
                    <a:pt x="44327" y="321299"/>
                  </a:lnTo>
                  <a:lnTo>
                    <a:pt x="53257" y="293086"/>
                  </a:lnTo>
                  <a:lnTo>
                    <a:pt x="56540" y="283038"/>
                  </a:lnTo>
                  <a:lnTo>
                    <a:pt x="59897" y="271664"/>
                  </a:lnTo>
                  <a:lnTo>
                    <a:pt x="66744" y="246561"/>
                  </a:lnTo>
                  <a:lnTo>
                    <a:pt x="72543" y="235660"/>
                  </a:lnTo>
                  <a:lnTo>
                    <a:pt x="79914" y="226055"/>
                  </a:lnTo>
                  <a:lnTo>
                    <a:pt x="88335" y="217315"/>
                  </a:lnTo>
                  <a:lnTo>
                    <a:pt x="98623" y="212657"/>
                  </a:lnTo>
                  <a:lnTo>
                    <a:pt x="110156" y="210720"/>
                  </a:lnTo>
                  <a:lnTo>
                    <a:pt x="122520" y="210597"/>
                  </a:lnTo>
                  <a:lnTo>
                    <a:pt x="133099" y="214021"/>
                  </a:lnTo>
                  <a:lnTo>
                    <a:pt x="142489" y="219810"/>
                  </a:lnTo>
                  <a:lnTo>
                    <a:pt x="151087" y="227175"/>
                  </a:lnTo>
                  <a:lnTo>
                    <a:pt x="159156" y="234422"/>
                  </a:lnTo>
                  <a:lnTo>
                    <a:pt x="174354" y="248707"/>
                  </a:lnTo>
                  <a:lnTo>
                    <a:pt x="180510" y="258126"/>
                  </a:lnTo>
                  <a:lnTo>
                    <a:pt x="185783" y="269080"/>
                  </a:lnTo>
                  <a:lnTo>
                    <a:pt x="190467" y="281057"/>
                  </a:lnTo>
                  <a:lnTo>
                    <a:pt x="191252" y="292547"/>
                  </a:lnTo>
                  <a:lnTo>
                    <a:pt x="189438" y="303713"/>
                  </a:lnTo>
                  <a:lnTo>
                    <a:pt x="185892" y="314663"/>
                  </a:lnTo>
                  <a:lnTo>
                    <a:pt x="180022" y="324300"/>
                  </a:lnTo>
                  <a:lnTo>
                    <a:pt x="172603" y="333063"/>
                  </a:lnTo>
                  <a:lnTo>
                    <a:pt x="164151" y="341241"/>
                  </a:lnTo>
                  <a:lnTo>
                    <a:pt x="153841" y="346693"/>
                  </a:lnTo>
                  <a:lnTo>
                    <a:pt x="142294" y="350328"/>
                  </a:lnTo>
                  <a:lnTo>
                    <a:pt x="129921" y="352752"/>
                  </a:lnTo>
                  <a:lnTo>
                    <a:pt x="118167" y="353199"/>
                  </a:lnTo>
                  <a:lnTo>
                    <a:pt x="106825" y="352328"/>
                  </a:lnTo>
                  <a:lnTo>
                    <a:pt x="95758" y="350579"/>
                  </a:lnTo>
                  <a:lnTo>
                    <a:pt x="84874" y="347076"/>
                  </a:lnTo>
                  <a:lnTo>
                    <a:pt x="74112" y="342403"/>
                  </a:lnTo>
                  <a:lnTo>
                    <a:pt x="31553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40414" y="652789"/>
              <a:ext cx="157765" cy="177882"/>
            </a:xfrm>
            <a:custGeom>
              <a:avLst/>
              <a:gdLst/>
              <a:ahLst/>
              <a:cxnLst/>
              <a:rect l="0" t="0" r="0" b="0"/>
              <a:pathLst>
                <a:path w="157765" h="177882">
                  <a:moveTo>
                    <a:pt x="0" y="9819"/>
                  </a:moveTo>
                  <a:lnTo>
                    <a:pt x="14639" y="53736"/>
                  </a:lnTo>
                  <a:lnTo>
                    <a:pt x="16771" y="65976"/>
                  </a:lnTo>
                  <a:lnTo>
                    <a:pt x="18192" y="79978"/>
                  </a:lnTo>
                  <a:lnTo>
                    <a:pt x="19140" y="95156"/>
                  </a:lnTo>
                  <a:lnTo>
                    <a:pt x="20940" y="108781"/>
                  </a:lnTo>
                  <a:lnTo>
                    <a:pt x="23309" y="121370"/>
                  </a:lnTo>
                  <a:lnTo>
                    <a:pt x="26057" y="133269"/>
                  </a:lnTo>
                  <a:lnTo>
                    <a:pt x="26720" y="145875"/>
                  </a:lnTo>
                  <a:lnTo>
                    <a:pt x="25993" y="158954"/>
                  </a:lnTo>
                  <a:lnTo>
                    <a:pt x="24341" y="172348"/>
                  </a:lnTo>
                  <a:lnTo>
                    <a:pt x="22070" y="177772"/>
                  </a:lnTo>
                  <a:lnTo>
                    <a:pt x="19388" y="177881"/>
                  </a:lnTo>
                  <a:lnTo>
                    <a:pt x="16431" y="174449"/>
                  </a:lnTo>
                  <a:lnTo>
                    <a:pt x="14460" y="166317"/>
                  </a:lnTo>
                  <a:lnTo>
                    <a:pt x="13146" y="155053"/>
                  </a:lnTo>
                  <a:lnTo>
                    <a:pt x="12270" y="141700"/>
                  </a:lnTo>
                  <a:lnTo>
                    <a:pt x="11685" y="125787"/>
                  </a:lnTo>
                  <a:lnTo>
                    <a:pt x="11036" y="89407"/>
                  </a:lnTo>
                  <a:lnTo>
                    <a:pt x="13201" y="72227"/>
                  </a:lnTo>
                  <a:lnTo>
                    <a:pt x="16981" y="56099"/>
                  </a:lnTo>
                  <a:lnTo>
                    <a:pt x="21838" y="40672"/>
                  </a:lnTo>
                  <a:lnTo>
                    <a:pt x="28582" y="28051"/>
                  </a:lnTo>
                  <a:lnTo>
                    <a:pt x="36584" y="17299"/>
                  </a:lnTo>
                  <a:lnTo>
                    <a:pt x="45424" y="7794"/>
                  </a:lnTo>
                  <a:lnTo>
                    <a:pt x="57161" y="2626"/>
                  </a:lnTo>
                  <a:lnTo>
                    <a:pt x="70829" y="349"/>
                  </a:lnTo>
                  <a:lnTo>
                    <a:pt x="85783" y="0"/>
                  </a:lnTo>
                  <a:lnTo>
                    <a:pt x="100428" y="2104"/>
                  </a:lnTo>
                  <a:lnTo>
                    <a:pt x="114865" y="5845"/>
                  </a:lnTo>
                  <a:lnTo>
                    <a:pt x="157764" y="2033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95352" y="644497"/>
              <a:ext cx="213179" cy="174179"/>
            </a:xfrm>
            <a:custGeom>
              <a:avLst/>
              <a:gdLst/>
              <a:ahLst/>
              <a:cxnLst/>
              <a:rect l="0" t="0" r="0" b="0"/>
              <a:pathLst>
                <a:path w="213179" h="174179">
                  <a:moveTo>
                    <a:pt x="171107" y="18111"/>
                  </a:moveTo>
                  <a:lnTo>
                    <a:pt x="159940" y="6944"/>
                  </a:lnTo>
                  <a:lnTo>
                    <a:pt x="151976" y="3655"/>
                  </a:lnTo>
                  <a:lnTo>
                    <a:pt x="141992" y="1462"/>
                  </a:lnTo>
                  <a:lnTo>
                    <a:pt x="130662" y="0"/>
                  </a:lnTo>
                  <a:lnTo>
                    <a:pt x="120771" y="1363"/>
                  </a:lnTo>
                  <a:lnTo>
                    <a:pt x="111840" y="4608"/>
                  </a:lnTo>
                  <a:lnTo>
                    <a:pt x="103549" y="9109"/>
                  </a:lnTo>
                  <a:lnTo>
                    <a:pt x="92178" y="16784"/>
                  </a:lnTo>
                  <a:lnTo>
                    <a:pt x="78755" y="26576"/>
                  </a:lnTo>
                  <a:lnTo>
                    <a:pt x="63963" y="37778"/>
                  </a:lnTo>
                  <a:lnTo>
                    <a:pt x="51764" y="47583"/>
                  </a:lnTo>
                  <a:lnTo>
                    <a:pt x="41294" y="56457"/>
                  </a:lnTo>
                  <a:lnTo>
                    <a:pt x="31977" y="64710"/>
                  </a:lnTo>
                  <a:lnTo>
                    <a:pt x="24597" y="73718"/>
                  </a:lnTo>
                  <a:lnTo>
                    <a:pt x="18508" y="83229"/>
                  </a:lnTo>
                  <a:lnTo>
                    <a:pt x="13281" y="93076"/>
                  </a:lnTo>
                  <a:lnTo>
                    <a:pt x="8627" y="104315"/>
                  </a:lnTo>
                  <a:lnTo>
                    <a:pt x="4356" y="116482"/>
                  </a:lnTo>
                  <a:lnTo>
                    <a:pt x="340" y="129268"/>
                  </a:lnTo>
                  <a:lnTo>
                    <a:pt x="0" y="141298"/>
                  </a:lnTo>
                  <a:lnTo>
                    <a:pt x="2110" y="152824"/>
                  </a:lnTo>
                  <a:lnTo>
                    <a:pt x="5855" y="164013"/>
                  </a:lnTo>
                  <a:lnTo>
                    <a:pt x="14194" y="170305"/>
                  </a:lnTo>
                  <a:lnTo>
                    <a:pt x="25596" y="173330"/>
                  </a:lnTo>
                  <a:lnTo>
                    <a:pt x="39041" y="174178"/>
                  </a:lnTo>
                  <a:lnTo>
                    <a:pt x="50342" y="172407"/>
                  </a:lnTo>
                  <a:lnTo>
                    <a:pt x="60213" y="168888"/>
                  </a:lnTo>
                  <a:lnTo>
                    <a:pt x="69131" y="164206"/>
                  </a:lnTo>
                  <a:lnTo>
                    <a:pt x="77413" y="158746"/>
                  </a:lnTo>
                  <a:lnTo>
                    <a:pt x="85272" y="152770"/>
                  </a:lnTo>
                  <a:lnTo>
                    <a:pt x="92849" y="146448"/>
                  </a:lnTo>
                  <a:lnTo>
                    <a:pt x="100237" y="138728"/>
                  </a:lnTo>
                  <a:lnTo>
                    <a:pt x="107500" y="130075"/>
                  </a:lnTo>
                  <a:lnTo>
                    <a:pt x="114679" y="120801"/>
                  </a:lnTo>
                  <a:lnTo>
                    <a:pt x="121802" y="111112"/>
                  </a:lnTo>
                  <a:lnTo>
                    <a:pt x="135949" y="90998"/>
                  </a:lnTo>
                  <a:lnTo>
                    <a:pt x="142994" y="79557"/>
                  </a:lnTo>
                  <a:lnTo>
                    <a:pt x="150028" y="67255"/>
                  </a:lnTo>
                  <a:lnTo>
                    <a:pt x="157054" y="54380"/>
                  </a:lnTo>
                  <a:lnTo>
                    <a:pt x="160570" y="49302"/>
                  </a:lnTo>
                  <a:lnTo>
                    <a:pt x="161745" y="49423"/>
                  </a:lnTo>
                  <a:lnTo>
                    <a:pt x="161360" y="53009"/>
                  </a:lnTo>
                  <a:lnTo>
                    <a:pt x="162272" y="58906"/>
                  </a:lnTo>
                  <a:lnTo>
                    <a:pt x="164048" y="66343"/>
                  </a:lnTo>
                  <a:lnTo>
                    <a:pt x="169138" y="85124"/>
                  </a:lnTo>
                  <a:lnTo>
                    <a:pt x="175296" y="109052"/>
                  </a:lnTo>
                  <a:lnTo>
                    <a:pt x="179743" y="119640"/>
                  </a:lnTo>
                  <a:lnTo>
                    <a:pt x="185045" y="129036"/>
                  </a:lnTo>
                  <a:lnTo>
                    <a:pt x="213178" y="1548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51999" y="417444"/>
              <a:ext cx="255704" cy="400565"/>
            </a:xfrm>
            <a:custGeom>
              <a:avLst/>
              <a:gdLst/>
              <a:ahLst/>
              <a:cxnLst/>
              <a:rect l="0" t="0" r="0" b="0"/>
              <a:pathLst>
                <a:path w="255704" h="400565">
                  <a:moveTo>
                    <a:pt x="255703" y="34812"/>
                  </a:moveTo>
                  <a:lnTo>
                    <a:pt x="250119" y="18062"/>
                  </a:lnTo>
                  <a:lnTo>
                    <a:pt x="244968" y="11959"/>
                  </a:lnTo>
                  <a:lnTo>
                    <a:pt x="238029" y="6722"/>
                  </a:lnTo>
                  <a:lnTo>
                    <a:pt x="229896" y="2062"/>
                  </a:lnTo>
                  <a:lnTo>
                    <a:pt x="219801" y="124"/>
                  </a:lnTo>
                  <a:lnTo>
                    <a:pt x="208395" y="0"/>
                  </a:lnTo>
                  <a:lnTo>
                    <a:pt x="196117" y="1087"/>
                  </a:lnTo>
                  <a:lnTo>
                    <a:pt x="184426" y="4148"/>
                  </a:lnTo>
                  <a:lnTo>
                    <a:pt x="173126" y="8526"/>
                  </a:lnTo>
                  <a:lnTo>
                    <a:pt x="162087" y="13782"/>
                  </a:lnTo>
                  <a:lnTo>
                    <a:pt x="151222" y="19624"/>
                  </a:lnTo>
                  <a:lnTo>
                    <a:pt x="140472" y="25855"/>
                  </a:lnTo>
                  <a:lnTo>
                    <a:pt x="129800" y="32347"/>
                  </a:lnTo>
                  <a:lnTo>
                    <a:pt x="119180" y="41349"/>
                  </a:lnTo>
                  <a:lnTo>
                    <a:pt x="108594" y="52025"/>
                  </a:lnTo>
                  <a:lnTo>
                    <a:pt x="98030" y="63817"/>
                  </a:lnTo>
                  <a:lnTo>
                    <a:pt x="76944" y="86268"/>
                  </a:lnTo>
                  <a:lnTo>
                    <a:pt x="66413" y="97163"/>
                  </a:lnTo>
                  <a:lnTo>
                    <a:pt x="57055" y="110269"/>
                  </a:lnTo>
                  <a:lnTo>
                    <a:pt x="48479" y="124850"/>
                  </a:lnTo>
                  <a:lnTo>
                    <a:pt x="17922" y="184652"/>
                  </a:lnTo>
                  <a:lnTo>
                    <a:pt x="11872" y="198980"/>
                  </a:lnTo>
                  <a:lnTo>
                    <a:pt x="6671" y="213206"/>
                  </a:lnTo>
                  <a:lnTo>
                    <a:pt x="2035" y="227364"/>
                  </a:lnTo>
                  <a:lnTo>
                    <a:pt x="113" y="244984"/>
                  </a:lnTo>
                  <a:lnTo>
                    <a:pt x="0" y="264911"/>
                  </a:lnTo>
                  <a:lnTo>
                    <a:pt x="1093" y="286375"/>
                  </a:lnTo>
                  <a:lnTo>
                    <a:pt x="2991" y="304191"/>
                  </a:lnTo>
                  <a:lnTo>
                    <a:pt x="5425" y="319574"/>
                  </a:lnTo>
                  <a:lnTo>
                    <a:pt x="8216" y="333335"/>
                  </a:lnTo>
                  <a:lnTo>
                    <a:pt x="12414" y="344847"/>
                  </a:lnTo>
                  <a:lnTo>
                    <a:pt x="17549" y="354858"/>
                  </a:lnTo>
                  <a:lnTo>
                    <a:pt x="23311" y="363870"/>
                  </a:lnTo>
                  <a:lnTo>
                    <a:pt x="30657" y="371046"/>
                  </a:lnTo>
                  <a:lnTo>
                    <a:pt x="39061" y="376999"/>
                  </a:lnTo>
                  <a:lnTo>
                    <a:pt x="48169" y="382136"/>
                  </a:lnTo>
                  <a:lnTo>
                    <a:pt x="57747" y="386730"/>
                  </a:lnTo>
                  <a:lnTo>
                    <a:pt x="67638" y="390961"/>
                  </a:lnTo>
                  <a:lnTo>
                    <a:pt x="77738" y="394950"/>
                  </a:lnTo>
                  <a:lnTo>
                    <a:pt x="91483" y="397609"/>
                  </a:lnTo>
                  <a:lnTo>
                    <a:pt x="107659" y="399382"/>
                  </a:lnTo>
                  <a:lnTo>
                    <a:pt x="125454" y="400564"/>
                  </a:lnTo>
                  <a:lnTo>
                    <a:pt x="140823" y="400184"/>
                  </a:lnTo>
                  <a:lnTo>
                    <a:pt x="154575" y="398761"/>
                  </a:lnTo>
                  <a:lnTo>
                    <a:pt x="203114" y="3924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427595" y="620538"/>
              <a:ext cx="151418" cy="191932"/>
            </a:xfrm>
            <a:custGeom>
              <a:avLst/>
              <a:gdLst/>
              <a:ahLst/>
              <a:cxnLst/>
              <a:rect l="0" t="0" r="0" b="0"/>
              <a:pathLst>
                <a:path w="151418" h="191932">
                  <a:moveTo>
                    <a:pt x="106317" y="0"/>
                  </a:moveTo>
                  <a:lnTo>
                    <a:pt x="89567" y="11167"/>
                  </a:lnTo>
                  <a:lnTo>
                    <a:pt x="82296" y="16793"/>
                  </a:lnTo>
                  <a:lnTo>
                    <a:pt x="75111" y="22882"/>
                  </a:lnTo>
                  <a:lnTo>
                    <a:pt x="67984" y="29278"/>
                  </a:lnTo>
                  <a:lnTo>
                    <a:pt x="53832" y="42617"/>
                  </a:lnTo>
                  <a:lnTo>
                    <a:pt x="46786" y="49447"/>
                  </a:lnTo>
                  <a:lnTo>
                    <a:pt x="38583" y="59843"/>
                  </a:lnTo>
                  <a:lnTo>
                    <a:pt x="29609" y="72616"/>
                  </a:lnTo>
                  <a:lnTo>
                    <a:pt x="20120" y="86975"/>
                  </a:lnTo>
                  <a:lnTo>
                    <a:pt x="12625" y="102391"/>
                  </a:lnTo>
                  <a:lnTo>
                    <a:pt x="6460" y="118511"/>
                  </a:lnTo>
                  <a:lnTo>
                    <a:pt x="1181" y="135101"/>
                  </a:lnTo>
                  <a:lnTo>
                    <a:pt x="0" y="148499"/>
                  </a:lnTo>
                  <a:lnTo>
                    <a:pt x="1549" y="159767"/>
                  </a:lnTo>
                  <a:lnTo>
                    <a:pt x="4919" y="169617"/>
                  </a:lnTo>
                  <a:lnTo>
                    <a:pt x="11840" y="177352"/>
                  </a:lnTo>
                  <a:lnTo>
                    <a:pt x="21129" y="183678"/>
                  </a:lnTo>
                  <a:lnTo>
                    <a:pt x="31996" y="189063"/>
                  </a:lnTo>
                  <a:lnTo>
                    <a:pt x="43915" y="191485"/>
                  </a:lnTo>
                  <a:lnTo>
                    <a:pt x="56535" y="191931"/>
                  </a:lnTo>
                  <a:lnTo>
                    <a:pt x="69624" y="191059"/>
                  </a:lnTo>
                  <a:lnTo>
                    <a:pt x="81855" y="188141"/>
                  </a:lnTo>
                  <a:lnTo>
                    <a:pt x="93515" y="183858"/>
                  </a:lnTo>
                  <a:lnTo>
                    <a:pt x="104794" y="178666"/>
                  </a:lnTo>
                  <a:lnTo>
                    <a:pt x="114651" y="172867"/>
                  </a:lnTo>
                  <a:lnTo>
                    <a:pt x="123559" y="166664"/>
                  </a:lnTo>
                  <a:lnTo>
                    <a:pt x="131836" y="160192"/>
                  </a:lnTo>
                  <a:lnTo>
                    <a:pt x="138522" y="151202"/>
                  </a:lnTo>
                  <a:lnTo>
                    <a:pt x="144148" y="140534"/>
                  </a:lnTo>
                  <a:lnTo>
                    <a:pt x="149067" y="128748"/>
                  </a:lnTo>
                  <a:lnTo>
                    <a:pt x="151178" y="116216"/>
                  </a:lnTo>
                  <a:lnTo>
                    <a:pt x="151417" y="103187"/>
                  </a:lnTo>
                  <a:lnTo>
                    <a:pt x="150407" y="89827"/>
                  </a:lnTo>
                  <a:lnTo>
                    <a:pt x="146228" y="78582"/>
                  </a:lnTo>
                  <a:lnTo>
                    <a:pt x="139937" y="68749"/>
                  </a:lnTo>
                  <a:lnTo>
                    <a:pt x="132236" y="59856"/>
                  </a:lnTo>
                  <a:lnTo>
                    <a:pt x="123597" y="52759"/>
                  </a:lnTo>
                  <a:lnTo>
                    <a:pt x="114331" y="46859"/>
                  </a:lnTo>
                  <a:lnTo>
                    <a:pt x="74765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618053" y="633854"/>
              <a:ext cx="262941" cy="176002"/>
            </a:xfrm>
            <a:custGeom>
              <a:avLst/>
              <a:gdLst/>
              <a:ahLst/>
              <a:cxnLst/>
              <a:rect l="0" t="0" r="0" b="0"/>
              <a:pathLst>
                <a:path w="262941" h="176002">
                  <a:moveTo>
                    <a:pt x="0" y="28754"/>
                  </a:moveTo>
                  <a:lnTo>
                    <a:pt x="11167" y="45504"/>
                  </a:lnTo>
                  <a:lnTo>
                    <a:pt x="15625" y="55113"/>
                  </a:lnTo>
                  <a:lnTo>
                    <a:pt x="19766" y="66193"/>
                  </a:lnTo>
                  <a:lnTo>
                    <a:pt x="34808" y="111980"/>
                  </a:lnTo>
                  <a:lnTo>
                    <a:pt x="36060" y="122803"/>
                  </a:lnTo>
                  <a:lnTo>
                    <a:pt x="35727" y="133524"/>
                  </a:lnTo>
                  <a:lnTo>
                    <a:pt x="34336" y="144177"/>
                  </a:lnTo>
                  <a:lnTo>
                    <a:pt x="33408" y="145436"/>
                  </a:lnTo>
                  <a:lnTo>
                    <a:pt x="32790" y="140432"/>
                  </a:lnTo>
                  <a:lnTo>
                    <a:pt x="32378" y="131253"/>
                  </a:lnTo>
                  <a:lnTo>
                    <a:pt x="33271" y="121628"/>
                  </a:lnTo>
                  <a:lnTo>
                    <a:pt x="35036" y="111705"/>
                  </a:lnTo>
                  <a:lnTo>
                    <a:pt x="40113" y="88994"/>
                  </a:lnTo>
                  <a:lnTo>
                    <a:pt x="46264" y="59423"/>
                  </a:lnTo>
                  <a:lnTo>
                    <a:pt x="51878" y="46863"/>
                  </a:lnTo>
                  <a:lnTo>
                    <a:pt x="59127" y="36152"/>
                  </a:lnTo>
                  <a:lnTo>
                    <a:pt x="67465" y="26674"/>
                  </a:lnTo>
                  <a:lnTo>
                    <a:pt x="75361" y="22693"/>
                  </a:lnTo>
                  <a:lnTo>
                    <a:pt x="82962" y="22376"/>
                  </a:lnTo>
                  <a:lnTo>
                    <a:pt x="90367" y="24502"/>
                  </a:lnTo>
                  <a:lnTo>
                    <a:pt x="98809" y="29425"/>
                  </a:lnTo>
                  <a:lnTo>
                    <a:pt x="107943" y="36213"/>
                  </a:lnTo>
                  <a:lnTo>
                    <a:pt x="117539" y="44245"/>
                  </a:lnTo>
                  <a:lnTo>
                    <a:pt x="125104" y="54273"/>
                  </a:lnTo>
                  <a:lnTo>
                    <a:pt x="131316" y="65633"/>
                  </a:lnTo>
                  <a:lnTo>
                    <a:pt x="136627" y="77881"/>
                  </a:lnTo>
                  <a:lnTo>
                    <a:pt x="140167" y="90721"/>
                  </a:lnTo>
                  <a:lnTo>
                    <a:pt x="142527" y="103956"/>
                  </a:lnTo>
                  <a:lnTo>
                    <a:pt x="144100" y="117453"/>
                  </a:lnTo>
                  <a:lnTo>
                    <a:pt x="145149" y="121777"/>
                  </a:lnTo>
                  <a:lnTo>
                    <a:pt x="145849" y="119985"/>
                  </a:lnTo>
                  <a:lnTo>
                    <a:pt x="146315" y="114116"/>
                  </a:lnTo>
                  <a:lnTo>
                    <a:pt x="147794" y="104360"/>
                  </a:lnTo>
                  <a:lnTo>
                    <a:pt x="152554" y="77938"/>
                  </a:lnTo>
                  <a:lnTo>
                    <a:pt x="157797" y="62712"/>
                  </a:lnTo>
                  <a:lnTo>
                    <a:pt x="164798" y="46718"/>
                  </a:lnTo>
                  <a:lnTo>
                    <a:pt x="172971" y="30213"/>
                  </a:lnTo>
                  <a:lnTo>
                    <a:pt x="183094" y="18040"/>
                  </a:lnTo>
                  <a:lnTo>
                    <a:pt x="194518" y="8757"/>
                  </a:lnTo>
                  <a:lnTo>
                    <a:pt x="206808" y="1399"/>
                  </a:lnTo>
                  <a:lnTo>
                    <a:pt x="216169" y="0"/>
                  </a:lnTo>
                  <a:lnTo>
                    <a:pt x="223579" y="2573"/>
                  </a:lnTo>
                  <a:lnTo>
                    <a:pt x="229688" y="7794"/>
                  </a:lnTo>
                  <a:lnTo>
                    <a:pt x="234929" y="17118"/>
                  </a:lnTo>
                  <a:lnTo>
                    <a:pt x="239592" y="29177"/>
                  </a:lnTo>
                  <a:lnTo>
                    <a:pt x="243869" y="43060"/>
                  </a:lnTo>
                  <a:lnTo>
                    <a:pt x="247888" y="58158"/>
                  </a:lnTo>
                  <a:lnTo>
                    <a:pt x="255472" y="90515"/>
                  </a:lnTo>
                  <a:lnTo>
                    <a:pt x="257961" y="106155"/>
                  </a:lnTo>
                  <a:lnTo>
                    <a:pt x="259621" y="121257"/>
                  </a:lnTo>
                  <a:lnTo>
                    <a:pt x="262940" y="17600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86169" y="641573"/>
              <a:ext cx="31554" cy="326047"/>
            </a:xfrm>
            <a:custGeom>
              <a:avLst/>
              <a:gdLst/>
              <a:ahLst/>
              <a:cxnLst/>
              <a:rect l="0" t="0" r="0" b="0"/>
              <a:pathLst>
                <a:path w="31554" h="326047">
                  <a:moveTo>
                    <a:pt x="0" y="0"/>
                  </a:moveTo>
                  <a:lnTo>
                    <a:pt x="5584" y="33501"/>
                  </a:lnTo>
                  <a:lnTo>
                    <a:pt x="6060" y="46875"/>
                  </a:lnTo>
                  <a:lnTo>
                    <a:pt x="5209" y="59297"/>
                  </a:lnTo>
                  <a:lnTo>
                    <a:pt x="3473" y="71084"/>
                  </a:lnTo>
                  <a:lnTo>
                    <a:pt x="3484" y="84785"/>
                  </a:lnTo>
                  <a:lnTo>
                    <a:pt x="4660" y="99762"/>
                  </a:lnTo>
                  <a:lnTo>
                    <a:pt x="6612" y="115590"/>
                  </a:lnTo>
                  <a:lnTo>
                    <a:pt x="7914" y="130817"/>
                  </a:lnTo>
                  <a:lnTo>
                    <a:pt x="8782" y="145642"/>
                  </a:lnTo>
                  <a:lnTo>
                    <a:pt x="9746" y="174580"/>
                  </a:lnTo>
                  <a:lnTo>
                    <a:pt x="10175" y="203023"/>
                  </a:lnTo>
                  <a:lnTo>
                    <a:pt x="11458" y="218321"/>
                  </a:lnTo>
                  <a:lnTo>
                    <a:pt x="13482" y="234363"/>
                  </a:lnTo>
                  <a:lnTo>
                    <a:pt x="15999" y="250900"/>
                  </a:lnTo>
                  <a:lnTo>
                    <a:pt x="18847" y="265431"/>
                  </a:lnTo>
                  <a:lnTo>
                    <a:pt x="21913" y="278624"/>
                  </a:lnTo>
                  <a:lnTo>
                    <a:pt x="31553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975652" y="644497"/>
              <a:ext cx="138098" cy="133806"/>
            </a:xfrm>
            <a:custGeom>
              <a:avLst/>
              <a:gdLst/>
              <a:ahLst/>
              <a:cxnLst/>
              <a:rect l="0" t="0" r="0" b="0"/>
              <a:pathLst>
                <a:path w="138098" h="133806">
                  <a:moveTo>
                    <a:pt x="0" y="18111"/>
                  </a:moveTo>
                  <a:lnTo>
                    <a:pt x="16750" y="6944"/>
                  </a:lnTo>
                  <a:lnTo>
                    <a:pt x="26359" y="3655"/>
                  </a:lnTo>
                  <a:lnTo>
                    <a:pt x="37439" y="1462"/>
                  </a:lnTo>
                  <a:lnTo>
                    <a:pt x="49500" y="0"/>
                  </a:lnTo>
                  <a:lnTo>
                    <a:pt x="62216" y="1363"/>
                  </a:lnTo>
                  <a:lnTo>
                    <a:pt x="75367" y="4608"/>
                  </a:lnTo>
                  <a:lnTo>
                    <a:pt x="88809" y="9109"/>
                  </a:lnTo>
                  <a:lnTo>
                    <a:pt x="100108" y="14447"/>
                  </a:lnTo>
                  <a:lnTo>
                    <a:pt x="109978" y="20343"/>
                  </a:lnTo>
                  <a:lnTo>
                    <a:pt x="118894" y="26611"/>
                  </a:lnTo>
                  <a:lnTo>
                    <a:pt x="126008" y="34295"/>
                  </a:lnTo>
                  <a:lnTo>
                    <a:pt x="131918" y="42924"/>
                  </a:lnTo>
                  <a:lnTo>
                    <a:pt x="137028" y="52182"/>
                  </a:lnTo>
                  <a:lnTo>
                    <a:pt x="138097" y="63029"/>
                  </a:lnTo>
                  <a:lnTo>
                    <a:pt x="136472" y="74935"/>
                  </a:lnTo>
                  <a:lnTo>
                    <a:pt x="133052" y="87546"/>
                  </a:lnTo>
                  <a:lnTo>
                    <a:pt x="127266" y="98291"/>
                  </a:lnTo>
                  <a:lnTo>
                    <a:pt x="119902" y="107792"/>
                  </a:lnTo>
                  <a:lnTo>
                    <a:pt x="111488" y="116463"/>
                  </a:lnTo>
                  <a:lnTo>
                    <a:pt x="101203" y="122244"/>
                  </a:lnTo>
                  <a:lnTo>
                    <a:pt x="89673" y="126097"/>
                  </a:lnTo>
                  <a:lnTo>
                    <a:pt x="42070" y="1338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164969" y="610020"/>
              <a:ext cx="199835" cy="165413"/>
            </a:xfrm>
            <a:custGeom>
              <a:avLst/>
              <a:gdLst/>
              <a:ahLst/>
              <a:cxnLst/>
              <a:rect l="0" t="0" r="0" b="0"/>
              <a:pathLst>
                <a:path w="199835" h="165413">
                  <a:moveTo>
                    <a:pt x="0" y="0"/>
                  </a:moveTo>
                  <a:lnTo>
                    <a:pt x="29278" y="43917"/>
                  </a:lnTo>
                  <a:lnTo>
                    <a:pt x="34710" y="53819"/>
                  </a:lnTo>
                  <a:lnTo>
                    <a:pt x="39501" y="63927"/>
                  </a:lnTo>
                  <a:lnTo>
                    <a:pt x="43863" y="74171"/>
                  </a:lnTo>
                  <a:lnTo>
                    <a:pt x="47940" y="86843"/>
                  </a:lnTo>
                  <a:lnTo>
                    <a:pt x="51826" y="101134"/>
                  </a:lnTo>
                  <a:lnTo>
                    <a:pt x="55586" y="116505"/>
                  </a:lnTo>
                  <a:lnTo>
                    <a:pt x="58092" y="131427"/>
                  </a:lnTo>
                  <a:lnTo>
                    <a:pt x="59763" y="146049"/>
                  </a:lnTo>
                  <a:lnTo>
                    <a:pt x="60877" y="160472"/>
                  </a:lnTo>
                  <a:lnTo>
                    <a:pt x="61620" y="165412"/>
                  </a:lnTo>
                  <a:lnTo>
                    <a:pt x="62115" y="164032"/>
                  </a:lnTo>
                  <a:lnTo>
                    <a:pt x="62445" y="158437"/>
                  </a:lnTo>
                  <a:lnTo>
                    <a:pt x="61496" y="151201"/>
                  </a:lnTo>
                  <a:lnTo>
                    <a:pt x="59695" y="142871"/>
                  </a:lnTo>
                  <a:lnTo>
                    <a:pt x="57326" y="133812"/>
                  </a:lnTo>
                  <a:lnTo>
                    <a:pt x="56915" y="123098"/>
                  </a:lnTo>
                  <a:lnTo>
                    <a:pt x="57810" y="111281"/>
                  </a:lnTo>
                  <a:lnTo>
                    <a:pt x="59575" y="98728"/>
                  </a:lnTo>
                  <a:lnTo>
                    <a:pt x="61920" y="86854"/>
                  </a:lnTo>
                  <a:lnTo>
                    <a:pt x="64653" y="75432"/>
                  </a:lnTo>
                  <a:lnTo>
                    <a:pt x="67642" y="64312"/>
                  </a:lnTo>
                  <a:lnTo>
                    <a:pt x="71973" y="54561"/>
                  </a:lnTo>
                  <a:lnTo>
                    <a:pt x="77198" y="45723"/>
                  </a:lnTo>
                  <a:lnTo>
                    <a:pt x="83018" y="37494"/>
                  </a:lnTo>
                  <a:lnTo>
                    <a:pt x="91572" y="30839"/>
                  </a:lnTo>
                  <a:lnTo>
                    <a:pt x="101950" y="25234"/>
                  </a:lnTo>
                  <a:lnTo>
                    <a:pt x="113543" y="20329"/>
                  </a:lnTo>
                  <a:lnTo>
                    <a:pt x="128283" y="17058"/>
                  </a:lnTo>
                  <a:lnTo>
                    <a:pt x="145122" y="14878"/>
                  </a:lnTo>
                  <a:lnTo>
                    <a:pt x="199834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322733" y="589102"/>
              <a:ext cx="231388" cy="180841"/>
            </a:xfrm>
            <a:custGeom>
              <a:avLst/>
              <a:gdLst/>
              <a:ahLst/>
              <a:cxnLst/>
              <a:rect l="0" t="0" r="0" b="0"/>
              <a:pathLst>
                <a:path w="231388" h="180841">
                  <a:moveTo>
                    <a:pt x="0" y="178682"/>
                  </a:moveTo>
                  <a:lnTo>
                    <a:pt x="16750" y="167515"/>
                  </a:lnTo>
                  <a:lnTo>
                    <a:pt x="26358" y="161889"/>
                  </a:lnTo>
                  <a:lnTo>
                    <a:pt x="37439" y="155800"/>
                  </a:lnTo>
                  <a:lnTo>
                    <a:pt x="49500" y="149404"/>
                  </a:lnTo>
                  <a:lnTo>
                    <a:pt x="59878" y="142803"/>
                  </a:lnTo>
                  <a:lnTo>
                    <a:pt x="69134" y="136065"/>
                  </a:lnTo>
                  <a:lnTo>
                    <a:pt x="77642" y="129235"/>
                  </a:lnTo>
                  <a:lnTo>
                    <a:pt x="86820" y="122345"/>
                  </a:lnTo>
                  <a:lnTo>
                    <a:pt x="106366" y="108457"/>
                  </a:lnTo>
                  <a:lnTo>
                    <a:pt x="115318" y="101481"/>
                  </a:lnTo>
                  <a:lnTo>
                    <a:pt x="123623" y="94493"/>
                  </a:lnTo>
                  <a:lnTo>
                    <a:pt x="131498" y="87498"/>
                  </a:lnTo>
                  <a:lnTo>
                    <a:pt x="139084" y="79328"/>
                  </a:lnTo>
                  <a:lnTo>
                    <a:pt x="146479" y="70376"/>
                  </a:lnTo>
                  <a:lnTo>
                    <a:pt x="153747" y="60902"/>
                  </a:lnTo>
                  <a:lnTo>
                    <a:pt x="158591" y="49911"/>
                  </a:lnTo>
                  <a:lnTo>
                    <a:pt x="161821" y="37910"/>
                  </a:lnTo>
                  <a:lnTo>
                    <a:pt x="163975" y="25234"/>
                  </a:lnTo>
                  <a:lnTo>
                    <a:pt x="160736" y="15615"/>
                  </a:lnTo>
                  <a:lnTo>
                    <a:pt x="153902" y="8034"/>
                  </a:lnTo>
                  <a:lnTo>
                    <a:pt x="144671" y="1811"/>
                  </a:lnTo>
                  <a:lnTo>
                    <a:pt x="136181" y="0"/>
                  </a:lnTo>
                  <a:lnTo>
                    <a:pt x="128183" y="1129"/>
                  </a:lnTo>
                  <a:lnTo>
                    <a:pt x="120514" y="4220"/>
                  </a:lnTo>
                  <a:lnTo>
                    <a:pt x="113064" y="8617"/>
                  </a:lnTo>
                  <a:lnTo>
                    <a:pt x="105760" y="13886"/>
                  </a:lnTo>
                  <a:lnTo>
                    <a:pt x="98553" y="19736"/>
                  </a:lnTo>
                  <a:lnTo>
                    <a:pt x="91412" y="25973"/>
                  </a:lnTo>
                  <a:lnTo>
                    <a:pt x="84313" y="32469"/>
                  </a:lnTo>
                  <a:lnTo>
                    <a:pt x="77244" y="39136"/>
                  </a:lnTo>
                  <a:lnTo>
                    <a:pt x="70194" y="49424"/>
                  </a:lnTo>
                  <a:lnTo>
                    <a:pt x="63156" y="62126"/>
                  </a:lnTo>
                  <a:lnTo>
                    <a:pt x="56128" y="76437"/>
                  </a:lnTo>
                  <a:lnTo>
                    <a:pt x="53779" y="90652"/>
                  </a:lnTo>
                  <a:lnTo>
                    <a:pt x="54550" y="104803"/>
                  </a:lnTo>
                  <a:lnTo>
                    <a:pt x="57402" y="118912"/>
                  </a:lnTo>
                  <a:lnTo>
                    <a:pt x="63977" y="131824"/>
                  </a:lnTo>
                  <a:lnTo>
                    <a:pt x="73035" y="143937"/>
                  </a:lnTo>
                  <a:lnTo>
                    <a:pt x="83749" y="155519"/>
                  </a:lnTo>
                  <a:lnTo>
                    <a:pt x="96734" y="164409"/>
                  </a:lnTo>
                  <a:lnTo>
                    <a:pt x="111234" y="171504"/>
                  </a:lnTo>
                  <a:lnTo>
                    <a:pt x="126744" y="177402"/>
                  </a:lnTo>
                  <a:lnTo>
                    <a:pt x="144095" y="180166"/>
                  </a:lnTo>
                  <a:lnTo>
                    <a:pt x="162675" y="180840"/>
                  </a:lnTo>
                  <a:lnTo>
                    <a:pt x="231387" y="1681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69828" y="441739"/>
              <a:ext cx="105162" cy="347081"/>
            </a:xfrm>
            <a:custGeom>
              <a:avLst/>
              <a:gdLst/>
              <a:ahLst/>
              <a:cxnLst/>
              <a:rect l="0" t="0" r="0" b="0"/>
              <a:pathLst>
                <a:path w="105162" h="347081">
                  <a:moveTo>
                    <a:pt x="21020" y="0"/>
                  </a:moveTo>
                  <a:lnTo>
                    <a:pt x="15437" y="16750"/>
                  </a:lnTo>
                  <a:lnTo>
                    <a:pt x="12624" y="27527"/>
                  </a:lnTo>
                  <a:lnTo>
                    <a:pt x="6381" y="55084"/>
                  </a:lnTo>
                  <a:lnTo>
                    <a:pt x="4249" y="69444"/>
                  </a:lnTo>
                  <a:lnTo>
                    <a:pt x="2828" y="83692"/>
                  </a:lnTo>
                  <a:lnTo>
                    <a:pt x="1881" y="97865"/>
                  </a:lnTo>
                  <a:lnTo>
                    <a:pt x="1249" y="113156"/>
                  </a:lnTo>
                  <a:lnTo>
                    <a:pt x="547" y="145729"/>
                  </a:lnTo>
                  <a:lnTo>
                    <a:pt x="0" y="276832"/>
                  </a:lnTo>
                  <a:lnTo>
                    <a:pt x="1164" y="289731"/>
                  </a:lnTo>
                  <a:lnTo>
                    <a:pt x="3108" y="301836"/>
                  </a:lnTo>
                  <a:lnTo>
                    <a:pt x="5573" y="313411"/>
                  </a:lnTo>
                  <a:lnTo>
                    <a:pt x="8385" y="315285"/>
                  </a:lnTo>
                  <a:lnTo>
                    <a:pt x="11428" y="310692"/>
                  </a:lnTo>
                  <a:lnTo>
                    <a:pt x="14625" y="301786"/>
                  </a:lnTo>
                  <a:lnTo>
                    <a:pt x="17926" y="288837"/>
                  </a:lnTo>
                  <a:lnTo>
                    <a:pt x="21294" y="273193"/>
                  </a:lnTo>
                  <a:lnTo>
                    <a:pt x="24709" y="255752"/>
                  </a:lnTo>
                  <a:lnTo>
                    <a:pt x="28154" y="240618"/>
                  </a:lnTo>
                  <a:lnTo>
                    <a:pt x="31619" y="227024"/>
                  </a:lnTo>
                  <a:lnTo>
                    <a:pt x="35098" y="214455"/>
                  </a:lnTo>
                  <a:lnTo>
                    <a:pt x="39755" y="202569"/>
                  </a:lnTo>
                  <a:lnTo>
                    <a:pt x="45196" y="191140"/>
                  </a:lnTo>
                  <a:lnTo>
                    <a:pt x="51161" y="180014"/>
                  </a:lnTo>
                  <a:lnTo>
                    <a:pt x="58643" y="174935"/>
                  </a:lnTo>
                  <a:lnTo>
                    <a:pt x="67137" y="173886"/>
                  </a:lnTo>
                  <a:lnTo>
                    <a:pt x="76306" y="175523"/>
                  </a:lnTo>
                  <a:lnTo>
                    <a:pt x="82419" y="183627"/>
                  </a:lnTo>
                  <a:lnTo>
                    <a:pt x="86494" y="196041"/>
                  </a:lnTo>
                  <a:lnTo>
                    <a:pt x="89210" y="211329"/>
                  </a:lnTo>
                  <a:lnTo>
                    <a:pt x="92190" y="226195"/>
                  </a:lnTo>
                  <a:lnTo>
                    <a:pt x="98617" y="255179"/>
                  </a:lnTo>
                  <a:lnTo>
                    <a:pt x="100798" y="270620"/>
                  </a:lnTo>
                  <a:lnTo>
                    <a:pt x="102253" y="286758"/>
                  </a:lnTo>
                  <a:lnTo>
                    <a:pt x="105161" y="3470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883035" y="597049"/>
              <a:ext cx="112825" cy="150187"/>
            </a:xfrm>
            <a:custGeom>
              <a:avLst/>
              <a:gdLst/>
              <a:ahLst/>
              <a:cxnLst/>
              <a:rect l="0" t="0" r="0" b="0"/>
              <a:pathLst>
                <a:path w="112825" h="150187">
                  <a:moveTo>
                    <a:pt x="18165" y="149700"/>
                  </a:moveTo>
                  <a:lnTo>
                    <a:pt x="29332" y="138533"/>
                  </a:lnTo>
                  <a:lnTo>
                    <a:pt x="36127" y="132906"/>
                  </a:lnTo>
                  <a:lnTo>
                    <a:pt x="44163" y="126818"/>
                  </a:lnTo>
                  <a:lnTo>
                    <a:pt x="53027" y="120422"/>
                  </a:lnTo>
                  <a:lnTo>
                    <a:pt x="62441" y="112652"/>
                  </a:lnTo>
                  <a:lnTo>
                    <a:pt x="72224" y="103966"/>
                  </a:lnTo>
                  <a:lnTo>
                    <a:pt x="82251" y="94670"/>
                  </a:lnTo>
                  <a:lnTo>
                    <a:pt x="90105" y="83798"/>
                  </a:lnTo>
                  <a:lnTo>
                    <a:pt x="96509" y="71875"/>
                  </a:lnTo>
                  <a:lnTo>
                    <a:pt x="101947" y="59252"/>
                  </a:lnTo>
                  <a:lnTo>
                    <a:pt x="104404" y="46162"/>
                  </a:lnTo>
                  <a:lnTo>
                    <a:pt x="104874" y="32761"/>
                  </a:lnTo>
                  <a:lnTo>
                    <a:pt x="104018" y="19153"/>
                  </a:lnTo>
                  <a:lnTo>
                    <a:pt x="98773" y="10081"/>
                  </a:lnTo>
                  <a:lnTo>
                    <a:pt x="90602" y="4032"/>
                  </a:lnTo>
                  <a:lnTo>
                    <a:pt x="80480" y="0"/>
                  </a:lnTo>
                  <a:lnTo>
                    <a:pt x="70226" y="818"/>
                  </a:lnTo>
                  <a:lnTo>
                    <a:pt x="59884" y="4869"/>
                  </a:lnTo>
                  <a:lnTo>
                    <a:pt x="49484" y="11076"/>
                  </a:lnTo>
                  <a:lnTo>
                    <a:pt x="40213" y="17551"/>
                  </a:lnTo>
                  <a:lnTo>
                    <a:pt x="31695" y="24205"/>
                  </a:lnTo>
                  <a:lnTo>
                    <a:pt x="23679" y="30978"/>
                  </a:lnTo>
                  <a:lnTo>
                    <a:pt x="17167" y="38999"/>
                  </a:lnTo>
                  <a:lnTo>
                    <a:pt x="11656" y="47852"/>
                  </a:lnTo>
                  <a:lnTo>
                    <a:pt x="6814" y="57261"/>
                  </a:lnTo>
                  <a:lnTo>
                    <a:pt x="3586" y="68207"/>
                  </a:lnTo>
                  <a:lnTo>
                    <a:pt x="1434" y="80179"/>
                  </a:lnTo>
                  <a:lnTo>
                    <a:pt x="0" y="92835"/>
                  </a:lnTo>
                  <a:lnTo>
                    <a:pt x="212" y="104778"/>
                  </a:lnTo>
                  <a:lnTo>
                    <a:pt x="1522" y="116246"/>
                  </a:lnTo>
                  <a:lnTo>
                    <a:pt x="3564" y="127398"/>
                  </a:lnTo>
                  <a:lnTo>
                    <a:pt x="8431" y="136000"/>
                  </a:lnTo>
                  <a:lnTo>
                    <a:pt x="15182" y="142904"/>
                  </a:lnTo>
                  <a:lnTo>
                    <a:pt x="23188" y="148675"/>
                  </a:lnTo>
                  <a:lnTo>
                    <a:pt x="33200" y="150186"/>
                  </a:lnTo>
                  <a:lnTo>
                    <a:pt x="44549" y="148855"/>
                  </a:lnTo>
                  <a:lnTo>
                    <a:pt x="56790" y="145631"/>
                  </a:lnTo>
                  <a:lnTo>
                    <a:pt x="68456" y="141144"/>
                  </a:lnTo>
                  <a:lnTo>
                    <a:pt x="79739" y="135816"/>
                  </a:lnTo>
                  <a:lnTo>
                    <a:pt x="112824" y="1181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90517" y="567950"/>
              <a:ext cx="115695" cy="207453"/>
            </a:xfrm>
            <a:custGeom>
              <a:avLst/>
              <a:gdLst/>
              <a:ahLst/>
              <a:cxnLst/>
              <a:rect l="0" t="0" r="0" b="0"/>
              <a:pathLst>
                <a:path w="115695" h="207453">
                  <a:moveTo>
                    <a:pt x="0" y="0"/>
                  </a:moveTo>
                  <a:lnTo>
                    <a:pt x="11167" y="22333"/>
                  </a:lnTo>
                  <a:lnTo>
                    <a:pt x="13288" y="32418"/>
                  </a:lnTo>
                  <a:lnTo>
                    <a:pt x="13533" y="42647"/>
                  </a:lnTo>
                  <a:lnTo>
                    <a:pt x="12528" y="52973"/>
                  </a:lnTo>
                  <a:lnTo>
                    <a:pt x="13026" y="63362"/>
                  </a:lnTo>
                  <a:lnTo>
                    <a:pt x="14527" y="73794"/>
                  </a:lnTo>
                  <a:lnTo>
                    <a:pt x="16697" y="84255"/>
                  </a:lnTo>
                  <a:lnTo>
                    <a:pt x="16974" y="94734"/>
                  </a:lnTo>
                  <a:lnTo>
                    <a:pt x="15991" y="105226"/>
                  </a:lnTo>
                  <a:lnTo>
                    <a:pt x="14166" y="115727"/>
                  </a:lnTo>
                  <a:lnTo>
                    <a:pt x="12950" y="128571"/>
                  </a:lnTo>
                  <a:lnTo>
                    <a:pt x="12139" y="142976"/>
                  </a:lnTo>
                  <a:lnTo>
                    <a:pt x="11238" y="173395"/>
                  </a:lnTo>
                  <a:lnTo>
                    <a:pt x="10731" y="207452"/>
                  </a:lnTo>
                  <a:lnTo>
                    <a:pt x="10660" y="206082"/>
                  </a:lnTo>
                  <a:lnTo>
                    <a:pt x="10613" y="200493"/>
                  </a:lnTo>
                  <a:lnTo>
                    <a:pt x="11749" y="189756"/>
                  </a:lnTo>
                  <a:lnTo>
                    <a:pt x="16129" y="159128"/>
                  </a:lnTo>
                  <a:lnTo>
                    <a:pt x="25165" y="102464"/>
                  </a:lnTo>
                  <a:lnTo>
                    <a:pt x="28463" y="85838"/>
                  </a:lnTo>
                  <a:lnTo>
                    <a:pt x="31830" y="71249"/>
                  </a:lnTo>
                  <a:lnTo>
                    <a:pt x="35244" y="58017"/>
                  </a:lnTo>
                  <a:lnTo>
                    <a:pt x="41025" y="46858"/>
                  </a:lnTo>
                  <a:lnTo>
                    <a:pt x="48385" y="37082"/>
                  </a:lnTo>
                  <a:lnTo>
                    <a:pt x="56798" y="28227"/>
                  </a:lnTo>
                  <a:lnTo>
                    <a:pt x="65912" y="24661"/>
                  </a:lnTo>
                  <a:lnTo>
                    <a:pt x="75494" y="24621"/>
                  </a:lnTo>
                  <a:lnTo>
                    <a:pt x="85388" y="26932"/>
                  </a:lnTo>
                  <a:lnTo>
                    <a:pt x="93153" y="33146"/>
                  </a:lnTo>
                  <a:lnTo>
                    <a:pt x="99498" y="41964"/>
                  </a:lnTo>
                  <a:lnTo>
                    <a:pt x="104897" y="52517"/>
                  </a:lnTo>
                  <a:lnTo>
                    <a:pt x="108496" y="65396"/>
                  </a:lnTo>
                  <a:lnTo>
                    <a:pt x="110895" y="79824"/>
                  </a:lnTo>
                  <a:lnTo>
                    <a:pt x="112495" y="95286"/>
                  </a:lnTo>
                  <a:lnTo>
                    <a:pt x="112392" y="110269"/>
                  </a:lnTo>
                  <a:lnTo>
                    <a:pt x="111156" y="124932"/>
                  </a:lnTo>
                  <a:lnTo>
                    <a:pt x="109162" y="139382"/>
                  </a:lnTo>
                  <a:lnTo>
                    <a:pt x="109002" y="152521"/>
                  </a:lnTo>
                  <a:lnTo>
                    <a:pt x="110064" y="164786"/>
                  </a:lnTo>
                  <a:lnTo>
                    <a:pt x="115694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300869" y="557432"/>
              <a:ext cx="134731" cy="198167"/>
            </a:xfrm>
            <a:custGeom>
              <a:avLst/>
              <a:gdLst/>
              <a:ahLst/>
              <a:cxnLst/>
              <a:rect l="0" t="0" r="0" b="0"/>
              <a:pathLst>
                <a:path w="134731" h="198167">
                  <a:moveTo>
                    <a:pt x="126211" y="0"/>
                  </a:moveTo>
                  <a:lnTo>
                    <a:pt x="103877" y="0"/>
                  </a:lnTo>
                  <a:lnTo>
                    <a:pt x="93793" y="2337"/>
                  </a:lnTo>
                  <a:lnTo>
                    <a:pt x="83564" y="6233"/>
                  </a:lnTo>
                  <a:lnTo>
                    <a:pt x="73239" y="11167"/>
                  </a:lnTo>
                  <a:lnTo>
                    <a:pt x="64018" y="16794"/>
                  </a:lnTo>
                  <a:lnTo>
                    <a:pt x="55534" y="22882"/>
                  </a:lnTo>
                  <a:lnTo>
                    <a:pt x="47540" y="29278"/>
                  </a:lnTo>
                  <a:lnTo>
                    <a:pt x="41042" y="37048"/>
                  </a:lnTo>
                  <a:lnTo>
                    <a:pt x="35542" y="45734"/>
                  </a:lnTo>
                  <a:lnTo>
                    <a:pt x="30707" y="55031"/>
                  </a:lnTo>
                  <a:lnTo>
                    <a:pt x="30989" y="64734"/>
                  </a:lnTo>
                  <a:lnTo>
                    <a:pt x="34683" y="74709"/>
                  </a:lnTo>
                  <a:lnTo>
                    <a:pt x="40651" y="84865"/>
                  </a:lnTo>
                  <a:lnTo>
                    <a:pt x="50474" y="93972"/>
                  </a:lnTo>
                  <a:lnTo>
                    <a:pt x="62864" y="102381"/>
                  </a:lnTo>
                  <a:lnTo>
                    <a:pt x="76968" y="110325"/>
                  </a:lnTo>
                  <a:lnTo>
                    <a:pt x="88708" y="117958"/>
                  </a:lnTo>
                  <a:lnTo>
                    <a:pt x="98872" y="125383"/>
                  </a:lnTo>
                  <a:lnTo>
                    <a:pt x="107985" y="132671"/>
                  </a:lnTo>
                  <a:lnTo>
                    <a:pt x="116398" y="139867"/>
                  </a:lnTo>
                  <a:lnTo>
                    <a:pt x="124343" y="147001"/>
                  </a:lnTo>
                  <a:lnTo>
                    <a:pt x="131978" y="154095"/>
                  </a:lnTo>
                  <a:lnTo>
                    <a:pt x="134730" y="162330"/>
                  </a:lnTo>
                  <a:lnTo>
                    <a:pt x="134227" y="171325"/>
                  </a:lnTo>
                  <a:lnTo>
                    <a:pt x="131556" y="180828"/>
                  </a:lnTo>
                  <a:lnTo>
                    <a:pt x="125100" y="187164"/>
                  </a:lnTo>
                  <a:lnTo>
                    <a:pt x="116121" y="191387"/>
                  </a:lnTo>
                  <a:lnTo>
                    <a:pt x="105461" y="194203"/>
                  </a:lnTo>
                  <a:lnTo>
                    <a:pt x="92511" y="196080"/>
                  </a:lnTo>
                  <a:lnTo>
                    <a:pt x="78035" y="197332"/>
                  </a:lnTo>
                  <a:lnTo>
                    <a:pt x="62541" y="198166"/>
                  </a:lnTo>
                  <a:lnTo>
                    <a:pt x="48706" y="197554"/>
                  </a:lnTo>
                  <a:lnTo>
                    <a:pt x="35976" y="195977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32256" y="557432"/>
              <a:ext cx="20170" cy="220871"/>
            </a:xfrm>
            <a:custGeom>
              <a:avLst/>
              <a:gdLst/>
              <a:ahLst/>
              <a:cxnLst/>
              <a:rect l="0" t="0" r="0" b="0"/>
              <a:pathLst>
                <a:path w="20170" h="220871">
                  <a:moveTo>
                    <a:pt x="0" y="0"/>
                  </a:moveTo>
                  <a:lnTo>
                    <a:pt x="11167" y="16750"/>
                  </a:lnTo>
                  <a:lnTo>
                    <a:pt x="14456" y="26359"/>
                  </a:lnTo>
                  <a:lnTo>
                    <a:pt x="16650" y="37439"/>
                  </a:lnTo>
                  <a:lnTo>
                    <a:pt x="18112" y="49501"/>
                  </a:lnTo>
                  <a:lnTo>
                    <a:pt x="19086" y="64553"/>
                  </a:lnTo>
                  <a:lnTo>
                    <a:pt x="19736" y="81600"/>
                  </a:lnTo>
                  <a:lnTo>
                    <a:pt x="20169" y="99976"/>
                  </a:lnTo>
                  <a:lnTo>
                    <a:pt x="19290" y="118070"/>
                  </a:lnTo>
                  <a:lnTo>
                    <a:pt x="17534" y="135976"/>
                  </a:lnTo>
                  <a:lnTo>
                    <a:pt x="15196" y="153756"/>
                  </a:lnTo>
                  <a:lnTo>
                    <a:pt x="12468" y="169116"/>
                  </a:lnTo>
                  <a:lnTo>
                    <a:pt x="9481" y="182861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595362" y="546915"/>
              <a:ext cx="147247" cy="166470"/>
            </a:xfrm>
            <a:custGeom>
              <a:avLst/>
              <a:gdLst/>
              <a:ahLst/>
              <a:cxnLst/>
              <a:rect l="0" t="0" r="0" b="0"/>
              <a:pathLst>
                <a:path w="147247" h="166470">
                  <a:moveTo>
                    <a:pt x="0" y="31552"/>
                  </a:moveTo>
                  <a:lnTo>
                    <a:pt x="11167" y="48303"/>
                  </a:lnTo>
                  <a:lnTo>
                    <a:pt x="15625" y="57911"/>
                  </a:lnTo>
                  <a:lnTo>
                    <a:pt x="19766" y="68992"/>
                  </a:lnTo>
                  <a:lnTo>
                    <a:pt x="23695" y="81053"/>
                  </a:lnTo>
                  <a:lnTo>
                    <a:pt x="28651" y="93768"/>
                  </a:lnTo>
                  <a:lnTo>
                    <a:pt x="34293" y="106920"/>
                  </a:lnTo>
                  <a:lnTo>
                    <a:pt x="40391" y="120362"/>
                  </a:lnTo>
                  <a:lnTo>
                    <a:pt x="46794" y="132829"/>
                  </a:lnTo>
                  <a:lnTo>
                    <a:pt x="53400" y="144646"/>
                  </a:lnTo>
                  <a:lnTo>
                    <a:pt x="60141" y="156031"/>
                  </a:lnTo>
                  <a:lnTo>
                    <a:pt x="69310" y="162451"/>
                  </a:lnTo>
                  <a:lnTo>
                    <a:pt x="80097" y="165563"/>
                  </a:lnTo>
                  <a:lnTo>
                    <a:pt x="91962" y="166469"/>
                  </a:lnTo>
                  <a:lnTo>
                    <a:pt x="101041" y="163567"/>
                  </a:lnTo>
                  <a:lnTo>
                    <a:pt x="108263" y="158127"/>
                  </a:lnTo>
                  <a:lnTo>
                    <a:pt x="114245" y="150994"/>
                  </a:lnTo>
                  <a:lnTo>
                    <a:pt x="118234" y="140396"/>
                  </a:lnTo>
                  <a:lnTo>
                    <a:pt x="120893" y="127487"/>
                  </a:lnTo>
                  <a:lnTo>
                    <a:pt x="122666" y="113038"/>
                  </a:lnTo>
                  <a:lnTo>
                    <a:pt x="125016" y="99900"/>
                  </a:lnTo>
                  <a:lnTo>
                    <a:pt x="127752" y="87635"/>
                  </a:lnTo>
                  <a:lnTo>
                    <a:pt x="130744" y="75952"/>
                  </a:lnTo>
                  <a:lnTo>
                    <a:pt x="132739" y="63490"/>
                  </a:lnTo>
                  <a:lnTo>
                    <a:pt x="134069" y="50507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792128" y="535900"/>
              <a:ext cx="181868" cy="203122"/>
            </a:xfrm>
            <a:custGeom>
              <a:avLst/>
              <a:gdLst/>
              <a:ahLst/>
              <a:cxnLst/>
              <a:rect l="0" t="0" r="0" b="0"/>
              <a:pathLst>
                <a:path w="181868" h="203122">
                  <a:moveTo>
                    <a:pt x="34621" y="137226"/>
                  </a:moveTo>
                  <a:lnTo>
                    <a:pt x="51371" y="131642"/>
                  </a:lnTo>
                  <a:lnTo>
                    <a:pt x="59811" y="127660"/>
                  </a:lnTo>
                  <a:lnTo>
                    <a:pt x="68944" y="122669"/>
                  </a:lnTo>
                  <a:lnTo>
                    <a:pt x="78538" y="117003"/>
                  </a:lnTo>
                  <a:lnTo>
                    <a:pt x="87272" y="109721"/>
                  </a:lnTo>
                  <a:lnTo>
                    <a:pt x="95431" y="101360"/>
                  </a:lnTo>
                  <a:lnTo>
                    <a:pt x="103208" y="92280"/>
                  </a:lnTo>
                  <a:lnTo>
                    <a:pt x="109561" y="81552"/>
                  </a:lnTo>
                  <a:lnTo>
                    <a:pt x="114965" y="69726"/>
                  </a:lnTo>
                  <a:lnTo>
                    <a:pt x="119737" y="57167"/>
                  </a:lnTo>
                  <a:lnTo>
                    <a:pt x="121749" y="45289"/>
                  </a:lnTo>
                  <a:lnTo>
                    <a:pt x="121921" y="33864"/>
                  </a:lnTo>
                  <a:lnTo>
                    <a:pt x="120868" y="22742"/>
                  </a:lnTo>
                  <a:lnTo>
                    <a:pt x="116660" y="14158"/>
                  </a:lnTo>
                  <a:lnTo>
                    <a:pt x="110350" y="7267"/>
                  </a:lnTo>
                  <a:lnTo>
                    <a:pt x="102636" y="1505"/>
                  </a:lnTo>
                  <a:lnTo>
                    <a:pt x="93988" y="0"/>
                  </a:lnTo>
                  <a:lnTo>
                    <a:pt x="84717" y="1334"/>
                  </a:lnTo>
                  <a:lnTo>
                    <a:pt x="75030" y="4561"/>
                  </a:lnTo>
                  <a:lnTo>
                    <a:pt x="66235" y="9050"/>
                  </a:lnTo>
                  <a:lnTo>
                    <a:pt x="58034" y="14379"/>
                  </a:lnTo>
                  <a:lnTo>
                    <a:pt x="50230" y="20269"/>
                  </a:lnTo>
                  <a:lnTo>
                    <a:pt x="42690" y="26533"/>
                  </a:lnTo>
                  <a:lnTo>
                    <a:pt x="35325" y="33047"/>
                  </a:lnTo>
                  <a:lnTo>
                    <a:pt x="28079" y="39726"/>
                  </a:lnTo>
                  <a:lnTo>
                    <a:pt x="22079" y="47685"/>
                  </a:lnTo>
                  <a:lnTo>
                    <a:pt x="16911" y="56497"/>
                  </a:lnTo>
                  <a:lnTo>
                    <a:pt x="12297" y="65877"/>
                  </a:lnTo>
                  <a:lnTo>
                    <a:pt x="8052" y="77974"/>
                  </a:lnTo>
                  <a:lnTo>
                    <a:pt x="4053" y="91881"/>
                  </a:lnTo>
                  <a:lnTo>
                    <a:pt x="219" y="106996"/>
                  </a:lnTo>
                  <a:lnTo>
                    <a:pt x="0" y="121747"/>
                  </a:lnTo>
                  <a:lnTo>
                    <a:pt x="2191" y="136256"/>
                  </a:lnTo>
                  <a:lnTo>
                    <a:pt x="5989" y="150603"/>
                  </a:lnTo>
                  <a:lnTo>
                    <a:pt x="10859" y="162504"/>
                  </a:lnTo>
                  <a:lnTo>
                    <a:pt x="16443" y="172776"/>
                  </a:lnTo>
                  <a:lnTo>
                    <a:pt x="22502" y="181961"/>
                  </a:lnTo>
                  <a:lnTo>
                    <a:pt x="31216" y="189253"/>
                  </a:lnTo>
                  <a:lnTo>
                    <a:pt x="41700" y="195283"/>
                  </a:lnTo>
                  <a:lnTo>
                    <a:pt x="53364" y="200472"/>
                  </a:lnTo>
                  <a:lnTo>
                    <a:pt x="66983" y="202762"/>
                  </a:lnTo>
                  <a:lnTo>
                    <a:pt x="81905" y="203121"/>
                  </a:lnTo>
                  <a:lnTo>
                    <a:pt x="97697" y="202191"/>
                  </a:lnTo>
                  <a:lnTo>
                    <a:pt x="112899" y="198065"/>
                  </a:lnTo>
                  <a:lnTo>
                    <a:pt x="127708" y="191809"/>
                  </a:lnTo>
                  <a:lnTo>
                    <a:pt x="181867" y="1477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626915" y="336563"/>
              <a:ext cx="31554" cy="10518"/>
            </a:xfrm>
            <a:custGeom>
              <a:avLst/>
              <a:gdLst/>
              <a:ahLst/>
              <a:cxnLst/>
              <a:rect l="0" t="0" r="0" b="0"/>
              <a:pathLst>
                <a:path w="31554" h="10518">
                  <a:moveTo>
                    <a:pt x="31553" y="10517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36231" y="1409358"/>
            <a:ext cx="4291182" cy="841409"/>
            <a:chOff x="736231" y="1409358"/>
            <a:chExt cx="4291182" cy="841409"/>
          </a:xfrm>
        </p:grpSpPr>
        <p:sp>
          <p:nvSpPr>
            <p:cNvPr id="26" name="Freeform 25"/>
            <p:cNvSpPr/>
            <p:nvPr/>
          </p:nvSpPr>
          <p:spPr>
            <a:xfrm>
              <a:off x="788819" y="1440910"/>
              <a:ext cx="20999" cy="483811"/>
            </a:xfrm>
            <a:custGeom>
              <a:avLst/>
              <a:gdLst/>
              <a:ahLst/>
              <a:cxnLst/>
              <a:rect l="0" t="0" r="0" b="0"/>
              <a:pathLst>
                <a:path w="20999" h="483811">
                  <a:moveTo>
                    <a:pt x="10518" y="0"/>
                  </a:moveTo>
                  <a:lnTo>
                    <a:pt x="10518" y="69724"/>
                  </a:lnTo>
                  <a:lnTo>
                    <a:pt x="11687" y="86216"/>
                  </a:lnTo>
                  <a:lnTo>
                    <a:pt x="13634" y="101885"/>
                  </a:lnTo>
                  <a:lnTo>
                    <a:pt x="16101" y="117006"/>
                  </a:lnTo>
                  <a:lnTo>
                    <a:pt x="17746" y="131761"/>
                  </a:lnTo>
                  <a:lnTo>
                    <a:pt x="18843" y="146272"/>
                  </a:lnTo>
                  <a:lnTo>
                    <a:pt x="19574" y="160620"/>
                  </a:lnTo>
                  <a:lnTo>
                    <a:pt x="20386" y="192145"/>
                  </a:lnTo>
                  <a:lnTo>
                    <a:pt x="20998" y="303132"/>
                  </a:lnTo>
                  <a:lnTo>
                    <a:pt x="19842" y="318951"/>
                  </a:lnTo>
                  <a:lnTo>
                    <a:pt x="17902" y="334171"/>
                  </a:lnTo>
                  <a:lnTo>
                    <a:pt x="15441" y="348992"/>
                  </a:lnTo>
                  <a:lnTo>
                    <a:pt x="13800" y="363547"/>
                  </a:lnTo>
                  <a:lnTo>
                    <a:pt x="12706" y="377925"/>
                  </a:lnTo>
                  <a:lnTo>
                    <a:pt x="11977" y="392185"/>
                  </a:lnTo>
                  <a:lnTo>
                    <a:pt x="10322" y="406366"/>
                  </a:lnTo>
                  <a:lnTo>
                    <a:pt x="8050" y="420494"/>
                  </a:lnTo>
                  <a:lnTo>
                    <a:pt x="0" y="4838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36231" y="1409358"/>
              <a:ext cx="262941" cy="10518"/>
            </a:xfrm>
            <a:custGeom>
              <a:avLst/>
              <a:gdLst/>
              <a:ahLst/>
              <a:cxnLst/>
              <a:rect l="0" t="0" r="0" b="0"/>
              <a:pathLst>
                <a:path w="262941" h="10518">
                  <a:moveTo>
                    <a:pt x="0" y="0"/>
                  </a:moveTo>
                  <a:lnTo>
                    <a:pt x="22334" y="0"/>
                  </a:lnTo>
                  <a:lnTo>
                    <a:pt x="35925" y="1168"/>
                  </a:lnTo>
                  <a:lnTo>
                    <a:pt x="51997" y="3116"/>
                  </a:lnTo>
                  <a:lnTo>
                    <a:pt x="69723" y="5583"/>
                  </a:lnTo>
                  <a:lnTo>
                    <a:pt x="86215" y="7228"/>
                  </a:lnTo>
                  <a:lnTo>
                    <a:pt x="101885" y="8324"/>
                  </a:lnTo>
                  <a:lnTo>
                    <a:pt x="117005" y="9055"/>
                  </a:lnTo>
                  <a:lnTo>
                    <a:pt x="155620" y="9868"/>
                  </a:lnTo>
                  <a:lnTo>
                    <a:pt x="262940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57267" y="1641178"/>
              <a:ext cx="210353" cy="10085"/>
            </a:xfrm>
            <a:custGeom>
              <a:avLst/>
              <a:gdLst/>
              <a:ahLst/>
              <a:cxnLst/>
              <a:rect l="0" t="0" r="0" b="0"/>
              <a:pathLst>
                <a:path w="210353" h="10085">
                  <a:moveTo>
                    <a:pt x="0" y="10084"/>
                  </a:moveTo>
                  <a:lnTo>
                    <a:pt x="22333" y="10084"/>
                  </a:lnTo>
                  <a:lnTo>
                    <a:pt x="33587" y="8916"/>
                  </a:lnTo>
                  <a:lnTo>
                    <a:pt x="45763" y="6968"/>
                  </a:lnTo>
                  <a:lnTo>
                    <a:pt x="58556" y="4501"/>
                  </a:lnTo>
                  <a:lnTo>
                    <a:pt x="71758" y="2856"/>
                  </a:lnTo>
                  <a:lnTo>
                    <a:pt x="85235" y="1760"/>
                  </a:lnTo>
                  <a:lnTo>
                    <a:pt x="98893" y="1029"/>
                  </a:lnTo>
                  <a:lnTo>
                    <a:pt x="126535" y="217"/>
                  </a:lnTo>
                  <a:lnTo>
                    <a:pt x="140450" y="0"/>
                  </a:lnTo>
                  <a:lnTo>
                    <a:pt x="154402" y="1024"/>
                  </a:lnTo>
                  <a:lnTo>
                    <a:pt x="168377" y="2876"/>
                  </a:lnTo>
                  <a:lnTo>
                    <a:pt x="210352" y="100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030724" y="1640606"/>
              <a:ext cx="262941" cy="263980"/>
            </a:xfrm>
            <a:custGeom>
              <a:avLst/>
              <a:gdLst/>
              <a:ahLst/>
              <a:cxnLst/>
              <a:rect l="0" t="0" r="0" b="0"/>
              <a:pathLst>
                <a:path w="262941" h="263980">
                  <a:moveTo>
                    <a:pt x="0" y="178938"/>
                  </a:moveTo>
                  <a:lnTo>
                    <a:pt x="43917" y="164299"/>
                  </a:lnTo>
                  <a:lnTo>
                    <a:pt x="52651" y="159830"/>
                  </a:lnTo>
                  <a:lnTo>
                    <a:pt x="60810" y="154513"/>
                  </a:lnTo>
                  <a:lnTo>
                    <a:pt x="68587" y="148631"/>
                  </a:lnTo>
                  <a:lnTo>
                    <a:pt x="77278" y="143541"/>
                  </a:lnTo>
                  <a:lnTo>
                    <a:pt x="86577" y="138979"/>
                  </a:lnTo>
                  <a:lnTo>
                    <a:pt x="96283" y="134770"/>
                  </a:lnTo>
                  <a:lnTo>
                    <a:pt x="106259" y="129626"/>
                  </a:lnTo>
                  <a:lnTo>
                    <a:pt x="116416" y="123859"/>
                  </a:lnTo>
                  <a:lnTo>
                    <a:pt x="126693" y="117678"/>
                  </a:lnTo>
                  <a:lnTo>
                    <a:pt x="135881" y="111220"/>
                  </a:lnTo>
                  <a:lnTo>
                    <a:pt x="144344" y="104577"/>
                  </a:lnTo>
                  <a:lnTo>
                    <a:pt x="152323" y="97811"/>
                  </a:lnTo>
                  <a:lnTo>
                    <a:pt x="159980" y="88626"/>
                  </a:lnTo>
                  <a:lnTo>
                    <a:pt x="167422" y="77828"/>
                  </a:lnTo>
                  <a:lnTo>
                    <a:pt x="174720" y="65955"/>
                  </a:lnTo>
                  <a:lnTo>
                    <a:pt x="180754" y="54534"/>
                  </a:lnTo>
                  <a:lnTo>
                    <a:pt x="185946" y="43414"/>
                  </a:lnTo>
                  <a:lnTo>
                    <a:pt x="190575" y="32495"/>
                  </a:lnTo>
                  <a:lnTo>
                    <a:pt x="191324" y="22878"/>
                  </a:lnTo>
                  <a:lnTo>
                    <a:pt x="189487" y="14130"/>
                  </a:lnTo>
                  <a:lnTo>
                    <a:pt x="185924" y="5960"/>
                  </a:lnTo>
                  <a:lnTo>
                    <a:pt x="178875" y="1683"/>
                  </a:lnTo>
                  <a:lnTo>
                    <a:pt x="169501" y="0"/>
                  </a:lnTo>
                  <a:lnTo>
                    <a:pt x="158577" y="46"/>
                  </a:lnTo>
                  <a:lnTo>
                    <a:pt x="147788" y="2414"/>
                  </a:lnTo>
                  <a:lnTo>
                    <a:pt x="137090" y="6330"/>
                  </a:lnTo>
                  <a:lnTo>
                    <a:pt x="126452" y="11278"/>
                  </a:lnTo>
                  <a:lnTo>
                    <a:pt x="115854" y="16914"/>
                  </a:lnTo>
                  <a:lnTo>
                    <a:pt x="105283" y="23008"/>
                  </a:lnTo>
                  <a:lnTo>
                    <a:pt x="94730" y="29409"/>
                  </a:lnTo>
                  <a:lnTo>
                    <a:pt x="86526" y="37181"/>
                  </a:lnTo>
                  <a:lnTo>
                    <a:pt x="79888" y="45869"/>
                  </a:lnTo>
                  <a:lnTo>
                    <a:pt x="74294" y="55167"/>
                  </a:lnTo>
                  <a:lnTo>
                    <a:pt x="61846" y="74846"/>
                  </a:lnTo>
                  <a:lnTo>
                    <a:pt x="55254" y="85003"/>
                  </a:lnTo>
                  <a:lnTo>
                    <a:pt x="49691" y="96448"/>
                  </a:lnTo>
                  <a:lnTo>
                    <a:pt x="44813" y="108753"/>
                  </a:lnTo>
                  <a:lnTo>
                    <a:pt x="40393" y="121630"/>
                  </a:lnTo>
                  <a:lnTo>
                    <a:pt x="38615" y="137227"/>
                  </a:lnTo>
                  <a:lnTo>
                    <a:pt x="38598" y="154637"/>
                  </a:lnTo>
                  <a:lnTo>
                    <a:pt x="39756" y="173255"/>
                  </a:lnTo>
                  <a:lnTo>
                    <a:pt x="42865" y="188004"/>
                  </a:lnTo>
                  <a:lnTo>
                    <a:pt x="47274" y="200174"/>
                  </a:lnTo>
                  <a:lnTo>
                    <a:pt x="52552" y="210625"/>
                  </a:lnTo>
                  <a:lnTo>
                    <a:pt x="58407" y="219929"/>
                  </a:lnTo>
                  <a:lnTo>
                    <a:pt x="64648" y="228469"/>
                  </a:lnTo>
                  <a:lnTo>
                    <a:pt x="71145" y="236500"/>
                  </a:lnTo>
                  <a:lnTo>
                    <a:pt x="81320" y="244191"/>
                  </a:lnTo>
                  <a:lnTo>
                    <a:pt x="93947" y="251656"/>
                  </a:lnTo>
                  <a:lnTo>
                    <a:pt x="108208" y="258969"/>
                  </a:lnTo>
                  <a:lnTo>
                    <a:pt x="124726" y="262676"/>
                  </a:lnTo>
                  <a:lnTo>
                    <a:pt x="142751" y="263979"/>
                  </a:lnTo>
                  <a:lnTo>
                    <a:pt x="161779" y="263679"/>
                  </a:lnTo>
                  <a:lnTo>
                    <a:pt x="177970" y="262310"/>
                  </a:lnTo>
                  <a:lnTo>
                    <a:pt x="192270" y="260229"/>
                  </a:lnTo>
                  <a:lnTo>
                    <a:pt x="205309" y="257673"/>
                  </a:lnTo>
                  <a:lnTo>
                    <a:pt x="217508" y="253632"/>
                  </a:lnTo>
                  <a:lnTo>
                    <a:pt x="229146" y="248601"/>
                  </a:lnTo>
                  <a:lnTo>
                    <a:pt x="262940" y="23152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314699" y="1482981"/>
              <a:ext cx="243036" cy="417808"/>
            </a:xfrm>
            <a:custGeom>
              <a:avLst/>
              <a:gdLst/>
              <a:ahLst/>
              <a:cxnLst/>
              <a:rect l="0" t="0" r="0" b="0"/>
              <a:pathLst>
                <a:path w="243036" h="417808">
                  <a:moveTo>
                    <a:pt x="0" y="0"/>
                  </a:moveTo>
                  <a:lnTo>
                    <a:pt x="0" y="58556"/>
                  </a:lnTo>
                  <a:lnTo>
                    <a:pt x="1169" y="71759"/>
                  </a:lnTo>
                  <a:lnTo>
                    <a:pt x="3117" y="85235"/>
                  </a:lnTo>
                  <a:lnTo>
                    <a:pt x="5584" y="98894"/>
                  </a:lnTo>
                  <a:lnTo>
                    <a:pt x="7228" y="113843"/>
                  </a:lnTo>
                  <a:lnTo>
                    <a:pt x="8325" y="129652"/>
                  </a:lnTo>
                  <a:lnTo>
                    <a:pt x="9543" y="161630"/>
                  </a:lnTo>
                  <a:lnTo>
                    <a:pt x="10085" y="191425"/>
                  </a:lnTo>
                  <a:lnTo>
                    <a:pt x="11398" y="205914"/>
                  </a:lnTo>
                  <a:lnTo>
                    <a:pt x="13442" y="220248"/>
                  </a:lnTo>
                  <a:lnTo>
                    <a:pt x="25119" y="288007"/>
                  </a:lnTo>
                  <a:lnTo>
                    <a:pt x="28432" y="304193"/>
                  </a:lnTo>
                  <a:lnTo>
                    <a:pt x="31810" y="318489"/>
                  </a:lnTo>
                  <a:lnTo>
                    <a:pt x="35230" y="331525"/>
                  </a:lnTo>
                  <a:lnTo>
                    <a:pt x="39848" y="336710"/>
                  </a:lnTo>
                  <a:lnTo>
                    <a:pt x="45263" y="336661"/>
                  </a:lnTo>
                  <a:lnTo>
                    <a:pt x="51211" y="333123"/>
                  </a:lnTo>
                  <a:lnTo>
                    <a:pt x="56344" y="326089"/>
                  </a:lnTo>
                  <a:lnTo>
                    <a:pt x="60936" y="316726"/>
                  </a:lnTo>
                  <a:lnTo>
                    <a:pt x="65165" y="305809"/>
                  </a:lnTo>
                  <a:lnTo>
                    <a:pt x="70322" y="293856"/>
                  </a:lnTo>
                  <a:lnTo>
                    <a:pt x="82284" y="268111"/>
                  </a:lnTo>
                  <a:lnTo>
                    <a:pt x="89915" y="258207"/>
                  </a:lnTo>
                  <a:lnTo>
                    <a:pt x="98508" y="250436"/>
                  </a:lnTo>
                  <a:lnTo>
                    <a:pt x="107742" y="244086"/>
                  </a:lnTo>
                  <a:lnTo>
                    <a:pt x="118573" y="242190"/>
                  </a:lnTo>
                  <a:lnTo>
                    <a:pt x="130468" y="243264"/>
                  </a:lnTo>
                  <a:lnTo>
                    <a:pt x="143073" y="246317"/>
                  </a:lnTo>
                  <a:lnTo>
                    <a:pt x="153813" y="250689"/>
                  </a:lnTo>
                  <a:lnTo>
                    <a:pt x="163311" y="255941"/>
                  </a:lnTo>
                  <a:lnTo>
                    <a:pt x="171979" y="261780"/>
                  </a:lnTo>
                  <a:lnTo>
                    <a:pt x="180096" y="268010"/>
                  </a:lnTo>
                  <a:lnTo>
                    <a:pt x="187844" y="274500"/>
                  </a:lnTo>
                  <a:lnTo>
                    <a:pt x="195347" y="281164"/>
                  </a:lnTo>
                  <a:lnTo>
                    <a:pt x="209916" y="294801"/>
                  </a:lnTo>
                  <a:lnTo>
                    <a:pt x="217073" y="301710"/>
                  </a:lnTo>
                  <a:lnTo>
                    <a:pt x="224182" y="310991"/>
                  </a:lnTo>
                  <a:lnTo>
                    <a:pt x="231258" y="321852"/>
                  </a:lnTo>
                  <a:lnTo>
                    <a:pt x="238313" y="333767"/>
                  </a:lnTo>
                  <a:lnTo>
                    <a:pt x="241848" y="345217"/>
                  </a:lnTo>
                  <a:lnTo>
                    <a:pt x="243035" y="356356"/>
                  </a:lnTo>
                  <a:lnTo>
                    <a:pt x="242659" y="367288"/>
                  </a:lnTo>
                  <a:lnTo>
                    <a:pt x="240070" y="376913"/>
                  </a:lnTo>
                  <a:lnTo>
                    <a:pt x="236007" y="385666"/>
                  </a:lnTo>
                  <a:lnTo>
                    <a:pt x="230961" y="393840"/>
                  </a:lnTo>
                  <a:lnTo>
                    <a:pt x="224092" y="400457"/>
                  </a:lnTo>
                  <a:lnTo>
                    <a:pt x="216006" y="406037"/>
                  </a:lnTo>
                  <a:lnTo>
                    <a:pt x="207110" y="410926"/>
                  </a:lnTo>
                  <a:lnTo>
                    <a:pt x="195336" y="414185"/>
                  </a:lnTo>
                  <a:lnTo>
                    <a:pt x="181643" y="416358"/>
                  </a:lnTo>
                  <a:lnTo>
                    <a:pt x="166672" y="417807"/>
                  </a:lnTo>
                  <a:lnTo>
                    <a:pt x="150848" y="417604"/>
                  </a:lnTo>
                  <a:lnTo>
                    <a:pt x="134455" y="416300"/>
                  </a:lnTo>
                  <a:lnTo>
                    <a:pt x="117684" y="414262"/>
                  </a:lnTo>
                  <a:lnTo>
                    <a:pt x="101828" y="409398"/>
                  </a:lnTo>
                  <a:lnTo>
                    <a:pt x="86584" y="402649"/>
                  </a:lnTo>
                  <a:lnTo>
                    <a:pt x="71746" y="394644"/>
                  </a:lnTo>
                  <a:lnTo>
                    <a:pt x="59517" y="386970"/>
                  </a:lnTo>
                  <a:lnTo>
                    <a:pt x="49027" y="379516"/>
                  </a:lnTo>
                  <a:lnTo>
                    <a:pt x="21036" y="3575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609192" y="1751298"/>
              <a:ext cx="168283" cy="126212"/>
            </a:xfrm>
            <a:custGeom>
              <a:avLst/>
              <a:gdLst/>
              <a:ahLst/>
              <a:cxnLst/>
              <a:rect l="0" t="0" r="0" b="0"/>
              <a:pathLst>
                <a:path w="168283" h="126212">
                  <a:moveTo>
                    <a:pt x="0" y="15658"/>
                  </a:moveTo>
                  <a:lnTo>
                    <a:pt x="11167" y="37992"/>
                  </a:lnTo>
                  <a:lnTo>
                    <a:pt x="15625" y="49245"/>
                  </a:lnTo>
                  <a:lnTo>
                    <a:pt x="19766" y="61422"/>
                  </a:lnTo>
                  <a:lnTo>
                    <a:pt x="23695" y="74214"/>
                  </a:lnTo>
                  <a:lnTo>
                    <a:pt x="26314" y="88586"/>
                  </a:lnTo>
                  <a:lnTo>
                    <a:pt x="28060" y="104009"/>
                  </a:lnTo>
                  <a:lnTo>
                    <a:pt x="29225" y="120135"/>
                  </a:lnTo>
                  <a:lnTo>
                    <a:pt x="28832" y="126211"/>
                  </a:lnTo>
                  <a:lnTo>
                    <a:pt x="27402" y="125588"/>
                  </a:lnTo>
                  <a:lnTo>
                    <a:pt x="25280" y="120497"/>
                  </a:lnTo>
                  <a:lnTo>
                    <a:pt x="23865" y="111260"/>
                  </a:lnTo>
                  <a:lnTo>
                    <a:pt x="22922" y="99259"/>
                  </a:lnTo>
                  <a:lnTo>
                    <a:pt x="22293" y="85416"/>
                  </a:lnTo>
                  <a:lnTo>
                    <a:pt x="23042" y="71512"/>
                  </a:lnTo>
                  <a:lnTo>
                    <a:pt x="24710" y="57569"/>
                  </a:lnTo>
                  <a:lnTo>
                    <a:pt x="26991" y="43598"/>
                  </a:lnTo>
                  <a:lnTo>
                    <a:pt x="30849" y="31948"/>
                  </a:lnTo>
                  <a:lnTo>
                    <a:pt x="35758" y="21843"/>
                  </a:lnTo>
                  <a:lnTo>
                    <a:pt x="41368" y="12770"/>
                  </a:lnTo>
                  <a:lnTo>
                    <a:pt x="49783" y="6721"/>
                  </a:lnTo>
                  <a:lnTo>
                    <a:pt x="60067" y="2688"/>
                  </a:lnTo>
                  <a:lnTo>
                    <a:pt x="71597" y="0"/>
                  </a:lnTo>
                  <a:lnTo>
                    <a:pt x="85128" y="545"/>
                  </a:lnTo>
                  <a:lnTo>
                    <a:pt x="99991" y="3245"/>
                  </a:lnTo>
                  <a:lnTo>
                    <a:pt x="168282" y="26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872132" y="1735403"/>
              <a:ext cx="168283" cy="180510"/>
            </a:xfrm>
            <a:custGeom>
              <a:avLst/>
              <a:gdLst/>
              <a:ahLst/>
              <a:cxnLst/>
              <a:rect l="0" t="0" r="0" b="0"/>
              <a:pathLst>
                <a:path w="168283" h="180510">
                  <a:moveTo>
                    <a:pt x="0" y="0"/>
                  </a:moveTo>
                  <a:lnTo>
                    <a:pt x="0" y="64140"/>
                  </a:lnTo>
                  <a:lnTo>
                    <a:pt x="1169" y="80156"/>
                  </a:lnTo>
                  <a:lnTo>
                    <a:pt x="3117" y="96676"/>
                  </a:lnTo>
                  <a:lnTo>
                    <a:pt x="5584" y="113533"/>
                  </a:lnTo>
                  <a:lnTo>
                    <a:pt x="8397" y="129445"/>
                  </a:lnTo>
                  <a:lnTo>
                    <a:pt x="11441" y="144728"/>
                  </a:lnTo>
                  <a:lnTo>
                    <a:pt x="14639" y="159591"/>
                  </a:lnTo>
                  <a:lnTo>
                    <a:pt x="21446" y="169500"/>
                  </a:lnTo>
                  <a:lnTo>
                    <a:pt x="30658" y="176105"/>
                  </a:lnTo>
                  <a:lnTo>
                    <a:pt x="41474" y="180509"/>
                  </a:lnTo>
                  <a:lnTo>
                    <a:pt x="51022" y="178771"/>
                  </a:lnTo>
                  <a:lnTo>
                    <a:pt x="59724" y="172937"/>
                  </a:lnTo>
                  <a:lnTo>
                    <a:pt x="67863" y="164374"/>
                  </a:lnTo>
                  <a:lnTo>
                    <a:pt x="74458" y="155159"/>
                  </a:lnTo>
                  <a:lnTo>
                    <a:pt x="80023" y="145510"/>
                  </a:lnTo>
                  <a:lnTo>
                    <a:pt x="84901" y="135571"/>
                  </a:lnTo>
                  <a:lnTo>
                    <a:pt x="89322" y="125440"/>
                  </a:lnTo>
                  <a:lnTo>
                    <a:pt x="93438" y="115179"/>
                  </a:lnTo>
                  <a:lnTo>
                    <a:pt x="101128" y="94430"/>
                  </a:lnTo>
                  <a:lnTo>
                    <a:pt x="108441" y="73522"/>
                  </a:lnTo>
                  <a:lnTo>
                    <a:pt x="112027" y="60701"/>
                  </a:lnTo>
                  <a:lnTo>
                    <a:pt x="115586" y="46310"/>
                  </a:lnTo>
                  <a:lnTo>
                    <a:pt x="119128" y="30874"/>
                  </a:lnTo>
                  <a:lnTo>
                    <a:pt x="120320" y="24089"/>
                  </a:lnTo>
                  <a:lnTo>
                    <a:pt x="119947" y="23071"/>
                  </a:lnTo>
                  <a:lnTo>
                    <a:pt x="118529" y="25898"/>
                  </a:lnTo>
                  <a:lnTo>
                    <a:pt x="118753" y="33626"/>
                  </a:lnTo>
                  <a:lnTo>
                    <a:pt x="120070" y="44621"/>
                  </a:lnTo>
                  <a:lnTo>
                    <a:pt x="122117" y="57795"/>
                  </a:lnTo>
                  <a:lnTo>
                    <a:pt x="125819" y="71251"/>
                  </a:lnTo>
                  <a:lnTo>
                    <a:pt x="130624" y="84897"/>
                  </a:lnTo>
                  <a:lnTo>
                    <a:pt x="136165" y="98668"/>
                  </a:lnTo>
                  <a:lnTo>
                    <a:pt x="141027" y="112524"/>
                  </a:lnTo>
                  <a:lnTo>
                    <a:pt x="145438" y="126435"/>
                  </a:lnTo>
                  <a:lnTo>
                    <a:pt x="168282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127725" y="1735403"/>
              <a:ext cx="186147" cy="178800"/>
            </a:xfrm>
            <a:custGeom>
              <a:avLst/>
              <a:gdLst/>
              <a:ahLst/>
              <a:cxnLst/>
              <a:rect l="0" t="0" r="0" b="0"/>
              <a:pathLst>
                <a:path w="186147" h="178800">
                  <a:moveTo>
                    <a:pt x="102005" y="0"/>
                  </a:moveTo>
                  <a:lnTo>
                    <a:pt x="79672" y="5584"/>
                  </a:lnTo>
                  <a:lnTo>
                    <a:pt x="70756" y="9566"/>
                  </a:lnTo>
                  <a:lnTo>
                    <a:pt x="62474" y="14558"/>
                  </a:lnTo>
                  <a:lnTo>
                    <a:pt x="54616" y="20223"/>
                  </a:lnTo>
                  <a:lnTo>
                    <a:pt x="45871" y="27505"/>
                  </a:lnTo>
                  <a:lnTo>
                    <a:pt x="36536" y="35866"/>
                  </a:lnTo>
                  <a:lnTo>
                    <a:pt x="26806" y="44946"/>
                  </a:lnTo>
                  <a:lnTo>
                    <a:pt x="19151" y="54505"/>
                  </a:lnTo>
                  <a:lnTo>
                    <a:pt x="12879" y="64384"/>
                  </a:lnTo>
                  <a:lnTo>
                    <a:pt x="7529" y="74475"/>
                  </a:lnTo>
                  <a:lnTo>
                    <a:pt x="3963" y="85878"/>
                  </a:lnTo>
                  <a:lnTo>
                    <a:pt x="1585" y="98154"/>
                  </a:lnTo>
                  <a:lnTo>
                    <a:pt x="0" y="111012"/>
                  </a:lnTo>
                  <a:lnTo>
                    <a:pt x="1280" y="121922"/>
                  </a:lnTo>
                  <a:lnTo>
                    <a:pt x="4471" y="131532"/>
                  </a:lnTo>
                  <a:lnTo>
                    <a:pt x="8936" y="140276"/>
                  </a:lnTo>
                  <a:lnTo>
                    <a:pt x="16586" y="146105"/>
                  </a:lnTo>
                  <a:lnTo>
                    <a:pt x="26361" y="149992"/>
                  </a:lnTo>
                  <a:lnTo>
                    <a:pt x="37553" y="152583"/>
                  </a:lnTo>
                  <a:lnTo>
                    <a:pt x="47351" y="151973"/>
                  </a:lnTo>
                  <a:lnTo>
                    <a:pt x="56220" y="149229"/>
                  </a:lnTo>
                  <a:lnTo>
                    <a:pt x="64470" y="145062"/>
                  </a:lnTo>
                  <a:lnTo>
                    <a:pt x="72307" y="137610"/>
                  </a:lnTo>
                  <a:lnTo>
                    <a:pt x="79869" y="127967"/>
                  </a:lnTo>
                  <a:lnTo>
                    <a:pt x="87248" y="116864"/>
                  </a:lnTo>
                  <a:lnTo>
                    <a:pt x="93336" y="104788"/>
                  </a:lnTo>
                  <a:lnTo>
                    <a:pt x="98563" y="92062"/>
                  </a:lnTo>
                  <a:lnTo>
                    <a:pt x="103216" y="78905"/>
                  </a:lnTo>
                  <a:lnTo>
                    <a:pt x="107487" y="65458"/>
                  </a:lnTo>
                  <a:lnTo>
                    <a:pt x="115349" y="38052"/>
                  </a:lnTo>
                  <a:lnTo>
                    <a:pt x="116744" y="32380"/>
                  </a:lnTo>
                  <a:lnTo>
                    <a:pt x="116506" y="32104"/>
                  </a:lnTo>
                  <a:lnTo>
                    <a:pt x="115178" y="35426"/>
                  </a:lnTo>
                  <a:lnTo>
                    <a:pt x="115462" y="43484"/>
                  </a:lnTo>
                  <a:lnTo>
                    <a:pt x="116819" y="54699"/>
                  </a:lnTo>
                  <a:lnTo>
                    <a:pt x="118893" y="68019"/>
                  </a:lnTo>
                  <a:lnTo>
                    <a:pt x="122613" y="81573"/>
                  </a:lnTo>
                  <a:lnTo>
                    <a:pt x="127430" y="95284"/>
                  </a:lnTo>
                  <a:lnTo>
                    <a:pt x="132979" y="109099"/>
                  </a:lnTo>
                  <a:lnTo>
                    <a:pt x="139015" y="121815"/>
                  </a:lnTo>
                  <a:lnTo>
                    <a:pt x="145376" y="133798"/>
                  </a:lnTo>
                  <a:lnTo>
                    <a:pt x="186146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366459" y="1735403"/>
              <a:ext cx="147248" cy="125080"/>
            </a:xfrm>
            <a:custGeom>
              <a:avLst/>
              <a:gdLst/>
              <a:ahLst/>
              <a:cxnLst/>
              <a:rect l="0" t="0" r="0" b="0"/>
              <a:pathLst>
                <a:path w="147248" h="125080">
                  <a:moveTo>
                    <a:pt x="0" y="0"/>
                  </a:moveTo>
                  <a:lnTo>
                    <a:pt x="5584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8374" y="61048"/>
                  </a:lnTo>
                  <a:lnTo>
                    <a:pt x="6752" y="72251"/>
                  </a:lnTo>
                  <a:lnTo>
                    <a:pt x="4501" y="83226"/>
                  </a:lnTo>
                  <a:lnTo>
                    <a:pt x="3001" y="95217"/>
                  </a:lnTo>
                  <a:lnTo>
                    <a:pt x="2001" y="107886"/>
                  </a:lnTo>
                  <a:lnTo>
                    <a:pt x="1334" y="121006"/>
                  </a:lnTo>
                  <a:lnTo>
                    <a:pt x="2058" y="125079"/>
                  </a:lnTo>
                  <a:lnTo>
                    <a:pt x="3709" y="123119"/>
                  </a:lnTo>
                  <a:lnTo>
                    <a:pt x="5979" y="117138"/>
                  </a:lnTo>
                  <a:lnTo>
                    <a:pt x="8660" y="108476"/>
                  </a:lnTo>
                  <a:lnTo>
                    <a:pt x="18018" y="75120"/>
                  </a:lnTo>
                  <a:lnTo>
                    <a:pt x="24758" y="53254"/>
                  </a:lnTo>
                  <a:lnTo>
                    <a:pt x="30529" y="43683"/>
                  </a:lnTo>
                  <a:lnTo>
                    <a:pt x="37882" y="34965"/>
                  </a:lnTo>
                  <a:lnTo>
                    <a:pt x="46290" y="26816"/>
                  </a:lnTo>
                  <a:lnTo>
                    <a:pt x="55401" y="20215"/>
                  </a:lnTo>
                  <a:lnTo>
                    <a:pt x="64981" y="14645"/>
                  </a:lnTo>
                  <a:lnTo>
                    <a:pt x="74873" y="9764"/>
                  </a:lnTo>
                  <a:lnTo>
                    <a:pt x="86143" y="6509"/>
                  </a:lnTo>
                  <a:lnTo>
                    <a:pt x="98330" y="4340"/>
                  </a:lnTo>
                  <a:lnTo>
                    <a:pt x="147247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566294" y="1724886"/>
              <a:ext cx="157764" cy="157765"/>
            </a:xfrm>
            <a:custGeom>
              <a:avLst/>
              <a:gdLst/>
              <a:ahLst/>
              <a:cxnLst/>
              <a:rect l="0" t="0" r="0" b="0"/>
              <a:pathLst>
                <a:path w="157764" h="157765">
                  <a:moveTo>
                    <a:pt x="0" y="0"/>
                  </a:moveTo>
                  <a:lnTo>
                    <a:pt x="11167" y="16750"/>
                  </a:lnTo>
                  <a:lnTo>
                    <a:pt x="17962" y="25190"/>
                  </a:lnTo>
                  <a:lnTo>
                    <a:pt x="25998" y="34323"/>
                  </a:lnTo>
                  <a:lnTo>
                    <a:pt x="43107" y="52650"/>
                  </a:lnTo>
                  <a:lnTo>
                    <a:pt x="73135" y="83460"/>
                  </a:lnTo>
                  <a:lnTo>
                    <a:pt x="115650" y="126151"/>
                  </a:lnTo>
                  <a:lnTo>
                    <a:pt x="157763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60952" y="1756438"/>
              <a:ext cx="63106" cy="494329"/>
            </a:xfrm>
            <a:custGeom>
              <a:avLst/>
              <a:gdLst/>
              <a:ahLst/>
              <a:cxnLst/>
              <a:rect l="0" t="0" r="0" b="0"/>
              <a:pathLst>
                <a:path w="63106" h="494329">
                  <a:moveTo>
                    <a:pt x="63105" y="0"/>
                  </a:moveTo>
                  <a:lnTo>
                    <a:pt x="57522" y="22334"/>
                  </a:lnTo>
                  <a:lnTo>
                    <a:pt x="51664" y="48881"/>
                  </a:lnTo>
                  <a:lnTo>
                    <a:pt x="48466" y="64140"/>
                  </a:lnTo>
                  <a:lnTo>
                    <a:pt x="46334" y="78987"/>
                  </a:lnTo>
                  <a:lnTo>
                    <a:pt x="44913" y="93560"/>
                  </a:lnTo>
                  <a:lnTo>
                    <a:pt x="43965" y="107950"/>
                  </a:lnTo>
                  <a:lnTo>
                    <a:pt x="42165" y="123386"/>
                  </a:lnTo>
                  <a:lnTo>
                    <a:pt x="39796" y="139520"/>
                  </a:lnTo>
                  <a:lnTo>
                    <a:pt x="37049" y="156119"/>
                  </a:lnTo>
                  <a:lnTo>
                    <a:pt x="35217" y="173028"/>
                  </a:lnTo>
                  <a:lnTo>
                    <a:pt x="33995" y="190144"/>
                  </a:lnTo>
                  <a:lnTo>
                    <a:pt x="33181" y="207398"/>
                  </a:lnTo>
                  <a:lnTo>
                    <a:pt x="31470" y="224743"/>
                  </a:lnTo>
                  <a:lnTo>
                    <a:pt x="29160" y="242150"/>
                  </a:lnTo>
                  <a:lnTo>
                    <a:pt x="26452" y="259598"/>
                  </a:lnTo>
                  <a:lnTo>
                    <a:pt x="24646" y="277073"/>
                  </a:lnTo>
                  <a:lnTo>
                    <a:pt x="23443" y="294566"/>
                  </a:lnTo>
                  <a:lnTo>
                    <a:pt x="22640" y="312071"/>
                  </a:lnTo>
                  <a:lnTo>
                    <a:pt x="20937" y="328415"/>
                  </a:lnTo>
                  <a:lnTo>
                    <a:pt x="18632" y="343986"/>
                  </a:lnTo>
                  <a:lnTo>
                    <a:pt x="15927" y="359041"/>
                  </a:lnTo>
                  <a:lnTo>
                    <a:pt x="14124" y="373753"/>
                  </a:lnTo>
                  <a:lnTo>
                    <a:pt x="12922" y="388234"/>
                  </a:lnTo>
                  <a:lnTo>
                    <a:pt x="12120" y="402564"/>
                  </a:lnTo>
                  <a:lnTo>
                    <a:pt x="11230" y="434067"/>
                  </a:lnTo>
                  <a:lnTo>
                    <a:pt x="0" y="4943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239420" y="1556604"/>
              <a:ext cx="10518" cy="326047"/>
            </a:xfrm>
            <a:custGeom>
              <a:avLst/>
              <a:gdLst/>
              <a:ahLst/>
              <a:cxnLst/>
              <a:rect l="0" t="0" r="0" b="0"/>
              <a:pathLst>
                <a:path w="10518" h="326047">
                  <a:moveTo>
                    <a:pt x="10517" y="0"/>
                  </a:moveTo>
                  <a:lnTo>
                    <a:pt x="10517" y="213717"/>
                  </a:lnTo>
                  <a:lnTo>
                    <a:pt x="9349" y="226619"/>
                  </a:lnTo>
                  <a:lnTo>
                    <a:pt x="7401" y="238726"/>
                  </a:lnTo>
                  <a:lnTo>
                    <a:pt x="4934" y="250303"/>
                  </a:lnTo>
                  <a:lnTo>
                    <a:pt x="3289" y="263864"/>
                  </a:lnTo>
                  <a:lnTo>
                    <a:pt x="2192" y="278748"/>
                  </a:lnTo>
                  <a:lnTo>
                    <a:pt x="0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365631" y="1494960"/>
              <a:ext cx="194639" cy="356138"/>
            </a:xfrm>
            <a:custGeom>
              <a:avLst/>
              <a:gdLst/>
              <a:ahLst/>
              <a:cxnLst/>
              <a:rect l="0" t="0" r="0" b="0"/>
              <a:pathLst>
                <a:path w="194639" h="356138">
                  <a:moveTo>
                    <a:pt x="0" y="9056"/>
                  </a:moveTo>
                  <a:lnTo>
                    <a:pt x="16750" y="3473"/>
                  </a:lnTo>
                  <a:lnTo>
                    <a:pt x="27528" y="1828"/>
                  </a:lnTo>
                  <a:lnTo>
                    <a:pt x="40556" y="732"/>
                  </a:lnTo>
                  <a:lnTo>
                    <a:pt x="55084" y="0"/>
                  </a:lnTo>
                  <a:lnTo>
                    <a:pt x="69444" y="1850"/>
                  </a:lnTo>
                  <a:lnTo>
                    <a:pt x="83692" y="5421"/>
                  </a:lnTo>
                  <a:lnTo>
                    <a:pt x="97865" y="10139"/>
                  </a:lnTo>
                  <a:lnTo>
                    <a:pt x="106145" y="17958"/>
                  </a:lnTo>
                  <a:lnTo>
                    <a:pt x="110497" y="27846"/>
                  </a:lnTo>
                  <a:lnTo>
                    <a:pt x="112229" y="39112"/>
                  </a:lnTo>
                  <a:lnTo>
                    <a:pt x="109878" y="52466"/>
                  </a:lnTo>
                  <a:lnTo>
                    <a:pt x="104805" y="67211"/>
                  </a:lnTo>
                  <a:lnTo>
                    <a:pt x="97917" y="82885"/>
                  </a:lnTo>
                  <a:lnTo>
                    <a:pt x="89819" y="94503"/>
                  </a:lnTo>
                  <a:lnTo>
                    <a:pt x="80915" y="103416"/>
                  </a:lnTo>
                  <a:lnTo>
                    <a:pt x="71473" y="110527"/>
                  </a:lnTo>
                  <a:lnTo>
                    <a:pt x="51632" y="124661"/>
                  </a:lnTo>
                  <a:lnTo>
                    <a:pt x="41433" y="131702"/>
                  </a:lnTo>
                  <a:lnTo>
                    <a:pt x="29959" y="138734"/>
                  </a:lnTo>
                  <a:lnTo>
                    <a:pt x="17636" y="145759"/>
                  </a:lnTo>
                  <a:lnTo>
                    <a:pt x="4745" y="152779"/>
                  </a:lnTo>
                  <a:lnTo>
                    <a:pt x="3164" y="157459"/>
                  </a:lnTo>
                  <a:lnTo>
                    <a:pt x="9121" y="160580"/>
                  </a:lnTo>
                  <a:lnTo>
                    <a:pt x="20104" y="162660"/>
                  </a:lnTo>
                  <a:lnTo>
                    <a:pt x="32101" y="164047"/>
                  </a:lnTo>
                  <a:lnTo>
                    <a:pt x="44773" y="164971"/>
                  </a:lnTo>
                  <a:lnTo>
                    <a:pt x="57896" y="165587"/>
                  </a:lnTo>
                  <a:lnTo>
                    <a:pt x="73656" y="167167"/>
                  </a:lnTo>
                  <a:lnTo>
                    <a:pt x="91174" y="169388"/>
                  </a:lnTo>
                  <a:lnTo>
                    <a:pt x="109865" y="172038"/>
                  </a:lnTo>
                  <a:lnTo>
                    <a:pt x="125831" y="174973"/>
                  </a:lnTo>
                  <a:lnTo>
                    <a:pt x="139981" y="178099"/>
                  </a:lnTo>
                  <a:lnTo>
                    <a:pt x="152920" y="181351"/>
                  </a:lnTo>
                  <a:lnTo>
                    <a:pt x="163884" y="185856"/>
                  </a:lnTo>
                  <a:lnTo>
                    <a:pt x="173530" y="191197"/>
                  </a:lnTo>
                  <a:lnTo>
                    <a:pt x="182298" y="197095"/>
                  </a:lnTo>
                  <a:lnTo>
                    <a:pt x="188143" y="206870"/>
                  </a:lnTo>
                  <a:lnTo>
                    <a:pt x="192040" y="219230"/>
                  </a:lnTo>
                  <a:lnTo>
                    <a:pt x="194638" y="233312"/>
                  </a:lnTo>
                  <a:lnTo>
                    <a:pt x="194033" y="245038"/>
                  </a:lnTo>
                  <a:lnTo>
                    <a:pt x="191292" y="255193"/>
                  </a:lnTo>
                  <a:lnTo>
                    <a:pt x="187128" y="264300"/>
                  </a:lnTo>
                  <a:lnTo>
                    <a:pt x="182014" y="272708"/>
                  </a:lnTo>
                  <a:lnTo>
                    <a:pt x="176268" y="280651"/>
                  </a:lnTo>
                  <a:lnTo>
                    <a:pt x="170100" y="288284"/>
                  </a:lnTo>
                  <a:lnTo>
                    <a:pt x="160145" y="296878"/>
                  </a:lnTo>
                  <a:lnTo>
                    <a:pt x="147665" y="306113"/>
                  </a:lnTo>
                  <a:lnTo>
                    <a:pt x="133502" y="315776"/>
                  </a:lnTo>
                  <a:lnTo>
                    <a:pt x="120554" y="323387"/>
                  </a:lnTo>
                  <a:lnTo>
                    <a:pt x="108417" y="329629"/>
                  </a:lnTo>
                  <a:lnTo>
                    <a:pt x="96819" y="334959"/>
                  </a:lnTo>
                  <a:lnTo>
                    <a:pt x="83244" y="339681"/>
                  </a:lnTo>
                  <a:lnTo>
                    <a:pt x="68351" y="343998"/>
                  </a:lnTo>
                  <a:lnTo>
                    <a:pt x="10517" y="35613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660124" y="1819544"/>
              <a:ext cx="63106" cy="136730"/>
            </a:xfrm>
            <a:custGeom>
              <a:avLst/>
              <a:gdLst/>
              <a:ahLst/>
              <a:cxnLst/>
              <a:rect l="0" t="0" r="0" b="0"/>
              <a:pathLst>
                <a:path w="63106" h="136730">
                  <a:moveTo>
                    <a:pt x="63105" y="0"/>
                  </a:moveTo>
                  <a:lnTo>
                    <a:pt x="63105" y="22334"/>
                  </a:lnTo>
                  <a:lnTo>
                    <a:pt x="61937" y="32418"/>
                  </a:lnTo>
                  <a:lnTo>
                    <a:pt x="59989" y="42648"/>
                  </a:lnTo>
                  <a:lnTo>
                    <a:pt x="57522" y="52973"/>
                  </a:lnTo>
                  <a:lnTo>
                    <a:pt x="53540" y="62194"/>
                  </a:lnTo>
                  <a:lnTo>
                    <a:pt x="48548" y="70678"/>
                  </a:lnTo>
                  <a:lnTo>
                    <a:pt x="36769" y="87506"/>
                  </a:lnTo>
                  <a:lnTo>
                    <a:pt x="30356" y="96902"/>
                  </a:ln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891511" y="1520941"/>
              <a:ext cx="252423" cy="346832"/>
            </a:xfrm>
            <a:custGeom>
              <a:avLst/>
              <a:gdLst/>
              <a:ahLst/>
              <a:cxnLst/>
              <a:rect l="0" t="0" r="0" b="0"/>
              <a:pathLst>
                <a:path w="252423" h="346832">
                  <a:moveTo>
                    <a:pt x="0" y="25146"/>
                  </a:moveTo>
                  <a:lnTo>
                    <a:pt x="16750" y="13979"/>
                  </a:lnTo>
                  <a:lnTo>
                    <a:pt x="26359" y="9521"/>
                  </a:lnTo>
                  <a:lnTo>
                    <a:pt x="37439" y="5380"/>
                  </a:lnTo>
                  <a:lnTo>
                    <a:pt x="49501" y="1451"/>
                  </a:lnTo>
                  <a:lnTo>
                    <a:pt x="64553" y="0"/>
                  </a:lnTo>
                  <a:lnTo>
                    <a:pt x="81600" y="202"/>
                  </a:lnTo>
                  <a:lnTo>
                    <a:pt x="99976" y="1505"/>
                  </a:lnTo>
                  <a:lnTo>
                    <a:pt x="116902" y="5879"/>
                  </a:lnTo>
                  <a:lnTo>
                    <a:pt x="132860" y="12301"/>
                  </a:lnTo>
                  <a:lnTo>
                    <a:pt x="148173" y="20088"/>
                  </a:lnTo>
                  <a:lnTo>
                    <a:pt x="158381" y="31123"/>
                  </a:lnTo>
                  <a:lnTo>
                    <a:pt x="165187" y="44323"/>
                  </a:lnTo>
                  <a:lnTo>
                    <a:pt x="169724" y="58965"/>
                  </a:lnTo>
                  <a:lnTo>
                    <a:pt x="170412" y="75739"/>
                  </a:lnTo>
                  <a:lnTo>
                    <a:pt x="168533" y="93933"/>
                  </a:lnTo>
                  <a:lnTo>
                    <a:pt x="164943" y="113074"/>
                  </a:lnTo>
                  <a:lnTo>
                    <a:pt x="160213" y="130510"/>
                  </a:lnTo>
                  <a:lnTo>
                    <a:pt x="154722" y="146807"/>
                  </a:lnTo>
                  <a:lnTo>
                    <a:pt x="148724" y="162347"/>
                  </a:lnTo>
                  <a:lnTo>
                    <a:pt x="142388" y="176213"/>
                  </a:lnTo>
                  <a:lnTo>
                    <a:pt x="135828" y="188963"/>
                  </a:lnTo>
                  <a:lnTo>
                    <a:pt x="129116" y="200969"/>
                  </a:lnTo>
                  <a:lnTo>
                    <a:pt x="121136" y="212478"/>
                  </a:lnTo>
                  <a:lnTo>
                    <a:pt x="112310" y="223657"/>
                  </a:lnTo>
                  <a:lnTo>
                    <a:pt x="102920" y="234616"/>
                  </a:lnTo>
                  <a:lnTo>
                    <a:pt x="94323" y="244259"/>
                  </a:lnTo>
                  <a:lnTo>
                    <a:pt x="78538" y="261206"/>
                  </a:lnTo>
                  <a:lnTo>
                    <a:pt x="71057" y="270165"/>
                  </a:lnTo>
                  <a:lnTo>
                    <a:pt x="63732" y="279645"/>
                  </a:lnTo>
                  <a:lnTo>
                    <a:pt x="56511" y="289470"/>
                  </a:lnTo>
                  <a:lnTo>
                    <a:pt x="49361" y="298358"/>
                  </a:lnTo>
                  <a:lnTo>
                    <a:pt x="42256" y="306620"/>
                  </a:lnTo>
                  <a:lnTo>
                    <a:pt x="35182" y="314465"/>
                  </a:lnTo>
                  <a:lnTo>
                    <a:pt x="32804" y="323201"/>
                  </a:lnTo>
                  <a:lnTo>
                    <a:pt x="33556" y="332531"/>
                  </a:lnTo>
                  <a:lnTo>
                    <a:pt x="36394" y="342257"/>
                  </a:lnTo>
                  <a:lnTo>
                    <a:pt x="45298" y="346404"/>
                  </a:lnTo>
                  <a:lnTo>
                    <a:pt x="58245" y="346831"/>
                  </a:lnTo>
                  <a:lnTo>
                    <a:pt x="73889" y="344778"/>
                  </a:lnTo>
                  <a:lnTo>
                    <a:pt x="87824" y="342241"/>
                  </a:lnTo>
                  <a:lnTo>
                    <a:pt x="100620" y="339381"/>
                  </a:lnTo>
                  <a:lnTo>
                    <a:pt x="151930" y="326395"/>
                  </a:lnTo>
                  <a:lnTo>
                    <a:pt x="164392" y="322974"/>
                  </a:lnTo>
                  <a:lnTo>
                    <a:pt x="187588" y="316057"/>
                  </a:lnTo>
                  <a:lnTo>
                    <a:pt x="199851" y="311408"/>
                  </a:lnTo>
                  <a:lnTo>
                    <a:pt x="212700" y="305971"/>
                  </a:lnTo>
                  <a:lnTo>
                    <a:pt x="252422" y="28808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267271" y="1598674"/>
              <a:ext cx="227523" cy="245391"/>
            </a:xfrm>
            <a:custGeom>
              <a:avLst/>
              <a:gdLst/>
              <a:ahLst/>
              <a:cxnLst/>
              <a:rect l="0" t="0" r="0" b="0"/>
              <a:pathLst>
                <a:path w="227523" h="245391">
                  <a:moveTo>
                    <a:pt x="55462" y="0"/>
                  </a:moveTo>
                  <a:lnTo>
                    <a:pt x="44295" y="22334"/>
                  </a:lnTo>
                  <a:lnTo>
                    <a:pt x="37499" y="34756"/>
                  </a:lnTo>
                  <a:lnTo>
                    <a:pt x="20600" y="64140"/>
                  </a:lnTo>
                  <a:lnTo>
                    <a:pt x="13523" y="81325"/>
                  </a:lnTo>
                  <a:lnTo>
                    <a:pt x="7636" y="99793"/>
                  </a:lnTo>
                  <a:lnTo>
                    <a:pt x="2543" y="119117"/>
                  </a:lnTo>
                  <a:lnTo>
                    <a:pt x="316" y="135505"/>
                  </a:lnTo>
                  <a:lnTo>
                    <a:pt x="0" y="149937"/>
                  </a:lnTo>
                  <a:lnTo>
                    <a:pt x="958" y="163064"/>
                  </a:lnTo>
                  <a:lnTo>
                    <a:pt x="3934" y="176489"/>
                  </a:lnTo>
                  <a:lnTo>
                    <a:pt x="8255" y="190114"/>
                  </a:lnTo>
                  <a:lnTo>
                    <a:pt x="13473" y="203872"/>
                  </a:lnTo>
                  <a:lnTo>
                    <a:pt x="20457" y="214213"/>
                  </a:lnTo>
                  <a:lnTo>
                    <a:pt x="28620" y="222275"/>
                  </a:lnTo>
                  <a:lnTo>
                    <a:pt x="37567" y="228818"/>
                  </a:lnTo>
                  <a:lnTo>
                    <a:pt x="47038" y="234349"/>
                  </a:lnTo>
                  <a:lnTo>
                    <a:pt x="56857" y="239205"/>
                  </a:lnTo>
                  <a:lnTo>
                    <a:pt x="66910" y="243611"/>
                  </a:lnTo>
                  <a:lnTo>
                    <a:pt x="80623" y="245380"/>
                  </a:lnTo>
                  <a:lnTo>
                    <a:pt x="96777" y="245390"/>
                  </a:lnTo>
                  <a:lnTo>
                    <a:pt x="114558" y="244228"/>
                  </a:lnTo>
                  <a:lnTo>
                    <a:pt x="129917" y="242285"/>
                  </a:lnTo>
                  <a:lnTo>
                    <a:pt x="143664" y="239821"/>
                  </a:lnTo>
                  <a:lnTo>
                    <a:pt x="156333" y="237010"/>
                  </a:lnTo>
                  <a:lnTo>
                    <a:pt x="168286" y="232799"/>
                  </a:lnTo>
                  <a:lnTo>
                    <a:pt x="179760" y="227654"/>
                  </a:lnTo>
                  <a:lnTo>
                    <a:pt x="190915" y="221887"/>
                  </a:lnTo>
                  <a:lnTo>
                    <a:pt x="199521" y="214536"/>
                  </a:lnTo>
                  <a:lnTo>
                    <a:pt x="206426" y="206130"/>
                  </a:lnTo>
                  <a:lnTo>
                    <a:pt x="212198" y="197020"/>
                  </a:lnTo>
                  <a:lnTo>
                    <a:pt x="217215" y="187441"/>
                  </a:lnTo>
                  <a:lnTo>
                    <a:pt x="221729" y="177548"/>
                  </a:lnTo>
                  <a:lnTo>
                    <a:pt x="225906" y="167448"/>
                  </a:lnTo>
                  <a:lnTo>
                    <a:pt x="227522" y="156040"/>
                  </a:lnTo>
                  <a:lnTo>
                    <a:pt x="227431" y="143760"/>
                  </a:lnTo>
                  <a:lnTo>
                    <a:pt x="226202" y="130899"/>
                  </a:lnTo>
                  <a:lnTo>
                    <a:pt x="224214" y="117650"/>
                  </a:lnTo>
                  <a:lnTo>
                    <a:pt x="221720" y="104143"/>
                  </a:lnTo>
                  <a:lnTo>
                    <a:pt x="218888" y="90464"/>
                  </a:lnTo>
                  <a:lnTo>
                    <a:pt x="214663" y="79008"/>
                  </a:lnTo>
                  <a:lnTo>
                    <a:pt x="209510" y="69033"/>
                  </a:lnTo>
                  <a:lnTo>
                    <a:pt x="203737" y="60045"/>
                  </a:lnTo>
                  <a:lnTo>
                    <a:pt x="197551" y="51717"/>
                  </a:lnTo>
                  <a:lnTo>
                    <a:pt x="191089" y="43827"/>
                  </a:lnTo>
                  <a:lnTo>
                    <a:pt x="184445" y="36230"/>
                  </a:lnTo>
                  <a:lnTo>
                    <a:pt x="176509" y="29996"/>
                  </a:lnTo>
                  <a:lnTo>
                    <a:pt x="167712" y="24672"/>
                  </a:lnTo>
                  <a:lnTo>
                    <a:pt x="158342" y="19954"/>
                  </a:lnTo>
                  <a:lnTo>
                    <a:pt x="147421" y="15640"/>
                  </a:lnTo>
                  <a:lnTo>
                    <a:pt x="135466" y="11596"/>
                  </a:lnTo>
                  <a:lnTo>
                    <a:pt x="122821" y="7731"/>
                  </a:lnTo>
                  <a:lnTo>
                    <a:pt x="108548" y="5154"/>
                  </a:lnTo>
                  <a:lnTo>
                    <a:pt x="93190" y="3436"/>
                  </a:lnTo>
                  <a:lnTo>
                    <a:pt x="23909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575155" y="1609192"/>
              <a:ext cx="42071" cy="241906"/>
            </a:xfrm>
            <a:custGeom>
              <a:avLst/>
              <a:gdLst/>
              <a:ahLst/>
              <a:cxnLst/>
              <a:rect l="0" t="0" r="0" b="0"/>
              <a:pathLst>
                <a:path w="42071" h="241906">
                  <a:moveTo>
                    <a:pt x="42070" y="0"/>
                  </a:moveTo>
                  <a:lnTo>
                    <a:pt x="36487" y="22334"/>
                  </a:lnTo>
                  <a:lnTo>
                    <a:pt x="30629" y="48880"/>
                  </a:lnTo>
                  <a:lnTo>
                    <a:pt x="27431" y="64140"/>
                  </a:lnTo>
                  <a:lnTo>
                    <a:pt x="24130" y="82493"/>
                  </a:lnTo>
                  <a:lnTo>
                    <a:pt x="17347" y="124700"/>
                  </a:lnTo>
                  <a:lnTo>
                    <a:pt x="13902" y="142733"/>
                  </a:lnTo>
                  <a:lnTo>
                    <a:pt x="10436" y="158261"/>
                  </a:lnTo>
                  <a:lnTo>
                    <a:pt x="6957" y="172119"/>
                  </a:lnTo>
                  <a:lnTo>
                    <a:pt x="4638" y="186032"/>
                  </a:lnTo>
                  <a:lnTo>
                    <a:pt x="3092" y="199982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732919" y="1594564"/>
              <a:ext cx="294494" cy="290707"/>
            </a:xfrm>
            <a:custGeom>
              <a:avLst/>
              <a:gdLst/>
              <a:ahLst/>
              <a:cxnLst/>
              <a:rect l="0" t="0" r="0" b="0"/>
              <a:pathLst>
                <a:path w="294494" h="290707">
                  <a:moveTo>
                    <a:pt x="0" y="25146"/>
                  </a:moveTo>
                  <a:lnTo>
                    <a:pt x="11167" y="13979"/>
                  </a:lnTo>
                  <a:lnTo>
                    <a:pt x="20299" y="9521"/>
                  </a:lnTo>
                  <a:lnTo>
                    <a:pt x="32231" y="5380"/>
                  </a:lnTo>
                  <a:lnTo>
                    <a:pt x="46028" y="1451"/>
                  </a:lnTo>
                  <a:lnTo>
                    <a:pt x="58733" y="0"/>
                  </a:lnTo>
                  <a:lnTo>
                    <a:pt x="70708" y="202"/>
                  </a:lnTo>
                  <a:lnTo>
                    <a:pt x="82197" y="1505"/>
                  </a:lnTo>
                  <a:lnTo>
                    <a:pt x="94531" y="4711"/>
                  </a:lnTo>
                  <a:lnTo>
                    <a:pt x="107428" y="9185"/>
                  </a:lnTo>
                  <a:lnTo>
                    <a:pt x="120701" y="14505"/>
                  </a:lnTo>
                  <a:lnTo>
                    <a:pt x="131887" y="20389"/>
                  </a:lnTo>
                  <a:lnTo>
                    <a:pt x="141681" y="26649"/>
                  </a:lnTo>
                  <a:lnTo>
                    <a:pt x="150548" y="33160"/>
                  </a:lnTo>
                  <a:lnTo>
                    <a:pt x="157628" y="42175"/>
                  </a:lnTo>
                  <a:lnTo>
                    <a:pt x="163516" y="52859"/>
                  </a:lnTo>
                  <a:lnTo>
                    <a:pt x="168610" y="64656"/>
                  </a:lnTo>
                  <a:lnTo>
                    <a:pt x="170838" y="76027"/>
                  </a:lnTo>
                  <a:lnTo>
                    <a:pt x="171154" y="87113"/>
                  </a:lnTo>
                  <a:lnTo>
                    <a:pt x="170197" y="98010"/>
                  </a:lnTo>
                  <a:lnTo>
                    <a:pt x="167221" y="111118"/>
                  </a:lnTo>
                  <a:lnTo>
                    <a:pt x="162900" y="125699"/>
                  </a:lnTo>
                  <a:lnTo>
                    <a:pt x="157682" y="141264"/>
                  </a:lnTo>
                  <a:lnTo>
                    <a:pt x="150698" y="155146"/>
                  </a:lnTo>
                  <a:lnTo>
                    <a:pt x="142536" y="167906"/>
                  </a:lnTo>
                  <a:lnTo>
                    <a:pt x="133588" y="179919"/>
                  </a:lnTo>
                  <a:lnTo>
                    <a:pt x="117414" y="202616"/>
                  </a:lnTo>
                  <a:lnTo>
                    <a:pt x="109829" y="213576"/>
                  </a:lnTo>
                  <a:lnTo>
                    <a:pt x="102435" y="223221"/>
                  </a:lnTo>
                  <a:lnTo>
                    <a:pt x="95168" y="231988"/>
                  </a:lnTo>
                  <a:lnTo>
                    <a:pt x="87987" y="240169"/>
                  </a:lnTo>
                  <a:lnTo>
                    <a:pt x="78524" y="249130"/>
                  </a:lnTo>
                  <a:lnTo>
                    <a:pt x="67542" y="258609"/>
                  </a:lnTo>
                  <a:lnTo>
                    <a:pt x="55545" y="268435"/>
                  </a:lnTo>
                  <a:lnTo>
                    <a:pt x="51054" y="276154"/>
                  </a:lnTo>
                  <a:lnTo>
                    <a:pt x="51565" y="282468"/>
                  </a:lnTo>
                  <a:lnTo>
                    <a:pt x="55412" y="287847"/>
                  </a:lnTo>
                  <a:lnTo>
                    <a:pt x="66157" y="290263"/>
                  </a:lnTo>
                  <a:lnTo>
                    <a:pt x="81500" y="290706"/>
                  </a:lnTo>
                  <a:lnTo>
                    <a:pt x="116857" y="289251"/>
                  </a:lnTo>
                  <a:lnTo>
                    <a:pt x="148153" y="288603"/>
                  </a:lnTo>
                  <a:lnTo>
                    <a:pt x="294493" y="2880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88985" y="2482351"/>
            <a:ext cx="5185139" cy="914234"/>
            <a:chOff x="588985" y="2482351"/>
            <a:chExt cx="5185139" cy="914234"/>
          </a:xfrm>
        </p:grpSpPr>
        <p:sp>
          <p:nvSpPr>
            <p:cNvPr id="45" name="Freeform 44"/>
            <p:cNvSpPr/>
            <p:nvPr/>
          </p:nvSpPr>
          <p:spPr>
            <a:xfrm>
              <a:off x="820372" y="2555776"/>
              <a:ext cx="42072" cy="420705"/>
            </a:xfrm>
            <a:custGeom>
              <a:avLst/>
              <a:gdLst/>
              <a:ahLst/>
              <a:cxnLst/>
              <a:rect l="0" t="0" r="0" b="0"/>
              <a:pathLst>
                <a:path w="42072" h="420705">
                  <a:moveTo>
                    <a:pt x="42071" y="0"/>
                  </a:moveTo>
                  <a:lnTo>
                    <a:pt x="27432" y="102473"/>
                  </a:lnTo>
                  <a:lnTo>
                    <a:pt x="25299" y="123241"/>
                  </a:lnTo>
                  <a:lnTo>
                    <a:pt x="23878" y="142929"/>
                  </a:lnTo>
                  <a:lnTo>
                    <a:pt x="22930" y="161897"/>
                  </a:lnTo>
                  <a:lnTo>
                    <a:pt x="21130" y="180386"/>
                  </a:lnTo>
                  <a:lnTo>
                    <a:pt x="18761" y="198555"/>
                  </a:lnTo>
                  <a:lnTo>
                    <a:pt x="16013" y="216511"/>
                  </a:lnTo>
                  <a:lnTo>
                    <a:pt x="14182" y="233156"/>
                  </a:lnTo>
                  <a:lnTo>
                    <a:pt x="12960" y="248927"/>
                  </a:lnTo>
                  <a:lnTo>
                    <a:pt x="12146" y="264116"/>
                  </a:lnTo>
                  <a:lnTo>
                    <a:pt x="11241" y="293457"/>
                  </a:lnTo>
                  <a:lnTo>
                    <a:pt x="11000" y="307826"/>
                  </a:lnTo>
                  <a:lnTo>
                    <a:pt x="9671" y="324416"/>
                  </a:lnTo>
                  <a:lnTo>
                    <a:pt x="7616" y="342489"/>
                  </a:lnTo>
                  <a:lnTo>
                    <a:pt x="0" y="4207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88985" y="2482351"/>
              <a:ext cx="557434" cy="52391"/>
            </a:xfrm>
            <a:custGeom>
              <a:avLst/>
              <a:gdLst/>
              <a:ahLst/>
              <a:cxnLst/>
              <a:rect l="0" t="0" r="0" b="0"/>
              <a:pathLst>
                <a:path w="557434" h="52391">
                  <a:moveTo>
                    <a:pt x="0" y="52390"/>
                  </a:moveTo>
                  <a:lnTo>
                    <a:pt x="27917" y="46806"/>
                  </a:lnTo>
                  <a:lnTo>
                    <a:pt x="39647" y="43993"/>
                  </a:lnTo>
                  <a:lnTo>
                    <a:pt x="50972" y="40949"/>
                  </a:lnTo>
                  <a:lnTo>
                    <a:pt x="62028" y="37751"/>
                  </a:lnTo>
                  <a:lnTo>
                    <a:pt x="75242" y="34450"/>
                  </a:lnTo>
                  <a:lnTo>
                    <a:pt x="105506" y="27666"/>
                  </a:lnTo>
                  <a:lnTo>
                    <a:pt x="121757" y="25390"/>
                  </a:lnTo>
                  <a:lnTo>
                    <a:pt x="138434" y="23872"/>
                  </a:lnTo>
                  <a:lnTo>
                    <a:pt x="155395" y="22861"/>
                  </a:lnTo>
                  <a:lnTo>
                    <a:pt x="172545" y="21017"/>
                  </a:lnTo>
                  <a:lnTo>
                    <a:pt x="189822" y="18620"/>
                  </a:lnTo>
                  <a:lnTo>
                    <a:pt x="207183" y="15853"/>
                  </a:lnTo>
                  <a:lnTo>
                    <a:pt x="224600" y="14009"/>
                  </a:lnTo>
                  <a:lnTo>
                    <a:pt x="242054" y="12779"/>
                  </a:lnTo>
                  <a:lnTo>
                    <a:pt x="259534" y="11959"/>
                  </a:lnTo>
                  <a:lnTo>
                    <a:pt x="294537" y="11048"/>
                  </a:lnTo>
                  <a:lnTo>
                    <a:pt x="312052" y="10805"/>
                  </a:lnTo>
                  <a:lnTo>
                    <a:pt x="330740" y="9475"/>
                  </a:lnTo>
                  <a:lnTo>
                    <a:pt x="350210" y="7419"/>
                  </a:lnTo>
                  <a:lnTo>
                    <a:pt x="370202" y="4880"/>
                  </a:lnTo>
                  <a:lnTo>
                    <a:pt x="388205" y="3187"/>
                  </a:lnTo>
                  <a:lnTo>
                    <a:pt x="404881" y="2059"/>
                  </a:lnTo>
                  <a:lnTo>
                    <a:pt x="420673" y="1306"/>
                  </a:lnTo>
                  <a:lnTo>
                    <a:pt x="450685" y="471"/>
                  </a:lnTo>
                  <a:lnTo>
                    <a:pt x="496978" y="0"/>
                  </a:lnTo>
                  <a:lnTo>
                    <a:pt x="557433" y="1031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99171" y="2788395"/>
              <a:ext cx="142462" cy="179864"/>
            </a:xfrm>
            <a:custGeom>
              <a:avLst/>
              <a:gdLst/>
              <a:ahLst/>
              <a:cxnLst/>
              <a:rect l="0" t="0" r="0" b="0"/>
              <a:pathLst>
                <a:path w="142462" h="179864">
                  <a:moveTo>
                    <a:pt x="31553" y="51356"/>
                  </a:moveTo>
                  <a:lnTo>
                    <a:pt x="31553" y="79273"/>
                  </a:lnTo>
                  <a:lnTo>
                    <a:pt x="32722" y="92171"/>
                  </a:lnTo>
                  <a:lnTo>
                    <a:pt x="34670" y="105445"/>
                  </a:lnTo>
                  <a:lnTo>
                    <a:pt x="37137" y="118968"/>
                  </a:lnTo>
                  <a:lnTo>
                    <a:pt x="39950" y="132658"/>
                  </a:lnTo>
                  <a:lnTo>
                    <a:pt x="46192" y="160335"/>
                  </a:lnTo>
                  <a:lnTo>
                    <a:pt x="52999" y="169585"/>
                  </a:lnTo>
                  <a:lnTo>
                    <a:pt x="62211" y="175751"/>
                  </a:lnTo>
                  <a:lnTo>
                    <a:pt x="73027" y="179863"/>
                  </a:lnTo>
                  <a:lnTo>
                    <a:pt x="83743" y="179098"/>
                  </a:lnTo>
                  <a:lnTo>
                    <a:pt x="94394" y="175082"/>
                  </a:lnTo>
                  <a:lnTo>
                    <a:pt x="105000" y="168898"/>
                  </a:lnTo>
                  <a:lnTo>
                    <a:pt x="114407" y="158933"/>
                  </a:lnTo>
                  <a:lnTo>
                    <a:pt x="123017" y="146446"/>
                  </a:lnTo>
                  <a:lnTo>
                    <a:pt x="131093" y="132279"/>
                  </a:lnTo>
                  <a:lnTo>
                    <a:pt x="136478" y="115822"/>
                  </a:lnTo>
                  <a:lnTo>
                    <a:pt x="140067" y="97840"/>
                  </a:lnTo>
                  <a:lnTo>
                    <a:pt x="142461" y="78839"/>
                  </a:lnTo>
                  <a:lnTo>
                    <a:pt x="141719" y="61498"/>
                  </a:lnTo>
                  <a:lnTo>
                    <a:pt x="138887" y="45262"/>
                  </a:lnTo>
                  <a:lnTo>
                    <a:pt x="134662" y="29764"/>
                  </a:lnTo>
                  <a:lnTo>
                    <a:pt x="128339" y="18264"/>
                  </a:lnTo>
                  <a:lnTo>
                    <a:pt x="120618" y="9428"/>
                  </a:lnTo>
                  <a:lnTo>
                    <a:pt x="111965" y="2369"/>
                  </a:lnTo>
                  <a:lnTo>
                    <a:pt x="101522" y="0"/>
                  </a:lnTo>
                  <a:lnTo>
                    <a:pt x="89885" y="758"/>
                  </a:lnTo>
                  <a:lnTo>
                    <a:pt x="77453" y="3601"/>
                  </a:lnTo>
                  <a:lnTo>
                    <a:pt x="66827" y="7833"/>
                  </a:lnTo>
                  <a:lnTo>
                    <a:pt x="57407" y="12991"/>
                  </a:lnTo>
                  <a:lnTo>
                    <a:pt x="48789" y="18768"/>
                  </a:lnTo>
                  <a:lnTo>
                    <a:pt x="39538" y="27293"/>
                  </a:lnTo>
                  <a:lnTo>
                    <a:pt x="29865" y="37651"/>
                  </a:lnTo>
                  <a:lnTo>
                    <a:pt x="0" y="8290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217041" y="2596588"/>
              <a:ext cx="237856" cy="406040"/>
            </a:xfrm>
            <a:custGeom>
              <a:avLst/>
              <a:gdLst/>
              <a:ahLst/>
              <a:cxnLst/>
              <a:rect l="0" t="0" r="0" b="0"/>
              <a:pathLst>
                <a:path w="237856" h="406040">
                  <a:moveTo>
                    <a:pt x="181799" y="201093"/>
                  </a:moveTo>
                  <a:lnTo>
                    <a:pt x="165049" y="195509"/>
                  </a:lnTo>
                  <a:lnTo>
                    <a:pt x="156609" y="195033"/>
                  </a:lnTo>
                  <a:lnTo>
                    <a:pt x="147476" y="195884"/>
                  </a:lnTo>
                  <a:lnTo>
                    <a:pt x="137882" y="197620"/>
                  </a:lnTo>
                  <a:lnTo>
                    <a:pt x="127980" y="201115"/>
                  </a:lnTo>
                  <a:lnTo>
                    <a:pt x="117873" y="205782"/>
                  </a:lnTo>
                  <a:lnTo>
                    <a:pt x="107629" y="211231"/>
                  </a:lnTo>
                  <a:lnTo>
                    <a:pt x="98462" y="217200"/>
                  </a:lnTo>
                  <a:lnTo>
                    <a:pt x="90014" y="223517"/>
                  </a:lnTo>
                  <a:lnTo>
                    <a:pt x="82044" y="230066"/>
                  </a:lnTo>
                  <a:lnTo>
                    <a:pt x="73226" y="237938"/>
                  </a:lnTo>
                  <a:lnTo>
                    <a:pt x="54078" y="256033"/>
                  </a:lnTo>
                  <a:lnTo>
                    <a:pt x="45232" y="265766"/>
                  </a:lnTo>
                  <a:lnTo>
                    <a:pt x="36998" y="275761"/>
                  </a:lnTo>
                  <a:lnTo>
                    <a:pt x="29171" y="285930"/>
                  </a:lnTo>
                  <a:lnTo>
                    <a:pt x="22785" y="297384"/>
                  </a:lnTo>
                  <a:lnTo>
                    <a:pt x="17358" y="309695"/>
                  </a:lnTo>
                  <a:lnTo>
                    <a:pt x="8213" y="334670"/>
                  </a:lnTo>
                  <a:lnTo>
                    <a:pt x="253" y="357456"/>
                  </a:lnTo>
                  <a:lnTo>
                    <a:pt x="0" y="368440"/>
                  </a:lnTo>
                  <a:lnTo>
                    <a:pt x="2168" y="379269"/>
                  </a:lnTo>
                  <a:lnTo>
                    <a:pt x="5951" y="389995"/>
                  </a:lnTo>
                  <a:lnTo>
                    <a:pt x="13148" y="397144"/>
                  </a:lnTo>
                  <a:lnTo>
                    <a:pt x="22620" y="401911"/>
                  </a:lnTo>
                  <a:lnTo>
                    <a:pt x="33609" y="405089"/>
                  </a:lnTo>
                  <a:lnTo>
                    <a:pt x="44441" y="406039"/>
                  </a:lnTo>
                  <a:lnTo>
                    <a:pt x="55169" y="405503"/>
                  </a:lnTo>
                  <a:lnTo>
                    <a:pt x="65826" y="403978"/>
                  </a:lnTo>
                  <a:lnTo>
                    <a:pt x="75268" y="400624"/>
                  </a:lnTo>
                  <a:lnTo>
                    <a:pt x="83900" y="396051"/>
                  </a:lnTo>
                  <a:lnTo>
                    <a:pt x="91992" y="390664"/>
                  </a:lnTo>
                  <a:lnTo>
                    <a:pt x="99724" y="383568"/>
                  </a:lnTo>
                  <a:lnTo>
                    <a:pt x="107216" y="375331"/>
                  </a:lnTo>
                  <a:lnTo>
                    <a:pt x="114548" y="366334"/>
                  </a:lnTo>
                  <a:lnTo>
                    <a:pt x="132043" y="343871"/>
                  </a:lnTo>
                  <a:lnTo>
                    <a:pt x="141617" y="331337"/>
                  </a:lnTo>
                  <a:lnTo>
                    <a:pt x="150336" y="317138"/>
                  </a:lnTo>
                  <a:lnTo>
                    <a:pt x="158487" y="301829"/>
                  </a:lnTo>
                  <a:lnTo>
                    <a:pt x="166257" y="285779"/>
                  </a:lnTo>
                  <a:lnTo>
                    <a:pt x="173775" y="269237"/>
                  </a:lnTo>
                  <a:lnTo>
                    <a:pt x="188361" y="235274"/>
                  </a:lnTo>
                  <a:lnTo>
                    <a:pt x="194354" y="216869"/>
                  </a:lnTo>
                  <a:lnTo>
                    <a:pt x="199518" y="197586"/>
                  </a:lnTo>
                  <a:lnTo>
                    <a:pt x="208372" y="158633"/>
                  </a:lnTo>
                  <a:lnTo>
                    <a:pt x="227181" y="68280"/>
                  </a:lnTo>
                  <a:lnTo>
                    <a:pt x="237835" y="9820"/>
                  </a:lnTo>
                  <a:lnTo>
                    <a:pt x="237855" y="1123"/>
                  </a:lnTo>
                  <a:lnTo>
                    <a:pt x="235530" y="0"/>
                  </a:lnTo>
                  <a:lnTo>
                    <a:pt x="231643" y="3925"/>
                  </a:lnTo>
                  <a:lnTo>
                    <a:pt x="227883" y="10048"/>
                  </a:lnTo>
                  <a:lnTo>
                    <a:pt x="224208" y="17636"/>
                  </a:lnTo>
                  <a:lnTo>
                    <a:pt x="220589" y="26200"/>
                  </a:lnTo>
                  <a:lnTo>
                    <a:pt x="217008" y="36584"/>
                  </a:lnTo>
                  <a:lnTo>
                    <a:pt x="213452" y="48181"/>
                  </a:lnTo>
                  <a:lnTo>
                    <a:pt x="209913" y="60587"/>
                  </a:lnTo>
                  <a:lnTo>
                    <a:pt x="206385" y="74701"/>
                  </a:lnTo>
                  <a:lnTo>
                    <a:pt x="199348" y="105965"/>
                  </a:lnTo>
                  <a:lnTo>
                    <a:pt x="197004" y="122482"/>
                  </a:lnTo>
                  <a:lnTo>
                    <a:pt x="195442" y="139337"/>
                  </a:lnTo>
                  <a:lnTo>
                    <a:pt x="194400" y="156416"/>
                  </a:lnTo>
                  <a:lnTo>
                    <a:pt x="192537" y="173646"/>
                  </a:lnTo>
                  <a:lnTo>
                    <a:pt x="190126" y="190975"/>
                  </a:lnTo>
                  <a:lnTo>
                    <a:pt x="187350" y="208371"/>
                  </a:lnTo>
                  <a:lnTo>
                    <a:pt x="186669" y="224643"/>
                  </a:lnTo>
                  <a:lnTo>
                    <a:pt x="187383" y="240165"/>
                  </a:lnTo>
                  <a:lnTo>
                    <a:pt x="189027" y="255188"/>
                  </a:lnTo>
                  <a:lnTo>
                    <a:pt x="190124" y="269878"/>
                  </a:lnTo>
                  <a:lnTo>
                    <a:pt x="190855" y="284345"/>
                  </a:lnTo>
                  <a:lnTo>
                    <a:pt x="191342" y="298665"/>
                  </a:lnTo>
                  <a:lnTo>
                    <a:pt x="192836" y="314054"/>
                  </a:lnTo>
                  <a:lnTo>
                    <a:pt x="202834" y="39040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52128" y="2755610"/>
              <a:ext cx="172759" cy="228589"/>
            </a:xfrm>
            <a:custGeom>
              <a:avLst/>
              <a:gdLst/>
              <a:ahLst/>
              <a:cxnLst/>
              <a:rect l="0" t="0" r="0" b="0"/>
              <a:pathLst>
                <a:path w="172759" h="228589">
                  <a:moveTo>
                    <a:pt x="130687" y="0"/>
                  </a:moveTo>
                  <a:lnTo>
                    <a:pt x="113937" y="11167"/>
                  </a:lnTo>
                  <a:lnTo>
                    <a:pt x="103160" y="19131"/>
                  </a:lnTo>
                  <a:lnTo>
                    <a:pt x="75603" y="40445"/>
                  </a:lnTo>
                  <a:lnTo>
                    <a:pt x="63581" y="51505"/>
                  </a:lnTo>
                  <a:lnTo>
                    <a:pt x="53228" y="62384"/>
                  </a:lnTo>
                  <a:lnTo>
                    <a:pt x="43989" y="73142"/>
                  </a:lnTo>
                  <a:lnTo>
                    <a:pt x="36661" y="84989"/>
                  </a:lnTo>
                  <a:lnTo>
                    <a:pt x="30607" y="97561"/>
                  </a:lnTo>
                  <a:lnTo>
                    <a:pt x="25403" y="110617"/>
                  </a:lnTo>
                  <a:lnTo>
                    <a:pt x="16504" y="134473"/>
                  </a:lnTo>
                  <a:lnTo>
                    <a:pt x="1268" y="178354"/>
                  </a:lnTo>
                  <a:lnTo>
                    <a:pt x="0" y="190189"/>
                  </a:lnTo>
                  <a:lnTo>
                    <a:pt x="324" y="202753"/>
                  </a:lnTo>
                  <a:lnTo>
                    <a:pt x="1708" y="215804"/>
                  </a:lnTo>
                  <a:lnTo>
                    <a:pt x="8474" y="223336"/>
                  </a:lnTo>
                  <a:lnTo>
                    <a:pt x="18827" y="227188"/>
                  </a:lnTo>
                  <a:lnTo>
                    <a:pt x="31573" y="228588"/>
                  </a:lnTo>
                  <a:lnTo>
                    <a:pt x="42407" y="227184"/>
                  </a:lnTo>
                  <a:lnTo>
                    <a:pt x="51967" y="223911"/>
                  </a:lnTo>
                  <a:lnTo>
                    <a:pt x="60678" y="219391"/>
                  </a:lnTo>
                  <a:lnTo>
                    <a:pt x="68822" y="212872"/>
                  </a:lnTo>
                  <a:lnTo>
                    <a:pt x="76589" y="205020"/>
                  </a:lnTo>
                  <a:lnTo>
                    <a:pt x="84104" y="196280"/>
                  </a:lnTo>
                  <a:lnTo>
                    <a:pt x="90283" y="186947"/>
                  </a:lnTo>
                  <a:lnTo>
                    <a:pt x="95571" y="177220"/>
                  </a:lnTo>
                  <a:lnTo>
                    <a:pt x="100264" y="167229"/>
                  </a:lnTo>
                  <a:lnTo>
                    <a:pt x="105731" y="157062"/>
                  </a:lnTo>
                  <a:lnTo>
                    <a:pt x="111712" y="146778"/>
                  </a:lnTo>
                  <a:lnTo>
                    <a:pt x="118037" y="136417"/>
                  </a:lnTo>
                  <a:lnTo>
                    <a:pt x="123423" y="124835"/>
                  </a:lnTo>
                  <a:lnTo>
                    <a:pt x="128181" y="112439"/>
                  </a:lnTo>
                  <a:lnTo>
                    <a:pt x="144216" y="64540"/>
                  </a:lnTo>
                  <a:lnTo>
                    <a:pt x="147887" y="52376"/>
                  </a:lnTo>
                  <a:lnTo>
                    <a:pt x="155082" y="26395"/>
                  </a:lnTo>
                  <a:lnTo>
                    <a:pt x="157468" y="22271"/>
                  </a:lnTo>
                  <a:lnTo>
                    <a:pt x="159059" y="24197"/>
                  </a:lnTo>
                  <a:lnTo>
                    <a:pt x="160119" y="30155"/>
                  </a:lnTo>
                  <a:lnTo>
                    <a:pt x="159658" y="39970"/>
                  </a:lnTo>
                  <a:lnTo>
                    <a:pt x="158181" y="52356"/>
                  </a:lnTo>
                  <a:lnTo>
                    <a:pt x="156028" y="66457"/>
                  </a:lnTo>
                  <a:lnTo>
                    <a:pt x="154593" y="82869"/>
                  </a:lnTo>
                  <a:lnTo>
                    <a:pt x="153636" y="100823"/>
                  </a:lnTo>
                  <a:lnTo>
                    <a:pt x="152998" y="119803"/>
                  </a:lnTo>
                  <a:lnTo>
                    <a:pt x="153742" y="137132"/>
                  </a:lnTo>
                  <a:lnTo>
                    <a:pt x="155406" y="153358"/>
                  </a:lnTo>
                  <a:lnTo>
                    <a:pt x="172758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825951" y="2787163"/>
              <a:ext cx="130285" cy="482556"/>
            </a:xfrm>
            <a:custGeom>
              <a:avLst/>
              <a:gdLst/>
              <a:ahLst/>
              <a:cxnLst/>
              <a:rect l="0" t="0" r="0" b="0"/>
              <a:pathLst>
                <a:path w="130285" h="482556">
                  <a:moveTo>
                    <a:pt x="25146" y="0"/>
                  </a:moveTo>
                  <a:lnTo>
                    <a:pt x="13979" y="16750"/>
                  </a:lnTo>
                  <a:lnTo>
                    <a:pt x="9521" y="27527"/>
                  </a:lnTo>
                  <a:lnTo>
                    <a:pt x="5380" y="40556"/>
                  </a:lnTo>
                  <a:lnTo>
                    <a:pt x="1451" y="55084"/>
                  </a:lnTo>
                  <a:lnTo>
                    <a:pt x="0" y="69444"/>
                  </a:lnTo>
                  <a:lnTo>
                    <a:pt x="202" y="83692"/>
                  </a:lnTo>
                  <a:lnTo>
                    <a:pt x="1505" y="97865"/>
                  </a:lnTo>
                  <a:lnTo>
                    <a:pt x="5879" y="109651"/>
                  </a:lnTo>
                  <a:lnTo>
                    <a:pt x="12301" y="119846"/>
                  </a:lnTo>
                  <a:lnTo>
                    <a:pt x="20089" y="128979"/>
                  </a:lnTo>
                  <a:lnTo>
                    <a:pt x="28786" y="131562"/>
                  </a:lnTo>
                  <a:lnTo>
                    <a:pt x="38090" y="129779"/>
                  </a:lnTo>
                  <a:lnTo>
                    <a:pt x="47799" y="125084"/>
                  </a:lnTo>
                  <a:lnTo>
                    <a:pt x="56609" y="119616"/>
                  </a:lnTo>
                  <a:lnTo>
                    <a:pt x="64819" y="113634"/>
                  </a:lnTo>
                  <a:lnTo>
                    <a:pt x="72630" y="107309"/>
                  </a:lnTo>
                  <a:lnTo>
                    <a:pt x="80174" y="97249"/>
                  </a:lnTo>
                  <a:lnTo>
                    <a:pt x="87541" y="84699"/>
                  </a:lnTo>
                  <a:lnTo>
                    <a:pt x="116158" y="28157"/>
                  </a:lnTo>
                  <a:lnTo>
                    <a:pt x="120879" y="25783"/>
                  </a:lnTo>
                  <a:lnTo>
                    <a:pt x="124027" y="31213"/>
                  </a:lnTo>
                  <a:lnTo>
                    <a:pt x="126125" y="41843"/>
                  </a:lnTo>
                  <a:lnTo>
                    <a:pt x="126355" y="53605"/>
                  </a:lnTo>
                  <a:lnTo>
                    <a:pt x="125340" y="66121"/>
                  </a:lnTo>
                  <a:lnTo>
                    <a:pt x="123495" y="79139"/>
                  </a:lnTo>
                  <a:lnTo>
                    <a:pt x="122265" y="92493"/>
                  </a:lnTo>
                  <a:lnTo>
                    <a:pt x="121445" y="106069"/>
                  </a:lnTo>
                  <a:lnTo>
                    <a:pt x="120533" y="133620"/>
                  </a:lnTo>
                  <a:lnTo>
                    <a:pt x="120128" y="161446"/>
                  </a:lnTo>
                  <a:lnTo>
                    <a:pt x="121189" y="176580"/>
                  </a:lnTo>
                  <a:lnTo>
                    <a:pt x="123064" y="192512"/>
                  </a:lnTo>
                  <a:lnTo>
                    <a:pt x="125483" y="208976"/>
                  </a:lnTo>
                  <a:lnTo>
                    <a:pt x="127096" y="224627"/>
                  </a:lnTo>
                  <a:lnTo>
                    <a:pt x="128171" y="239735"/>
                  </a:lnTo>
                  <a:lnTo>
                    <a:pt x="128888" y="254482"/>
                  </a:lnTo>
                  <a:lnTo>
                    <a:pt x="129685" y="286449"/>
                  </a:lnTo>
                  <a:lnTo>
                    <a:pt x="130284" y="403353"/>
                  </a:lnTo>
                  <a:lnTo>
                    <a:pt x="129128" y="420823"/>
                  </a:lnTo>
                  <a:lnTo>
                    <a:pt x="127189" y="437144"/>
                  </a:lnTo>
                  <a:lnTo>
                    <a:pt x="124727" y="452699"/>
                  </a:lnTo>
                  <a:lnTo>
                    <a:pt x="119580" y="464238"/>
                  </a:lnTo>
                  <a:lnTo>
                    <a:pt x="112643" y="473099"/>
                  </a:lnTo>
                  <a:lnTo>
                    <a:pt x="104513" y="480175"/>
                  </a:lnTo>
                  <a:lnTo>
                    <a:pt x="95586" y="482555"/>
                  </a:lnTo>
                  <a:lnTo>
                    <a:pt x="86130" y="481805"/>
                  </a:lnTo>
                  <a:lnTo>
                    <a:pt x="76319" y="478967"/>
                  </a:lnTo>
                  <a:lnTo>
                    <a:pt x="67442" y="474738"/>
                  </a:lnTo>
                  <a:lnTo>
                    <a:pt x="59186" y="469582"/>
                  </a:lnTo>
                  <a:lnTo>
                    <a:pt x="51345" y="463807"/>
                  </a:lnTo>
                  <a:lnTo>
                    <a:pt x="43781" y="457619"/>
                  </a:lnTo>
                  <a:lnTo>
                    <a:pt x="36401" y="451157"/>
                  </a:lnTo>
                  <a:lnTo>
                    <a:pt x="29143" y="444512"/>
                  </a:lnTo>
                  <a:lnTo>
                    <a:pt x="23136" y="435407"/>
                  </a:lnTo>
                  <a:lnTo>
                    <a:pt x="17963" y="424663"/>
                  </a:lnTo>
                  <a:lnTo>
                    <a:pt x="4111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345424" y="2745093"/>
              <a:ext cx="21036" cy="305011"/>
            </a:xfrm>
            <a:custGeom>
              <a:avLst/>
              <a:gdLst/>
              <a:ahLst/>
              <a:cxnLst/>
              <a:rect l="0" t="0" r="0" b="0"/>
              <a:pathLst>
                <a:path w="21036" h="305011">
                  <a:moveTo>
                    <a:pt x="21035" y="0"/>
                  </a:moveTo>
                  <a:lnTo>
                    <a:pt x="21035" y="102473"/>
                  </a:lnTo>
                  <a:lnTo>
                    <a:pt x="19867" y="120903"/>
                  </a:lnTo>
                  <a:lnTo>
                    <a:pt x="17919" y="136696"/>
                  </a:lnTo>
                  <a:lnTo>
                    <a:pt x="15452" y="150730"/>
                  </a:lnTo>
                  <a:lnTo>
                    <a:pt x="13807" y="164761"/>
                  </a:lnTo>
                  <a:lnTo>
                    <a:pt x="12710" y="178789"/>
                  </a:lnTo>
                  <a:lnTo>
                    <a:pt x="11979" y="192816"/>
                  </a:lnTo>
                  <a:lnTo>
                    <a:pt x="10324" y="205673"/>
                  </a:lnTo>
                  <a:lnTo>
                    <a:pt x="8051" y="217750"/>
                  </a:lnTo>
                  <a:lnTo>
                    <a:pt x="5367" y="229307"/>
                  </a:lnTo>
                  <a:lnTo>
                    <a:pt x="3578" y="241687"/>
                  </a:lnTo>
                  <a:lnTo>
                    <a:pt x="2385" y="254614"/>
                  </a:ln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50600" y="2771062"/>
              <a:ext cx="164772" cy="265830"/>
            </a:xfrm>
            <a:custGeom>
              <a:avLst/>
              <a:gdLst/>
              <a:ahLst/>
              <a:cxnLst/>
              <a:rect l="0" t="0" r="0" b="0"/>
              <a:pathLst>
                <a:path w="164772" h="265830">
                  <a:moveTo>
                    <a:pt x="126211" y="5584"/>
                  </a:moveTo>
                  <a:lnTo>
                    <a:pt x="103877" y="0"/>
                  </a:lnTo>
                  <a:lnTo>
                    <a:pt x="92624" y="693"/>
                  </a:lnTo>
                  <a:lnTo>
                    <a:pt x="80447" y="3491"/>
                  </a:lnTo>
                  <a:lnTo>
                    <a:pt x="67655" y="7695"/>
                  </a:lnTo>
                  <a:lnTo>
                    <a:pt x="56790" y="12834"/>
                  </a:lnTo>
                  <a:lnTo>
                    <a:pt x="47209" y="18597"/>
                  </a:lnTo>
                  <a:lnTo>
                    <a:pt x="38484" y="24777"/>
                  </a:lnTo>
                  <a:lnTo>
                    <a:pt x="32668" y="33571"/>
                  </a:lnTo>
                  <a:lnTo>
                    <a:pt x="28790" y="44109"/>
                  </a:lnTo>
                  <a:lnTo>
                    <a:pt x="26205" y="55808"/>
                  </a:lnTo>
                  <a:lnTo>
                    <a:pt x="26819" y="69451"/>
                  </a:lnTo>
                  <a:lnTo>
                    <a:pt x="29566" y="84389"/>
                  </a:lnTo>
                  <a:lnTo>
                    <a:pt x="33734" y="100191"/>
                  </a:lnTo>
                  <a:lnTo>
                    <a:pt x="40019" y="113063"/>
                  </a:lnTo>
                  <a:lnTo>
                    <a:pt x="47714" y="123981"/>
                  </a:lnTo>
                  <a:lnTo>
                    <a:pt x="56351" y="133597"/>
                  </a:lnTo>
                  <a:lnTo>
                    <a:pt x="72179" y="150515"/>
                  </a:lnTo>
                  <a:lnTo>
                    <a:pt x="101385" y="180420"/>
                  </a:lnTo>
                  <a:lnTo>
                    <a:pt x="164768" y="243971"/>
                  </a:lnTo>
                  <a:lnTo>
                    <a:pt x="164771" y="249818"/>
                  </a:lnTo>
                  <a:lnTo>
                    <a:pt x="160098" y="254884"/>
                  </a:lnTo>
                  <a:lnTo>
                    <a:pt x="152308" y="259431"/>
                  </a:lnTo>
                  <a:lnTo>
                    <a:pt x="140103" y="262462"/>
                  </a:lnTo>
                  <a:lnTo>
                    <a:pt x="124955" y="264482"/>
                  </a:lnTo>
                  <a:lnTo>
                    <a:pt x="107844" y="265829"/>
                  </a:lnTo>
                  <a:lnTo>
                    <a:pt x="92931" y="265559"/>
                  </a:lnTo>
                  <a:lnTo>
                    <a:pt x="79484" y="264210"/>
                  </a:lnTo>
                  <a:lnTo>
                    <a:pt x="67012" y="262142"/>
                  </a:lnTo>
                  <a:lnTo>
                    <a:pt x="54024" y="260763"/>
                  </a:lnTo>
                  <a:lnTo>
                    <a:pt x="40690" y="259844"/>
                  </a:lnTo>
                  <a:lnTo>
                    <a:pt x="0" y="2580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022764" y="2849447"/>
              <a:ext cx="321833" cy="232210"/>
            </a:xfrm>
            <a:custGeom>
              <a:avLst/>
              <a:gdLst/>
              <a:ahLst/>
              <a:cxnLst/>
              <a:rect l="0" t="0" r="0" b="0"/>
              <a:pathLst>
                <a:path w="321833" h="232210">
                  <a:moveTo>
                    <a:pt x="195621" y="21857"/>
                  </a:moveTo>
                  <a:lnTo>
                    <a:pt x="184454" y="5107"/>
                  </a:lnTo>
                  <a:lnTo>
                    <a:pt x="175321" y="1341"/>
                  </a:lnTo>
                  <a:lnTo>
                    <a:pt x="163390" y="0"/>
                  </a:lnTo>
                  <a:lnTo>
                    <a:pt x="149592" y="274"/>
                  </a:lnTo>
                  <a:lnTo>
                    <a:pt x="136888" y="2794"/>
                  </a:lnTo>
                  <a:lnTo>
                    <a:pt x="124913" y="6811"/>
                  </a:lnTo>
                  <a:lnTo>
                    <a:pt x="113424" y="11826"/>
                  </a:lnTo>
                  <a:lnTo>
                    <a:pt x="102258" y="17507"/>
                  </a:lnTo>
                  <a:lnTo>
                    <a:pt x="91309" y="23631"/>
                  </a:lnTo>
                  <a:lnTo>
                    <a:pt x="80503" y="30052"/>
                  </a:lnTo>
                  <a:lnTo>
                    <a:pt x="70962" y="37838"/>
                  </a:lnTo>
                  <a:lnTo>
                    <a:pt x="62264" y="46534"/>
                  </a:lnTo>
                  <a:lnTo>
                    <a:pt x="54128" y="55838"/>
                  </a:lnTo>
                  <a:lnTo>
                    <a:pt x="46367" y="64377"/>
                  </a:lnTo>
                  <a:lnTo>
                    <a:pt x="31511" y="80099"/>
                  </a:lnTo>
                  <a:lnTo>
                    <a:pt x="24277" y="88732"/>
                  </a:lnTo>
                  <a:lnTo>
                    <a:pt x="17117" y="97993"/>
                  </a:lnTo>
                  <a:lnTo>
                    <a:pt x="10007" y="107673"/>
                  </a:lnTo>
                  <a:lnTo>
                    <a:pt x="5267" y="119970"/>
                  </a:lnTo>
                  <a:lnTo>
                    <a:pt x="2107" y="134010"/>
                  </a:lnTo>
                  <a:lnTo>
                    <a:pt x="0" y="149214"/>
                  </a:lnTo>
                  <a:lnTo>
                    <a:pt x="2101" y="162855"/>
                  </a:lnTo>
                  <a:lnTo>
                    <a:pt x="7008" y="175455"/>
                  </a:lnTo>
                  <a:lnTo>
                    <a:pt x="13785" y="187362"/>
                  </a:lnTo>
                  <a:lnTo>
                    <a:pt x="24146" y="191793"/>
                  </a:lnTo>
                  <a:lnTo>
                    <a:pt x="36897" y="191242"/>
                  </a:lnTo>
                  <a:lnTo>
                    <a:pt x="51240" y="187368"/>
                  </a:lnTo>
                  <a:lnTo>
                    <a:pt x="64308" y="182448"/>
                  </a:lnTo>
                  <a:lnTo>
                    <a:pt x="76526" y="176832"/>
                  </a:lnTo>
                  <a:lnTo>
                    <a:pt x="88178" y="170750"/>
                  </a:lnTo>
                  <a:lnTo>
                    <a:pt x="99451" y="163189"/>
                  </a:lnTo>
                  <a:lnTo>
                    <a:pt x="110472" y="154643"/>
                  </a:lnTo>
                  <a:lnTo>
                    <a:pt x="121326" y="145440"/>
                  </a:lnTo>
                  <a:lnTo>
                    <a:pt x="130899" y="134630"/>
                  </a:lnTo>
                  <a:lnTo>
                    <a:pt x="139618" y="122748"/>
                  </a:lnTo>
                  <a:lnTo>
                    <a:pt x="170405" y="75676"/>
                  </a:lnTo>
                  <a:lnTo>
                    <a:pt x="177642" y="65917"/>
                  </a:lnTo>
                  <a:lnTo>
                    <a:pt x="184803" y="57073"/>
                  </a:lnTo>
                  <a:lnTo>
                    <a:pt x="191915" y="48840"/>
                  </a:lnTo>
                  <a:lnTo>
                    <a:pt x="195487" y="46857"/>
                  </a:lnTo>
                  <a:lnTo>
                    <a:pt x="196700" y="49041"/>
                  </a:lnTo>
                  <a:lnTo>
                    <a:pt x="196340" y="54004"/>
                  </a:lnTo>
                  <a:lnTo>
                    <a:pt x="195941" y="75098"/>
                  </a:lnTo>
                  <a:lnTo>
                    <a:pt x="195834" y="88904"/>
                  </a:lnTo>
                  <a:lnTo>
                    <a:pt x="196931" y="101613"/>
                  </a:lnTo>
                  <a:lnTo>
                    <a:pt x="198832" y="113592"/>
                  </a:lnTo>
                  <a:lnTo>
                    <a:pt x="201267" y="125084"/>
                  </a:lnTo>
                  <a:lnTo>
                    <a:pt x="204059" y="136251"/>
                  </a:lnTo>
                  <a:lnTo>
                    <a:pt x="207090" y="147202"/>
                  </a:lnTo>
                  <a:lnTo>
                    <a:pt x="210278" y="158008"/>
                  </a:lnTo>
                  <a:lnTo>
                    <a:pt x="214741" y="167550"/>
                  </a:lnTo>
                  <a:lnTo>
                    <a:pt x="220054" y="176248"/>
                  </a:lnTo>
                  <a:lnTo>
                    <a:pt x="225933" y="184384"/>
                  </a:lnTo>
                  <a:lnTo>
                    <a:pt x="234527" y="192145"/>
                  </a:lnTo>
                  <a:lnTo>
                    <a:pt x="244931" y="199657"/>
                  </a:lnTo>
                  <a:lnTo>
                    <a:pt x="256541" y="207001"/>
                  </a:lnTo>
                  <a:lnTo>
                    <a:pt x="268956" y="213067"/>
                  </a:lnTo>
                  <a:lnTo>
                    <a:pt x="281907" y="218279"/>
                  </a:lnTo>
                  <a:lnTo>
                    <a:pt x="321832" y="23220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828405" y="2681987"/>
              <a:ext cx="84142" cy="389152"/>
            </a:xfrm>
            <a:custGeom>
              <a:avLst/>
              <a:gdLst/>
              <a:ahLst/>
              <a:cxnLst/>
              <a:rect l="0" t="0" r="0" b="0"/>
              <a:pathLst>
                <a:path w="84142" h="389152">
                  <a:moveTo>
                    <a:pt x="84141" y="0"/>
                  </a:moveTo>
                  <a:lnTo>
                    <a:pt x="84141" y="78779"/>
                  </a:lnTo>
                  <a:lnTo>
                    <a:pt x="82972" y="96927"/>
                  </a:lnTo>
                  <a:lnTo>
                    <a:pt x="81024" y="114869"/>
                  </a:lnTo>
                  <a:lnTo>
                    <a:pt x="78558" y="132673"/>
                  </a:lnTo>
                  <a:lnTo>
                    <a:pt x="72700" y="168037"/>
                  </a:lnTo>
                  <a:lnTo>
                    <a:pt x="69502" y="185648"/>
                  </a:lnTo>
                  <a:lnTo>
                    <a:pt x="65033" y="203232"/>
                  </a:lnTo>
                  <a:lnTo>
                    <a:pt x="59716" y="220797"/>
                  </a:lnTo>
                  <a:lnTo>
                    <a:pt x="53834" y="238351"/>
                  </a:lnTo>
                  <a:lnTo>
                    <a:pt x="48744" y="255896"/>
                  </a:lnTo>
                  <a:lnTo>
                    <a:pt x="44183" y="273436"/>
                  </a:lnTo>
                  <a:lnTo>
                    <a:pt x="39973" y="290973"/>
                  </a:lnTo>
                  <a:lnTo>
                    <a:pt x="34829" y="307338"/>
                  </a:lnTo>
                  <a:lnTo>
                    <a:pt x="29063" y="322923"/>
                  </a:lnTo>
                  <a:lnTo>
                    <a:pt x="22881" y="337987"/>
                  </a:lnTo>
                  <a:lnTo>
                    <a:pt x="17591" y="352705"/>
                  </a:lnTo>
                  <a:lnTo>
                    <a:pt x="12896" y="367191"/>
                  </a:lnTo>
                  <a:lnTo>
                    <a:pt x="0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70476" y="2680921"/>
              <a:ext cx="338040" cy="484234"/>
            </a:xfrm>
            <a:custGeom>
              <a:avLst/>
              <a:gdLst/>
              <a:ahLst/>
              <a:cxnLst/>
              <a:rect l="0" t="0" r="0" b="0"/>
              <a:pathLst>
                <a:path w="338040" h="484234">
                  <a:moveTo>
                    <a:pt x="21035" y="43136"/>
                  </a:moveTo>
                  <a:lnTo>
                    <a:pt x="26618" y="26386"/>
                  </a:lnTo>
                  <a:lnTo>
                    <a:pt x="32938" y="19115"/>
                  </a:lnTo>
                  <a:lnTo>
                    <a:pt x="41825" y="11930"/>
                  </a:lnTo>
                  <a:lnTo>
                    <a:pt x="52424" y="4803"/>
                  </a:lnTo>
                  <a:lnTo>
                    <a:pt x="65334" y="1220"/>
                  </a:lnTo>
                  <a:lnTo>
                    <a:pt x="79783" y="0"/>
                  </a:lnTo>
                  <a:lnTo>
                    <a:pt x="95259" y="356"/>
                  </a:lnTo>
                  <a:lnTo>
                    <a:pt x="109082" y="1761"/>
                  </a:lnTo>
                  <a:lnTo>
                    <a:pt x="121803" y="3867"/>
                  </a:lnTo>
                  <a:lnTo>
                    <a:pt x="133790" y="6439"/>
                  </a:lnTo>
                  <a:lnTo>
                    <a:pt x="146456" y="11660"/>
                  </a:lnTo>
                  <a:lnTo>
                    <a:pt x="159574" y="18646"/>
                  </a:lnTo>
                  <a:lnTo>
                    <a:pt x="172994" y="26810"/>
                  </a:lnTo>
                  <a:lnTo>
                    <a:pt x="183109" y="36926"/>
                  </a:lnTo>
                  <a:lnTo>
                    <a:pt x="191021" y="48345"/>
                  </a:lnTo>
                  <a:lnTo>
                    <a:pt x="197465" y="60633"/>
                  </a:lnTo>
                  <a:lnTo>
                    <a:pt x="198255" y="73499"/>
                  </a:lnTo>
                  <a:lnTo>
                    <a:pt x="195275" y="86750"/>
                  </a:lnTo>
                  <a:lnTo>
                    <a:pt x="189783" y="100259"/>
                  </a:lnTo>
                  <a:lnTo>
                    <a:pt x="182616" y="111603"/>
                  </a:lnTo>
                  <a:lnTo>
                    <a:pt x="174332" y="121502"/>
                  </a:lnTo>
                  <a:lnTo>
                    <a:pt x="165303" y="130439"/>
                  </a:lnTo>
                  <a:lnTo>
                    <a:pt x="155778" y="137565"/>
                  </a:lnTo>
                  <a:lnTo>
                    <a:pt x="145923" y="143485"/>
                  </a:lnTo>
                  <a:lnTo>
                    <a:pt x="135846" y="148600"/>
                  </a:lnTo>
                  <a:lnTo>
                    <a:pt x="125623" y="154347"/>
                  </a:lnTo>
                  <a:lnTo>
                    <a:pt x="115301" y="160516"/>
                  </a:lnTo>
                  <a:lnTo>
                    <a:pt x="104915" y="166966"/>
                  </a:lnTo>
                  <a:lnTo>
                    <a:pt x="94484" y="172434"/>
                  </a:lnTo>
                  <a:lnTo>
                    <a:pt x="84025" y="177249"/>
                  </a:lnTo>
                  <a:lnTo>
                    <a:pt x="73546" y="181627"/>
                  </a:lnTo>
                  <a:lnTo>
                    <a:pt x="63054" y="185714"/>
                  </a:lnTo>
                  <a:lnTo>
                    <a:pt x="42047" y="193372"/>
                  </a:lnTo>
                  <a:lnTo>
                    <a:pt x="40886" y="195881"/>
                  </a:lnTo>
                  <a:lnTo>
                    <a:pt x="45956" y="197555"/>
                  </a:lnTo>
                  <a:lnTo>
                    <a:pt x="55178" y="198670"/>
                  </a:lnTo>
                  <a:lnTo>
                    <a:pt x="66001" y="200582"/>
                  </a:lnTo>
                  <a:lnTo>
                    <a:pt x="77891" y="203026"/>
                  </a:lnTo>
                  <a:lnTo>
                    <a:pt x="103567" y="208857"/>
                  </a:lnTo>
                  <a:lnTo>
                    <a:pt x="130560" y="215344"/>
                  </a:lnTo>
                  <a:lnTo>
                    <a:pt x="145471" y="219878"/>
                  </a:lnTo>
                  <a:lnTo>
                    <a:pt x="161255" y="225239"/>
                  </a:lnTo>
                  <a:lnTo>
                    <a:pt x="205153" y="240833"/>
                  </a:lnTo>
                  <a:lnTo>
                    <a:pt x="217404" y="245052"/>
                  </a:lnTo>
                  <a:lnTo>
                    <a:pt x="230245" y="251370"/>
                  </a:lnTo>
                  <a:lnTo>
                    <a:pt x="243481" y="259088"/>
                  </a:lnTo>
                  <a:lnTo>
                    <a:pt x="256979" y="267739"/>
                  </a:lnTo>
                  <a:lnTo>
                    <a:pt x="269483" y="277012"/>
                  </a:lnTo>
                  <a:lnTo>
                    <a:pt x="281326" y="286700"/>
                  </a:lnTo>
                  <a:lnTo>
                    <a:pt x="292726" y="296665"/>
                  </a:lnTo>
                  <a:lnTo>
                    <a:pt x="301495" y="306814"/>
                  </a:lnTo>
                  <a:lnTo>
                    <a:pt x="308510" y="317086"/>
                  </a:lnTo>
                  <a:lnTo>
                    <a:pt x="314355" y="327439"/>
                  </a:lnTo>
                  <a:lnTo>
                    <a:pt x="320589" y="337848"/>
                  </a:lnTo>
                  <a:lnTo>
                    <a:pt x="333748" y="358762"/>
                  </a:lnTo>
                  <a:lnTo>
                    <a:pt x="337024" y="371584"/>
                  </a:lnTo>
                  <a:lnTo>
                    <a:pt x="338039" y="385976"/>
                  </a:lnTo>
                  <a:lnTo>
                    <a:pt x="337547" y="401413"/>
                  </a:lnTo>
                  <a:lnTo>
                    <a:pt x="334882" y="414042"/>
                  </a:lnTo>
                  <a:lnTo>
                    <a:pt x="330767" y="424798"/>
                  </a:lnTo>
                  <a:lnTo>
                    <a:pt x="325688" y="434307"/>
                  </a:lnTo>
                  <a:lnTo>
                    <a:pt x="318795" y="441814"/>
                  </a:lnTo>
                  <a:lnTo>
                    <a:pt x="310694" y="447988"/>
                  </a:lnTo>
                  <a:lnTo>
                    <a:pt x="301788" y="453272"/>
                  </a:lnTo>
                  <a:lnTo>
                    <a:pt x="292344" y="457963"/>
                  </a:lnTo>
                  <a:lnTo>
                    <a:pt x="282543" y="462260"/>
                  </a:lnTo>
                  <a:lnTo>
                    <a:pt x="272502" y="466292"/>
                  </a:lnTo>
                  <a:lnTo>
                    <a:pt x="261134" y="470150"/>
                  </a:lnTo>
                  <a:lnTo>
                    <a:pt x="248881" y="473890"/>
                  </a:lnTo>
                  <a:lnTo>
                    <a:pt x="236038" y="477552"/>
                  </a:lnTo>
                  <a:lnTo>
                    <a:pt x="222802" y="479993"/>
                  </a:lnTo>
                  <a:lnTo>
                    <a:pt x="209302" y="481620"/>
                  </a:lnTo>
                  <a:lnTo>
                    <a:pt x="195629" y="482705"/>
                  </a:lnTo>
                  <a:lnTo>
                    <a:pt x="180670" y="483429"/>
                  </a:lnTo>
                  <a:lnTo>
                    <a:pt x="148467" y="484233"/>
                  </a:lnTo>
                  <a:lnTo>
                    <a:pt x="132868" y="483278"/>
                  </a:lnTo>
                  <a:lnTo>
                    <a:pt x="117794" y="481474"/>
                  </a:lnTo>
                  <a:lnTo>
                    <a:pt x="103070" y="479102"/>
                  </a:lnTo>
                  <a:lnTo>
                    <a:pt x="89749" y="476352"/>
                  </a:lnTo>
                  <a:lnTo>
                    <a:pt x="77362" y="473350"/>
                  </a:lnTo>
                  <a:lnTo>
                    <a:pt x="65598" y="470180"/>
                  </a:lnTo>
                  <a:lnTo>
                    <a:pt x="55418" y="465730"/>
                  </a:lnTo>
                  <a:lnTo>
                    <a:pt x="46294" y="460426"/>
                  </a:lnTo>
                  <a:lnTo>
                    <a:pt x="37874" y="454552"/>
                  </a:lnTo>
                  <a:lnTo>
                    <a:pt x="29924" y="448299"/>
                  </a:lnTo>
                  <a:lnTo>
                    <a:pt x="22286" y="441793"/>
                  </a:lnTo>
                  <a:lnTo>
                    <a:pt x="0" y="4217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312215" y="2986997"/>
              <a:ext cx="73624" cy="10519"/>
            </a:xfrm>
            <a:custGeom>
              <a:avLst/>
              <a:gdLst/>
              <a:ahLst/>
              <a:cxnLst/>
              <a:rect l="0" t="0" r="0" b="0"/>
              <a:pathLst>
                <a:path w="73624" h="10519">
                  <a:moveTo>
                    <a:pt x="0" y="10518"/>
                  </a:moveTo>
                  <a:lnTo>
                    <a:pt x="22333" y="10518"/>
                  </a:lnTo>
                  <a:lnTo>
                    <a:pt x="32419" y="9349"/>
                  </a:lnTo>
                  <a:lnTo>
                    <a:pt x="42647" y="7402"/>
                  </a:ln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609169" y="2737320"/>
              <a:ext cx="302550" cy="396925"/>
            </a:xfrm>
            <a:custGeom>
              <a:avLst/>
              <a:gdLst/>
              <a:ahLst/>
              <a:cxnLst/>
              <a:rect l="0" t="0" r="0" b="0"/>
              <a:pathLst>
                <a:path w="302550" h="396925">
                  <a:moveTo>
                    <a:pt x="207891" y="228642"/>
                  </a:moveTo>
                  <a:lnTo>
                    <a:pt x="213474" y="211892"/>
                  </a:lnTo>
                  <a:lnTo>
                    <a:pt x="212782" y="203452"/>
                  </a:lnTo>
                  <a:lnTo>
                    <a:pt x="209983" y="194319"/>
                  </a:lnTo>
                  <a:lnTo>
                    <a:pt x="205780" y="184725"/>
                  </a:lnTo>
                  <a:lnTo>
                    <a:pt x="197134" y="180666"/>
                  </a:lnTo>
                  <a:lnTo>
                    <a:pt x="185528" y="180298"/>
                  </a:lnTo>
                  <a:lnTo>
                    <a:pt x="171947" y="182389"/>
                  </a:lnTo>
                  <a:lnTo>
                    <a:pt x="159387" y="186121"/>
                  </a:lnTo>
                  <a:lnTo>
                    <a:pt x="147508" y="190946"/>
                  </a:lnTo>
                  <a:lnTo>
                    <a:pt x="136083" y="196499"/>
                  </a:lnTo>
                  <a:lnTo>
                    <a:pt x="124960" y="203708"/>
                  </a:lnTo>
                  <a:lnTo>
                    <a:pt x="114039" y="212019"/>
                  </a:lnTo>
                  <a:lnTo>
                    <a:pt x="103253" y="221066"/>
                  </a:lnTo>
                  <a:lnTo>
                    <a:pt x="92556" y="230603"/>
                  </a:lnTo>
                  <a:lnTo>
                    <a:pt x="71321" y="250549"/>
                  </a:lnTo>
                  <a:lnTo>
                    <a:pt x="61919" y="260776"/>
                  </a:lnTo>
                  <a:lnTo>
                    <a:pt x="53314" y="271100"/>
                  </a:lnTo>
                  <a:lnTo>
                    <a:pt x="45240" y="281488"/>
                  </a:lnTo>
                  <a:lnTo>
                    <a:pt x="37520" y="291920"/>
                  </a:lnTo>
                  <a:lnTo>
                    <a:pt x="22709" y="312860"/>
                  </a:lnTo>
                  <a:lnTo>
                    <a:pt x="15488" y="324520"/>
                  </a:lnTo>
                  <a:lnTo>
                    <a:pt x="8336" y="336969"/>
                  </a:lnTo>
                  <a:lnTo>
                    <a:pt x="1231" y="349942"/>
                  </a:lnTo>
                  <a:lnTo>
                    <a:pt x="0" y="359759"/>
                  </a:lnTo>
                  <a:lnTo>
                    <a:pt x="2685" y="367473"/>
                  </a:lnTo>
                  <a:lnTo>
                    <a:pt x="7982" y="373784"/>
                  </a:lnTo>
                  <a:lnTo>
                    <a:pt x="17355" y="374485"/>
                  </a:lnTo>
                  <a:lnTo>
                    <a:pt x="29448" y="371447"/>
                  </a:lnTo>
                  <a:lnTo>
                    <a:pt x="43353" y="365916"/>
                  </a:lnTo>
                  <a:lnTo>
                    <a:pt x="54960" y="358723"/>
                  </a:lnTo>
                  <a:lnTo>
                    <a:pt x="65035" y="350421"/>
                  </a:lnTo>
                  <a:lnTo>
                    <a:pt x="74089" y="341381"/>
                  </a:lnTo>
                  <a:lnTo>
                    <a:pt x="83631" y="329511"/>
                  </a:lnTo>
                  <a:lnTo>
                    <a:pt x="93498" y="315755"/>
                  </a:lnTo>
                  <a:lnTo>
                    <a:pt x="103582" y="300741"/>
                  </a:lnTo>
                  <a:lnTo>
                    <a:pt x="112642" y="284888"/>
                  </a:lnTo>
                  <a:lnTo>
                    <a:pt x="121019" y="268477"/>
                  </a:lnTo>
                  <a:lnTo>
                    <a:pt x="128941" y="251693"/>
                  </a:lnTo>
                  <a:lnTo>
                    <a:pt x="137728" y="234660"/>
                  </a:lnTo>
                  <a:lnTo>
                    <a:pt x="147092" y="217462"/>
                  </a:lnTo>
                  <a:lnTo>
                    <a:pt x="156841" y="200154"/>
                  </a:lnTo>
                  <a:lnTo>
                    <a:pt x="165677" y="182771"/>
                  </a:lnTo>
                  <a:lnTo>
                    <a:pt x="173905" y="165340"/>
                  </a:lnTo>
                  <a:lnTo>
                    <a:pt x="189280" y="130391"/>
                  </a:lnTo>
                  <a:lnTo>
                    <a:pt x="203905" y="95381"/>
                  </a:lnTo>
                  <a:lnTo>
                    <a:pt x="211076" y="79033"/>
                  </a:lnTo>
                  <a:lnTo>
                    <a:pt x="225278" y="48403"/>
                  </a:lnTo>
                  <a:lnTo>
                    <a:pt x="246413" y="4879"/>
                  </a:lnTo>
                  <a:lnTo>
                    <a:pt x="251101" y="0"/>
                  </a:lnTo>
                  <a:lnTo>
                    <a:pt x="254227" y="1423"/>
                  </a:lnTo>
                  <a:lnTo>
                    <a:pt x="256311" y="7045"/>
                  </a:lnTo>
                  <a:lnTo>
                    <a:pt x="256532" y="14300"/>
                  </a:lnTo>
                  <a:lnTo>
                    <a:pt x="255510" y="22641"/>
                  </a:lnTo>
                  <a:lnTo>
                    <a:pt x="253660" y="31709"/>
                  </a:lnTo>
                  <a:lnTo>
                    <a:pt x="252427" y="42428"/>
                  </a:lnTo>
                  <a:lnTo>
                    <a:pt x="251605" y="54249"/>
                  </a:lnTo>
                  <a:lnTo>
                    <a:pt x="251057" y="66804"/>
                  </a:lnTo>
                  <a:lnTo>
                    <a:pt x="248355" y="79848"/>
                  </a:lnTo>
                  <a:lnTo>
                    <a:pt x="244216" y="93219"/>
                  </a:lnTo>
                  <a:lnTo>
                    <a:pt x="239119" y="106807"/>
                  </a:lnTo>
                  <a:lnTo>
                    <a:pt x="235721" y="120541"/>
                  </a:lnTo>
                  <a:lnTo>
                    <a:pt x="233456" y="134371"/>
                  </a:lnTo>
                  <a:lnTo>
                    <a:pt x="231946" y="148265"/>
                  </a:lnTo>
                  <a:lnTo>
                    <a:pt x="229771" y="163371"/>
                  </a:lnTo>
                  <a:lnTo>
                    <a:pt x="224237" y="195737"/>
                  </a:lnTo>
                  <a:lnTo>
                    <a:pt x="221126" y="211380"/>
                  </a:lnTo>
                  <a:lnTo>
                    <a:pt x="214552" y="241226"/>
                  </a:lnTo>
                  <a:lnTo>
                    <a:pt x="213500" y="254561"/>
                  </a:lnTo>
                  <a:lnTo>
                    <a:pt x="213967" y="266956"/>
                  </a:lnTo>
                  <a:lnTo>
                    <a:pt x="215448" y="278726"/>
                  </a:lnTo>
                  <a:lnTo>
                    <a:pt x="223115" y="328791"/>
                  </a:lnTo>
                  <a:lnTo>
                    <a:pt x="229726" y="343322"/>
                  </a:lnTo>
                  <a:lnTo>
                    <a:pt x="238809" y="355346"/>
                  </a:lnTo>
                  <a:lnTo>
                    <a:pt x="249538" y="365699"/>
                  </a:lnTo>
                  <a:lnTo>
                    <a:pt x="260196" y="373770"/>
                  </a:lnTo>
                  <a:lnTo>
                    <a:pt x="270808" y="380319"/>
                  </a:lnTo>
                  <a:lnTo>
                    <a:pt x="302549" y="3969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025628" y="2923243"/>
              <a:ext cx="159549" cy="221519"/>
            </a:xfrm>
            <a:custGeom>
              <a:avLst/>
              <a:gdLst/>
              <a:ahLst/>
              <a:cxnLst/>
              <a:rect l="0" t="0" r="0" b="0"/>
              <a:pathLst>
                <a:path w="159549" h="221519">
                  <a:moveTo>
                    <a:pt x="138512" y="11167"/>
                  </a:moveTo>
                  <a:lnTo>
                    <a:pt x="121762" y="0"/>
                  </a:lnTo>
                  <a:lnTo>
                    <a:pt x="112154" y="216"/>
                  </a:lnTo>
                  <a:lnTo>
                    <a:pt x="101073" y="3866"/>
                  </a:lnTo>
                  <a:lnTo>
                    <a:pt x="89012" y="9806"/>
                  </a:lnTo>
                  <a:lnTo>
                    <a:pt x="78634" y="16102"/>
                  </a:lnTo>
                  <a:lnTo>
                    <a:pt x="69378" y="22637"/>
                  </a:lnTo>
                  <a:lnTo>
                    <a:pt x="60870" y="29331"/>
                  </a:lnTo>
                  <a:lnTo>
                    <a:pt x="52861" y="37300"/>
                  </a:lnTo>
                  <a:lnTo>
                    <a:pt x="45184" y="46118"/>
                  </a:lnTo>
                  <a:lnTo>
                    <a:pt x="37729" y="55503"/>
                  </a:lnTo>
                  <a:lnTo>
                    <a:pt x="31590" y="65265"/>
                  </a:lnTo>
                  <a:lnTo>
                    <a:pt x="26329" y="75279"/>
                  </a:lnTo>
                  <a:lnTo>
                    <a:pt x="16199" y="96924"/>
                  </a:lnTo>
                  <a:lnTo>
                    <a:pt x="3905" y="122125"/>
                  </a:lnTo>
                  <a:lnTo>
                    <a:pt x="861" y="135389"/>
                  </a:lnTo>
                  <a:lnTo>
                    <a:pt x="0" y="148907"/>
                  </a:lnTo>
                  <a:lnTo>
                    <a:pt x="594" y="162593"/>
                  </a:lnTo>
                  <a:lnTo>
                    <a:pt x="4497" y="170549"/>
                  </a:lnTo>
                  <a:lnTo>
                    <a:pt x="10604" y="174684"/>
                  </a:lnTo>
                  <a:lnTo>
                    <a:pt x="18181" y="176272"/>
                  </a:lnTo>
                  <a:lnTo>
                    <a:pt x="27908" y="173825"/>
                  </a:lnTo>
                  <a:lnTo>
                    <a:pt x="39066" y="168687"/>
                  </a:lnTo>
                  <a:lnTo>
                    <a:pt x="51179" y="161757"/>
                  </a:lnTo>
                  <a:lnTo>
                    <a:pt x="61592" y="153630"/>
                  </a:lnTo>
                  <a:lnTo>
                    <a:pt x="70871" y="144707"/>
                  </a:lnTo>
                  <a:lnTo>
                    <a:pt x="79395" y="135252"/>
                  </a:lnTo>
                  <a:lnTo>
                    <a:pt x="86246" y="125443"/>
                  </a:lnTo>
                  <a:lnTo>
                    <a:pt x="91982" y="115398"/>
                  </a:lnTo>
                  <a:lnTo>
                    <a:pt x="96975" y="105195"/>
                  </a:lnTo>
                  <a:lnTo>
                    <a:pt x="101472" y="94887"/>
                  </a:lnTo>
                  <a:lnTo>
                    <a:pt x="105638" y="84510"/>
                  </a:lnTo>
                  <a:lnTo>
                    <a:pt x="109585" y="74086"/>
                  </a:lnTo>
                  <a:lnTo>
                    <a:pt x="114553" y="62461"/>
                  </a:lnTo>
                  <a:lnTo>
                    <a:pt x="126305" y="37080"/>
                  </a:lnTo>
                  <a:lnTo>
                    <a:pt x="129206" y="31948"/>
                  </a:lnTo>
                  <a:lnTo>
                    <a:pt x="129971" y="32033"/>
                  </a:lnTo>
                  <a:lnTo>
                    <a:pt x="129312" y="35595"/>
                  </a:lnTo>
                  <a:lnTo>
                    <a:pt x="128873" y="44981"/>
                  </a:lnTo>
                  <a:lnTo>
                    <a:pt x="128385" y="74109"/>
                  </a:lnTo>
                  <a:lnTo>
                    <a:pt x="129424" y="90524"/>
                  </a:lnTo>
                  <a:lnTo>
                    <a:pt x="131285" y="107310"/>
                  </a:lnTo>
                  <a:lnTo>
                    <a:pt x="133694" y="124345"/>
                  </a:lnTo>
                  <a:lnTo>
                    <a:pt x="135300" y="140375"/>
                  </a:lnTo>
                  <a:lnTo>
                    <a:pt x="136371" y="155737"/>
                  </a:lnTo>
                  <a:lnTo>
                    <a:pt x="137085" y="170652"/>
                  </a:lnTo>
                  <a:lnTo>
                    <a:pt x="139898" y="182933"/>
                  </a:lnTo>
                  <a:lnTo>
                    <a:pt x="144110" y="193458"/>
                  </a:lnTo>
                  <a:lnTo>
                    <a:pt x="159548" y="221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276301" y="2923892"/>
              <a:ext cx="160855" cy="472693"/>
            </a:xfrm>
            <a:custGeom>
              <a:avLst/>
              <a:gdLst/>
              <a:ahLst/>
              <a:cxnLst/>
              <a:rect l="0" t="0" r="0" b="0"/>
              <a:pathLst>
                <a:path w="160855" h="472693">
                  <a:moveTo>
                    <a:pt x="45604" y="0"/>
                  </a:moveTo>
                  <a:lnTo>
                    <a:pt x="16325" y="58556"/>
                  </a:lnTo>
                  <a:lnTo>
                    <a:pt x="10892" y="72927"/>
                  </a:lnTo>
                  <a:lnTo>
                    <a:pt x="6102" y="88351"/>
                  </a:lnTo>
                  <a:lnTo>
                    <a:pt x="1740" y="104477"/>
                  </a:lnTo>
                  <a:lnTo>
                    <a:pt x="0" y="118733"/>
                  </a:lnTo>
                  <a:lnTo>
                    <a:pt x="9" y="131743"/>
                  </a:lnTo>
                  <a:lnTo>
                    <a:pt x="1184" y="143923"/>
                  </a:lnTo>
                  <a:lnTo>
                    <a:pt x="4304" y="154380"/>
                  </a:lnTo>
                  <a:lnTo>
                    <a:pt x="8721" y="163688"/>
                  </a:lnTo>
                  <a:lnTo>
                    <a:pt x="14003" y="172231"/>
                  </a:lnTo>
                  <a:lnTo>
                    <a:pt x="21031" y="176758"/>
                  </a:lnTo>
                  <a:lnTo>
                    <a:pt x="29222" y="178607"/>
                  </a:lnTo>
                  <a:lnTo>
                    <a:pt x="38188" y="178671"/>
                  </a:lnTo>
                  <a:lnTo>
                    <a:pt x="47672" y="175208"/>
                  </a:lnTo>
                  <a:lnTo>
                    <a:pt x="57500" y="169393"/>
                  </a:lnTo>
                  <a:lnTo>
                    <a:pt x="67558" y="162011"/>
                  </a:lnTo>
                  <a:lnTo>
                    <a:pt x="76600" y="153583"/>
                  </a:lnTo>
                  <a:lnTo>
                    <a:pt x="84966" y="144459"/>
                  </a:lnTo>
                  <a:lnTo>
                    <a:pt x="92880" y="134871"/>
                  </a:lnTo>
                  <a:lnTo>
                    <a:pt x="100494" y="122635"/>
                  </a:lnTo>
                  <a:lnTo>
                    <a:pt x="107907" y="108635"/>
                  </a:lnTo>
                  <a:lnTo>
                    <a:pt x="115186" y="93459"/>
                  </a:lnTo>
                  <a:lnTo>
                    <a:pt x="122376" y="79835"/>
                  </a:lnTo>
                  <a:lnTo>
                    <a:pt x="129507" y="67247"/>
                  </a:lnTo>
                  <a:lnTo>
                    <a:pt x="136597" y="55349"/>
                  </a:lnTo>
                  <a:lnTo>
                    <a:pt x="141324" y="52091"/>
                  </a:lnTo>
                  <a:lnTo>
                    <a:pt x="144476" y="54594"/>
                  </a:lnTo>
                  <a:lnTo>
                    <a:pt x="146577" y="60937"/>
                  </a:lnTo>
                  <a:lnTo>
                    <a:pt x="147978" y="74515"/>
                  </a:lnTo>
                  <a:lnTo>
                    <a:pt x="148912" y="92915"/>
                  </a:lnTo>
                  <a:lnTo>
                    <a:pt x="150226" y="151015"/>
                  </a:lnTo>
                  <a:lnTo>
                    <a:pt x="150410" y="167288"/>
                  </a:lnTo>
                  <a:lnTo>
                    <a:pt x="151702" y="183980"/>
                  </a:lnTo>
                  <a:lnTo>
                    <a:pt x="153731" y="200951"/>
                  </a:lnTo>
                  <a:lnTo>
                    <a:pt x="156253" y="218108"/>
                  </a:lnTo>
                  <a:lnTo>
                    <a:pt x="157934" y="235389"/>
                  </a:lnTo>
                  <a:lnTo>
                    <a:pt x="159055" y="252753"/>
                  </a:lnTo>
                  <a:lnTo>
                    <a:pt x="159802" y="270172"/>
                  </a:lnTo>
                  <a:lnTo>
                    <a:pt x="160633" y="305108"/>
                  </a:lnTo>
                  <a:lnTo>
                    <a:pt x="160854" y="322605"/>
                  </a:lnTo>
                  <a:lnTo>
                    <a:pt x="159833" y="337775"/>
                  </a:lnTo>
                  <a:lnTo>
                    <a:pt x="157983" y="351394"/>
                  </a:lnTo>
                  <a:lnTo>
                    <a:pt x="155582" y="363980"/>
                  </a:lnTo>
                  <a:lnTo>
                    <a:pt x="153981" y="377045"/>
                  </a:lnTo>
                  <a:lnTo>
                    <a:pt x="152914" y="390429"/>
                  </a:lnTo>
                  <a:lnTo>
                    <a:pt x="152202" y="404026"/>
                  </a:lnTo>
                  <a:lnTo>
                    <a:pt x="149391" y="417766"/>
                  </a:lnTo>
                  <a:lnTo>
                    <a:pt x="145179" y="431600"/>
                  </a:lnTo>
                  <a:lnTo>
                    <a:pt x="140034" y="445498"/>
                  </a:lnTo>
                  <a:lnTo>
                    <a:pt x="131930" y="455931"/>
                  </a:lnTo>
                  <a:lnTo>
                    <a:pt x="121852" y="464055"/>
                  </a:lnTo>
                  <a:lnTo>
                    <a:pt x="110459" y="470640"/>
                  </a:lnTo>
                  <a:lnTo>
                    <a:pt x="99358" y="472692"/>
                  </a:lnTo>
                  <a:lnTo>
                    <a:pt x="88452" y="471724"/>
                  </a:lnTo>
                  <a:lnTo>
                    <a:pt x="77675" y="468741"/>
                  </a:lnTo>
                  <a:lnTo>
                    <a:pt x="68153" y="464415"/>
                  </a:lnTo>
                  <a:lnTo>
                    <a:pt x="59468" y="459193"/>
                  </a:lnTo>
                  <a:lnTo>
                    <a:pt x="51341" y="453375"/>
                  </a:lnTo>
                  <a:lnTo>
                    <a:pt x="44754" y="445991"/>
                  </a:lnTo>
                  <a:lnTo>
                    <a:pt x="39194" y="437562"/>
                  </a:lnTo>
                  <a:lnTo>
                    <a:pt x="34319" y="428437"/>
                  </a:lnTo>
                  <a:lnTo>
                    <a:pt x="29900" y="417679"/>
                  </a:lnTo>
                  <a:lnTo>
                    <a:pt x="25785" y="405832"/>
                  </a:lnTo>
                  <a:lnTo>
                    <a:pt x="21874" y="393260"/>
                  </a:lnTo>
                  <a:lnTo>
                    <a:pt x="14411" y="366826"/>
                  </a:lnTo>
                  <a:lnTo>
                    <a:pt x="3533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753126" y="2618882"/>
              <a:ext cx="20998" cy="420704"/>
            </a:xfrm>
            <a:custGeom>
              <a:avLst/>
              <a:gdLst/>
              <a:ahLst/>
              <a:cxnLst/>
              <a:rect l="0" t="0" r="0" b="0"/>
              <a:pathLst>
                <a:path w="20998" h="420704">
                  <a:moveTo>
                    <a:pt x="10517" y="0"/>
                  </a:moveTo>
                  <a:lnTo>
                    <a:pt x="16101" y="16750"/>
                  </a:lnTo>
                  <a:lnTo>
                    <a:pt x="17746" y="27527"/>
                  </a:lnTo>
                  <a:lnTo>
                    <a:pt x="18842" y="40555"/>
                  </a:lnTo>
                  <a:lnTo>
                    <a:pt x="19573" y="55083"/>
                  </a:lnTo>
                  <a:lnTo>
                    <a:pt x="20385" y="86808"/>
                  </a:lnTo>
                  <a:lnTo>
                    <a:pt x="20997" y="212585"/>
                  </a:lnTo>
                  <a:lnTo>
                    <a:pt x="19841" y="231707"/>
                  </a:lnTo>
                  <a:lnTo>
                    <a:pt x="17902" y="250298"/>
                  </a:lnTo>
                  <a:lnTo>
                    <a:pt x="15440" y="268535"/>
                  </a:lnTo>
                  <a:lnTo>
                    <a:pt x="13799" y="286537"/>
                  </a:lnTo>
                  <a:lnTo>
                    <a:pt x="12706" y="304381"/>
                  </a:lnTo>
                  <a:lnTo>
                    <a:pt x="11976" y="322120"/>
                  </a:lnTo>
                  <a:lnTo>
                    <a:pt x="10321" y="340958"/>
                  </a:lnTo>
                  <a:lnTo>
                    <a:pt x="8049" y="360528"/>
                  </a:lnTo>
                  <a:lnTo>
                    <a:pt x="0" y="4207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700538" y="3249937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20703" y="4322733"/>
            <a:ext cx="1093832" cy="536398"/>
            <a:chOff x="420703" y="4322733"/>
            <a:chExt cx="1093832" cy="536398"/>
          </a:xfrm>
        </p:grpSpPr>
        <p:sp>
          <p:nvSpPr>
            <p:cNvPr id="63" name="Freeform 62"/>
            <p:cNvSpPr/>
            <p:nvPr/>
          </p:nvSpPr>
          <p:spPr>
            <a:xfrm>
              <a:off x="557432" y="4417391"/>
              <a:ext cx="63107" cy="441740"/>
            </a:xfrm>
            <a:custGeom>
              <a:avLst/>
              <a:gdLst/>
              <a:ahLst/>
              <a:cxnLst/>
              <a:rect l="0" t="0" r="0" b="0"/>
              <a:pathLst>
                <a:path w="63107" h="441740">
                  <a:moveTo>
                    <a:pt x="63106" y="0"/>
                  </a:moveTo>
                  <a:lnTo>
                    <a:pt x="57522" y="16750"/>
                  </a:lnTo>
                  <a:lnTo>
                    <a:pt x="55878" y="26359"/>
                  </a:lnTo>
                  <a:lnTo>
                    <a:pt x="54781" y="37439"/>
                  </a:lnTo>
                  <a:lnTo>
                    <a:pt x="54050" y="49501"/>
                  </a:lnTo>
                  <a:lnTo>
                    <a:pt x="51226" y="63385"/>
                  </a:lnTo>
                  <a:lnTo>
                    <a:pt x="47005" y="78484"/>
                  </a:lnTo>
                  <a:lnTo>
                    <a:pt x="41855" y="94393"/>
                  </a:lnTo>
                  <a:lnTo>
                    <a:pt x="38421" y="110842"/>
                  </a:lnTo>
                  <a:lnTo>
                    <a:pt x="36131" y="127651"/>
                  </a:lnTo>
                  <a:lnTo>
                    <a:pt x="34605" y="144700"/>
                  </a:lnTo>
                  <a:lnTo>
                    <a:pt x="32419" y="161910"/>
                  </a:lnTo>
                  <a:lnTo>
                    <a:pt x="29793" y="179226"/>
                  </a:lnTo>
                  <a:lnTo>
                    <a:pt x="26874" y="196613"/>
                  </a:lnTo>
                  <a:lnTo>
                    <a:pt x="24928" y="214048"/>
                  </a:lnTo>
                  <a:lnTo>
                    <a:pt x="23630" y="231514"/>
                  </a:lnTo>
                  <a:lnTo>
                    <a:pt x="22189" y="265334"/>
                  </a:lnTo>
                  <a:lnTo>
                    <a:pt x="21548" y="295946"/>
                  </a:lnTo>
                  <a:lnTo>
                    <a:pt x="20209" y="310654"/>
                  </a:lnTo>
                  <a:lnTo>
                    <a:pt x="18147" y="325133"/>
                  </a:lnTo>
                  <a:lnTo>
                    <a:pt x="9662" y="374078"/>
                  </a:lnTo>
                  <a:lnTo>
                    <a:pt x="0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20703" y="4375320"/>
              <a:ext cx="326047" cy="31554"/>
            </a:xfrm>
            <a:custGeom>
              <a:avLst/>
              <a:gdLst/>
              <a:ahLst/>
              <a:cxnLst/>
              <a:rect l="0" t="0" r="0" b="0"/>
              <a:pathLst>
                <a:path w="326047" h="31554">
                  <a:moveTo>
                    <a:pt x="0" y="31553"/>
                  </a:moveTo>
                  <a:lnTo>
                    <a:pt x="33501" y="31553"/>
                  </a:lnTo>
                  <a:lnTo>
                    <a:pt x="46875" y="30385"/>
                  </a:lnTo>
                  <a:lnTo>
                    <a:pt x="59297" y="28437"/>
                  </a:lnTo>
                  <a:lnTo>
                    <a:pt x="71084" y="25970"/>
                  </a:lnTo>
                  <a:lnTo>
                    <a:pt x="105996" y="20112"/>
                  </a:lnTo>
                  <a:lnTo>
                    <a:pt x="126758" y="16914"/>
                  </a:lnTo>
                  <a:lnTo>
                    <a:pt x="145274" y="14782"/>
                  </a:lnTo>
                  <a:lnTo>
                    <a:pt x="162292" y="13361"/>
                  </a:lnTo>
                  <a:lnTo>
                    <a:pt x="178312" y="12413"/>
                  </a:lnTo>
                  <a:lnTo>
                    <a:pt x="192498" y="10613"/>
                  </a:lnTo>
                  <a:lnTo>
                    <a:pt x="205461" y="8244"/>
                  </a:lnTo>
                  <a:lnTo>
                    <a:pt x="217609" y="5496"/>
                  </a:lnTo>
                  <a:lnTo>
                    <a:pt x="230382" y="3664"/>
                  </a:lnTo>
                  <a:lnTo>
                    <a:pt x="243572" y="2443"/>
                  </a:lnTo>
                  <a:lnTo>
                    <a:pt x="257040" y="1629"/>
                  </a:lnTo>
                  <a:lnTo>
                    <a:pt x="284470" y="724"/>
                  </a:lnTo>
                  <a:lnTo>
                    <a:pt x="32604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78302" y="4501532"/>
              <a:ext cx="42071" cy="305011"/>
            </a:xfrm>
            <a:custGeom>
              <a:avLst/>
              <a:gdLst/>
              <a:ahLst/>
              <a:cxnLst/>
              <a:rect l="0" t="0" r="0" b="0"/>
              <a:pathLst>
                <a:path w="42071" h="305011">
                  <a:moveTo>
                    <a:pt x="42070" y="0"/>
                  </a:moveTo>
                  <a:lnTo>
                    <a:pt x="42070" y="58556"/>
                  </a:lnTo>
                  <a:lnTo>
                    <a:pt x="40902" y="71759"/>
                  </a:lnTo>
                  <a:lnTo>
                    <a:pt x="38954" y="85235"/>
                  </a:lnTo>
                  <a:lnTo>
                    <a:pt x="36487" y="98894"/>
                  </a:lnTo>
                  <a:lnTo>
                    <a:pt x="34842" y="112674"/>
                  </a:lnTo>
                  <a:lnTo>
                    <a:pt x="33746" y="126535"/>
                  </a:lnTo>
                  <a:lnTo>
                    <a:pt x="33015" y="140450"/>
                  </a:lnTo>
                  <a:lnTo>
                    <a:pt x="31359" y="155570"/>
                  </a:lnTo>
                  <a:lnTo>
                    <a:pt x="29086" y="171494"/>
                  </a:lnTo>
                  <a:lnTo>
                    <a:pt x="26402" y="187952"/>
                  </a:lnTo>
                  <a:lnTo>
                    <a:pt x="23445" y="203599"/>
                  </a:lnTo>
                  <a:lnTo>
                    <a:pt x="17042" y="233450"/>
                  </a:lnTo>
                  <a:lnTo>
                    <a:pt x="0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67619" y="4417391"/>
              <a:ext cx="42071" cy="389152"/>
            </a:xfrm>
            <a:custGeom>
              <a:avLst/>
              <a:gdLst/>
              <a:ahLst/>
              <a:cxnLst/>
              <a:rect l="0" t="0" r="0" b="0"/>
              <a:pathLst>
                <a:path w="42071" h="389152">
                  <a:moveTo>
                    <a:pt x="42070" y="0"/>
                  </a:moveTo>
                  <a:lnTo>
                    <a:pt x="36487" y="16750"/>
                  </a:lnTo>
                  <a:lnTo>
                    <a:pt x="34842" y="26359"/>
                  </a:lnTo>
                  <a:lnTo>
                    <a:pt x="33745" y="37439"/>
                  </a:lnTo>
                  <a:lnTo>
                    <a:pt x="33014" y="49501"/>
                  </a:lnTo>
                  <a:lnTo>
                    <a:pt x="32202" y="75367"/>
                  </a:lnTo>
                  <a:lnTo>
                    <a:pt x="31681" y="130062"/>
                  </a:lnTo>
                  <a:lnTo>
                    <a:pt x="30469" y="143970"/>
                  </a:lnTo>
                  <a:lnTo>
                    <a:pt x="28493" y="157917"/>
                  </a:lnTo>
                  <a:lnTo>
                    <a:pt x="26007" y="171889"/>
                  </a:lnTo>
                  <a:lnTo>
                    <a:pt x="24350" y="187048"/>
                  </a:lnTo>
                  <a:lnTo>
                    <a:pt x="23245" y="202996"/>
                  </a:lnTo>
                  <a:lnTo>
                    <a:pt x="22508" y="219471"/>
                  </a:lnTo>
                  <a:lnTo>
                    <a:pt x="20848" y="235130"/>
                  </a:lnTo>
                  <a:lnTo>
                    <a:pt x="18573" y="250243"/>
                  </a:lnTo>
                  <a:lnTo>
                    <a:pt x="15888" y="264992"/>
                  </a:lnTo>
                  <a:lnTo>
                    <a:pt x="14098" y="281838"/>
                  </a:lnTo>
                  <a:lnTo>
                    <a:pt x="12904" y="300079"/>
                  </a:lnTo>
                  <a:lnTo>
                    <a:pt x="12108" y="319252"/>
                  </a:lnTo>
                  <a:lnTo>
                    <a:pt x="10409" y="335540"/>
                  </a:lnTo>
                  <a:lnTo>
                    <a:pt x="8108" y="349904"/>
                  </a:lnTo>
                  <a:lnTo>
                    <a:pt x="0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04513" y="4585672"/>
              <a:ext cx="168283" cy="9057"/>
            </a:xfrm>
            <a:custGeom>
              <a:avLst/>
              <a:gdLst/>
              <a:ahLst/>
              <a:cxnLst/>
              <a:rect l="0" t="0" r="0" b="0"/>
              <a:pathLst>
                <a:path w="168283" h="9057">
                  <a:moveTo>
                    <a:pt x="0" y="0"/>
                  </a:moveTo>
                  <a:lnTo>
                    <a:pt x="22334" y="0"/>
                  </a:lnTo>
                  <a:lnTo>
                    <a:pt x="33587" y="1169"/>
                  </a:lnTo>
                  <a:lnTo>
                    <a:pt x="45764" y="3117"/>
                  </a:lnTo>
                  <a:lnTo>
                    <a:pt x="58556" y="5584"/>
                  </a:lnTo>
                  <a:lnTo>
                    <a:pt x="72927" y="7229"/>
                  </a:lnTo>
                  <a:lnTo>
                    <a:pt x="88351" y="8325"/>
                  </a:lnTo>
                  <a:lnTo>
                    <a:pt x="104477" y="9056"/>
                  </a:lnTo>
                  <a:lnTo>
                    <a:pt x="118734" y="8375"/>
                  </a:lnTo>
                  <a:lnTo>
                    <a:pt x="131744" y="6752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151258" y="4375320"/>
              <a:ext cx="37231" cy="357600"/>
            </a:xfrm>
            <a:custGeom>
              <a:avLst/>
              <a:gdLst/>
              <a:ahLst/>
              <a:cxnLst/>
              <a:rect l="0" t="0" r="0" b="0"/>
              <a:pathLst>
                <a:path w="37231" h="357600">
                  <a:moveTo>
                    <a:pt x="37230" y="0"/>
                  </a:moveTo>
                  <a:lnTo>
                    <a:pt x="37230" y="22334"/>
                  </a:lnTo>
                  <a:lnTo>
                    <a:pt x="36061" y="33588"/>
                  </a:lnTo>
                  <a:lnTo>
                    <a:pt x="34114" y="45764"/>
                  </a:lnTo>
                  <a:lnTo>
                    <a:pt x="31647" y="58557"/>
                  </a:lnTo>
                  <a:lnTo>
                    <a:pt x="30002" y="71759"/>
                  </a:lnTo>
                  <a:lnTo>
                    <a:pt x="28906" y="85236"/>
                  </a:lnTo>
                  <a:lnTo>
                    <a:pt x="28174" y="98894"/>
                  </a:lnTo>
                  <a:lnTo>
                    <a:pt x="26519" y="112675"/>
                  </a:lnTo>
                  <a:lnTo>
                    <a:pt x="24246" y="126536"/>
                  </a:lnTo>
                  <a:lnTo>
                    <a:pt x="21562" y="140451"/>
                  </a:lnTo>
                  <a:lnTo>
                    <a:pt x="18605" y="153234"/>
                  </a:lnTo>
                  <a:lnTo>
                    <a:pt x="15464" y="165262"/>
                  </a:lnTo>
                  <a:lnTo>
                    <a:pt x="12202" y="176786"/>
                  </a:lnTo>
                  <a:lnTo>
                    <a:pt x="10027" y="190312"/>
                  </a:lnTo>
                  <a:lnTo>
                    <a:pt x="8577" y="205173"/>
                  </a:lnTo>
                  <a:lnTo>
                    <a:pt x="7610" y="220923"/>
                  </a:lnTo>
                  <a:lnTo>
                    <a:pt x="5798" y="234929"/>
                  </a:lnTo>
                  <a:lnTo>
                    <a:pt x="3420" y="247772"/>
                  </a:lnTo>
                  <a:lnTo>
                    <a:pt x="667" y="259840"/>
                  </a:lnTo>
                  <a:lnTo>
                    <a:pt x="0" y="271391"/>
                  </a:lnTo>
                  <a:lnTo>
                    <a:pt x="724" y="282598"/>
                  </a:lnTo>
                  <a:lnTo>
                    <a:pt x="2375" y="293575"/>
                  </a:lnTo>
                  <a:lnTo>
                    <a:pt x="3476" y="305567"/>
                  </a:lnTo>
                  <a:lnTo>
                    <a:pt x="4210" y="318236"/>
                  </a:lnTo>
                  <a:lnTo>
                    <a:pt x="5677" y="3575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232843" y="4524140"/>
              <a:ext cx="123928" cy="231295"/>
            </a:xfrm>
            <a:custGeom>
              <a:avLst/>
              <a:gdLst/>
              <a:ahLst/>
              <a:cxnLst/>
              <a:rect l="0" t="0" r="0" b="0"/>
              <a:pathLst>
                <a:path w="123928" h="231295">
                  <a:moveTo>
                    <a:pt x="8233" y="72050"/>
                  </a:moveTo>
                  <a:lnTo>
                    <a:pt x="19400" y="88800"/>
                  </a:lnTo>
                  <a:lnTo>
                    <a:pt x="26195" y="92566"/>
                  </a:lnTo>
                  <a:lnTo>
                    <a:pt x="34231" y="93908"/>
                  </a:lnTo>
                  <a:lnTo>
                    <a:pt x="43095" y="93633"/>
                  </a:lnTo>
                  <a:lnTo>
                    <a:pt x="52509" y="89945"/>
                  </a:lnTo>
                  <a:lnTo>
                    <a:pt x="62292" y="83980"/>
                  </a:lnTo>
                  <a:lnTo>
                    <a:pt x="72319" y="76497"/>
                  </a:lnTo>
                  <a:lnTo>
                    <a:pt x="79004" y="66835"/>
                  </a:lnTo>
                  <a:lnTo>
                    <a:pt x="83461" y="55718"/>
                  </a:lnTo>
                  <a:lnTo>
                    <a:pt x="86432" y="43633"/>
                  </a:lnTo>
                  <a:lnTo>
                    <a:pt x="86075" y="32070"/>
                  </a:lnTo>
                  <a:lnTo>
                    <a:pt x="83500" y="20855"/>
                  </a:lnTo>
                  <a:lnTo>
                    <a:pt x="79446" y="9873"/>
                  </a:lnTo>
                  <a:lnTo>
                    <a:pt x="73238" y="3721"/>
                  </a:lnTo>
                  <a:lnTo>
                    <a:pt x="65593" y="788"/>
                  </a:lnTo>
                  <a:lnTo>
                    <a:pt x="56991" y="0"/>
                  </a:lnTo>
                  <a:lnTo>
                    <a:pt x="48919" y="1813"/>
                  </a:lnTo>
                  <a:lnTo>
                    <a:pt x="41200" y="5359"/>
                  </a:lnTo>
                  <a:lnTo>
                    <a:pt x="33717" y="10060"/>
                  </a:lnTo>
                  <a:lnTo>
                    <a:pt x="27560" y="17868"/>
                  </a:lnTo>
                  <a:lnTo>
                    <a:pt x="22286" y="27748"/>
                  </a:lnTo>
                  <a:lnTo>
                    <a:pt x="17602" y="39010"/>
                  </a:lnTo>
                  <a:lnTo>
                    <a:pt x="13310" y="50023"/>
                  </a:lnTo>
                  <a:lnTo>
                    <a:pt x="5426" y="71609"/>
                  </a:lnTo>
                  <a:lnTo>
                    <a:pt x="2855" y="84611"/>
                  </a:lnTo>
                  <a:lnTo>
                    <a:pt x="1142" y="99122"/>
                  </a:lnTo>
                  <a:lnTo>
                    <a:pt x="0" y="114639"/>
                  </a:lnTo>
                  <a:lnTo>
                    <a:pt x="1576" y="129658"/>
                  </a:lnTo>
                  <a:lnTo>
                    <a:pt x="4964" y="144345"/>
                  </a:lnTo>
                  <a:lnTo>
                    <a:pt x="9559" y="158812"/>
                  </a:lnTo>
                  <a:lnTo>
                    <a:pt x="14960" y="173130"/>
                  </a:lnTo>
                  <a:lnTo>
                    <a:pt x="20898" y="187350"/>
                  </a:lnTo>
                  <a:lnTo>
                    <a:pt x="27194" y="201505"/>
                  </a:lnTo>
                  <a:lnTo>
                    <a:pt x="34897" y="212110"/>
                  </a:lnTo>
                  <a:lnTo>
                    <a:pt x="43539" y="220348"/>
                  </a:lnTo>
                  <a:lnTo>
                    <a:pt x="52805" y="227009"/>
                  </a:lnTo>
                  <a:lnTo>
                    <a:pt x="62489" y="230281"/>
                  </a:lnTo>
                  <a:lnTo>
                    <a:pt x="72451" y="231294"/>
                  </a:lnTo>
                  <a:lnTo>
                    <a:pt x="82598" y="230801"/>
                  </a:lnTo>
                  <a:lnTo>
                    <a:pt x="91699" y="228135"/>
                  </a:lnTo>
                  <a:lnTo>
                    <a:pt x="100105" y="224020"/>
                  </a:lnTo>
                  <a:lnTo>
                    <a:pt x="123927" y="20877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04513" y="4322733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472463" y="4396356"/>
              <a:ext cx="10519" cy="42071"/>
            </a:xfrm>
            <a:custGeom>
              <a:avLst/>
              <a:gdLst/>
              <a:ahLst/>
              <a:cxnLst/>
              <a:rect l="0" t="0" r="0" b="0"/>
              <a:pathLst>
                <a:path w="10519" h="42071">
                  <a:moveTo>
                    <a:pt x="10518" y="0"/>
                  </a:moveTo>
                  <a:lnTo>
                    <a:pt x="7402" y="9348"/>
                  </a:lnTo>
                  <a:lnTo>
                    <a:pt x="0" y="420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504016" y="4617225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960733" y="4118788"/>
            <a:ext cx="5157518" cy="766668"/>
            <a:chOff x="1960733" y="4118788"/>
            <a:chExt cx="5157518" cy="766668"/>
          </a:xfrm>
        </p:grpSpPr>
        <p:sp>
          <p:nvSpPr>
            <p:cNvPr id="74" name="Freeform 73"/>
            <p:cNvSpPr/>
            <p:nvPr/>
          </p:nvSpPr>
          <p:spPr>
            <a:xfrm>
              <a:off x="1960733" y="4200692"/>
              <a:ext cx="184858" cy="532228"/>
            </a:xfrm>
            <a:custGeom>
              <a:avLst/>
              <a:gdLst/>
              <a:ahLst/>
              <a:cxnLst/>
              <a:rect l="0" t="0" r="0" b="0"/>
              <a:pathLst>
                <a:path w="184858" h="532228">
                  <a:moveTo>
                    <a:pt x="16575" y="132558"/>
                  </a:moveTo>
                  <a:lnTo>
                    <a:pt x="16575" y="166058"/>
                  </a:lnTo>
                  <a:lnTo>
                    <a:pt x="15407" y="182939"/>
                  </a:lnTo>
                  <a:lnTo>
                    <a:pt x="13459" y="201204"/>
                  </a:lnTo>
                  <a:lnTo>
                    <a:pt x="10992" y="220392"/>
                  </a:lnTo>
                  <a:lnTo>
                    <a:pt x="9347" y="239028"/>
                  </a:lnTo>
                  <a:lnTo>
                    <a:pt x="8251" y="257294"/>
                  </a:lnTo>
                  <a:lnTo>
                    <a:pt x="7520" y="275315"/>
                  </a:lnTo>
                  <a:lnTo>
                    <a:pt x="6707" y="314037"/>
                  </a:lnTo>
                  <a:lnTo>
                    <a:pt x="6069" y="502616"/>
                  </a:lnTo>
                  <a:lnTo>
                    <a:pt x="4896" y="510149"/>
                  </a:lnTo>
                  <a:lnTo>
                    <a:pt x="2946" y="509328"/>
                  </a:lnTo>
                  <a:lnTo>
                    <a:pt x="477" y="502937"/>
                  </a:lnTo>
                  <a:lnTo>
                    <a:pt x="0" y="494002"/>
                  </a:lnTo>
                  <a:lnTo>
                    <a:pt x="851" y="483372"/>
                  </a:lnTo>
                  <a:lnTo>
                    <a:pt x="2586" y="471610"/>
                  </a:lnTo>
                  <a:lnTo>
                    <a:pt x="3743" y="459094"/>
                  </a:lnTo>
                  <a:lnTo>
                    <a:pt x="4515" y="446076"/>
                  </a:lnTo>
                  <a:lnTo>
                    <a:pt x="5029" y="432722"/>
                  </a:lnTo>
                  <a:lnTo>
                    <a:pt x="5753" y="380428"/>
                  </a:lnTo>
                  <a:lnTo>
                    <a:pt x="5967" y="326109"/>
                  </a:lnTo>
                  <a:lnTo>
                    <a:pt x="7166" y="307169"/>
                  </a:lnTo>
                  <a:lnTo>
                    <a:pt x="9134" y="287530"/>
                  </a:lnTo>
                  <a:lnTo>
                    <a:pt x="11614" y="267425"/>
                  </a:lnTo>
                  <a:lnTo>
                    <a:pt x="13268" y="248179"/>
                  </a:lnTo>
                  <a:lnTo>
                    <a:pt x="14370" y="229505"/>
                  </a:lnTo>
                  <a:lnTo>
                    <a:pt x="15105" y="211213"/>
                  </a:lnTo>
                  <a:lnTo>
                    <a:pt x="16764" y="193175"/>
                  </a:lnTo>
                  <a:lnTo>
                    <a:pt x="19038" y="175307"/>
                  </a:lnTo>
                  <a:lnTo>
                    <a:pt x="21723" y="157551"/>
                  </a:lnTo>
                  <a:lnTo>
                    <a:pt x="24682" y="141040"/>
                  </a:lnTo>
                  <a:lnTo>
                    <a:pt x="27822" y="125358"/>
                  </a:lnTo>
                  <a:lnTo>
                    <a:pt x="31085" y="110228"/>
                  </a:lnTo>
                  <a:lnTo>
                    <a:pt x="35597" y="95468"/>
                  </a:lnTo>
                  <a:lnTo>
                    <a:pt x="40943" y="80953"/>
                  </a:lnTo>
                  <a:lnTo>
                    <a:pt x="46844" y="66602"/>
                  </a:lnTo>
                  <a:lnTo>
                    <a:pt x="51946" y="53528"/>
                  </a:lnTo>
                  <a:lnTo>
                    <a:pt x="60732" y="29654"/>
                  </a:lnTo>
                  <a:lnTo>
                    <a:pt x="67048" y="19548"/>
                  </a:lnTo>
                  <a:lnTo>
                    <a:pt x="74765" y="10473"/>
                  </a:lnTo>
                  <a:lnTo>
                    <a:pt x="83415" y="2086"/>
                  </a:lnTo>
                  <a:lnTo>
                    <a:pt x="92688" y="0"/>
                  </a:lnTo>
                  <a:lnTo>
                    <a:pt x="102376" y="2116"/>
                  </a:lnTo>
                  <a:lnTo>
                    <a:pt x="112340" y="7032"/>
                  </a:lnTo>
                  <a:lnTo>
                    <a:pt x="120152" y="13815"/>
                  </a:lnTo>
                  <a:lnTo>
                    <a:pt x="126528" y="21844"/>
                  </a:lnTo>
                  <a:lnTo>
                    <a:pt x="131947" y="30702"/>
                  </a:lnTo>
                  <a:lnTo>
                    <a:pt x="136729" y="41281"/>
                  </a:lnTo>
                  <a:lnTo>
                    <a:pt x="141085" y="53009"/>
                  </a:lnTo>
                  <a:lnTo>
                    <a:pt x="145158" y="65502"/>
                  </a:lnTo>
                  <a:lnTo>
                    <a:pt x="147873" y="79674"/>
                  </a:lnTo>
                  <a:lnTo>
                    <a:pt x="149683" y="94965"/>
                  </a:lnTo>
                  <a:lnTo>
                    <a:pt x="150890" y="111002"/>
                  </a:lnTo>
                  <a:lnTo>
                    <a:pt x="152863" y="128705"/>
                  </a:lnTo>
                  <a:lnTo>
                    <a:pt x="158172" y="167073"/>
                  </a:lnTo>
                  <a:lnTo>
                    <a:pt x="160055" y="187121"/>
                  </a:lnTo>
                  <a:lnTo>
                    <a:pt x="161311" y="207498"/>
                  </a:lnTo>
                  <a:lnTo>
                    <a:pt x="162705" y="248837"/>
                  </a:lnTo>
                  <a:lnTo>
                    <a:pt x="163674" y="347921"/>
                  </a:lnTo>
                  <a:lnTo>
                    <a:pt x="164892" y="366118"/>
                  </a:lnTo>
                  <a:lnTo>
                    <a:pt x="166872" y="384091"/>
                  </a:lnTo>
                  <a:lnTo>
                    <a:pt x="169361" y="401917"/>
                  </a:lnTo>
                  <a:lnTo>
                    <a:pt x="171020" y="418475"/>
                  </a:lnTo>
                  <a:lnTo>
                    <a:pt x="172127" y="434189"/>
                  </a:lnTo>
                  <a:lnTo>
                    <a:pt x="172864" y="449339"/>
                  </a:lnTo>
                  <a:lnTo>
                    <a:pt x="174524" y="462945"/>
                  </a:lnTo>
                  <a:lnTo>
                    <a:pt x="176800" y="475521"/>
                  </a:lnTo>
                  <a:lnTo>
                    <a:pt x="184857" y="53222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987826" y="4480497"/>
              <a:ext cx="147247" cy="1"/>
            </a:xfrm>
            <a:custGeom>
              <a:avLst/>
              <a:gdLst/>
              <a:ahLst/>
              <a:cxnLst/>
              <a:rect l="0" t="0" r="0" b="0"/>
              <a:pathLst>
                <a:path w="147247" h="1">
                  <a:moveTo>
                    <a:pt x="0" y="0"/>
                  </a:move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40248" y="4381485"/>
              <a:ext cx="115695" cy="274501"/>
            </a:xfrm>
            <a:custGeom>
              <a:avLst/>
              <a:gdLst/>
              <a:ahLst/>
              <a:cxnLst/>
              <a:rect l="0" t="0" r="0" b="0"/>
              <a:pathLst>
                <a:path w="115695" h="274501">
                  <a:moveTo>
                    <a:pt x="0" y="4353"/>
                  </a:moveTo>
                  <a:lnTo>
                    <a:pt x="5583" y="21103"/>
                  </a:lnTo>
                  <a:lnTo>
                    <a:pt x="7228" y="31880"/>
                  </a:lnTo>
                  <a:lnTo>
                    <a:pt x="8325" y="44909"/>
                  </a:lnTo>
                  <a:lnTo>
                    <a:pt x="9056" y="59437"/>
                  </a:lnTo>
                  <a:lnTo>
                    <a:pt x="10712" y="72629"/>
                  </a:lnTo>
                  <a:lnTo>
                    <a:pt x="12984" y="84929"/>
                  </a:lnTo>
                  <a:lnTo>
                    <a:pt x="15668" y="96635"/>
                  </a:lnTo>
                  <a:lnTo>
                    <a:pt x="17457" y="109113"/>
                  </a:lnTo>
                  <a:lnTo>
                    <a:pt x="18650" y="122107"/>
                  </a:lnTo>
                  <a:lnTo>
                    <a:pt x="19445" y="135443"/>
                  </a:lnTo>
                  <a:lnTo>
                    <a:pt x="18806" y="149009"/>
                  </a:lnTo>
                  <a:lnTo>
                    <a:pt x="17212" y="162727"/>
                  </a:lnTo>
                  <a:lnTo>
                    <a:pt x="14981" y="176548"/>
                  </a:lnTo>
                  <a:lnTo>
                    <a:pt x="13493" y="192773"/>
                  </a:lnTo>
                  <a:lnTo>
                    <a:pt x="12501" y="210601"/>
                  </a:lnTo>
                  <a:lnTo>
                    <a:pt x="11840" y="229499"/>
                  </a:lnTo>
                  <a:lnTo>
                    <a:pt x="12568" y="245603"/>
                  </a:lnTo>
                  <a:lnTo>
                    <a:pt x="14222" y="259845"/>
                  </a:lnTo>
                  <a:lnTo>
                    <a:pt x="16493" y="272845"/>
                  </a:lnTo>
                  <a:lnTo>
                    <a:pt x="16838" y="274500"/>
                  </a:lnTo>
                  <a:lnTo>
                    <a:pt x="14106" y="257641"/>
                  </a:lnTo>
                  <a:lnTo>
                    <a:pt x="12910" y="245667"/>
                  </a:lnTo>
                  <a:lnTo>
                    <a:pt x="12112" y="233009"/>
                  </a:lnTo>
                  <a:lnTo>
                    <a:pt x="11581" y="219896"/>
                  </a:lnTo>
                  <a:lnTo>
                    <a:pt x="10990" y="192860"/>
                  </a:lnTo>
                  <a:lnTo>
                    <a:pt x="10833" y="179107"/>
                  </a:lnTo>
                  <a:lnTo>
                    <a:pt x="11896" y="164094"/>
                  </a:lnTo>
                  <a:lnTo>
                    <a:pt x="13774" y="148243"/>
                  </a:lnTo>
                  <a:lnTo>
                    <a:pt x="16194" y="131832"/>
                  </a:lnTo>
                  <a:lnTo>
                    <a:pt x="18977" y="116218"/>
                  </a:lnTo>
                  <a:lnTo>
                    <a:pt x="22000" y="101133"/>
                  </a:lnTo>
                  <a:lnTo>
                    <a:pt x="35249" y="37753"/>
                  </a:lnTo>
                  <a:lnTo>
                    <a:pt x="39860" y="24283"/>
                  </a:lnTo>
                  <a:lnTo>
                    <a:pt x="45271" y="12965"/>
                  </a:lnTo>
                  <a:lnTo>
                    <a:pt x="51216" y="3083"/>
                  </a:lnTo>
                  <a:lnTo>
                    <a:pt x="57516" y="0"/>
                  </a:lnTo>
                  <a:lnTo>
                    <a:pt x="64054" y="1451"/>
                  </a:lnTo>
                  <a:lnTo>
                    <a:pt x="70750" y="5924"/>
                  </a:lnTo>
                  <a:lnTo>
                    <a:pt x="76382" y="12412"/>
                  </a:lnTo>
                  <a:lnTo>
                    <a:pt x="81306" y="20243"/>
                  </a:lnTo>
                  <a:lnTo>
                    <a:pt x="85757" y="28970"/>
                  </a:lnTo>
                  <a:lnTo>
                    <a:pt x="88724" y="39462"/>
                  </a:lnTo>
                  <a:lnTo>
                    <a:pt x="90702" y="51132"/>
                  </a:lnTo>
                  <a:lnTo>
                    <a:pt x="92021" y="63586"/>
                  </a:lnTo>
                  <a:lnTo>
                    <a:pt x="94069" y="76563"/>
                  </a:lnTo>
                  <a:lnTo>
                    <a:pt x="96602" y="89889"/>
                  </a:lnTo>
                  <a:lnTo>
                    <a:pt x="99460" y="103447"/>
                  </a:lnTo>
                  <a:lnTo>
                    <a:pt x="101366" y="118329"/>
                  </a:lnTo>
                  <a:lnTo>
                    <a:pt x="102636" y="134094"/>
                  </a:lnTo>
                  <a:lnTo>
                    <a:pt x="103482" y="150447"/>
                  </a:lnTo>
                  <a:lnTo>
                    <a:pt x="104423" y="181082"/>
                  </a:lnTo>
                  <a:lnTo>
                    <a:pt x="104674" y="195795"/>
                  </a:lnTo>
                  <a:lnTo>
                    <a:pt x="106010" y="209110"/>
                  </a:lnTo>
                  <a:lnTo>
                    <a:pt x="115694" y="2672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431973" y="4396356"/>
              <a:ext cx="92251" cy="273458"/>
            </a:xfrm>
            <a:custGeom>
              <a:avLst/>
              <a:gdLst/>
              <a:ahLst/>
              <a:cxnLst/>
              <a:rect l="0" t="0" r="0" b="0"/>
              <a:pathLst>
                <a:path w="92251" h="273458">
                  <a:moveTo>
                    <a:pt x="60697" y="0"/>
                  </a:moveTo>
                  <a:lnTo>
                    <a:pt x="38364" y="11166"/>
                  </a:lnTo>
                  <a:lnTo>
                    <a:pt x="30616" y="19131"/>
                  </a:lnTo>
                  <a:lnTo>
                    <a:pt x="24283" y="29114"/>
                  </a:lnTo>
                  <a:lnTo>
                    <a:pt x="18892" y="40445"/>
                  </a:lnTo>
                  <a:lnTo>
                    <a:pt x="14129" y="51504"/>
                  </a:lnTo>
                  <a:lnTo>
                    <a:pt x="9785" y="62383"/>
                  </a:lnTo>
                  <a:lnTo>
                    <a:pt x="5721" y="73141"/>
                  </a:lnTo>
                  <a:lnTo>
                    <a:pt x="3011" y="87325"/>
                  </a:lnTo>
                  <a:lnTo>
                    <a:pt x="1205" y="103793"/>
                  </a:lnTo>
                  <a:lnTo>
                    <a:pt x="0" y="121783"/>
                  </a:lnTo>
                  <a:lnTo>
                    <a:pt x="366" y="137282"/>
                  </a:lnTo>
                  <a:lnTo>
                    <a:pt x="1779" y="151121"/>
                  </a:lnTo>
                  <a:lnTo>
                    <a:pt x="3889" y="163853"/>
                  </a:lnTo>
                  <a:lnTo>
                    <a:pt x="5296" y="177015"/>
                  </a:lnTo>
                  <a:lnTo>
                    <a:pt x="6233" y="190465"/>
                  </a:lnTo>
                  <a:lnTo>
                    <a:pt x="6859" y="204105"/>
                  </a:lnTo>
                  <a:lnTo>
                    <a:pt x="10781" y="210862"/>
                  </a:lnTo>
                  <a:lnTo>
                    <a:pt x="16903" y="213029"/>
                  </a:lnTo>
                  <a:lnTo>
                    <a:pt x="24489" y="212137"/>
                  </a:lnTo>
                  <a:lnTo>
                    <a:pt x="30715" y="208036"/>
                  </a:lnTo>
                  <a:lnTo>
                    <a:pt x="36035" y="201796"/>
                  </a:lnTo>
                  <a:lnTo>
                    <a:pt x="40750" y="194130"/>
                  </a:lnTo>
                  <a:lnTo>
                    <a:pt x="45062" y="182008"/>
                  </a:lnTo>
                  <a:lnTo>
                    <a:pt x="49105" y="166915"/>
                  </a:lnTo>
                  <a:lnTo>
                    <a:pt x="52969" y="149841"/>
                  </a:lnTo>
                  <a:lnTo>
                    <a:pt x="60379" y="112172"/>
                  </a:lnTo>
                  <a:lnTo>
                    <a:pt x="63991" y="92311"/>
                  </a:lnTo>
                  <a:lnTo>
                    <a:pt x="71121" y="57777"/>
                  </a:lnTo>
                  <a:lnTo>
                    <a:pt x="74658" y="42024"/>
                  </a:lnTo>
                  <a:lnTo>
                    <a:pt x="75847" y="36196"/>
                  </a:lnTo>
                  <a:lnTo>
                    <a:pt x="75472" y="36986"/>
                  </a:lnTo>
                  <a:lnTo>
                    <a:pt x="74053" y="42187"/>
                  </a:lnTo>
                  <a:lnTo>
                    <a:pt x="73107" y="53834"/>
                  </a:lnTo>
                  <a:lnTo>
                    <a:pt x="72476" y="69779"/>
                  </a:lnTo>
                  <a:lnTo>
                    <a:pt x="71589" y="128188"/>
                  </a:lnTo>
                  <a:lnTo>
                    <a:pt x="71464" y="148565"/>
                  </a:lnTo>
                  <a:lnTo>
                    <a:pt x="72550" y="165654"/>
                  </a:lnTo>
                  <a:lnTo>
                    <a:pt x="74442" y="180553"/>
                  </a:lnTo>
                  <a:lnTo>
                    <a:pt x="76872" y="193992"/>
                  </a:lnTo>
                  <a:lnTo>
                    <a:pt x="79661" y="207626"/>
                  </a:lnTo>
                  <a:lnTo>
                    <a:pt x="82689" y="221389"/>
                  </a:lnTo>
                  <a:lnTo>
                    <a:pt x="92250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587329" y="4196521"/>
              <a:ext cx="31554" cy="410187"/>
            </a:xfrm>
            <a:custGeom>
              <a:avLst/>
              <a:gdLst/>
              <a:ahLst/>
              <a:cxnLst/>
              <a:rect l="0" t="0" r="0" b="0"/>
              <a:pathLst>
                <a:path w="31554" h="410187">
                  <a:moveTo>
                    <a:pt x="0" y="0"/>
                  </a:moveTo>
                  <a:lnTo>
                    <a:pt x="0" y="217482"/>
                  </a:lnTo>
                  <a:lnTo>
                    <a:pt x="1168" y="233803"/>
                  </a:lnTo>
                  <a:lnTo>
                    <a:pt x="3116" y="249359"/>
                  </a:lnTo>
                  <a:lnTo>
                    <a:pt x="5583" y="264404"/>
                  </a:lnTo>
                  <a:lnTo>
                    <a:pt x="7228" y="280277"/>
                  </a:lnTo>
                  <a:lnTo>
                    <a:pt x="8324" y="296702"/>
                  </a:lnTo>
                  <a:lnTo>
                    <a:pt x="9055" y="313495"/>
                  </a:lnTo>
                  <a:lnTo>
                    <a:pt x="10711" y="328196"/>
                  </a:lnTo>
                  <a:lnTo>
                    <a:pt x="12984" y="341503"/>
                  </a:lnTo>
                  <a:lnTo>
                    <a:pt x="15668" y="353880"/>
                  </a:lnTo>
                  <a:lnTo>
                    <a:pt x="18625" y="365637"/>
                  </a:lnTo>
                  <a:lnTo>
                    <a:pt x="21766" y="376981"/>
                  </a:lnTo>
                  <a:lnTo>
                    <a:pt x="31553" y="4101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681987" y="4406873"/>
              <a:ext cx="73624" cy="189318"/>
            </a:xfrm>
            <a:custGeom>
              <a:avLst/>
              <a:gdLst/>
              <a:ahLst/>
              <a:cxnLst/>
              <a:rect l="0" t="0" r="0" b="0"/>
              <a:pathLst>
                <a:path w="73624" h="189318">
                  <a:moveTo>
                    <a:pt x="0" y="0"/>
                  </a:moveTo>
                  <a:lnTo>
                    <a:pt x="5584" y="27917"/>
                  </a:lnTo>
                  <a:lnTo>
                    <a:pt x="9565" y="41984"/>
                  </a:lnTo>
                  <a:lnTo>
                    <a:pt x="14557" y="57205"/>
                  </a:lnTo>
                  <a:lnTo>
                    <a:pt x="20223" y="73196"/>
                  </a:lnTo>
                  <a:lnTo>
                    <a:pt x="25168" y="89699"/>
                  </a:lnTo>
                  <a:lnTo>
                    <a:pt x="29634" y="106544"/>
                  </a:lnTo>
                  <a:lnTo>
                    <a:pt x="33779" y="123618"/>
                  </a:lnTo>
                  <a:lnTo>
                    <a:pt x="40049" y="138506"/>
                  </a:lnTo>
                  <a:lnTo>
                    <a:pt x="47734" y="151937"/>
                  </a:lnTo>
                  <a:lnTo>
                    <a:pt x="73623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766128" y="4396356"/>
              <a:ext cx="21036" cy="399670"/>
            </a:xfrm>
            <a:custGeom>
              <a:avLst/>
              <a:gdLst/>
              <a:ahLst/>
              <a:cxnLst/>
              <a:rect l="0" t="0" r="0" b="0"/>
              <a:pathLst>
                <a:path w="21036" h="399670">
                  <a:moveTo>
                    <a:pt x="21035" y="0"/>
                  </a:moveTo>
                  <a:lnTo>
                    <a:pt x="21035" y="22333"/>
                  </a:lnTo>
                  <a:lnTo>
                    <a:pt x="19866" y="35924"/>
                  </a:lnTo>
                  <a:lnTo>
                    <a:pt x="17919" y="51996"/>
                  </a:lnTo>
                  <a:lnTo>
                    <a:pt x="15452" y="69723"/>
                  </a:lnTo>
                  <a:lnTo>
                    <a:pt x="12638" y="86215"/>
                  </a:lnTo>
                  <a:lnTo>
                    <a:pt x="9594" y="101884"/>
                  </a:lnTo>
                  <a:lnTo>
                    <a:pt x="6396" y="117005"/>
                  </a:lnTo>
                  <a:lnTo>
                    <a:pt x="4264" y="132928"/>
                  </a:lnTo>
                  <a:lnTo>
                    <a:pt x="2843" y="149387"/>
                  </a:lnTo>
                  <a:lnTo>
                    <a:pt x="1895" y="166203"/>
                  </a:lnTo>
                  <a:lnTo>
                    <a:pt x="842" y="197352"/>
                  </a:lnTo>
                  <a:lnTo>
                    <a:pt x="166" y="261021"/>
                  </a:lnTo>
                  <a:lnTo>
                    <a:pt x="0" y="3996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766128" y="48065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871304" y="4316601"/>
              <a:ext cx="199835" cy="279319"/>
            </a:xfrm>
            <a:custGeom>
              <a:avLst/>
              <a:gdLst/>
              <a:ahLst/>
              <a:cxnLst/>
              <a:rect l="0" t="0" r="0" b="0"/>
              <a:pathLst>
                <a:path w="199835" h="279319">
                  <a:moveTo>
                    <a:pt x="0" y="27167"/>
                  </a:moveTo>
                  <a:lnTo>
                    <a:pt x="11167" y="10417"/>
                  </a:lnTo>
                  <a:lnTo>
                    <a:pt x="19131" y="5482"/>
                  </a:lnTo>
                  <a:lnTo>
                    <a:pt x="29115" y="2193"/>
                  </a:lnTo>
                  <a:lnTo>
                    <a:pt x="40445" y="0"/>
                  </a:lnTo>
                  <a:lnTo>
                    <a:pt x="51504" y="875"/>
                  </a:lnTo>
                  <a:lnTo>
                    <a:pt x="62383" y="3796"/>
                  </a:lnTo>
                  <a:lnTo>
                    <a:pt x="73141" y="8080"/>
                  </a:lnTo>
                  <a:lnTo>
                    <a:pt x="81482" y="14443"/>
                  </a:lnTo>
                  <a:lnTo>
                    <a:pt x="88212" y="22189"/>
                  </a:lnTo>
                  <a:lnTo>
                    <a:pt x="93866" y="30860"/>
                  </a:lnTo>
                  <a:lnTo>
                    <a:pt x="97636" y="42484"/>
                  </a:lnTo>
                  <a:lnTo>
                    <a:pt x="100150" y="56076"/>
                  </a:lnTo>
                  <a:lnTo>
                    <a:pt x="101825" y="70981"/>
                  </a:lnTo>
                  <a:lnTo>
                    <a:pt x="101773" y="84423"/>
                  </a:lnTo>
                  <a:lnTo>
                    <a:pt x="100570" y="96890"/>
                  </a:lnTo>
                  <a:lnTo>
                    <a:pt x="98599" y="108708"/>
                  </a:lnTo>
                  <a:lnTo>
                    <a:pt x="96117" y="120092"/>
                  </a:lnTo>
                  <a:lnTo>
                    <a:pt x="93294" y="131187"/>
                  </a:lnTo>
                  <a:lnTo>
                    <a:pt x="90243" y="142090"/>
                  </a:lnTo>
                  <a:lnTo>
                    <a:pt x="85871" y="152864"/>
                  </a:lnTo>
                  <a:lnTo>
                    <a:pt x="80620" y="163553"/>
                  </a:lnTo>
                  <a:lnTo>
                    <a:pt x="74782" y="174185"/>
                  </a:lnTo>
                  <a:lnTo>
                    <a:pt x="69721" y="184779"/>
                  </a:lnTo>
                  <a:lnTo>
                    <a:pt x="65179" y="195347"/>
                  </a:lnTo>
                  <a:lnTo>
                    <a:pt x="60982" y="205898"/>
                  </a:lnTo>
                  <a:lnTo>
                    <a:pt x="55847" y="217607"/>
                  </a:lnTo>
                  <a:lnTo>
                    <a:pt x="43908" y="243082"/>
                  </a:lnTo>
                  <a:lnTo>
                    <a:pt x="36284" y="254082"/>
                  </a:lnTo>
                  <a:lnTo>
                    <a:pt x="27695" y="263753"/>
                  </a:lnTo>
                  <a:lnTo>
                    <a:pt x="18463" y="272538"/>
                  </a:lnTo>
                  <a:lnTo>
                    <a:pt x="15815" y="277225"/>
                  </a:lnTo>
                  <a:lnTo>
                    <a:pt x="17555" y="279182"/>
                  </a:lnTo>
                  <a:lnTo>
                    <a:pt x="22221" y="279318"/>
                  </a:lnTo>
                  <a:lnTo>
                    <a:pt x="30006" y="278239"/>
                  </a:lnTo>
                  <a:lnTo>
                    <a:pt x="39871" y="276352"/>
                  </a:lnTo>
                  <a:lnTo>
                    <a:pt x="63296" y="271139"/>
                  </a:lnTo>
                  <a:lnTo>
                    <a:pt x="89290" y="264926"/>
                  </a:lnTo>
                  <a:lnTo>
                    <a:pt x="102766" y="262802"/>
                  </a:lnTo>
                  <a:lnTo>
                    <a:pt x="116424" y="261386"/>
                  </a:lnTo>
                  <a:lnTo>
                    <a:pt x="130204" y="260442"/>
                  </a:lnTo>
                  <a:lnTo>
                    <a:pt x="144065" y="259813"/>
                  </a:lnTo>
                  <a:lnTo>
                    <a:pt x="199834" y="25855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871304" y="4448944"/>
              <a:ext cx="157765" cy="21036"/>
            </a:xfrm>
            <a:custGeom>
              <a:avLst/>
              <a:gdLst/>
              <a:ahLst/>
              <a:cxnLst/>
              <a:rect l="0" t="0" r="0" b="0"/>
              <a:pathLst>
                <a:path w="157765" h="21036">
                  <a:moveTo>
                    <a:pt x="0" y="0"/>
                  </a:moveTo>
                  <a:lnTo>
                    <a:pt x="22334" y="0"/>
                  </a:lnTo>
                  <a:lnTo>
                    <a:pt x="33587" y="1168"/>
                  </a:lnTo>
                  <a:lnTo>
                    <a:pt x="45764" y="3116"/>
                  </a:lnTo>
                  <a:lnTo>
                    <a:pt x="58556" y="5583"/>
                  </a:lnTo>
                  <a:lnTo>
                    <a:pt x="70590" y="8397"/>
                  </a:lnTo>
                  <a:lnTo>
                    <a:pt x="82119" y="11441"/>
                  </a:lnTo>
                  <a:lnTo>
                    <a:pt x="93310" y="14639"/>
                  </a:lnTo>
                  <a:lnTo>
                    <a:pt x="105446" y="16771"/>
                  </a:lnTo>
                  <a:lnTo>
                    <a:pt x="118211" y="18192"/>
                  </a:lnTo>
                  <a:lnTo>
                    <a:pt x="157764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123726" y="4322733"/>
              <a:ext cx="1" cy="252423"/>
            </a:xfrm>
            <a:custGeom>
              <a:avLst/>
              <a:gdLst/>
              <a:ahLst/>
              <a:cxnLst/>
              <a:rect l="0" t="0" r="0" b="0"/>
              <a:pathLst>
                <a:path w="1" h="252423">
                  <a:moveTo>
                    <a:pt x="0" y="0"/>
                  </a:move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207867" y="4301697"/>
              <a:ext cx="115695" cy="273459"/>
            </a:xfrm>
            <a:custGeom>
              <a:avLst/>
              <a:gdLst/>
              <a:ahLst/>
              <a:cxnLst/>
              <a:rect l="0" t="0" r="0" b="0"/>
              <a:pathLst>
                <a:path w="115695" h="273459">
                  <a:moveTo>
                    <a:pt x="0" y="0"/>
                  </a:moveTo>
                  <a:lnTo>
                    <a:pt x="5584" y="22334"/>
                  </a:lnTo>
                  <a:lnTo>
                    <a:pt x="7228" y="34756"/>
                  </a:lnTo>
                  <a:lnTo>
                    <a:pt x="8325" y="48880"/>
                  </a:lnTo>
                  <a:lnTo>
                    <a:pt x="9056" y="64140"/>
                  </a:lnTo>
                  <a:lnTo>
                    <a:pt x="9868" y="93560"/>
                  </a:lnTo>
                  <a:lnTo>
                    <a:pt x="10479" y="192758"/>
                  </a:lnTo>
                  <a:lnTo>
                    <a:pt x="10506" y="240458"/>
                  </a:lnTo>
                  <a:lnTo>
                    <a:pt x="11679" y="247952"/>
                  </a:lnTo>
                  <a:lnTo>
                    <a:pt x="13629" y="249442"/>
                  </a:lnTo>
                  <a:lnTo>
                    <a:pt x="16098" y="246930"/>
                  </a:lnTo>
                  <a:lnTo>
                    <a:pt x="18912" y="238243"/>
                  </a:lnTo>
                  <a:lnTo>
                    <a:pt x="21957" y="225440"/>
                  </a:lnTo>
                  <a:lnTo>
                    <a:pt x="25156" y="209893"/>
                  </a:lnTo>
                  <a:lnTo>
                    <a:pt x="27288" y="192517"/>
                  </a:lnTo>
                  <a:lnTo>
                    <a:pt x="28709" y="173921"/>
                  </a:lnTo>
                  <a:lnTo>
                    <a:pt x="30289" y="136898"/>
                  </a:lnTo>
                  <a:lnTo>
                    <a:pt x="30991" y="104862"/>
                  </a:lnTo>
                  <a:lnTo>
                    <a:pt x="33516" y="89774"/>
                  </a:lnTo>
                  <a:lnTo>
                    <a:pt x="37536" y="75042"/>
                  </a:lnTo>
                  <a:lnTo>
                    <a:pt x="42553" y="60546"/>
                  </a:lnTo>
                  <a:lnTo>
                    <a:pt x="48235" y="48544"/>
                  </a:lnTo>
                  <a:lnTo>
                    <a:pt x="54361" y="38206"/>
                  </a:lnTo>
                  <a:lnTo>
                    <a:pt x="60781" y="28977"/>
                  </a:lnTo>
                  <a:lnTo>
                    <a:pt x="66231" y="26330"/>
                  </a:lnTo>
                  <a:lnTo>
                    <a:pt x="71032" y="28071"/>
                  </a:lnTo>
                  <a:lnTo>
                    <a:pt x="75402" y="32738"/>
                  </a:lnTo>
                  <a:lnTo>
                    <a:pt x="79483" y="39355"/>
                  </a:lnTo>
                  <a:lnTo>
                    <a:pt x="83373" y="47272"/>
                  </a:lnTo>
                  <a:lnTo>
                    <a:pt x="87135" y="56055"/>
                  </a:lnTo>
                  <a:lnTo>
                    <a:pt x="89643" y="68923"/>
                  </a:lnTo>
                  <a:lnTo>
                    <a:pt x="91315" y="84513"/>
                  </a:lnTo>
                  <a:lnTo>
                    <a:pt x="92430" y="101919"/>
                  </a:lnTo>
                  <a:lnTo>
                    <a:pt x="93668" y="133723"/>
                  </a:lnTo>
                  <a:lnTo>
                    <a:pt x="93998" y="148749"/>
                  </a:lnTo>
                  <a:lnTo>
                    <a:pt x="95387" y="162271"/>
                  </a:lnTo>
                  <a:lnTo>
                    <a:pt x="97481" y="174792"/>
                  </a:lnTo>
                  <a:lnTo>
                    <a:pt x="106012" y="215398"/>
                  </a:lnTo>
                  <a:lnTo>
                    <a:pt x="115694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376148" y="4306631"/>
              <a:ext cx="141406" cy="578825"/>
            </a:xfrm>
            <a:custGeom>
              <a:avLst/>
              <a:gdLst/>
              <a:ahLst/>
              <a:cxnLst/>
              <a:rect l="0" t="0" r="0" b="0"/>
              <a:pathLst>
                <a:path w="141406" h="578825">
                  <a:moveTo>
                    <a:pt x="84141" y="5584"/>
                  </a:moveTo>
                  <a:lnTo>
                    <a:pt x="67391" y="0"/>
                  </a:lnTo>
                  <a:lnTo>
                    <a:pt x="60120" y="693"/>
                  </a:lnTo>
                  <a:lnTo>
                    <a:pt x="52935" y="3492"/>
                  </a:lnTo>
                  <a:lnTo>
                    <a:pt x="45808" y="7695"/>
                  </a:lnTo>
                  <a:lnTo>
                    <a:pt x="38719" y="15172"/>
                  </a:lnTo>
                  <a:lnTo>
                    <a:pt x="31656" y="24830"/>
                  </a:lnTo>
                  <a:lnTo>
                    <a:pt x="24610" y="35944"/>
                  </a:lnTo>
                  <a:lnTo>
                    <a:pt x="19913" y="48028"/>
                  </a:lnTo>
                  <a:lnTo>
                    <a:pt x="16781" y="60759"/>
                  </a:lnTo>
                  <a:lnTo>
                    <a:pt x="14694" y="73920"/>
                  </a:lnTo>
                  <a:lnTo>
                    <a:pt x="12133" y="86200"/>
                  </a:lnTo>
                  <a:lnTo>
                    <a:pt x="9258" y="97892"/>
                  </a:lnTo>
                  <a:lnTo>
                    <a:pt x="6172" y="109194"/>
                  </a:lnTo>
                  <a:lnTo>
                    <a:pt x="4115" y="121402"/>
                  </a:lnTo>
                  <a:lnTo>
                    <a:pt x="2743" y="134215"/>
                  </a:lnTo>
                  <a:lnTo>
                    <a:pt x="1829" y="147432"/>
                  </a:lnTo>
                  <a:lnTo>
                    <a:pt x="2388" y="162086"/>
                  </a:lnTo>
                  <a:lnTo>
                    <a:pt x="3929" y="177699"/>
                  </a:lnTo>
                  <a:lnTo>
                    <a:pt x="6126" y="193950"/>
                  </a:lnTo>
                  <a:lnTo>
                    <a:pt x="9927" y="207122"/>
                  </a:lnTo>
                  <a:lnTo>
                    <a:pt x="14799" y="218240"/>
                  </a:lnTo>
                  <a:lnTo>
                    <a:pt x="20384" y="227990"/>
                  </a:lnTo>
                  <a:lnTo>
                    <a:pt x="26444" y="232152"/>
                  </a:lnTo>
                  <a:lnTo>
                    <a:pt x="32822" y="232590"/>
                  </a:lnTo>
                  <a:lnTo>
                    <a:pt x="39411" y="230544"/>
                  </a:lnTo>
                  <a:lnTo>
                    <a:pt x="44972" y="223338"/>
                  </a:lnTo>
                  <a:lnTo>
                    <a:pt x="49848" y="212690"/>
                  </a:lnTo>
                  <a:lnTo>
                    <a:pt x="66071" y="164784"/>
                  </a:lnTo>
                  <a:lnTo>
                    <a:pt x="68589" y="151451"/>
                  </a:lnTo>
                  <a:lnTo>
                    <a:pt x="70267" y="136718"/>
                  </a:lnTo>
                  <a:lnTo>
                    <a:pt x="71386" y="121054"/>
                  </a:lnTo>
                  <a:lnTo>
                    <a:pt x="70964" y="105936"/>
                  </a:lnTo>
                  <a:lnTo>
                    <a:pt x="69513" y="91183"/>
                  </a:lnTo>
                  <a:lnTo>
                    <a:pt x="67377" y="76674"/>
                  </a:lnTo>
                  <a:lnTo>
                    <a:pt x="65954" y="71675"/>
                  </a:lnTo>
                  <a:lnTo>
                    <a:pt x="65004" y="73017"/>
                  </a:lnTo>
                  <a:lnTo>
                    <a:pt x="64372" y="78586"/>
                  </a:lnTo>
                  <a:lnTo>
                    <a:pt x="66785" y="94123"/>
                  </a:lnTo>
                  <a:lnTo>
                    <a:pt x="69065" y="103175"/>
                  </a:lnTo>
                  <a:lnTo>
                    <a:pt x="70585" y="113883"/>
                  </a:lnTo>
                  <a:lnTo>
                    <a:pt x="71598" y="125697"/>
                  </a:lnTo>
                  <a:lnTo>
                    <a:pt x="72273" y="138247"/>
                  </a:lnTo>
                  <a:lnTo>
                    <a:pt x="73892" y="151289"/>
                  </a:lnTo>
                  <a:lnTo>
                    <a:pt x="76140" y="164657"/>
                  </a:lnTo>
                  <a:lnTo>
                    <a:pt x="98312" y="276228"/>
                  </a:lnTo>
                  <a:lnTo>
                    <a:pt x="105242" y="307786"/>
                  </a:lnTo>
                  <a:lnTo>
                    <a:pt x="112217" y="338562"/>
                  </a:lnTo>
                  <a:lnTo>
                    <a:pt x="122714" y="387570"/>
                  </a:lnTo>
                  <a:lnTo>
                    <a:pt x="129722" y="417650"/>
                  </a:lnTo>
                  <a:lnTo>
                    <a:pt x="133226" y="434552"/>
                  </a:lnTo>
                  <a:lnTo>
                    <a:pt x="140236" y="472031"/>
                  </a:lnTo>
                  <a:lnTo>
                    <a:pt x="141405" y="490674"/>
                  </a:lnTo>
                  <a:lnTo>
                    <a:pt x="141015" y="508945"/>
                  </a:lnTo>
                  <a:lnTo>
                    <a:pt x="139586" y="526968"/>
                  </a:lnTo>
                  <a:lnTo>
                    <a:pt x="136297" y="541322"/>
                  </a:lnTo>
                  <a:lnTo>
                    <a:pt x="131766" y="553228"/>
                  </a:lnTo>
                  <a:lnTo>
                    <a:pt x="126409" y="563503"/>
                  </a:lnTo>
                  <a:lnTo>
                    <a:pt x="118163" y="570352"/>
                  </a:lnTo>
                  <a:lnTo>
                    <a:pt x="107991" y="574919"/>
                  </a:lnTo>
                  <a:lnTo>
                    <a:pt x="96535" y="577963"/>
                  </a:lnTo>
                  <a:lnTo>
                    <a:pt x="84224" y="578824"/>
                  </a:lnTo>
                  <a:lnTo>
                    <a:pt x="71342" y="578230"/>
                  </a:lnTo>
                  <a:lnTo>
                    <a:pt x="58079" y="576665"/>
                  </a:lnTo>
                  <a:lnTo>
                    <a:pt x="45731" y="572115"/>
                  </a:lnTo>
                  <a:lnTo>
                    <a:pt x="33993" y="565577"/>
                  </a:lnTo>
                  <a:lnTo>
                    <a:pt x="0" y="5419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819866" y="4285120"/>
              <a:ext cx="156439" cy="260735"/>
            </a:xfrm>
            <a:custGeom>
              <a:avLst/>
              <a:gdLst/>
              <a:ahLst/>
              <a:cxnLst/>
              <a:rect l="0" t="0" r="0" b="0"/>
              <a:pathLst>
                <a:path w="156439" h="260735">
                  <a:moveTo>
                    <a:pt x="155786" y="6060"/>
                  </a:moveTo>
                  <a:lnTo>
                    <a:pt x="133452" y="476"/>
                  </a:lnTo>
                  <a:lnTo>
                    <a:pt x="121030" y="0"/>
                  </a:lnTo>
                  <a:lnTo>
                    <a:pt x="106906" y="852"/>
                  </a:lnTo>
                  <a:lnTo>
                    <a:pt x="91646" y="2588"/>
                  </a:lnTo>
                  <a:lnTo>
                    <a:pt x="76799" y="6082"/>
                  </a:lnTo>
                  <a:lnTo>
                    <a:pt x="62226" y="10749"/>
                  </a:lnTo>
                  <a:lnTo>
                    <a:pt x="47836" y="16198"/>
                  </a:lnTo>
                  <a:lnTo>
                    <a:pt x="34737" y="22167"/>
                  </a:lnTo>
                  <a:lnTo>
                    <a:pt x="22499" y="28484"/>
                  </a:lnTo>
                  <a:lnTo>
                    <a:pt x="10834" y="35033"/>
                  </a:lnTo>
                  <a:lnTo>
                    <a:pt x="4226" y="42904"/>
                  </a:lnTo>
                  <a:lnTo>
                    <a:pt x="989" y="51658"/>
                  </a:lnTo>
                  <a:lnTo>
                    <a:pt x="0" y="60999"/>
                  </a:lnTo>
                  <a:lnTo>
                    <a:pt x="4015" y="69564"/>
                  </a:lnTo>
                  <a:lnTo>
                    <a:pt x="11366" y="77612"/>
                  </a:lnTo>
                  <a:lnTo>
                    <a:pt x="20942" y="85314"/>
                  </a:lnTo>
                  <a:lnTo>
                    <a:pt x="32000" y="92786"/>
                  </a:lnTo>
                  <a:lnTo>
                    <a:pt x="44046" y="100104"/>
                  </a:lnTo>
                  <a:lnTo>
                    <a:pt x="56752" y="107321"/>
                  </a:lnTo>
                  <a:lnTo>
                    <a:pt x="69896" y="115637"/>
                  </a:lnTo>
                  <a:lnTo>
                    <a:pt x="83334" y="124688"/>
                  </a:lnTo>
                  <a:lnTo>
                    <a:pt x="96967" y="134227"/>
                  </a:lnTo>
                  <a:lnTo>
                    <a:pt x="108393" y="144093"/>
                  </a:lnTo>
                  <a:lnTo>
                    <a:pt x="118347" y="154176"/>
                  </a:lnTo>
                  <a:lnTo>
                    <a:pt x="127321" y="164404"/>
                  </a:lnTo>
                  <a:lnTo>
                    <a:pt x="135641" y="175896"/>
                  </a:lnTo>
                  <a:lnTo>
                    <a:pt x="143524" y="188233"/>
                  </a:lnTo>
                  <a:lnTo>
                    <a:pt x="151117" y="201132"/>
                  </a:lnTo>
                  <a:lnTo>
                    <a:pt x="155011" y="213237"/>
                  </a:lnTo>
                  <a:lnTo>
                    <a:pt x="156438" y="224813"/>
                  </a:lnTo>
                  <a:lnTo>
                    <a:pt x="156220" y="236036"/>
                  </a:lnTo>
                  <a:lnTo>
                    <a:pt x="151401" y="244686"/>
                  </a:lnTo>
                  <a:lnTo>
                    <a:pt x="143514" y="251622"/>
                  </a:lnTo>
                  <a:lnTo>
                    <a:pt x="133581" y="257415"/>
                  </a:lnTo>
                  <a:lnTo>
                    <a:pt x="123453" y="260107"/>
                  </a:lnTo>
                  <a:lnTo>
                    <a:pt x="113195" y="260734"/>
                  </a:lnTo>
                  <a:lnTo>
                    <a:pt x="61127" y="2479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049275" y="4314246"/>
              <a:ext cx="168282" cy="239875"/>
            </a:xfrm>
            <a:custGeom>
              <a:avLst/>
              <a:gdLst/>
              <a:ahLst/>
              <a:cxnLst/>
              <a:rect l="0" t="0" r="0" b="0"/>
              <a:pathLst>
                <a:path w="168282" h="239875">
                  <a:moveTo>
                    <a:pt x="0" y="40039"/>
                  </a:moveTo>
                  <a:lnTo>
                    <a:pt x="5583" y="56789"/>
                  </a:lnTo>
                  <a:lnTo>
                    <a:pt x="8397" y="66398"/>
                  </a:lnTo>
                  <a:lnTo>
                    <a:pt x="14639" y="89540"/>
                  </a:lnTo>
                  <a:lnTo>
                    <a:pt x="16771" y="105761"/>
                  </a:lnTo>
                  <a:lnTo>
                    <a:pt x="18192" y="124755"/>
                  </a:lnTo>
                  <a:lnTo>
                    <a:pt x="19140" y="145599"/>
                  </a:lnTo>
                  <a:lnTo>
                    <a:pt x="20940" y="165338"/>
                  </a:lnTo>
                  <a:lnTo>
                    <a:pt x="23309" y="184340"/>
                  </a:lnTo>
                  <a:lnTo>
                    <a:pt x="26057" y="202851"/>
                  </a:lnTo>
                  <a:lnTo>
                    <a:pt x="31394" y="214023"/>
                  </a:lnTo>
                  <a:lnTo>
                    <a:pt x="38459" y="220303"/>
                  </a:lnTo>
                  <a:lnTo>
                    <a:pt x="46674" y="223321"/>
                  </a:lnTo>
                  <a:lnTo>
                    <a:pt x="53320" y="221827"/>
                  </a:lnTo>
                  <a:lnTo>
                    <a:pt x="58919" y="217325"/>
                  </a:lnTo>
                  <a:lnTo>
                    <a:pt x="63821" y="210818"/>
                  </a:lnTo>
                  <a:lnTo>
                    <a:pt x="68257" y="202974"/>
                  </a:lnTo>
                  <a:lnTo>
                    <a:pt x="72383" y="194238"/>
                  </a:lnTo>
                  <a:lnTo>
                    <a:pt x="76302" y="184909"/>
                  </a:lnTo>
                  <a:lnTo>
                    <a:pt x="80084" y="175184"/>
                  </a:lnTo>
                  <a:lnTo>
                    <a:pt x="87401" y="155029"/>
                  </a:lnTo>
                  <a:lnTo>
                    <a:pt x="89820" y="143577"/>
                  </a:lnTo>
                  <a:lnTo>
                    <a:pt x="91433" y="131269"/>
                  </a:lnTo>
                  <a:lnTo>
                    <a:pt x="92508" y="118388"/>
                  </a:lnTo>
                  <a:lnTo>
                    <a:pt x="94393" y="106295"/>
                  </a:lnTo>
                  <a:lnTo>
                    <a:pt x="96819" y="94727"/>
                  </a:lnTo>
                  <a:lnTo>
                    <a:pt x="99605" y="83510"/>
                  </a:lnTo>
                  <a:lnTo>
                    <a:pt x="101462" y="70188"/>
                  </a:lnTo>
                  <a:lnTo>
                    <a:pt x="102700" y="55464"/>
                  </a:lnTo>
                  <a:lnTo>
                    <a:pt x="103525" y="39805"/>
                  </a:lnTo>
                  <a:lnTo>
                    <a:pt x="105244" y="25860"/>
                  </a:lnTo>
                  <a:lnTo>
                    <a:pt x="107558" y="13057"/>
                  </a:lnTo>
                  <a:lnTo>
                    <a:pt x="110270" y="1016"/>
                  </a:lnTo>
                  <a:lnTo>
                    <a:pt x="113246" y="0"/>
                  </a:lnTo>
                  <a:lnTo>
                    <a:pt x="116399" y="6335"/>
                  </a:lnTo>
                  <a:lnTo>
                    <a:pt x="119670" y="17570"/>
                  </a:lnTo>
                  <a:lnTo>
                    <a:pt x="121851" y="32071"/>
                  </a:lnTo>
                  <a:lnTo>
                    <a:pt x="123304" y="48751"/>
                  </a:lnTo>
                  <a:lnTo>
                    <a:pt x="124273" y="66882"/>
                  </a:lnTo>
                  <a:lnTo>
                    <a:pt x="125350" y="105726"/>
                  </a:lnTo>
                  <a:lnTo>
                    <a:pt x="125637" y="125901"/>
                  </a:lnTo>
                  <a:lnTo>
                    <a:pt x="126997" y="142857"/>
                  </a:lnTo>
                  <a:lnTo>
                    <a:pt x="129073" y="157666"/>
                  </a:lnTo>
                  <a:lnTo>
                    <a:pt x="131624" y="171045"/>
                  </a:lnTo>
                  <a:lnTo>
                    <a:pt x="135663" y="183470"/>
                  </a:lnTo>
                  <a:lnTo>
                    <a:pt x="140693" y="195260"/>
                  </a:lnTo>
                  <a:lnTo>
                    <a:pt x="168281" y="2398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291180" y="4312215"/>
              <a:ext cx="84141" cy="272474"/>
            </a:xfrm>
            <a:custGeom>
              <a:avLst/>
              <a:gdLst/>
              <a:ahLst/>
              <a:cxnLst/>
              <a:rect l="0" t="0" r="0" b="0"/>
              <a:pathLst>
                <a:path w="84141" h="272474">
                  <a:moveTo>
                    <a:pt x="0" y="31553"/>
                  </a:moveTo>
                  <a:lnTo>
                    <a:pt x="5583" y="53887"/>
                  </a:lnTo>
                  <a:lnTo>
                    <a:pt x="7228" y="65140"/>
                  </a:lnTo>
                  <a:lnTo>
                    <a:pt x="8325" y="77317"/>
                  </a:lnTo>
                  <a:lnTo>
                    <a:pt x="9055" y="90109"/>
                  </a:lnTo>
                  <a:lnTo>
                    <a:pt x="9867" y="116788"/>
                  </a:lnTo>
                  <a:lnTo>
                    <a:pt x="10084" y="130447"/>
                  </a:lnTo>
                  <a:lnTo>
                    <a:pt x="11397" y="144227"/>
                  </a:lnTo>
                  <a:lnTo>
                    <a:pt x="13441" y="158088"/>
                  </a:lnTo>
                  <a:lnTo>
                    <a:pt x="25118" y="225089"/>
                  </a:lnTo>
                  <a:lnTo>
                    <a:pt x="28432" y="241212"/>
                  </a:lnTo>
                  <a:lnTo>
                    <a:pt x="31809" y="255466"/>
                  </a:lnTo>
                  <a:lnTo>
                    <a:pt x="36341" y="272473"/>
                  </a:lnTo>
                  <a:lnTo>
                    <a:pt x="34460" y="264450"/>
                  </a:lnTo>
                  <a:lnTo>
                    <a:pt x="29728" y="239070"/>
                  </a:lnTo>
                  <a:lnTo>
                    <a:pt x="26830" y="222486"/>
                  </a:lnTo>
                  <a:lnTo>
                    <a:pt x="24899" y="206755"/>
                  </a:lnTo>
                  <a:lnTo>
                    <a:pt x="23611" y="191593"/>
                  </a:lnTo>
                  <a:lnTo>
                    <a:pt x="22752" y="176811"/>
                  </a:lnTo>
                  <a:lnTo>
                    <a:pt x="23348" y="159944"/>
                  </a:lnTo>
                  <a:lnTo>
                    <a:pt x="24914" y="141688"/>
                  </a:lnTo>
                  <a:lnTo>
                    <a:pt x="27127" y="122506"/>
                  </a:lnTo>
                  <a:lnTo>
                    <a:pt x="29771" y="105043"/>
                  </a:lnTo>
                  <a:lnTo>
                    <a:pt x="32702" y="88726"/>
                  </a:lnTo>
                  <a:lnTo>
                    <a:pt x="35825" y="73174"/>
                  </a:lnTo>
                  <a:lnTo>
                    <a:pt x="40244" y="59300"/>
                  </a:lnTo>
                  <a:lnTo>
                    <a:pt x="45527" y="46545"/>
                  </a:lnTo>
                  <a:lnTo>
                    <a:pt x="8414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448944" y="4301697"/>
              <a:ext cx="73624" cy="250062"/>
            </a:xfrm>
            <a:custGeom>
              <a:avLst/>
              <a:gdLst/>
              <a:ahLst/>
              <a:cxnLst/>
              <a:rect l="0" t="0" r="0" b="0"/>
              <a:pathLst>
                <a:path w="73624" h="250062">
                  <a:moveTo>
                    <a:pt x="0" y="42071"/>
                  </a:moveTo>
                  <a:lnTo>
                    <a:pt x="14639" y="85988"/>
                  </a:lnTo>
                  <a:lnTo>
                    <a:pt x="17939" y="99396"/>
                  </a:lnTo>
                  <a:lnTo>
                    <a:pt x="21308" y="115346"/>
                  </a:lnTo>
                  <a:lnTo>
                    <a:pt x="28168" y="151766"/>
                  </a:lnTo>
                  <a:lnTo>
                    <a:pt x="35112" y="191326"/>
                  </a:lnTo>
                  <a:lnTo>
                    <a:pt x="38601" y="209354"/>
                  </a:lnTo>
                  <a:lnTo>
                    <a:pt x="45592" y="241851"/>
                  </a:lnTo>
                  <a:lnTo>
                    <a:pt x="49093" y="248881"/>
                  </a:lnTo>
                  <a:lnTo>
                    <a:pt x="52595" y="250061"/>
                  </a:lnTo>
                  <a:lnTo>
                    <a:pt x="56098" y="247342"/>
                  </a:lnTo>
                  <a:lnTo>
                    <a:pt x="59603" y="242024"/>
                  </a:lnTo>
                  <a:lnTo>
                    <a:pt x="63107" y="234973"/>
                  </a:lnTo>
                  <a:lnTo>
                    <a:pt x="66612" y="226766"/>
                  </a:lnTo>
                  <a:lnTo>
                    <a:pt x="68950" y="216620"/>
                  </a:lnTo>
                  <a:lnTo>
                    <a:pt x="70507" y="205182"/>
                  </a:lnTo>
                  <a:lnTo>
                    <a:pt x="71546" y="192882"/>
                  </a:lnTo>
                  <a:lnTo>
                    <a:pt x="71070" y="177670"/>
                  </a:lnTo>
                  <a:lnTo>
                    <a:pt x="69584" y="160517"/>
                  </a:lnTo>
                  <a:lnTo>
                    <a:pt x="67424" y="142070"/>
                  </a:lnTo>
                  <a:lnTo>
                    <a:pt x="65985" y="122761"/>
                  </a:lnTo>
                  <a:lnTo>
                    <a:pt x="65025" y="102876"/>
                  </a:lnTo>
                  <a:lnTo>
                    <a:pt x="64385" y="82607"/>
                  </a:lnTo>
                  <a:lnTo>
                    <a:pt x="65127" y="65589"/>
                  </a:lnTo>
                  <a:lnTo>
                    <a:pt x="66791" y="50738"/>
                  </a:ln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598925" y="4344269"/>
              <a:ext cx="112960" cy="240006"/>
            </a:xfrm>
            <a:custGeom>
              <a:avLst/>
              <a:gdLst/>
              <a:ahLst/>
              <a:cxnLst/>
              <a:rect l="0" t="0" r="0" b="0"/>
              <a:pathLst>
                <a:path w="112960" h="240006">
                  <a:moveTo>
                    <a:pt x="18300" y="157263"/>
                  </a:moveTo>
                  <a:lnTo>
                    <a:pt x="29467" y="146096"/>
                  </a:lnTo>
                  <a:lnTo>
                    <a:pt x="33925" y="139301"/>
                  </a:lnTo>
                  <a:lnTo>
                    <a:pt x="38066" y="131264"/>
                  </a:lnTo>
                  <a:lnTo>
                    <a:pt x="41995" y="122401"/>
                  </a:lnTo>
                  <a:lnTo>
                    <a:pt x="45783" y="111818"/>
                  </a:lnTo>
                  <a:lnTo>
                    <a:pt x="49477" y="100088"/>
                  </a:lnTo>
                  <a:lnTo>
                    <a:pt x="56698" y="75758"/>
                  </a:lnTo>
                  <a:lnTo>
                    <a:pt x="63802" y="53258"/>
                  </a:lnTo>
                  <a:lnTo>
                    <a:pt x="64996" y="42350"/>
                  </a:lnTo>
                  <a:lnTo>
                    <a:pt x="64623" y="31572"/>
                  </a:lnTo>
                  <a:lnTo>
                    <a:pt x="63205" y="20881"/>
                  </a:lnTo>
                  <a:lnTo>
                    <a:pt x="58755" y="12585"/>
                  </a:lnTo>
                  <a:lnTo>
                    <a:pt x="52282" y="5886"/>
                  </a:lnTo>
                  <a:lnTo>
                    <a:pt x="44460" y="251"/>
                  </a:lnTo>
                  <a:lnTo>
                    <a:pt x="36909" y="0"/>
                  </a:lnTo>
                  <a:lnTo>
                    <a:pt x="29538" y="3339"/>
                  </a:lnTo>
                  <a:lnTo>
                    <a:pt x="22286" y="9071"/>
                  </a:lnTo>
                  <a:lnTo>
                    <a:pt x="16283" y="18735"/>
                  </a:lnTo>
                  <a:lnTo>
                    <a:pt x="11112" y="31021"/>
                  </a:lnTo>
                  <a:lnTo>
                    <a:pt x="6496" y="45054"/>
                  </a:lnTo>
                  <a:lnTo>
                    <a:pt x="3419" y="61422"/>
                  </a:lnTo>
                  <a:lnTo>
                    <a:pt x="1368" y="79345"/>
                  </a:lnTo>
                  <a:lnTo>
                    <a:pt x="0" y="98306"/>
                  </a:lnTo>
                  <a:lnTo>
                    <a:pt x="257" y="117958"/>
                  </a:lnTo>
                  <a:lnTo>
                    <a:pt x="1597" y="138072"/>
                  </a:lnTo>
                  <a:lnTo>
                    <a:pt x="3659" y="158492"/>
                  </a:lnTo>
                  <a:lnTo>
                    <a:pt x="7370" y="176780"/>
                  </a:lnTo>
                  <a:lnTo>
                    <a:pt x="12183" y="193647"/>
                  </a:lnTo>
                  <a:lnTo>
                    <a:pt x="17728" y="209566"/>
                  </a:lnTo>
                  <a:lnTo>
                    <a:pt x="24930" y="221347"/>
                  </a:lnTo>
                  <a:lnTo>
                    <a:pt x="33238" y="230369"/>
                  </a:lnTo>
                  <a:lnTo>
                    <a:pt x="42282" y="237553"/>
                  </a:lnTo>
                  <a:lnTo>
                    <a:pt x="52986" y="240005"/>
                  </a:lnTo>
                  <a:lnTo>
                    <a:pt x="64797" y="239303"/>
                  </a:lnTo>
                  <a:lnTo>
                    <a:pt x="77345" y="236497"/>
                  </a:lnTo>
                  <a:lnTo>
                    <a:pt x="86879" y="229952"/>
                  </a:lnTo>
                  <a:lnTo>
                    <a:pt x="94404" y="220914"/>
                  </a:lnTo>
                  <a:lnTo>
                    <a:pt x="112959" y="1888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753954" y="4343768"/>
              <a:ext cx="115695" cy="136730"/>
            </a:xfrm>
            <a:custGeom>
              <a:avLst/>
              <a:gdLst/>
              <a:ahLst/>
              <a:cxnLst/>
              <a:rect l="0" t="0" r="0" b="0"/>
              <a:pathLst>
                <a:path w="115695" h="136730">
                  <a:moveTo>
                    <a:pt x="0" y="0"/>
                  </a:moveTo>
                  <a:lnTo>
                    <a:pt x="5583" y="22334"/>
                  </a:lnTo>
                  <a:lnTo>
                    <a:pt x="9565" y="32418"/>
                  </a:lnTo>
                  <a:lnTo>
                    <a:pt x="14557" y="42647"/>
                  </a:lnTo>
                  <a:lnTo>
                    <a:pt x="20222" y="52972"/>
                  </a:lnTo>
                  <a:lnTo>
                    <a:pt x="26337" y="63362"/>
                  </a:lnTo>
                  <a:lnTo>
                    <a:pt x="39363" y="84255"/>
                  </a:lnTo>
                  <a:lnTo>
                    <a:pt x="46108" y="93566"/>
                  </a:lnTo>
                  <a:lnTo>
                    <a:pt x="52943" y="102110"/>
                  </a:lnTo>
                  <a:lnTo>
                    <a:pt x="59836" y="110144"/>
                  </a:lnTo>
                  <a:lnTo>
                    <a:pt x="67938" y="116668"/>
                  </a:lnTo>
                  <a:lnTo>
                    <a:pt x="76845" y="122186"/>
                  </a:lnTo>
                  <a:lnTo>
                    <a:pt x="115694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853070" y="4322733"/>
              <a:ext cx="27096" cy="536398"/>
            </a:xfrm>
            <a:custGeom>
              <a:avLst/>
              <a:gdLst/>
              <a:ahLst/>
              <a:cxnLst/>
              <a:rect l="0" t="0" r="0" b="0"/>
              <a:pathLst>
                <a:path w="27096" h="536398">
                  <a:moveTo>
                    <a:pt x="6060" y="0"/>
                  </a:moveTo>
                  <a:lnTo>
                    <a:pt x="6060" y="22333"/>
                  </a:lnTo>
                  <a:lnTo>
                    <a:pt x="4892" y="33587"/>
                  </a:lnTo>
                  <a:lnTo>
                    <a:pt x="2944" y="45763"/>
                  </a:lnTo>
                  <a:lnTo>
                    <a:pt x="477" y="58556"/>
                  </a:lnTo>
                  <a:lnTo>
                    <a:pt x="0" y="71758"/>
                  </a:lnTo>
                  <a:lnTo>
                    <a:pt x="852" y="85235"/>
                  </a:lnTo>
                  <a:lnTo>
                    <a:pt x="2588" y="98894"/>
                  </a:lnTo>
                  <a:lnTo>
                    <a:pt x="3745" y="113842"/>
                  </a:lnTo>
                  <a:lnTo>
                    <a:pt x="4517" y="129651"/>
                  </a:lnTo>
                  <a:lnTo>
                    <a:pt x="5374" y="162799"/>
                  </a:lnTo>
                  <a:lnTo>
                    <a:pt x="6052" y="357582"/>
                  </a:lnTo>
                  <a:lnTo>
                    <a:pt x="7224" y="373948"/>
                  </a:lnTo>
                  <a:lnTo>
                    <a:pt x="9173" y="390701"/>
                  </a:lnTo>
                  <a:lnTo>
                    <a:pt x="11641" y="407714"/>
                  </a:lnTo>
                  <a:lnTo>
                    <a:pt x="13287" y="423730"/>
                  </a:lnTo>
                  <a:lnTo>
                    <a:pt x="14384" y="439082"/>
                  </a:lnTo>
                  <a:lnTo>
                    <a:pt x="15115" y="453991"/>
                  </a:lnTo>
                  <a:lnTo>
                    <a:pt x="16771" y="468605"/>
                  </a:lnTo>
                  <a:lnTo>
                    <a:pt x="27095" y="5363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953970" y="4291180"/>
              <a:ext cx="110472" cy="252423"/>
            </a:xfrm>
            <a:custGeom>
              <a:avLst/>
              <a:gdLst/>
              <a:ahLst/>
              <a:cxnLst/>
              <a:rect l="0" t="0" r="0" b="0"/>
              <a:pathLst>
                <a:path w="110472" h="252423">
                  <a:moveTo>
                    <a:pt x="94477" y="0"/>
                  </a:moveTo>
                  <a:lnTo>
                    <a:pt x="72143" y="11167"/>
                  </a:lnTo>
                  <a:lnTo>
                    <a:pt x="63227" y="16793"/>
                  </a:lnTo>
                  <a:lnTo>
                    <a:pt x="54946" y="22882"/>
                  </a:lnTo>
                  <a:lnTo>
                    <a:pt x="47088" y="29278"/>
                  </a:lnTo>
                  <a:lnTo>
                    <a:pt x="38343" y="37048"/>
                  </a:lnTo>
                  <a:lnTo>
                    <a:pt x="19277" y="55030"/>
                  </a:lnTo>
                  <a:lnTo>
                    <a:pt x="11623" y="64733"/>
                  </a:lnTo>
                  <a:lnTo>
                    <a:pt x="5350" y="74708"/>
                  </a:lnTo>
                  <a:lnTo>
                    <a:pt x="0" y="84864"/>
                  </a:lnTo>
                  <a:lnTo>
                    <a:pt x="1108" y="93972"/>
                  </a:lnTo>
                  <a:lnTo>
                    <a:pt x="6522" y="102381"/>
                  </a:lnTo>
                  <a:lnTo>
                    <a:pt x="37629" y="132670"/>
                  </a:lnTo>
                  <a:lnTo>
                    <a:pt x="47230" y="139866"/>
                  </a:lnTo>
                  <a:lnTo>
                    <a:pt x="58304" y="147001"/>
                  </a:lnTo>
                  <a:lnTo>
                    <a:pt x="70362" y="154094"/>
                  </a:lnTo>
                  <a:lnTo>
                    <a:pt x="80737" y="162329"/>
                  </a:lnTo>
                  <a:lnTo>
                    <a:pt x="89992" y="171325"/>
                  </a:lnTo>
                  <a:lnTo>
                    <a:pt x="98499" y="180828"/>
                  </a:lnTo>
                  <a:lnTo>
                    <a:pt x="104170" y="191838"/>
                  </a:lnTo>
                  <a:lnTo>
                    <a:pt x="107950" y="203852"/>
                  </a:lnTo>
                  <a:lnTo>
                    <a:pt x="110471" y="216536"/>
                  </a:lnTo>
                  <a:lnTo>
                    <a:pt x="108645" y="227330"/>
                  </a:lnTo>
                  <a:lnTo>
                    <a:pt x="103923" y="236862"/>
                  </a:lnTo>
                  <a:lnTo>
                    <a:pt x="97268" y="245555"/>
                  </a:lnTo>
                  <a:lnTo>
                    <a:pt x="89326" y="250181"/>
                  </a:lnTo>
                  <a:lnTo>
                    <a:pt x="80525" y="252097"/>
                  </a:lnTo>
                  <a:lnTo>
                    <a:pt x="52406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379569" y="4295638"/>
              <a:ext cx="205276" cy="221789"/>
            </a:xfrm>
            <a:custGeom>
              <a:avLst/>
              <a:gdLst/>
              <a:ahLst/>
              <a:cxnLst/>
              <a:rect l="0" t="0" r="0" b="0"/>
              <a:pathLst>
                <a:path w="205276" h="221789">
                  <a:moveTo>
                    <a:pt x="163205" y="6059"/>
                  </a:moveTo>
                  <a:lnTo>
                    <a:pt x="135288" y="476"/>
                  </a:lnTo>
                  <a:lnTo>
                    <a:pt x="123559" y="0"/>
                  </a:lnTo>
                  <a:lnTo>
                    <a:pt x="112233" y="851"/>
                  </a:lnTo>
                  <a:lnTo>
                    <a:pt x="101177" y="2587"/>
                  </a:lnTo>
                  <a:lnTo>
                    <a:pt x="90300" y="6082"/>
                  </a:lnTo>
                  <a:lnTo>
                    <a:pt x="79543" y="10749"/>
                  </a:lnTo>
                  <a:lnTo>
                    <a:pt x="68866" y="16197"/>
                  </a:lnTo>
                  <a:lnTo>
                    <a:pt x="58242" y="20998"/>
                  </a:lnTo>
                  <a:lnTo>
                    <a:pt x="47653" y="25368"/>
                  </a:lnTo>
                  <a:lnTo>
                    <a:pt x="37088" y="29449"/>
                  </a:lnTo>
                  <a:lnTo>
                    <a:pt x="16000" y="37101"/>
                  </a:lnTo>
                  <a:lnTo>
                    <a:pt x="5469" y="40777"/>
                  </a:lnTo>
                  <a:lnTo>
                    <a:pt x="785" y="45565"/>
                  </a:lnTo>
                  <a:lnTo>
                    <a:pt x="0" y="51095"/>
                  </a:lnTo>
                  <a:lnTo>
                    <a:pt x="1814" y="57118"/>
                  </a:lnTo>
                  <a:lnTo>
                    <a:pt x="8866" y="61134"/>
                  </a:lnTo>
                  <a:lnTo>
                    <a:pt x="19410" y="63811"/>
                  </a:lnTo>
                  <a:lnTo>
                    <a:pt x="32283" y="65596"/>
                  </a:lnTo>
                  <a:lnTo>
                    <a:pt x="44371" y="67954"/>
                  </a:lnTo>
                  <a:lnTo>
                    <a:pt x="55935" y="70695"/>
                  </a:lnTo>
                  <a:lnTo>
                    <a:pt x="67151" y="73691"/>
                  </a:lnTo>
                  <a:lnTo>
                    <a:pt x="72290" y="79194"/>
                  </a:lnTo>
                  <a:lnTo>
                    <a:pt x="73380" y="86368"/>
                  </a:lnTo>
                  <a:lnTo>
                    <a:pt x="71769" y="94657"/>
                  </a:lnTo>
                  <a:lnTo>
                    <a:pt x="68357" y="103689"/>
                  </a:lnTo>
                  <a:lnTo>
                    <a:pt x="63746" y="113216"/>
                  </a:lnTo>
                  <a:lnTo>
                    <a:pt x="58334" y="123074"/>
                  </a:lnTo>
                  <a:lnTo>
                    <a:pt x="55895" y="134320"/>
                  </a:lnTo>
                  <a:lnTo>
                    <a:pt x="55438" y="146492"/>
                  </a:lnTo>
                  <a:lnTo>
                    <a:pt x="56301" y="159280"/>
                  </a:lnTo>
                  <a:lnTo>
                    <a:pt x="60383" y="171312"/>
                  </a:lnTo>
                  <a:lnTo>
                    <a:pt x="66610" y="182840"/>
                  </a:lnTo>
                  <a:lnTo>
                    <a:pt x="74267" y="194030"/>
                  </a:lnTo>
                  <a:lnTo>
                    <a:pt x="84047" y="202659"/>
                  </a:lnTo>
                  <a:lnTo>
                    <a:pt x="95241" y="209580"/>
                  </a:lnTo>
                  <a:lnTo>
                    <a:pt x="107378" y="215363"/>
                  </a:lnTo>
                  <a:lnTo>
                    <a:pt x="121313" y="219218"/>
                  </a:lnTo>
                  <a:lnTo>
                    <a:pt x="136445" y="221788"/>
                  </a:lnTo>
                  <a:lnTo>
                    <a:pt x="205275" y="2164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439060" y="4143933"/>
              <a:ext cx="72162" cy="504846"/>
            </a:xfrm>
            <a:custGeom>
              <a:avLst/>
              <a:gdLst/>
              <a:ahLst/>
              <a:cxnLst/>
              <a:rect l="0" t="0" r="0" b="0"/>
              <a:pathLst>
                <a:path w="72162" h="504846">
                  <a:moveTo>
                    <a:pt x="9055" y="0"/>
                  </a:moveTo>
                  <a:lnTo>
                    <a:pt x="3472" y="16751"/>
                  </a:lnTo>
                  <a:lnTo>
                    <a:pt x="1827" y="29865"/>
                  </a:lnTo>
                  <a:lnTo>
                    <a:pt x="731" y="46789"/>
                  </a:lnTo>
                  <a:lnTo>
                    <a:pt x="0" y="66251"/>
                  </a:lnTo>
                  <a:lnTo>
                    <a:pt x="681" y="83901"/>
                  </a:lnTo>
                  <a:lnTo>
                    <a:pt x="2304" y="100342"/>
                  </a:lnTo>
                  <a:lnTo>
                    <a:pt x="4555" y="115977"/>
                  </a:lnTo>
                  <a:lnTo>
                    <a:pt x="6055" y="132243"/>
                  </a:lnTo>
                  <a:lnTo>
                    <a:pt x="7055" y="148930"/>
                  </a:lnTo>
                  <a:lnTo>
                    <a:pt x="7722" y="165898"/>
                  </a:lnTo>
                  <a:lnTo>
                    <a:pt x="9335" y="183054"/>
                  </a:lnTo>
                  <a:lnTo>
                    <a:pt x="11579" y="200334"/>
                  </a:lnTo>
                  <a:lnTo>
                    <a:pt x="14244" y="217696"/>
                  </a:lnTo>
                  <a:lnTo>
                    <a:pt x="20321" y="252571"/>
                  </a:lnTo>
                  <a:lnTo>
                    <a:pt x="54645" y="427718"/>
                  </a:lnTo>
                  <a:lnTo>
                    <a:pt x="61649" y="459660"/>
                  </a:lnTo>
                  <a:lnTo>
                    <a:pt x="72161" y="5048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882113" y="4118788"/>
              <a:ext cx="270682" cy="416510"/>
            </a:xfrm>
            <a:custGeom>
              <a:avLst/>
              <a:gdLst/>
              <a:ahLst/>
              <a:cxnLst/>
              <a:rect l="0" t="0" r="0" b="0"/>
              <a:pathLst>
                <a:path w="270682" h="416510">
                  <a:moveTo>
                    <a:pt x="270681" y="25145"/>
                  </a:moveTo>
                  <a:lnTo>
                    <a:pt x="259515" y="13979"/>
                  </a:lnTo>
                  <a:lnTo>
                    <a:pt x="251551" y="9520"/>
                  </a:lnTo>
                  <a:lnTo>
                    <a:pt x="241567" y="5380"/>
                  </a:lnTo>
                  <a:lnTo>
                    <a:pt x="230237" y="1451"/>
                  </a:lnTo>
                  <a:lnTo>
                    <a:pt x="218009" y="0"/>
                  </a:lnTo>
                  <a:lnTo>
                    <a:pt x="205182" y="202"/>
                  </a:lnTo>
                  <a:lnTo>
                    <a:pt x="191956" y="1504"/>
                  </a:lnTo>
                  <a:lnTo>
                    <a:pt x="179634" y="3542"/>
                  </a:lnTo>
                  <a:lnTo>
                    <a:pt x="167913" y="6068"/>
                  </a:lnTo>
                  <a:lnTo>
                    <a:pt x="118327" y="18520"/>
                  </a:lnTo>
                  <a:lnTo>
                    <a:pt x="106006" y="21897"/>
                  </a:lnTo>
                  <a:lnTo>
                    <a:pt x="82968" y="28766"/>
                  </a:lnTo>
                  <a:lnTo>
                    <a:pt x="71916" y="33402"/>
                  </a:lnTo>
                  <a:lnTo>
                    <a:pt x="61042" y="38830"/>
                  </a:lnTo>
                  <a:lnTo>
                    <a:pt x="50287" y="44786"/>
                  </a:lnTo>
                  <a:lnTo>
                    <a:pt x="40780" y="51094"/>
                  </a:lnTo>
                  <a:lnTo>
                    <a:pt x="32104" y="57637"/>
                  </a:lnTo>
                  <a:lnTo>
                    <a:pt x="23983" y="64336"/>
                  </a:lnTo>
                  <a:lnTo>
                    <a:pt x="16232" y="72307"/>
                  </a:lnTo>
                  <a:lnTo>
                    <a:pt x="8728" y="81128"/>
                  </a:lnTo>
                  <a:lnTo>
                    <a:pt x="1387" y="90514"/>
                  </a:lnTo>
                  <a:lnTo>
                    <a:pt x="0" y="101446"/>
                  </a:lnTo>
                  <a:lnTo>
                    <a:pt x="2580" y="113408"/>
                  </a:lnTo>
                  <a:lnTo>
                    <a:pt x="7806" y="126058"/>
                  </a:lnTo>
                  <a:lnTo>
                    <a:pt x="13628" y="136828"/>
                  </a:lnTo>
                  <a:lnTo>
                    <a:pt x="19846" y="146345"/>
                  </a:lnTo>
                  <a:lnTo>
                    <a:pt x="26329" y="155028"/>
                  </a:lnTo>
                  <a:lnTo>
                    <a:pt x="34157" y="163153"/>
                  </a:lnTo>
                  <a:lnTo>
                    <a:pt x="42881" y="170907"/>
                  </a:lnTo>
                  <a:lnTo>
                    <a:pt x="52203" y="178414"/>
                  </a:lnTo>
                  <a:lnTo>
                    <a:pt x="61924" y="185755"/>
                  </a:lnTo>
                  <a:lnTo>
                    <a:pt x="82073" y="200145"/>
                  </a:lnTo>
                  <a:lnTo>
                    <a:pt x="134046" y="235459"/>
                  </a:lnTo>
                  <a:lnTo>
                    <a:pt x="176042" y="263537"/>
                  </a:lnTo>
                  <a:lnTo>
                    <a:pt x="185384" y="270551"/>
                  </a:lnTo>
                  <a:lnTo>
                    <a:pt x="193951" y="277564"/>
                  </a:lnTo>
                  <a:lnTo>
                    <a:pt x="201998" y="284577"/>
                  </a:lnTo>
                  <a:lnTo>
                    <a:pt x="209701" y="293927"/>
                  </a:lnTo>
                  <a:lnTo>
                    <a:pt x="217172" y="304835"/>
                  </a:lnTo>
                  <a:lnTo>
                    <a:pt x="224491" y="316781"/>
                  </a:lnTo>
                  <a:lnTo>
                    <a:pt x="228202" y="329419"/>
                  </a:lnTo>
                  <a:lnTo>
                    <a:pt x="229506" y="342520"/>
                  </a:lnTo>
                  <a:lnTo>
                    <a:pt x="229208" y="355928"/>
                  </a:lnTo>
                  <a:lnTo>
                    <a:pt x="226672" y="368372"/>
                  </a:lnTo>
                  <a:lnTo>
                    <a:pt x="222644" y="380174"/>
                  </a:lnTo>
                  <a:lnTo>
                    <a:pt x="217621" y="391549"/>
                  </a:lnTo>
                  <a:lnTo>
                    <a:pt x="210767" y="400300"/>
                  </a:lnTo>
                  <a:lnTo>
                    <a:pt x="202691" y="407303"/>
                  </a:lnTo>
                  <a:lnTo>
                    <a:pt x="193802" y="413140"/>
                  </a:lnTo>
                  <a:lnTo>
                    <a:pt x="183201" y="415863"/>
                  </a:lnTo>
                  <a:lnTo>
                    <a:pt x="171460" y="416509"/>
                  </a:lnTo>
                  <a:lnTo>
                    <a:pt x="158957" y="415772"/>
                  </a:lnTo>
                  <a:lnTo>
                    <a:pt x="148285" y="412943"/>
                  </a:lnTo>
                  <a:lnTo>
                    <a:pt x="138833" y="408720"/>
                  </a:lnTo>
                  <a:lnTo>
                    <a:pt x="112917" y="39326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168227" y="4323646"/>
              <a:ext cx="142332" cy="230475"/>
            </a:xfrm>
            <a:custGeom>
              <a:avLst/>
              <a:gdLst/>
              <a:ahLst/>
              <a:cxnLst/>
              <a:rect l="0" t="0" r="0" b="0"/>
              <a:pathLst>
                <a:path w="142332" h="230475">
                  <a:moveTo>
                    <a:pt x="100261" y="30639"/>
                  </a:moveTo>
                  <a:lnTo>
                    <a:pt x="94678" y="8306"/>
                  </a:lnTo>
                  <a:lnTo>
                    <a:pt x="88359" y="2895"/>
                  </a:lnTo>
                  <a:lnTo>
                    <a:pt x="79472" y="457"/>
                  </a:lnTo>
                  <a:lnTo>
                    <a:pt x="68872" y="0"/>
                  </a:lnTo>
                  <a:lnTo>
                    <a:pt x="59469" y="3201"/>
                  </a:lnTo>
                  <a:lnTo>
                    <a:pt x="50862" y="8841"/>
                  </a:lnTo>
                  <a:lnTo>
                    <a:pt x="42788" y="16108"/>
                  </a:lnTo>
                  <a:lnTo>
                    <a:pt x="36236" y="24457"/>
                  </a:lnTo>
                  <a:lnTo>
                    <a:pt x="30700" y="33530"/>
                  </a:lnTo>
                  <a:lnTo>
                    <a:pt x="25840" y="43084"/>
                  </a:lnTo>
                  <a:lnTo>
                    <a:pt x="21432" y="52959"/>
                  </a:lnTo>
                  <a:lnTo>
                    <a:pt x="17324" y="63049"/>
                  </a:lnTo>
                  <a:lnTo>
                    <a:pt x="13416" y="73280"/>
                  </a:lnTo>
                  <a:lnTo>
                    <a:pt x="10812" y="84776"/>
                  </a:lnTo>
                  <a:lnTo>
                    <a:pt x="9075" y="97115"/>
                  </a:lnTo>
                  <a:lnTo>
                    <a:pt x="7918" y="110015"/>
                  </a:lnTo>
                  <a:lnTo>
                    <a:pt x="5977" y="122121"/>
                  </a:lnTo>
                  <a:lnTo>
                    <a:pt x="3515" y="133698"/>
                  </a:lnTo>
                  <a:lnTo>
                    <a:pt x="705" y="144921"/>
                  </a:lnTo>
                  <a:lnTo>
                    <a:pt x="0" y="158247"/>
                  </a:lnTo>
                  <a:lnTo>
                    <a:pt x="699" y="172974"/>
                  </a:lnTo>
                  <a:lnTo>
                    <a:pt x="2333" y="188634"/>
                  </a:lnTo>
                  <a:lnTo>
                    <a:pt x="8098" y="197906"/>
                  </a:lnTo>
                  <a:lnTo>
                    <a:pt x="16615" y="202919"/>
                  </a:lnTo>
                  <a:lnTo>
                    <a:pt x="26968" y="205092"/>
                  </a:lnTo>
                  <a:lnTo>
                    <a:pt x="35038" y="203035"/>
                  </a:lnTo>
                  <a:lnTo>
                    <a:pt x="41587" y="198158"/>
                  </a:lnTo>
                  <a:lnTo>
                    <a:pt x="47122" y="191400"/>
                  </a:lnTo>
                  <a:lnTo>
                    <a:pt x="51980" y="179884"/>
                  </a:lnTo>
                  <a:lnTo>
                    <a:pt x="56388" y="165194"/>
                  </a:lnTo>
                  <a:lnTo>
                    <a:pt x="60495" y="148390"/>
                  </a:lnTo>
                  <a:lnTo>
                    <a:pt x="64401" y="133681"/>
                  </a:lnTo>
                  <a:lnTo>
                    <a:pt x="71858" y="107988"/>
                  </a:lnTo>
                  <a:lnTo>
                    <a:pt x="74314" y="93892"/>
                  </a:lnTo>
                  <a:lnTo>
                    <a:pt x="75951" y="78651"/>
                  </a:lnTo>
                  <a:lnTo>
                    <a:pt x="77042" y="62647"/>
                  </a:lnTo>
                  <a:lnTo>
                    <a:pt x="78939" y="55483"/>
                  </a:lnTo>
                  <a:lnTo>
                    <a:pt x="81372" y="54214"/>
                  </a:lnTo>
                  <a:lnTo>
                    <a:pt x="84163" y="56873"/>
                  </a:lnTo>
                  <a:lnTo>
                    <a:pt x="87191" y="62152"/>
                  </a:lnTo>
                  <a:lnTo>
                    <a:pt x="90380" y="69177"/>
                  </a:lnTo>
                  <a:lnTo>
                    <a:pt x="93674" y="77366"/>
                  </a:lnTo>
                  <a:lnTo>
                    <a:pt x="97038" y="88669"/>
                  </a:lnTo>
                  <a:lnTo>
                    <a:pt x="100450" y="102047"/>
                  </a:lnTo>
                  <a:lnTo>
                    <a:pt x="103893" y="116809"/>
                  </a:lnTo>
                  <a:lnTo>
                    <a:pt x="107356" y="130156"/>
                  </a:lnTo>
                  <a:lnTo>
                    <a:pt x="110835" y="142560"/>
                  </a:lnTo>
                  <a:lnTo>
                    <a:pt x="114322" y="154335"/>
                  </a:lnTo>
                  <a:lnTo>
                    <a:pt x="118984" y="165691"/>
                  </a:lnTo>
                  <a:lnTo>
                    <a:pt x="124429" y="176768"/>
                  </a:lnTo>
                  <a:lnTo>
                    <a:pt x="142331" y="2304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373664" y="4333250"/>
              <a:ext cx="189318" cy="189318"/>
            </a:xfrm>
            <a:custGeom>
              <a:avLst/>
              <a:gdLst/>
              <a:ahLst/>
              <a:cxnLst/>
              <a:rect l="0" t="0" r="0" b="0"/>
              <a:pathLst>
                <a:path w="189318" h="189318">
                  <a:moveTo>
                    <a:pt x="0" y="0"/>
                  </a:moveTo>
                  <a:lnTo>
                    <a:pt x="5584" y="16750"/>
                  </a:lnTo>
                  <a:lnTo>
                    <a:pt x="7229" y="28696"/>
                  </a:lnTo>
                  <a:lnTo>
                    <a:pt x="8325" y="43672"/>
                  </a:lnTo>
                  <a:lnTo>
                    <a:pt x="9056" y="60667"/>
                  </a:lnTo>
                  <a:lnTo>
                    <a:pt x="10712" y="79010"/>
                  </a:lnTo>
                  <a:lnTo>
                    <a:pt x="12984" y="98249"/>
                  </a:lnTo>
                  <a:lnTo>
                    <a:pt x="15668" y="118087"/>
                  </a:lnTo>
                  <a:lnTo>
                    <a:pt x="17457" y="137156"/>
                  </a:lnTo>
                  <a:lnTo>
                    <a:pt x="18650" y="155712"/>
                  </a:lnTo>
                  <a:lnTo>
                    <a:pt x="19445" y="173925"/>
                  </a:lnTo>
                  <a:lnTo>
                    <a:pt x="21144" y="182561"/>
                  </a:lnTo>
                  <a:lnTo>
                    <a:pt x="23445" y="184813"/>
                  </a:lnTo>
                  <a:lnTo>
                    <a:pt x="26148" y="182809"/>
                  </a:lnTo>
                  <a:lnTo>
                    <a:pt x="27949" y="174460"/>
                  </a:lnTo>
                  <a:lnTo>
                    <a:pt x="29150" y="161883"/>
                  </a:lnTo>
                  <a:lnTo>
                    <a:pt x="29951" y="146487"/>
                  </a:lnTo>
                  <a:lnTo>
                    <a:pt x="31653" y="130379"/>
                  </a:lnTo>
                  <a:lnTo>
                    <a:pt x="33958" y="113798"/>
                  </a:lnTo>
                  <a:lnTo>
                    <a:pt x="36662" y="96900"/>
                  </a:lnTo>
                  <a:lnTo>
                    <a:pt x="39634" y="82130"/>
                  </a:lnTo>
                  <a:lnTo>
                    <a:pt x="42783" y="68777"/>
                  </a:lnTo>
                  <a:lnTo>
                    <a:pt x="46051" y="56368"/>
                  </a:lnTo>
                  <a:lnTo>
                    <a:pt x="51736" y="50434"/>
                  </a:lnTo>
                  <a:lnTo>
                    <a:pt x="59032" y="48815"/>
                  </a:lnTo>
                  <a:lnTo>
                    <a:pt x="67401" y="50072"/>
                  </a:lnTo>
                  <a:lnTo>
                    <a:pt x="74150" y="56754"/>
                  </a:lnTo>
                  <a:lnTo>
                    <a:pt x="79817" y="67051"/>
                  </a:lnTo>
                  <a:lnTo>
                    <a:pt x="84765" y="79760"/>
                  </a:lnTo>
                  <a:lnTo>
                    <a:pt x="89231" y="94075"/>
                  </a:lnTo>
                  <a:lnTo>
                    <a:pt x="93377" y="109462"/>
                  </a:lnTo>
                  <a:lnTo>
                    <a:pt x="97310" y="125563"/>
                  </a:lnTo>
                  <a:lnTo>
                    <a:pt x="99932" y="140971"/>
                  </a:lnTo>
                  <a:lnTo>
                    <a:pt x="101680" y="155918"/>
                  </a:lnTo>
                  <a:lnTo>
                    <a:pt x="102845" y="170557"/>
                  </a:lnTo>
                  <a:lnTo>
                    <a:pt x="103622" y="173304"/>
                  </a:lnTo>
                  <a:lnTo>
                    <a:pt x="104140" y="168124"/>
                  </a:lnTo>
                  <a:lnTo>
                    <a:pt x="104485" y="157659"/>
                  </a:lnTo>
                  <a:lnTo>
                    <a:pt x="105884" y="146008"/>
                  </a:lnTo>
                  <a:lnTo>
                    <a:pt x="107986" y="133566"/>
                  </a:lnTo>
                  <a:lnTo>
                    <a:pt x="119754" y="74427"/>
                  </a:lnTo>
                  <a:lnTo>
                    <a:pt x="123075" y="60136"/>
                  </a:lnTo>
                  <a:lnTo>
                    <a:pt x="126458" y="47102"/>
                  </a:lnTo>
                  <a:lnTo>
                    <a:pt x="129881" y="34907"/>
                  </a:lnTo>
                  <a:lnTo>
                    <a:pt x="135670" y="27946"/>
                  </a:lnTo>
                  <a:lnTo>
                    <a:pt x="143035" y="24474"/>
                  </a:lnTo>
                  <a:lnTo>
                    <a:pt x="151450" y="23328"/>
                  </a:lnTo>
                  <a:lnTo>
                    <a:pt x="158229" y="28407"/>
                  </a:lnTo>
                  <a:lnTo>
                    <a:pt x="163918" y="37636"/>
                  </a:lnTo>
                  <a:lnTo>
                    <a:pt x="168878" y="49632"/>
                  </a:lnTo>
                  <a:lnTo>
                    <a:pt x="173354" y="61135"/>
                  </a:lnTo>
                  <a:lnTo>
                    <a:pt x="181443" y="83265"/>
                  </a:lnTo>
                  <a:lnTo>
                    <a:pt x="184068" y="96412"/>
                  </a:lnTo>
                  <a:lnTo>
                    <a:pt x="185817" y="111019"/>
                  </a:lnTo>
                  <a:lnTo>
                    <a:pt x="189317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626087" y="4354285"/>
              <a:ext cx="84141" cy="431223"/>
            </a:xfrm>
            <a:custGeom>
              <a:avLst/>
              <a:gdLst/>
              <a:ahLst/>
              <a:cxnLst/>
              <a:rect l="0" t="0" r="0" b="0"/>
              <a:pathLst>
                <a:path w="84141" h="431223">
                  <a:moveTo>
                    <a:pt x="0" y="0"/>
                  </a:moveTo>
                  <a:lnTo>
                    <a:pt x="0" y="22334"/>
                  </a:lnTo>
                  <a:lnTo>
                    <a:pt x="1168" y="37093"/>
                  </a:lnTo>
                  <a:lnTo>
                    <a:pt x="5583" y="75307"/>
                  </a:lnTo>
                  <a:lnTo>
                    <a:pt x="7228" y="93443"/>
                  </a:lnTo>
                  <a:lnTo>
                    <a:pt x="8325" y="110209"/>
                  </a:lnTo>
                  <a:lnTo>
                    <a:pt x="9056" y="126061"/>
                  </a:lnTo>
                  <a:lnTo>
                    <a:pt x="10711" y="143640"/>
                  </a:lnTo>
                  <a:lnTo>
                    <a:pt x="12984" y="162372"/>
                  </a:lnTo>
                  <a:lnTo>
                    <a:pt x="15668" y="181871"/>
                  </a:lnTo>
                  <a:lnTo>
                    <a:pt x="17457" y="200714"/>
                  </a:lnTo>
                  <a:lnTo>
                    <a:pt x="18650" y="219119"/>
                  </a:lnTo>
                  <a:lnTo>
                    <a:pt x="19445" y="237232"/>
                  </a:lnTo>
                  <a:lnTo>
                    <a:pt x="21143" y="255150"/>
                  </a:lnTo>
                  <a:lnTo>
                    <a:pt x="23445" y="272939"/>
                  </a:lnTo>
                  <a:lnTo>
                    <a:pt x="26147" y="290641"/>
                  </a:lnTo>
                  <a:lnTo>
                    <a:pt x="29117" y="307117"/>
                  </a:lnTo>
                  <a:lnTo>
                    <a:pt x="32267" y="322776"/>
                  </a:lnTo>
                  <a:lnTo>
                    <a:pt x="38882" y="352640"/>
                  </a:lnTo>
                  <a:lnTo>
                    <a:pt x="45717" y="381494"/>
                  </a:lnTo>
                  <a:lnTo>
                    <a:pt x="49176" y="394564"/>
                  </a:lnTo>
                  <a:lnTo>
                    <a:pt x="52651" y="406783"/>
                  </a:lnTo>
                  <a:lnTo>
                    <a:pt x="84140" y="4312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605051" y="4384237"/>
              <a:ext cx="108360" cy="166556"/>
            </a:xfrm>
            <a:custGeom>
              <a:avLst/>
              <a:gdLst/>
              <a:ahLst/>
              <a:cxnLst/>
              <a:rect l="0" t="0" r="0" b="0"/>
              <a:pathLst>
                <a:path w="108360" h="166556">
                  <a:moveTo>
                    <a:pt x="10518" y="12119"/>
                  </a:moveTo>
                  <a:lnTo>
                    <a:pt x="21685" y="952"/>
                  </a:lnTo>
                  <a:lnTo>
                    <a:pt x="27312" y="0"/>
                  </a:lnTo>
                  <a:lnTo>
                    <a:pt x="33400" y="1702"/>
                  </a:lnTo>
                  <a:lnTo>
                    <a:pt x="39796" y="5174"/>
                  </a:lnTo>
                  <a:lnTo>
                    <a:pt x="47566" y="12164"/>
                  </a:lnTo>
                  <a:lnTo>
                    <a:pt x="56252" y="21497"/>
                  </a:lnTo>
                  <a:lnTo>
                    <a:pt x="65548" y="32395"/>
                  </a:lnTo>
                  <a:lnTo>
                    <a:pt x="74083" y="44334"/>
                  </a:lnTo>
                  <a:lnTo>
                    <a:pt x="82110" y="56968"/>
                  </a:lnTo>
                  <a:lnTo>
                    <a:pt x="89799" y="70065"/>
                  </a:lnTo>
                  <a:lnTo>
                    <a:pt x="96093" y="83471"/>
                  </a:lnTo>
                  <a:lnTo>
                    <a:pt x="101458" y="97083"/>
                  </a:lnTo>
                  <a:lnTo>
                    <a:pt x="106203" y="110832"/>
                  </a:lnTo>
                  <a:lnTo>
                    <a:pt x="108198" y="124672"/>
                  </a:lnTo>
                  <a:lnTo>
                    <a:pt x="108359" y="138574"/>
                  </a:lnTo>
                  <a:lnTo>
                    <a:pt x="107298" y="152516"/>
                  </a:lnTo>
                  <a:lnTo>
                    <a:pt x="101917" y="160642"/>
                  </a:lnTo>
                  <a:lnTo>
                    <a:pt x="93654" y="164891"/>
                  </a:lnTo>
                  <a:lnTo>
                    <a:pt x="83471" y="166555"/>
                  </a:lnTo>
                  <a:lnTo>
                    <a:pt x="72008" y="166495"/>
                  </a:lnTo>
                  <a:lnTo>
                    <a:pt x="59692" y="165287"/>
                  </a:lnTo>
                  <a:lnTo>
                    <a:pt x="46806" y="163313"/>
                  </a:lnTo>
                  <a:lnTo>
                    <a:pt x="35879" y="159660"/>
                  </a:lnTo>
                  <a:lnTo>
                    <a:pt x="26256" y="154887"/>
                  </a:lnTo>
                  <a:lnTo>
                    <a:pt x="0" y="13833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794369" y="4259627"/>
              <a:ext cx="42071" cy="315529"/>
            </a:xfrm>
            <a:custGeom>
              <a:avLst/>
              <a:gdLst/>
              <a:ahLst/>
              <a:cxnLst/>
              <a:rect l="0" t="0" r="0" b="0"/>
              <a:pathLst>
                <a:path w="42071" h="315529">
                  <a:moveTo>
                    <a:pt x="0" y="0"/>
                  </a:moveTo>
                  <a:lnTo>
                    <a:pt x="0" y="27917"/>
                  </a:lnTo>
                  <a:lnTo>
                    <a:pt x="1168" y="41984"/>
                  </a:lnTo>
                  <a:lnTo>
                    <a:pt x="3116" y="57205"/>
                  </a:lnTo>
                  <a:lnTo>
                    <a:pt x="14638" y="129200"/>
                  </a:lnTo>
                  <a:lnTo>
                    <a:pt x="16771" y="146902"/>
                  </a:lnTo>
                  <a:lnTo>
                    <a:pt x="18191" y="163377"/>
                  </a:lnTo>
                  <a:lnTo>
                    <a:pt x="19139" y="179035"/>
                  </a:lnTo>
                  <a:lnTo>
                    <a:pt x="20940" y="192980"/>
                  </a:lnTo>
                  <a:lnTo>
                    <a:pt x="23308" y="205782"/>
                  </a:lnTo>
                  <a:lnTo>
                    <a:pt x="26056" y="217823"/>
                  </a:lnTo>
                  <a:lnTo>
                    <a:pt x="29057" y="234031"/>
                  </a:lnTo>
                  <a:lnTo>
                    <a:pt x="42070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840977" y="4377595"/>
              <a:ext cx="100639" cy="229113"/>
            </a:xfrm>
            <a:custGeom>
              <a:avLst/>
              <a:gdLst/>
              <a:ahLst/>
              <a:cxnLst/>
              <a:rect l="0" t="0" r="0" b="0"/>
              <a:pathLst>
                <a:path w="100639" h="229113">
                  <a:moveTo>
                    <a:pt x="16497" y="81866"/>
                  </a:moveTo>
                  <a:lnTo>
                    <a:pt x="38831" y="81866"/>
                  </a:lnTo>
                  <a:lnTo>
                    <a:pt x="48916" y="80698"/>
                  </a:lnTo>
                  <a:lnTo>
                    <a:pt x="59144" y="78750"/>
                  </a:lnTo>
                  <a:lnTo>
                    <a:pt x="69470" y="76283"/>
                  </a:lnTo>
                  <a:lnTo>
                    <a:pt x="77522" y="71132"/>
                  </a:lnTo>
                  <a:lnTo>
                    <a:pt x="84059" y="64193"/>
                  </a:lnTo>
                  <a:lnTo>
                    <a:pt x="89585" y="56060"/>
                  </a:lnTo>
                  <a:lnTo>
                    <a:pt x="92101" y="47133"/>
                  </a:lnTo>
                  <a:lnTo>
                    <a:pt x="92609" y="37675"/>
                  </a:lnTo>
                  <a:lnTo>
                    <a:pt x="91779" y="27865"/>
                  </a:lnTo>
                  <a:lnTo>
                    <a:pt x="87721" y="18987"/>
                  </a:lnTo>
                  <a:lnTo>
                    <a:pt x="81508" y="10731"/>
                  </a:lnTo>
                  <a:lnTo>
                    <a:pt x="73862" y="2890"/>
                  </a:lnTo>
                  <a:lnTo>
                    <a:pt x="64089" y="0"/>
                  </a:lnTo>
                  <a:lnTo>
                    <a:pt x="52899" y="410"/>
                  </a:lnTo>
                  <a:lnTo>
                    <a:pt x="40765" y="3021"/>
                  </a:lnTo>
                  <a:lnTo>
                    <a:pt x="30339" y="8267"/>
                  </a:lnTo>
                  <a:lnTo>
                    <a:pt x="21050" y="15271"/>
                  </a:lnTo>
                  <a:lnTo>
                    <a:pt x="12521" y="23446"/>
                  </a:lnTo>
                  <a:lnTo>
                    <a:pt x="6835" y="35908"/>
                  </a:lnTo>
                  <a:lnTo>
                    <a:pt x="3044" y="51227"/>
                  </a:lnTo>
                  <a:lnTo>
                    <a:pt x="517" y="68452"/>
                  </a:lnTo>
                  <a:lnTo>
                    <a:pt x="0" y="85778"/>
                  </a:lnTo>
                  <a:lnTo>
                    <a:pt x="824" y="103172"/>
                  </a:lnTo>
                  <a:lnTo>
                    <a:pt x="2543" y="120611"/>
                  </a:lnTo>
                  <a:lnTo>
                    <a:pt x="6025" y="134574"/>
                  </a:lnTo>
                  <a:lnTo>
                    <a:pt x="10684" y="146221"/>
                  </a:lnTo>
                  <a:lnTo>
                    <a:pt x="16127" y="156322"/>
                  </a:lnTo>
                  <a:lnTo>
                    <a:pt x="23262" y="167731"/>
                  </a:lnTo>
                  <a:lnTo>
                    <a:pt x="31525" y="180011"/>
                  </a:lnTo>
                  <a:lnTo>
                    <a:pt x="40539" y="192872"/>
                  </a:lnTo>
                  <a:lnTo>
                    <a:pt x="50055" y="202615"/>
                  </a:lnTo>
                  <a:lnTo>
                    <a:pt x="59904" y="210279"/>
                  </a:lnTo>
                  <a:lnTo>
                    <a:pt x="100638" y="2291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006223" y="4375320"/>
              <a:ext cx="112028" cy="231388"/>
            </a:xfrm>
            <a:custGeom>
              <a:avLst/>
              <a:gdLst/>
              <a:ahLst/>
              <a:cxnLst/>
              <a:rect l="0" t="0" r="0" b="0"/>
              <a:pathLst>
                <a:path w="112028" h="231388">
                  <a:moveTo>
                    <a:pt x="72120" y="0"/>
                  </a:moveTo>
                  <a:lnTo>
                    <a:pt x="49787" y="5584"/>
                  </a:lnTo>
                  <a:lnTo>
                    <a:pt x="40870" y="9566"/>
                  </a:lnTo>
                  <a:lnTo>
                    <a:pt x="32589" y="14558"/>
                  </a:lnTo>
                  <a:lnTo>
                    <a:pt x="24731" y="20223"/>
                  </a:lnTo>
                  <a:lnTo>
                    <a:pt x="17155" y="27506"/>
                  </a:lnTo>
                  <a:lnTo>
                    <a:pt x="9767" y="35866"/>
                  </a:lnTo>
                  <a:lnTo>
                    <a:pt x="2505" y="44947"/>
                  </a:lnTo>
                  <a:lnTo>
                    <a:pt x="0" y="55674"/>
                  </a:lnTo>
                  <a:lnTo>
                    <a:pt x="668" y="67501"/>
                  </a:lnTo>
                  <a:lnTo>
                    <a:pt x="3450" y="80059"/>
                  </a:lnTo>
                  <a:lnTo>
                    <a:pt x="8811" y="93106"/>
                  </a:lnTo>
                  <a:lnTo>
                    <a:pt x="15891" y="106479"/>
                  </a:lnTo>
                  <a:lnTo>
                    <a:pt x="24116" y="120068"/>
                  </a:lnTo>
                  <a:lnTo>
                    <a:pt x="31937" y="131465"/>
                  </a:lnTo>
                  <a:lnTo>
                    <a:pt x="39488" y="141400"/>
                  </a:lnTo>
                  <a:lnTo>
                    <a:pt x="46859" y="150361"/>
                  </a:lnTo>
                  <a:lnTo>
                    <a:pt x="54111" y="158672"/>
                  </a:lnTo>
                  <a:lnTo>
                    <a:pt x="61282" y="166550"/>
                  </a:lnTo>
                  <a:lnTo>
                    <a:pt x="68401" y="174139"/>
                  </a:lnTo>
                  <a:lnTo>
                    <a:pt x="77821" y="181535"/>
                  </a:lnTo>
                  <a:lnTo>
                    <a:pt x="88776" y="188804"/>
                  </a:lnTo>
                  <a:lnTo>
                    <a:pt x="100753" y="195987"/>
                  </a:lnTo>
                  <a:lnTo>
                    <a:pt x="107569" y="204281"/>
                  </a:lnTo>
                  <a:lnTo>
                    <a:pt x="110945" y="213316"/>
                  </a:lnTo>
                  <a:lnTo>
                    <a:pt x="112027" y="222846"/>
                  </a:lnTo>
                  <a:lnTo>
                    <a:pt x="108074" y="228031"/>
                  </a:lnTo>
                  <a:lnTo>
                    <a:pt x="100764" y="230318"/>
                  </a:lnTo>
                  <a:lnTo>
                    <a:pt x="40567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20703" y="283975"/>
            <a:ext cx="2292838" cy="683645"/>
            <a:chOff x="420703" y="283975"/>
            <a:chExt cx="2292838" cy="683645"/>
          </a:xfrm>
        </p:grpSpPr>
        <p:sp>
          <p:nvSpPr>
            <p:cNvPr id="2" name="Freeform 1"/>
            <p:cNvSpPr/>
            <p:nvPr/>
          </p:nvSpPr>
          <p:spPr>
            <a:xfrm>
              <a:off x="420703" y="283975"/>
              <a:ext cx="399670" cy="492844"/>
            </a:xfrm>
            <a:custGeom>
              <a:avLst/>
              <a:gdLst/>
              <a:ahLst/>
              <a:cxnLst/>
              <a:rect l="0" t="0" r="0" b="0"/>
              <a:pathLst>
                <a:path w="399670" h="492844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7" y="45763"/>
                  </a:lnTo>
                  <a:lnTo>
                    <a:pt x="5584" y="58556"/>
                  </a:lnTo>
                  <a:lnTo>
                    <a:pt x="7229" y="72927"/>
                  </a:lnTo>
                  <a:lnTo>
                    <a:pt x="8325" y="88351"/>
                  </a:lnTo>
                  <a:lnTo>
                    <a:pt x="9056" y="104477"/>
                  </a:lnTo>
                  <a:lnTo>
                    <a:pt x="10712" y="121071"/>
                  </a:lnTo>
                  <a:lnTo>
                    <a:pt x="12985" y="137976"/>
                  </a:lnTo>
                  <a:lnTo>
                    <a:pt x="15668" y="155090"/>
                  </a:lnTo>
                  <a:lnTo>
                    <a:pt x="17457" y="172342"/>
                  </a:lnTo>
                  <a:lnTo>
                    <a:pt x="18650" y="189686"/>
                  </a:lnTo>
                  <a:lnTo>
                    <a:pt x="19445" y="207092"/>
                  </a:lnTo>
                  <a:lnTo>
                    <a:pt x="21144" y="224539"/>
                  </a:lnTo>
                  <a:lnTo>
                    <a:pt x="23445" y="242014"/>
                  </a:lnTo>
                  <a:lnTo>
                    <a:pt x="26148" y="259507"/>
                  </a:lnTo>
                  <a:lnTo>
                    <a:pt x="32267" y="294525"/>
                  </a:lnTo>
                  <a:lnTo>
                    <a:pt x="35535" y="312043"/>
                  </a:lnTo>
                  <a:lnTo>
                    <a:pt x="37714" y="329566"/>
                  </a:lnTo>
                  <a:lnTo>
                    <a:pt x="39166" y="347090"/>
                  </a:lnTo>
                  <a:lnTo>
                    <a:pt x="40134" y="364616"/>
                  </a:lnTo>
                  <a:lnTo>
                    <a:pt x="41210" y="396555"/>
                  </a:lnTo>
                  <a:lnTo>
                    <a:pt x="41497" y="411616"/>
                  </a:lnTo>
                  <a:lnTo>
                    <a:pt x="42857" y="425163"/>
                  </a:lnTo>
                  <a:lnTo>
                    <a:pt x="44932" y="437700"/>
                  </a:lnTo>
                  <a:lnTo>
                    <a:pt x="47484" y="449564"/>
                  </a:lnTo>
                  <a:lnTo>
                    <a:pt x="49186" y="462148"/>
                  </a:lnTo>
                  <a:lnTo>
                    <a:pt x="50320" y="475211"/>
                  </a:lnTo>
                  <a:lnTo>
                    <a:pt x="51076" y="488595"/>
                  </a:lnTo>
                  <a:lnTo>
                    <a:pt x="52749" y="492843"/>
                  </a:lnTo>
                  <a:lnTo>
                    <a:pt x="55033" y="491000"/>
                  </a:lnTo>
                  <a:lnTo>
                    <a:pt x="60686" y="476488"/>
                  </a:lnTo>
                  <a:lnTo>
                    <a:pt x="63830" y="466073"/>
                  </a:lnTo>
                  <a:lnTo>
                    <a:pt x="70440" y="442037"/>
                  </a:lnTo>
                  <a:lnTo>
                    <a:pt x="77273" y="415772"/>
                  </a:lnTo>
                  <a:lnTo>
                    <a:pt x="79562" y="402224"/>
                  </a:lnTo>
                  <a:lnTo>
                    <a:pt x="81088" y="388517"/>
                  </a:lnTo>
                  <a:lnTo>
                    <a:pt x="82106" y="374705"/>
                  </a:lnTo>
                  <a:lnTo>
                    <a:pt x="83953" y="359654"/>
                  </a:lnTo>
                  <a:lnTo>
                    <a:pt x="86353" y="343776"/>
                  </a:lnTo>
                  <a:lnTo>
                    <a:pt x="89122" y="327348"/>
                  </a:lnTo>
                  <a:lnTo>
                    <a:pt x="92136" y="311722"/>
                  </a:lnTo>
                  <a:lnTo>
                    <a:pt x="98602" y="281894"/>
                  </a:lnTo>
                  <a:lnTo>
                    <a:pt x="100793" y="267395"/>
                  </a:lnTo>
                  <a:lnTo>
                    <a:pt x="102254" y="253055"/>
                  </a:lnTo>
                  <a:lnTo>
                    <a:pt x="103228" y="238821"/>
                  </a:lnTo>
                  <a:lnTo>
                    <a:pt x="106215" y="225825"/>
                  </a:lnTo>
                  <a:lnTo>
                    <a:pt x="110543" y="213656"/>
                  </a:lnTo>
                  <a:lnTo>
                    <a:pt x="115766" y="202037"/>
                  </a:lnTo>
                  <a:lnTo>
                    <a:pt x="120417" y="190785"/>
                  </a:lnTo>
                  <a:lnTo>
                    <a:pt x="124685" y="179778"/>
                  </a:lnTo>
                  <a:lnTo>
                    <a:pt x="128700" y="168934"/>
                  </a:lnTo>
                  <a:lnTo>
                    <a:pt x="134882" y="159367"/>
                  </a:lnTo>
                  <a:lnTo>
                    <a:pt x="142510" y="150652"/>
                  </a:lnTo>
                  <a:lnTo>
                    <a:pt x="151100" y="142505"/>
                  </a:lnTo>
                  <a:lnTo>
                    <a:pt x="160334" y="139411"/>
                  </a:lnTo>
                  <a:lnTo>
                    <a:pt x="169995" y="139685"/>
                  </a:lnTo>
                  <a:lnTo>
                    <a:pt x="179941" y="142206"/>
                  </a:lnTo>
                  <a:lnTo>
                    <a:pt x="188910" y="147392"/>
                  </a:lnTo>
                  <a:lnTo>
                    <a:pt x="197226" y="154355"/>
                  </a:lnTo>
                  <a:lnTo>
                    <a:pt x="205107" y="162503"/>
                  </a:lnTo>
                  <a:lnTo>
                    <a:pt x="211530" y="171441"/>
                  </a:lnTo>
                  <a:lnTo>
                    <a:pt x="216981" y="180905"/>
                  </a:lnTo>
                  <a:lnTo>
                    <a:pt x="239709" y="226869"/>
                  </a:lnTo>
                  <a:lnTo>
                    <a:pt x="245115" y="240061"/>
                  </a:lnTo>
                  <a:lnTo>
                    <a:pt x="249888" y="253530"/>
                  </a:lnTo>
                  <a:lnTo>
                    <a:pt x="254239" y="267184"/>
                  </a:lnTo>
                  <a:lnTo>
                    <a:pt x="259477" y="280962"/>
                  </a:lnTo>
                  <a:lnTo>
                    <a:pt x="265306" y="294821"/>
                  </a:lnTo>
                  <a:lnTo>
                    <a:pt x="271529" y="308735"/>
                  </a:lnTo>
                  <a:lnTo>
                    <a:pt x="276847" y="322685"/>
                  </a:lnTo>
                  <a:lnTo>
                    <a:pt x="281560" y="336660"/>
                  </a:lnTo>
                  <a:lnTo>
                    <a:pt x="285871" y="350651"/>
                  </a:lnTo>
                  <a:lnTo>
                    <a:pt x="291082" y="363484"/>
                  </a:lnTo>
                  <a:lnTo>
                    <a:pt x="296894" y="375546"/>
                  </a:lnTo>
                  <a:lnTo>
                    <a:pt x="303105" y="387092"/>
                  </a:lnTo>
                  <a:lnTo>
                    <a:pt x="309584" y="398296"/>
                  </a:lnTo>
                  <a:lnTo>
                    <a:pt x="323014" y="420094"/>
                  </a:lnTo>
                  <a:lnTo>
                    <a:pt x="343716" y="452076"/>
                  </a:lnTo>
                  <a:lnTo>
                    <a:pt x="351849" y="457979"/>
                  </a:lnTo>
                  <a:lnTo>
                    <a:pt x="360778" y="460746"/>
                  </a:lnTo>
                  <a:lnTo>
                    <a:pt x="370236" y="461422"/>
                  </a:lnTo>
                  <a:lnTo>
                    <a:pt x="376541" y="457198"/>
                  </a:lnTo>
                  <a:lnTo>
                    <a:pt x="380744" y="449708"/>
                  </a:lnTo>
                  <a:lnTo>
                    <a:pt x="383547" y="440040"/>
                  </a:lnTo>
                  <a:lnTo>
                    <a:pt x="385415" y="425414"/>
                  </a:lnTo>
                  <a:lnTo>
                    <a:pt x="386661" y="407483"/>
                  </a:lnTo>
                  <a:lnTo>
                    <a:pt x="387491" y="387349"/>
                  </a:lnTo>
                  <a:lnTo>
                    <a:pt x="389213" y="369252"/>
                  </a:lnTo>
                  <a:lnTo>
                    <a:pt x="391530" y="352512"/>
                  </a:lnTo>
                  <a:lnTo>
                    <a:pt x="394243" y="336678"/>
                  </a:lnTo>
                  <a:lnTo>
                    <a:pt x="396052" y="320279"/>
                  </a:lnTo>
                  <a:lnTo>
                    <a:pt x="397258" y="303503"/>
                  </a:lnTo>
                  <a:lnTo>
                    <a:pt x="398061" y="286476"/>
                  </a:lnTo>
                  <a:lnTo>
                    <a:pt x="398955" y="245743"/>
                  </a:lnTo>
                  <a:lnTo>
                    <a:pt x="399669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64538" y="483985"/>
              <a:ext cx="181881" cy="210177"/>
            </a:xfrm>
            <a:custGeom>
              <a:avLst/>
              <a:gdLst/>
              <a:ahLst/>
              <a:cxnLst/>
              <a:rect l="0" t="0" r="0" b="0"/>
              <a:pathLst>
                <a:path w="181881" h="210177">
                  <a:moveTo>
                    <a:pt x="150327" y="41894"/>
                  </a:moveTo>
                  <a:lnTo>
                    <a:pt x="150327" y="19561"/>
                  </a:lnTo>
                  <a:lnTo>
                    <a:pt x="146821" y="11813"/>
                  </a:lnTo>
                  <a:lnTo>
                    <a:pt x="140978" y="5480"/>
                  </a:lnTo>
                  <a:lnTo>
                    <a:pt x="133577" y="89"/>
                  </a:lnTo>
                  <a:lnTo>
                    <a:pt x="123968" y="0"/>
                  </a:lnTo>
                  <a:lnTo>
                    <a:pt x="112888" y="3447"/>
                  </a:lnTo>
                  <a:lnTo>
                    <a:pt x="100826" y="9251"/>
                  </a:lnTo>
                  <a:lnTo>
                    <a:pt x="90448" y="15458"/>
                  </a:lnTo>
                  <a:lnTo>
                    <a:pt x="81192" y="21933"/>
                  </a:lnTo>
                  <a:lnTo>
                    <a:pt x="72684" y="28587"/>
                  </a:lnTo>
                  <a:lnTo>
                    <a:pt x="64675" y="36528"/>
                  </a:lnTo>
                  <a:lnTo>
                    <a:pt x="56998" y="45329"/>
                  </a:lnTo>
                  <a:lnTo>
                    <a:pt x="49543" y="54702"/>
                  </a:lnTo>
                  <a:lnTo>
                    <a:pt x="42236" y="64456"/>
                  </a:lnTo>
                  <a:lnTo>
                    <a:pt x="27884" y="84643"/>
                  </a:lnTo>
                  <a:lnTo>
                    <a:pt x="21954" y="94935"/>
                  </a:lnTo>
                  <a:lnTo>
                    <a:pt x="16831" y="105302"/>
                  </a:lnTo>
                  <a:lnTo>
                    <a:pt x="12248" y="115719"/>
                  </a:lnTo>
                  <a:lnTo>
                    <a:pt x="8023" y="128506"/>
                  </a:lnTo>
                  <a:lnTo>
                    <a:pt x="4038" y="142875"/>
                  </a:lnTo>
                  <a:lnTo>
                    <a:pt x="213" y="158297"/>
                  </a:lnTo>
                  <a:lnTo>
                    <a:pt x="0" y="170915"/>
                  </a:lnTo>
                  <a:lnTo>
                    <a:pt x="2196" y="181665"/>
                  </a:lnTo>
                  <a:lnTo>
                    <a:pt x="5997" y="191169"/>
                  </a:lnTo>
                  <a:lnTo>
                    <a:pt x="13205" y="197504"/>
                  </a:lnTo>
                  <a:lnTo>
                    <a:pt x="22685" y="201728"/>
                  </a:lnTo>
                  <a:lnTo>
                    <a:pt x="33679" y="204544"/>
                  </a:lnTo>
                  <a:lnTo>
                    <a:pt x="43346" y="204084"/>
                  </a:lnTo>
                  <a:lnTo>
                    <a:pt x="52128" y="201440"/>
                  </a:lnTo>
                  <a:lnTo>
                    <a:pt x="60320" y="197340"/>
                  </a:lnTo>
                  <a:lnTo>
                    <a:pt x="68119" y="192270"/>
                  </a:lnTo>
                  <a:lnTo>
                    <a:pt x="75655" y="186552"/>
                  </a:lnTo>
                  <a:lnTo>
                    <a:pt x="83016" y="180404"/>
                  </a:lnTo>
                  <a:lnTo>
                    <a:pt x="90261" y="172798"/>
                  </a:lnTo>
                  <a:lnTo>
                    <a:pt x="97428" y="164222"/>
                  </a:lnTo>
                  <a:lnTo>
                    <a:pt x="104543" y="154999"/>
                  </a:lnTo>
                  <a:lnTo>
                    <a:pt x="111624" y="144176"/>
                  </a:lnTo>
                  <a:lnTo>
                    <a:pt x="118682" y="132286"/>
                  </a:lnTo>
                  <a:lnTo>
                    <a:pt x="125725" y="119685"/>
                  </a:lnTo>
                  <a:lnTo>
                    <a:pt x="131588" y="107778"/>
                  </a:lnTo>
                  <a:lnTo>
                    <a:pt x="136666" y="96334"/>
                  </a:lnTo>
                  <a:lnTo>
                    <a:pt x="141219" y="85200"/>
                  </a:lnTo>
                  <a:lnTo>
                    <a:pt x="145424" y="74270"/>
                  </a:lnTo>
                  <a:lnTo>
                    <a:pt x="153212" y="52778"/>
                  </a:lnTo>
                  <a:lnTo>
                    <a:pt x="155756" y="40970"/>
                  </a:lnTo>
                  <a:lnTo>
                    <a:pt x="157452" y="28423"/>
                  </a:lnTo>
                  <a:lnTo>
                    <a:pt x="158583" y="15384"/>
                  </a:lnTo>
                  <a:lnTo>
                    <a:pt x="159337" y="12535"/>
                  </a:lnTo>
                  <a:lnTo>
                    <a:pt x="159839" y="16478"/>
                  </a:lnTo>
                  <a:lnTo>
                    <a:pt x="160175" y="24950"/>
                  </a:lnTo>
                  <a:lnTo>
                    <a:pt x="160646" y="70374"/>
                  </a:lnTo>
                  <a:lnTo>
                    <a:pt x="161881" y="87759"/>
                  </a:lnTo>
                  <a:lnTo>
                    <a:pt x="163873" y="105192"/>
                  </a:lnTo>
                  <a:lnTo>
                    <a:pt x="166369" y="122658"/>
                  </a:lnTo>
                  <a:lnTo>
                    <a:pt x="169202" y="138976"/>
                  </a:lnTo>
                  <a:lnTo>
                    <a:pt x="172259" y="154529"/>
                  </a:lnTo>
                  <a:lnTo>
                    <a:pt x="181880" y="210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51594" y="483809"/>
              <a:ext cx="105177" cy="202083"/>
            </a:xfrm>
            <a:custGeom>
              <a:avLst/>
              <a:gdLst/>
              <a:ahLst/>
              <a:cxnLst/>
              <a:rect l="0" t="0" r="0" b="0"/>
              <a:pathLst>
                <a:path w="105177" h="202083">
                  <a:moveTo>
                    <a:pt x="0" y="10518"/>
                  </a:moveTo>
                  <a:lnTo>
                    <a:pt x="5583" y="27268"/>
                  </a:lnTo>
                  <a:lnTo>
                    <a:pt x="8397" y="39214"/>
                  </a:lnTo>
                  <a:lnTo>
                    <a:pt x="11441" y="54189"/>
                  </a:lnTo>
                  <a:lnTo>
                    <a:pt x="14639" y="71185"/>
                  </a:lnTo>
                  <a:lnTo>
                    <a:pt x="21309" y="111883"/>
                  </a:lnTo>
                  <a:lnTo>
                    <a:pt x="24723" y="134188"/>
                  </a:lnTo>
                  <a:lnTo>
                    <a:pt x="25831" y="154902"/>
                  </a:lnTo>
                  <a:lnTo>
                    <a:pt x="25401" y="174554"/>
                  </a:lnTo>
                  <a:lnTo>
                    <a:pt x="23946" y="193498"/>
                  </a:lnTo>
                  <a:lnTo>
                    <a:pt x="22975" y="201453"/>
                  </a:lnTo>
                  <a:lnTo>
                    <a:pt x="22329" y="202082"/>
                  </a:lnTo>
                  <a:lnTo>
                    <a:pt x="21897" y="197827"/>
                  </a:lnTo>
                  <a:lnTo>
                    <a:pt x="21610" y="190316"/>
                  </a:lnTo>
                  <a:lnTo>
                    <a:pt x="21205" y="155074"/>
                  </a:lnTo>
                  <a:lnTo>
                    <a:pt x="21111" y="120341"/>
                  </a:lnTo>
                  <a:lnTo>
                    <a:pt x="22254" y="104768"/>
                  </a:lnTo>
                  <a:lnTo>
                    <a:pt x="24185" y="90881"/>
                  </a:lnTo>
                  <a:lnTo>
                    <a:pt x="26641" y="78117"/>
                  </a:lnTo>
                  <a:lnTo>
                    <a:pt x="30615" y="66101"/>
                  </a:lnTo>
                  <a:lnTo>
                    <a:pt x="35602" y="54585"/>
                  </a:lnTo>
                  <a:lnTo>
                    <a:pt x="41264" y="43402"/>
                  </a:lnTo>
                  <a:lnTo>
                    <a:pt x="48544" y="33609"/>
                  </a:lnTo>
                  <a:lnTo>
                    <a:pt x="56904" y="24743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61946" y="473903"/>
              <a:ext cx="283976" cy="220259"/>
            </a:xfrm>
            <a:custGeom>
              <a:avLst/>
              <a:gdLst/>
              <a:ahLst/>
              <a:cxnLst/>
              <a:rect l="0" t="0" r="0" b="0"/>
              <a:pathLst>
                <a:path w="283976" h="220259">
                  <a:moveTo>
                    <a:pt x="0" y="9906"/>
                  </a:moveTo>
                  <a:lnTo>
                    <a:pt x="24723" y="84076"/>
                  </a:lnTo>
                  <a:lnTo>
                    <a:pt x="28168" y="95580"/>
                  </a:lnTo>
                  <a:lnTo>
                    <a:pt x="35112" y="120828"/>
                  </a:lnTo>
                  <a:lnTo>
                    <a:pt x="36263" y="132936"/>
                  </a:lnTo>
                  <a:lnTo>
                    <a:pt x="35861" y="144514"/>
                  </a:lnTo>
                  <a:lnTo>
                    <a:pt x="34425" y="155738"/>
                  </a:lnTo>
                  <a:lnTo>
                    <a:pt x="33468" y="169065"/>
                  </a:lnTo>
                  <a:lnTo>
                    <a:pt x="32829" y="183792"/>
                  </a:lnTo>
                  <a:lnTo>
                    <a:pt x="32404" y="199453"/>
                  </a:lnTo>
                  <a:lnTo>
                    <a:pt x="30951" y="204051"/>
                  </a:lnTo>
                  <a:lnTo>
                    <a:pt x="28815" y="201273"/>
                  </a:lnTo>
                  <a:lnTo>
                    <a:pt x="26221" y="193578"/>
                  </a:lnTo>
                  <a:lnTo>
                    <a:pt x="25661" y="180267"/>
                  </a:lnTo>
                  <a:lnTo>
                    <a:pt x="26456" y="163213"/>
                  </a:lnTo>
                  <a:lnTo>
                    <a:pt x="28155" y="143664"/>
                  </a:lnTo>
                  <a:lnTo>
                    <a:pt x="30456" y="125956"/>
                  </a:lnTo>
                  <a:lnTo>
                    <a:pt x="33159" y="109477"/>
                  </a:lnTo>
                  <a:lnTo>
                    <a:pt x="36129" y="93816"/>
                  </a:lnTo>
                  <a:lnTo>
                    <a:pt x="39278" y="79869"/>
                  </a:lnTo>
                  <a:lnTo>
                    <a:pt x="42546" y="67066"/>
                  </a:lnTo>
                  <a:lnTo>
                    <a:pt x="45893" y="55024"/>
                  </a:lnTo>
                  <a:lnTo>
                    <a:pt x="50462" y="43491"/>
                  </a:lnTo>
                  <a:lnTo>
                    <a:pt x="55845" y="32296"/>
                  </a:lnTo>
                  <a:lnTo>
                    <a:pt x="61771" y="21327"/>
                  </a:lnTo>
                  <a:lnTo>
                    <a:pt x="69227" y="12845"/>
                  </a:lnTo>
                  <a:lnTo>
                    <a:pt x="77704" y="6022"/>
                  </a:lnTo>
                  <a:lnTo>
                    <a:pt x="86861" y="305"/>
                  </a:lnTo>
                  <a:lnTo>
                    <a:pt x="96472" y="0"/>
                  </a:lnTo>
                  <a:lnTo>
                    <a:pt x="106385" y="3302"/>
                  </a:lnTo>
                  <a:lnTo>
                    <a:pt x="116499" y="9009"/>
                  </a:lnTo>
                  <a:lnTo>
                    <a:pt x="125580" y="19826"/>
                  </a:lnTo>
                  <a:lnTo>
                    <a:pt x="133970" y="34048"/>
                  </a:lnTo>
                  <a:lnTo>
                    <a:pt x="141901" y="50542"/>
                  </a:lnTo>
                  <a:lnTo>
                    <a:pt x="148357" y="66212"/>
                  </a:lnTo>
                  <a:lnTo>
                    <a:pt x="153830" y="81334"/>
                  </a:lnTo>
                  <a:lnTo>
                    <a:pt x="158647" y="96089"/>
                  </a:lnTo>
                  <a:lnTo>
                    <a:pt x="161859" y="112938"/>
                  </a:lnTo>
                  <a:lnTo>
                    <a:pt x="164000" y="131182"/>
                  </a:lnTo>
                  <a:lnTo>
                    <a:pt x="165427" y="150356"/>
                  </a:lnTo>
                  <a:lnTo>
                    <a:pt x="165210" y="167814"/>
                  </a:lnTo>
                  <a:lnTo>
                    <a:pt x="163896" y="184126"/>
                  </a:lnTo>
                  <a:lnTo>
                    <a:pt x="161852" y="199676"/>
                  </a:lnTo>
                  <a:lnTo>
                    <a:pt x="161658" y="205368"/>
                  </a:lnTo>
                  <a:lnTo>
                    <a:pt x="162697" y="204488"/>
                  </a:lnTo>
                  <a:lnTo>
                    <a:pt x="164558" y="199227"/>
                  </a:lnTo>
                  <a:lnTo>
                    <a:pt x="166968" y="187540"/>
                  </a:lnTo>
                  <a:lnTo>
                    <a:pt x="175943" y="135512"/>
                  </a:lnTo>
                  <a:lnTo>
                    <a:pt x="182594" y="103906"/>
                  </a:lnTo>
                  <a:lnTo>
                    <a:pt x="187172" y="88933"/>
                  </a:lnTo>
                  <a:lnTo>
                    <a:pt x="192561" y="74277"/>
                  </a:lnTo>
                  <a:lnTo>
                    <a:pt x="198491" y="59832"/>
                  </a:lnTo>
                  <a:lnTo>
                    <a:pt x="204782" y="47864"/>
                  </a:lnTo>
                  <a:lnTo>
                    <a:pt x="211313" y="37549"/>
                  </a:lnTo>
                  <a:lnTo>
                    <a:pt x="218004" y="28335"/>
                  </a:lnTo>
                  <a:lnTo>
                    <a:pt x="223634" y="25698"/>
                  </a:lnTo>
                  <a:lnTo>
                    <a:pt x="228555" y="27446"/>
                  </a:lnTo>
                  <a:lnTo>
                    <a:pt x="238309" y="37568"/>
                  </a:lnTo>
                  <a:lnTo>
                    <a:pt x="250434" y="49858"/>
                  </a:lnTo>
                  <a:lnTo>
                    <a:pt x="255772" y="57576"/>
                  </a:lnTo>
                  <a:lnTo>
                    <a:pt x="260498" y="66227"/>
                  </a:lnTo>
                  <a:lnTo>
                    <a:pt x="264818" y="75500"/>
                  </a:lnTo>
                  <a:lnTo>
                    <a:pt x="268866" y="88694"/>
                  </a:lnTo>
                  <a:lnTo>
                    <a:pt x="272734" y="104502"/>
                  </a:lnTo>
                  <a:lnTo>
                    <a:pt x="276481" y="122052"/>
                  </a:lnTo>
                  <a:lnTo>
                    <a:pt x="278979" y="140764"/>
                  </a:lnTo>
                  <a:lnTo>
                    <a:pt x="280644" y="160250"/>
                  </a:lnTo>
                  <a:lnTo>
                    <a:pt x="283975" y="2202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30062" y="546915"/>
              <a:ext cx="136729" cy="10518"/>
            </a:xfrm>
            <a:custGeom>
              <a:avLst/>
              <a:gdLst/>
              <a:ahLst/>
              <a:cxnLst/>
              <a:rect l="0" t="0" r="0" b="0"/>
              <a:pathLst>
                <a:path w="136729" h="10518">
                  <a:moveTo>
                    <a:pt x="0" y="10517"/>
                  </a:moveTo>
                  <a:lnTo>
                    <a:pt x="16750" y="4934"/>
                  </a:lnTo>
                  <a:lnTo>
                    <a:pt x="27527" y="3289"/>
                  </a:lnTo>
                  <a:lnTo>
                    <a:pt x="40555" y="2193"/>
                  </a:lnTo>
                  <a:lnTo>
                    <a:pt x="55083" y="1462"/>
                  </a:lnTo>
                  <a:lnTo>
                    <a:pt x="83691" y="649"/>
                  </a:lnTo>
                  <a:lnTo>
                    <a:pt x="13672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072400" y="504844"/>
              <a:ext cx="220437" cy="157765"/>
            </a:xfrm>
            <a:custGeom>
              <a:avLst/>
              <a:gdLst/>
              <a:ahLst/>
              <a:cxnLst/>
              <a:rect l="0" t="0" r="0" b="0"/>
              <a:pathLst>
                <a:path w="220437" h="157765">
                  <a:moveTo>
                    <a:pt x="10084" y="0"/>
                  </a:moveTo>
                  <a:lnTo>
                    <a:pt x="4501" y="16751"/>
                  </a:lnTo>
                  <a:lnTo>
                    <a:pt x="2856" y="26359"/>
                  </a:lnTo>
                  <a:lnTo>
                    <a:pt x="1759" y="37439"/>
                  </a:lnTo>
                  <a:lnTo>
                    <a:pt x="1028" y="49501"/>
                  </a:lnTo>
                  <a:lnTo>
                    <a:pt x="216" y="78484"/>
                  </a:lnTo>
                  <a:lnTo>
                    <a:pt x="0" y="94393"/>
                  </a:lnTo>
                  <a:lnTo>
                    <a:pt x="1024" y="108505"/>
                  </a:lnTo>
                  <a:lnTo>
                    <a:pt x="2875" y="121419"/>
                  </a:lnTo>
                  <a:lnTo>
                    <a:pt x="5278" y="133534"/>
                  </a:lnTo>
                  <a:lnTo>
                    <a:pt x="11554" y="140442"/>
                  </a:lnTo>
                  <a:lnTo>
                    <a:pt x="20413" y="143879"/>
                  </a:lnTo>
                  <a:lnTo>
                    <a:pt x="30994" y="145001"/>
                  </a:lnTo>
                  <a:lnTo>
                    <a:pt x="41553" y="139907"/>
                  </a:lnTo>
                  <a:lnTo>
                    <a:pt x="52099" y="130667"/>
                  </a:lnTo>
                  <a:lnTo>
                    <a:pt x="62635" y="118664"/>
                  </a:lnTo>
                  <a:lnTo>
                    <a:pt x="70828" y="107157"/>
                  </a:lnTo>
                  <a:lnTo>
                    <a:pt x="77458" y="95979"/>
                  </a:lnTo>
                  <a:lnTo>
                    <a:pt x="83047" y="85021"/>
                  </a:lnTo>
                  <a:lnTo>
                    <a:pt x="89110" y="71873"/>
                  </a:lnTo>
                  <a:lnTo>
                    <a:pt x="102080" y="41682"/>
                  </a:lnTo>
                  <a:lnTo>
                    <a:pt x="108810" y="37137"/>
                  </a:lnTo>
                  <a:lnTo>
                    <a:pt x="115635" y="39950"/>
                  </a:lnTo>
                  <a:lnTo>
                    <a:pt x="122522" y="47669"/>
                  </a:lnTo>
                  <a:lnTo>
                    <a:pt x="129450" y="57489"/>
                  </a:lnTo>
                  <a:lnTo>
                    <a:pt x="136406" y="68710"/>
                  </a:lnTo>
                  <a:lnTo>
                    <a:pt x="143381" y="80866"/>
                  </a:lnTo>
                  <a:lnTo>
                    <a:pt x="157363" y="106837"/>
                  </a:lnTo>
                  <a:lnTo>
                    <a:pt x="164364" y="120307"/>
                  </a:lnTo>
                  <a:lnTo>
                    <a:pt x="172537" y="130455"/>
                  </a:lnTo>
                  <a:lnTo>
                    <a:pt x="181492" y="138390"/>
                  </a:lnTo>
                  <a:lnTo>
                    <a:pt x="220436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387494" y="504844"/>
              <a:ext cx="31388" cy="305012"/>
            </a:xfrm>
            <a:custGeom>
              <a:avLst/>
              <a:gdLst/>
              <a:ahLst/>
              <a:cxnLst/>
              <a:rect l="0" t="0" r="0" b="0"/>
              <a:pathLst>
                <a:path w="31388" h="305012">
                  <a:moveTo>
                    <a:pt x="10518" y="0"/>
                  </a:moveTo>
                  <a:lnTo>
                    <a:pt x="16101" y="22334"/>
                  </a:lnTo>
                  <a:lnTo>
                    <a:pt x="21959" y="48880"/>
                  </a:lnTo>
                  <a:lnTo>
                    <a:pt x="25157" y="64140"/>
                  </a:lnTo>
                  <a:lnTo>
                    <a:pt x="27289" y="78987"/>
                  </a:lnTo>
                  <a:lnTo>
                    <a:pt x="28711" y="93560"/>
                  </a:lnTo>
                  <a:lnTo>
                    <a:pt x="29658" y="107950"/>
                  </a:lnTo>
                  <a:lnTo>
                    <a:pt x="30290" y="122217"/>
                  </a:lnTo>
                  <a:lnTo>
                    <a:pt x="30992" y="150535"/>
                  </a:lnTo>
                  <a:lnTo>
                    <a:pt x="31387" y="192759"/>
                  </a:lnTo>
                  <a:lnTo>
                    <a:pt x="30274" y="205635"/>
                  </a:lnTo>
                  <a:lnTo>
                    <a:pt x="28363" y="217725"/>
                  </a:lnTo>
                  <a:lnTo>
                    <a:pt x="23123" y="241676"/>
                  </a:lnTo>
                  <a:lnTo>
                    <a:pt x="20090" y="254607"/>
                  </a:lnTo>
                  <a:lnTo>
                    <a:pt x="0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387494" y="477750"/>
              <a:ext cx="138363" cy="163824"/>
            </a:xfrm>
            <a:custGeom>
              <a:avLst/>
              <a:gdLst/>
              <a:ahLst/>
              <a:cxnLst/>
              <a:rect l="0" t="0" r="0" b="0"/>
              <a:pathLst>
                <a:path w="138363" h="163824">
                  <a:moveTo>
                    <a:pt x="0" y="6059"/>
                  </a:moveTo>
                  <a:lnTo>
                    <a:pt x="16751" y="476"/>
                  </a:lnTo>
                  <a:lnTo>
                    <a:pt x="27528" y="0"/>
                  </a:lnTo>
                  <a:lnTo>
                    <a:pt x="40556" y="851"/>
                  </a:lnTo>
                  <a:lnTo>
                    <a:pt x="55084" y="2587"/>
                  </a:lnTo>
                  <a:lnTo>
                    <a:pt x="69444" y="7250"/>
                  </a:lnTo>
                  <a:lnTo>
                    <a:pt x="83692" y="13865"/>
                  </a:lnTo>
                  <a:lnTo>
                    <a:pt x="97865" y="21780"/>
                  </a:lnTo>
                  <a:lnTo>
                    <a:pt x="108483" y="30563"/>
                  </a:lnTo>
                  <a:lnTo>
                    <a:pt x="116730" y="39925"/>
                  </a:lnTo>
                  <a:lnTo>
                    <a:pt x="123396" y="49671"/>
                  </a:lnTo>
                  <a:lnTo>
                    <a:pt x="129009" y="59675"/>
                  </a:lnTo>
                  <a:lnTo>
                    <a:pt x="133920" y="69850"/>
                  </a:lnTo>
                  <a:lnTo>
                    <a:pt x="138362" y="80139"/>
                  </a:lnTo>
                  <a:lnTo>
                    <a:pt x="137818" y="90504"/>
                  </a:lnTo>
                  <a:lnTo>
                    <a:pt x="133949" y="100920"/>
                  </a:lnTo>
                  <a:lnTo>
                    <a:pt x="127864" y="111370"/>
                  </a:lnTo>
                  <a:lnTo>
                    <a:pt x="119133" y="120674"/>
                  </a:lnTo>
                  <a:lnTo>
                    <a:pt x="108638" y="129214"/>
                  </a:lnTo>
                  <a:lnTo>
                    <a:pt x="63106" y="1638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04844" y="904513"/>
              <a:ext cx="2208697" cy="63107"/>
            </a:xfrm>
            <a:custGeom>
              <a:avLst/>
              <a:gdLst/>
              <a:ahLst/>
              <a:cxnLst/>
              <a:rect l="0" t="0" r="0" b="0"/>
              <a:pathLst>
                <a:path w="2208697" h="63107">
                  <a:moveTo>
                    <a:pt x="0" y="63106"/>
                  </a:moveTo>
                  <a:lnTo>
                    <a:pt x="16751" y="57522"/>
                  </a:lnTo>
                  <a:lnTo>
                    <a:pt x="26359" y="54709"/>
                  </a:lnTo>
                  <a:lnTo>
                    <a:pt x="49501" y="48467"/>
                  </a:lnTo>
                  <a:lnTo>
                    <a:pt x="66891" y="45166"/>
                  </a:lnTo>
                  <a:lnTo>
                    <a:pt x="111143" y="38382"/>
                  </a:lnTo>
                  <a:lnTo>
                    <a:pt x="134864" y="36106"/>
                  </a:lnTo>
                  <a:lnTo>
                    <a:pt x="158858" y="34588"/>
                  </a:lnTo>
                  <a:lnTo>
                    <a:pt x="183034" y="33576"/>
                  </a:lnTo>
                  <a:lnTo>
                    <a:pt x="207332" y="31733"/>
                  </a:lnTo>
                  <a:lnTo>
                    <a:pt x="231712" y="29336"/>
                  </a:lnTo>
                  <a:lnTo>
                    <a:pt x="256145" y="26569"/>
                  </a:lnTo>
                  <a:lnTo>
                    <a:pt x="281782" y="24724"/>
                  </a:lnTo>
                  <a:lnTo>
                    <a:pt x="308223" y="23495"/>
                  </a:lnTo>
                  <a:lnTo>
                    <a:pt x="362532" y="22128"/>
                  </a:lnTo>
                  <a:lnTo>
                    <a:pt x="983330" y="21036"/>
                  </a:lnTo>
                  <a:lnTo>
                    <a:pt x="1017827" y="22204"/>
                  </a:lnTo>
                  <a:lnTo>
                    <a:pt x="1052510" y="24152"/>
                  </a:lnTo>
                  <a:lnTo>
                    <a:pt x="1087319" y="26619"/>
                  </a:lnTo>
                  <a:lnTo>
                    <a:pt x="1122211" y="28263"/>
                  </a:lnTo>
                  <a:lnTo>
                    <a:pt x="1192143" y="30091"/>
                  </a:lnTo>
                  <a:lnTo>
                    <a:pt x="1402360" y="31424"/>
                  </a:lnTo>
                  <a:lnTo>
                    <a:pt x="1437414" y="30299"/>
                  </a:lnTo>
                  <a:lnTo>
                    <a:pt x="1472470" y="28379"/>
                  </a:lnTo>
                  <a:lnTo>
                    <a:pt x="1507526" y="25931"/>
                  </a:lnTo>
                  <a:lnTo>
                    <a:pt x="1542584" y="24299"/>
                  </a:lnTo>
                  <a:lnTo>
                    <a:pt x="1612700" y="22486"/>
                  </a:lnTo>
                  <a:lnTo>
                    <a:pt x="1646589" y="20834"/>
                  </a:lnTo>
                  <a:lnTo>
                    <a:pt x="1744537" y="14094"/>
                  </a:lnTo>
                  <a:lnTo>
                    <a:pt x="1808412" y="12107"/>
                  </a:lnTo>
                  <a:lnTo>
                    <a:pt x="1903503" y="10988"/>
                  </a:lnTo>
                  <a:lnTo>
                    <a:pt x="1933948" y="9663"/>
                  </a:lnTo>
                  <a:lnTo>
                    <a:pt x="1963594" y="7610"/>
                  </a:lnTo>
                  <a:lnTo>
                    <a:pt x="1992706" y="5074"/>
                  </a:lnTo>
                  <a:lnTo>
                    <a:pt x="2020295" y="3382"/>
                  </a:lnTo>
                  <a:lnTo>
                    <a:pt x="2072764" y="1503"/>
                  </a:lnTo>
                  <a:lnTo>
                    <a:pt x="220869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5548" y="1481915"/>
            <a:ext cx="3260457" cy="789089"/>
            <a:chOff x="925548" y="1481915"/>
            <a:chExt cx="3260457" cy="789089"/>
          </a:xfrm>
        </p:grpSpPr>
        <p:sp>
          <p:nvSpPr>
            <p:cNvPr id="12" name="Freeform 11"/>
            <p:cNvSpPr/>
            <p:nvPr/>
          </p:nvSpPr>
          <p:spPr>
            <a:xfrm>
              <a:off x="1093830" y="1714368"/>
              <a:ext cx="10518" cy="357599"/>
            </a:xfrm>
            <a:custGeom>
              <a:avLst/>
              <a:gdLst/>
              <a:ahLst/>
              <a:cxnLst/>
              <a:rect l="0" t="0" r="0" b="0"/>
              <a:pathLst>
                <a:path w="10518" h="357599">
                  <a:moveTo>
                    <a:pt x="0" y="0"/>
                  </a:moveTo>
                  <a:lnTo>
                    <a:pt x="0" y="96890"/>
                  </a:lnTo>
                  <a:lnTo>
                    <a:pt x="1168" y="114844"/>
                  </a:lnTo>
                  <a:lnTo>
                    <a:pt x="3116" y="131488"/>
                  </a:lnTo>
                  <a:lnTo>
                    <a:pt x="5583" y="147258"/>
                  </a:lnTo>
                  <a:lnTo>
                    <a:pt x="7228" y="162447"/>
                  </a:lnTo>
                  <a:lnTo>
                    <a:pt x="8324" y="177246"/>
                  </a:lnTo>
                  <a:lnTo>
                    <a:pt x="9055" y="191787"/>
                  </a:lnTo>
                  <a:lnTo>
                    <a:pt x="9868" y="220410"/>
                  </a:lnTo>
                  <a:lnTo>
                    <a:pt x="10084" y="234586"/>
                  </a:lnTo>
                  <a:lnTo>
                    <a:pt x="9060" y="247544"/>
                  </a:lnTo>
                  <a:lnTo>
                    <a:pt x="7208" y="259687"/>
                  </a:lnTo>
                  <a:lnTo>
                    <a:pt x="4806" y="271289"/>
                  </a:lnTo>
                  <a:lnTo>
                    <a:pt x="4372" y="282530"/>
                  </a:lnTo>
                  <a:lnTo>
                    <a:pt x="10517" y="3575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25548" y="1481915"/>
              <a:ext cx="318808" cy="344844"/>
            </a:xfrm>
            <a:custGeom>
              <a:avLst/>
              <a:gdLst/>
              <a:ahLst/>
              <a:cxnLst/>
              <a:rect l="0" t="0" r="0" b="0"/>
              <a:pathLst>
                <a:path w="318808" h="344844">
                  <a:moveTo>
                    <a:pt x="0" y="43136"/>
                  </a:moveTo>
                  <a:lnTo>
                    <a:pt x="5584" y="26386"/>
                  </a:lnTo>
                  <a:lnTo>
                    <a:pt x="10734" y="19115"/>
                  </a:lnTo>
                  <a:lnTo>
                    <a:pt x="17674" y="11930"/>
                  </a:lnTo>
                  <a:lnTo>
                    <a:pt x="25806" y="4803"/>
                  </a:lnTo>
                  <a:lnTo>
                    <a:pt x="38239" y="1220"/>
                  </a:lnTo>
                  <a:lnTo>
                    <a:pt x="53540" y="0"/>
                  </a:lnTo>
                  <a:lnTo>
                    <a:pt x="70752" y="355"/>
                  </a:lnTo>
                  <a:lnTo>
                    <a:pt x="85733" y="1761"/>
                  </a:lnTo>
                  <a:lnTo>
                    <a:pt x="99225" y="3866"/>
                  </a:lnTo>
                  <a:lnTo>
                    <a:pt x="111727" y="6439"/>
                  </a:lnTo>
                  <a:lnTo>
                    <a:pt x="124735" y="10491"/>
                  </a:lnTo>
                  <a:lnTo>
                    <a:pt x="138082" y="15530"/>
                  </a:lnTo>
                  <a:lnTo>
                    <a:pt x="151655" y="21226"/>
                  </a:lnTo>
                  <a:lnTo>
                    <a:pt x="164209" y="27361"/>
                  </a:lnTo>
                  <a:lnTo>
                    <a:pt x="176084" y="33788"/>
                  </a:lnTo>
                  <a:lnTo>
                    <a:pt x="187507" y="40410"/>
                  </a:lnTo>
                  <a:lnTo>
                    <a:pt x="209548" y="54000"/>
                  </a:lnTo>
                  <a:lnTo>
                    <a:pt x="220333" y="60897"/>
                  </a:lnTo>
                  <a:lnTo>
                    <a:pt x="231030" y="69000"/>
                  </a:lnTo>
                  <a:lnTo>
                    <a:pt x="241667" y="77908"/>
                  </a:lnTo>
                  <a:lnTo>
                    <a:pt x="252264" y="87353"/>
                  </a:lnTo>
                  <a:lnTo>
                    <a:pt x="270271" y="104079"/>
                  </a:lnTo>
                  <a:lnTo>
                    <a:pt x="278345" y="111812"/>
                  </a:lnTo>
                  <a:lnTo>
                    <a:pt x="286065" y="120473"/>
                  </a:lnTo>
                  <a:lnTo>
                    <a:pt x="293549" y="129753"/>
                  </a:lnTo>
                  <a:lnTo>
                    <a:pt x="300875" y="139445"/>
                  </a:lnTo>
                  <a:lnTo>
                    <a:pt x="306928" y="149412"/>
                  </a:lnTo>
                  <a:lnTo>
                    <a:pt x="312132" y="159563"/>
                  </a:lnTo>
                  <a:lnTo>
                    <a:pt x="316770" y="169836"/>
                  </a:lnTo>
                  <a:lnTo>
                    <a:pt x="318693" y="183697"/>
                  </a:lnTo>
                  <a:lnTo>
                    <a:pt x="318807" y="199949"/>
                  </a:lnTo>
                  <a:lnTo>
                    <a:pt x="317714" y="217795"/>
                  </a:lnTo>
                  <a:lnTo>
                    <a:pt x="314648" y="232030"/>
                  </a:lnTo>
                  <a:lnTo>
                    <a:pt x="310267" y="243857"/>
                  </a:lnTo>
                  <a:lnTo>
                    <a:pt x="305009" y="254079"/>
                  </a:lnTo>
                  <a:lnTo>
                    <a:pt x="297998" y="264400"/>
                  </a:lnTo>
                  <a:lnTo>
                    <a:pt x="289818" y="274786"/>
                  </a:lnTo>
                  <a:lnTo>
                    <a:pt x="280858" y="285216"/>
                  </a:lnTo>
                  <a:lnTo>
                    <a:pt x="269043" y="295675"/>
                  </a:lnTo>
                  <a:lnTo>
                    <a:pt x="255322" y="306154"/>
                  </a:lnTo>
                  <a:lnTo>
                    <a:pt x="240332" y="316646"/>
                  </a:lnTo>
                  <a:lnTo>
                    <a:pt x="224496" y="324809"/>
                  </a:lnTo>
                  <a:lnTo>
                    <a:pt x="208095" y="331420"/>
                  </a:lnTo>
                  <a:lnTo>
                    <a:pt x="191318" y="336995"/>
                  </a:lnTo>
                  <a:lnTo>
                    <a:pt x="175459" y="340712"/>
                  </a:lnTo>
                  <a:lnTo>
                    <a:pt x="160212" y="343191"/>
                  </a:lnTo>
                  <a:lnTo>
                    <a:pt x="145372" y="344843"/>
                  </a:lnTo>
                  <a:lnTo>
                    <a:pt x="131974" y="344775"/>
                  </a:lnTo>
                  <a:lnTo>
                    <a:pt x="119535" y="343562"/>
                  </a:lnTo>
                  <a:lnTo>
                    <a:pt x="84141" y="3376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289304" y="1774180"/>
              <a:ext cx="824734" cy="496824"/>
            </a:xfrm>
            <a:custGeom>
              <a:avLst/>
              <a:gdLst/>
              <a:ahLst/>
              <a:cxnLst/>
              <a:rect l="0" t="0" r="0" b="0"/>
              <a:pathLst>
                <a:path w="824734" h="496824">
                  <a:moveTo>
                    <a:pt x="130571" y="108470"/>
                  </a:moveTo>
                  <a:lnTo>
                    <a:pt x="124988" y="91720"/>
                  </a:lnTo>
                  <a:lnTo>
                    <a:pt x="121006" y="83279"/>
                  </a:lnTo>
                  <a:lnTo>
                    <a:pt x="116014" y="74147"/>
                  </a:lnTo>
                  <a:lnTo>
                    <a:pt x="110349" y="64553"/>
                  </a:lnTo>
                  <a:lnTo>
                    <a:pt x="103066" y="59325"/>
                  </a:lnTo>
                  <a:lnTo>
                    <a:pt x="94705" y="57009"/>
                  </a:lnTo>
                  <a:lnTo>
                    <a:pt x="85625" y="56633"/>
                  </a:lnTo>
                  <a:lnTo>
                    <a:pt x="74898" y="59888"/>
                  </a:lnTo>
                  <a:lnTo>
                    <a:pt x="50513" y="72854"/>
                  </a:lnTo>
                  <a:lnTo>
                    <a:pt x="40972" y="81220"/>
                  </a:lnTo>
                  <a:lnTo>
                    <a:pt x="33442" y="90303"/>
                  </a:lnTo>
                  <a:lnTo>
                    <a:pt x="27254" y="99865"/>
                  </a:lnTo>
                  <a:lnTo>
                    <a:pt x="21960" y="109745"/>
                  </a:lnTo>
                  <a:lnTo>
                    <a:pt x="17262" y="119837"/>
                  </a:lnTo>
                  <a:lnTo>
                    <a:pt x="12961" y="130071"/>
                  </a:lnTo>
                  <a:lnTo>
                    <a:pt x="8926" y="142738"/>
                  </a:lnTo>
                  <a:lnTo>
                    <a:pt x="5067" y="157025"/>
                  </a:lnTo>
                  <a:lnTo>
                    <a:pt x="1325" y="172392"/>
                  </a:lnTo>
                  <a:lnTo>
                    <a:pt x="0" y="187312"/>
                  </a:lnTo>
                  <a:lnTo>
                    <a:pt x="285" y="201933"/>
                  </a:lnTo>
                  <a:lnTo>
                    <a:pt x="1643" y="216355"/>
                  </a:lnTo>
                  <a:lnTo>
                    <a:pt x="6055" y="227138"/>
                  </a:lnTo>
                  <a:lnTo>
                    <a:pt x="12502" y="235495"/>
                  </a:lnTo>
                  <a:lnTo>
                    <a:pt x="20305" y="242236"/>
                  </a:lnTo>
                  <a:lnTo>
                    <a:pt x="27845" y="243223"/>
                  </a:lnTo>
                  <a:lnTo>
                    <a:pt x="35209" y="240376"/>
                  </a:lnTo>
                  <a:lnTo>
                    <a:pt x="49623" y="229032"/>
                  </a:lnTo>
                  <a:lnTo>
                    <a:pt x="63821" y="216199"/>
                  </a:lnTo>
                  <a:lnTo>
                    <a:pt x="69710" y="208336"/>
                  </a:lnTo>
                  <a:lnTo>
                    <a:pt x="74805" y="199588"/>
                  </a:lnTo>
                  <a:lnTo>
                    <a:pt x="79370" y="190251"/>
                  </a:lnTo>
                  <a:lnTo>
                    <a:pt x="83583" y="180520"/>
                  </a:lnTo>
                  <a:lnTo>
                    <a:pt x="87559" y="170526"/>
                  </a:lnTo>
                  <a:lnTo>
                    <a:pt x="91379" y="160358"/>
                  </a:lnTo>
                  <a:lnTo>
                    <a:pt x="96263" y="151242"/>
                  </a:lnTo>
                  <a:lnTo>
                    <a:pt x="101856" y="142828"/>
                  </a:lnTo>
                  <a:lnTo>
                    <a:pt x="107922" y="134881"/>
                  </a:lnTo>
                  <a:lnTo>
                    <a:pt x="113134" y="124909"/>
                  </a:lnTo>
                  <a:lnTo>
                    <a:pt x="117778" y="113586"/>
                  </a:lnTo>
                  <a:lnTo>
                    <a:pt x="122042" y="101363"/>
                  </a:lnTo>
                  <a:lnTo>
                    <a:pt x="126054" y="99057"/>
                  </a:lnTo>
                  <a:lnTo>
                    <a:pt x="129897" y="103363"/>
                  </a:lnTo>
                  <a:lnTo>
                    <a:pt x="133628" y="112077"/>
                  </a:lnTo>
                  <a:lnTo>
                    <a:pt x="137283" y="122561"/>
                  </a:lnTo>
                  <a:lnTo>
                    <a:pt x="140889" y="134225"/>
                  </a:lnTo>
                  <a:lnTo>
                    <a:pt x="144462" y="146675"/>
                  </a:lnTo>
                  <a:lnTo>
                    <a:pt x="149180" y="157312"/>
                  </a:lnTo>
                  <a:lnTo>
                    <a:pt x="154664" y="166741"/>
                  </a:lnTo>
                  <a:lnTo>
                    <a:pt x="160656" y="175364"/>
                  </a:lnTo>
                  <a:lnTo>
                    <a:pt x="168157" y="182282"/>
                  </a:lnTo>
                  <a:lnTo>
                    <a:pt x="185841" y="193084"/>
                  </a:lnTo>
                  <a:lnTo>
                    <a:pt x="196633" y="194095"/>
                  </a:lnTo>
                  <a:lnTo>
                    <a:pt x="221090" y="188985"/>
                  </a:lnTo>
                  <a:lnTo>
                    <a:pt x="244425" y="175807"/>
                  </a:lnTo>
                  <a:lnTo>
                    <a:pt x="255556" y="167385"/>
                  </a:lnTo>
                  <a:lnTo>
                    <a:pt x="266482" y="157095"/>
                  </a:lnTo>
                  <a:lnTo>
                    <a:pt x="277273" y="145561"/>
                  </a:lnTo>
                  <a:lnTo>
                    <a:pt x="287972" y="133197"/>
                  </a:lnTo>
                  <a:lnTo>
                    <a:pt x="296273" y="121449"/>
                  </a:lnTo>
                  <a:lnTo>
                    <a:pt x="302976" y="110111"/>
                  </a:lnTo>
                  <a:lnTo>
                    <a:pt x="308614" y="99046"/>
                  </a:lnTo>
                  <a:lnTo>
                    <a:pt x="314709" y="89332"/>
                  </a:lnTo>
                  <a:lnTo>
                    <a:pt x="321110" y="80519"/>
                  </a:lnTo>
                  <a:lnTo>
                    <a:pt x="327714" y="72307"/>
                  </a:lnTo>
                  <a:lnTo>
                    <a:pt x="335623" y="69169"/>
                  </a:lnTo>
                  <a:lnTo>
                    <a:pt x="344402" y="69414"/>
                  </a:lnTo>
                  <a:lnTo>
                    <a:pt x="353760" y="71915"/>
                  </a:lnTo>
                  <a:lnTo>
                    <a:pt x="357661" y="70077"/>
                  </a:lnTo>
                  <a:lnTo>
                    <a:pt x="357925" y="65345"/>
                  </a:lnTo>
                  <a:lnTo>
                    <a:pt x="355764" y="58685"/>
                  </a:lnTo>
                  <a:lnTo>
                    <a:pt x="350817" y="53076"/>
                  </a:lnTo>
                  <a:lnTo>
                    <a:pt x="335971" y="43728"/>
                  </a:lnTo>
                  <a:lnTo>
                    <a:pt x="325936" y="43105"/>
                  </a:lnTo>
                  <a:lnTo>
                    <a:pt x="302320" y="48645"/>
                  </a:lnTo>
                  <a:lnTo>
                    <a:pt x="290647" y="55731"/>
                  </a:lnTo>
                  <a:lnTo>
                    <a:pt x="279359" y="65130"/>
                  </a:lnTo>
                  <a:lnTo>
                    <a:pt x="268327" y="76071"/>
                  </a:lnTo>
                  <a:lnTo>
                    <a:pt x="259805" y="86871"/>
                  </a:lnTo>
                  <a:lnTo>
                    <a:pt x="252954" y="97576"/>
                  </a:lnTo>
                  <a:lnTo>
                    <a:pt x="247218" y="108219"/>
                  </a:lnTo>
                  <a:lnTo>
                    <a:pt x="242226" y="119989"/>
                  </a:lnTo>
                  <a:lnTo>
                    <a:pt x="237729" y="132510"/>
                  </a:lnTo>
                  <a:lnTo>
                    <a:pt x="233563" y="145532"/>
                  </a:lnTo>
                  <a:lnTo>
                    <a:pt x="231954" y="157719"/>
                  </a:lnTo>
                  <a:lnTo>
                    <a:pt x="232050" y="169349"/>
                  </a:lnTo>
                  <a:lnTo>
                    <a:pt x="233282" y="180609"/>
                  </a:lnTo>
                  <a:lnTo>
                    <a:pt x="237610" y="189284"/>
                  </a:lnTo>
                  <a:lnTo>
                    <a:pt x="244001" y="196236"/>
                  </a:lnTo>
                  <a:lnTo>
                    <a:pt x="251767" y="202039"/>
                  </a:lnTo>
                  <a:lnTo>
                    <a:pt x="261619" y="204739"/>
                  </a:lnTo>
                  <a:lnTo>
                    <a:pt x="285031" y="204623"/>
                  </a:lnTo>
                  <a:lnTo>
                    <a:pt x="295482" y="201788"/>
                  </a:lnTo>
                  <a:lnTo>
                    <a:pt x="313326" y="192404"/>
                  </a:lnTo>
                  <a:lnTo>
                    <a:pt x="332164" y="177327"/>
                  </a:lnTo>
                  <a:lnTo>
                    <a:pt x="342095" y="168398"/>
                  </a:lnTo>
                  <a:lnTo>
                    <a:pt x="349885" y="157771"/>
                  </a:lnTo>
                  <a:lnTo>
                    <a:pt x="356247" y="146012"/>
                  </a:lnTo>
                  <a:lnTo>
                    <a:pt x="361657" y="133498"/>
                  </a:lnTo>
                  <a:lnTo>
                    <a:pt x="365263" y="120480"/>
                  </a:lnTo>
                  <a:lnTo>
                    <a:pt x="367667" y="107128"/>
                  </a:lnTo>
                  <a:lnTo>
                    <a:pt x="369270" y="93552"/>
                  </a:lnTo>
                  <a:lnTo>
                    <a:pt x="371507" y="89175"/>
                  </a:lnTo>
                  <a:lnTo>
                    <a:pt x="374168" y="90932"/>
                  </a:lnTo>
                  <a:lnTo>
                    <a:pt x="377110" y="96778"/>
                  </a:lnTo>
                  <a:lnTo>
                    <a:pt x="381408" y="106518"/>
                  </a:lnTo>
                  <a:lnTo>
                    <a:pt x="392417" y="132922"/>
                  </a:lnTo>
                  <a:lnTo>
                    <a:pt x="397456" y="145807"/>
                  </a:lnTo>
                  <a:lnTo>
                    <a:pt x="406172" y="169472"/>
                  </a:lnTo>
                  <a:lnTo>
                    <a:pt x="410132" y="181859"/>
                  </a:lnTo>
                  <a:lnTo>
                    <a:pt x="413941" y="194792"/>
                  </a:lnTo>
                  <a:lnTo>
                    <a:pt x="417648" y="208088"/>
                  </a:lnTo>
                  <a:lnTo>
                    <a:pt x="421289" y="225133"/>
                  </a:lnTo>
                  <a:lnTo>
                    <a:pt x="424885" y="244676"/>
                  </a:lnTo>
                  <a:lnTo>
                    <a:pt x="439052" y="329236"/>
                  </a:lnTo>
                  <a:lnTo>
                    <a:pt x="441401" y="350306"/>
                  </a:lnTo>
                  <a:lnTo>
                    <a:pt x="442967" y="371364"/>
                  </a:lnTo>
                  <a:lnTo>
                    <a:pt x="444011" y="392414"/>
                  </a:lnTo>
                  <a:lnTo>
                    <a:pt x="443539" y="409954"/>
                  </a:lnTo>
                  <a:lnTo>
                    <a:pt x="442055" y="425153"/>
                  </a:lnTo>
                  <a:lnTo>
                    <a:pt x="439897" y="438791"/>
                  </a:lnTo>
                  <a:lnTo>
                    <a:pt x="436122" y="451389"/>
                  </a:lnTo>
                  <a:lnTo>
                    <a:pt x="431267" y="463294"/>
                  </a:lnTo>
                  <a:lnTo>
                    <a:pt x="425694" y="474736"/>
                  </a:lnTo>
                  <a:lnTo>
                    <a:pt x="418472" y="483533"/>
                  </a:lnTo>
                  <a:lnTo>
                    <a:pt x="401099" y="496424"/>
                  </a:lnTo>
                  <a:lnTo>
                    <a:pt x="391558" y="496823"/>
                  </a:lnTo>
                  <a:lnTo>
                    <a:pt x="381692" y="493583"/>
                  </a:lnTo>
                  <a:lnTo>
                    <a:pt x="371608" y="487917"/>
                  </a:lnTo>
                  <a:lnTo>
                    <a:pt x="363717" y="478297"/>
                  </a:lnTo>
                  <a:lnTo>
                    <a:pt x="357288" y="466040"/>
                  </a:lnTo>
                  <a:lnTo>
                    <a:pt x="351833" y="452026"/>
                  </a:lnTo>
                  <a:lnTo>
                    <a:pt x="350534" y="436840"/>
                  </a:lnTo>
                  <a:lnTo>
                    <a:pt x="352005" y="420873"/>
                  </a:lnTo>
                  <a:lnTo>
                    <a:pt x="355323" y="404385"/>
                  </a:lnTo>
                  <a:lnTo>
                    <a:pt x="361041" y="387550"/>
                  </a:lnTo>
                  <a:lnTo>
                    <a:pt x="368358" y="370484"/>
                  </a:lnTo>
                  <a:lnTo>
                    <a:pt x="376742" y="353263"/>
                  </a:lnTo>
                  <a:lnTo>
                    <a:pt x="384669" y="339445"/>
                  </a:lnTo>
                  <a:lnTo>
                    <a:pt x="392291" y="327896"/>
                  </a:lnTo>
                  <a:lnTo>
                    <a:pt x="399709" y="317860"/>
                  </a:lnTo>
                  <a:lnTo>
                    <a:pt x="414185" y="297359"/>
                  </a:lnTo>
                  <a:lnTo>
                    <a:pt x="463607" y="224138"/>
                  </a:lnTo>
                  <a:lnTo>
                    <a:pt x="470626" y="214798"/>
                  </a:lnTo>
                  <a:lnTo>
                    <a:pt x="477643" y="206233"/>
                  </a:lnTo>
                  <a:lnTo>
                    <a:pt x="484658" y="198186"/>
                  </a:lnTo>
                  <a:lnTo>
                    <a:pt x="491671" y="189316"/>
                  </a:lnTo>
                  <a:lnTo>
                    <a:pt x="498685" y="179896"/>
                  </a:lnTo>
                  <a:lnTo>
                    <a:pt x="512710" y="160081"/>
                  </a:lnTo>
                  <a:lnTo>
                    <a:pt x="526734" y="139589"/>
                  </a:lnTo>
                  <a:lnTo>
                    <a:pt x="533745" y="128047"/>
                  </a:lnTo>
                  <a:lnTo>
                    <a:pt x="540757" y="115678"/>
                  </a:lnTo>
                  <a:lnTo>
                    <a:pt x="547769" y="102758"/>
                  </a:lnTo>
                  <a:lnTo>
                    <a:pt x="553612" y="88301"/>
                  </a:lnTo>
                  <a:lnTo>
                    <a:pt x="558676" y="72820"/>
                  </a:lnTo>
                  <a:lnTo>
                    <a:pt x="563221" y="56656"/>
                  </a:lnTo>
                  <a:lnTo>
                    <a:pt x="565082" y="42375"/>
                  </a:lnTo>
                  <a:lnTo>
                    <a:pt x="565154" y="29348"/>
                  </a:lnTo>
                  <a:lnTo>
                    <a:pt x="564034" y="17157"/>
                  </a:lnTo>
                  <a:lnTo>
                    <a:pt x="558612" y="9030"/>
                  </a:lnTo>
                  <a:lnTo>
                    <a:pt x="550324" y="3612"/>
                  </a:lnTo>
                  <a:lnTo>
                    <a:pt x="540123" y="0"/>
                  </a:lnTo>
                  <a:lnTo>
                    <a:pt x="532154" y="1098"/>
                  </a:lnTo>
                  <a:lnTo>
                    <a:pt x="525673" y="5335"/>
                  </a:lnTo>
                  <a:lnTo>
                    <a:pt x="520184" y="11667"/>
                  </a:lnTo>
                  <a:lnTo>
                    <a:pt x="514187" y="21730"/>
                  </a:lnTo>
                  <a:lnTo>
                    <a:pt x="507852" y="34283"/>
                  </a:lnTo>
                  <a:lnTo>
                    <a:pt x="501291" y="48494"/>
                  </a:lnTo>
                  <a:lnTo>
                    <a:pt x="498086" y="64980"/>
                  </a:lnTo>
                  <a:lnTo>
                    <a:pt x="497118" y="82982"/>
                  </a:lnTo>
                  <a:lnTo>
                    <a:pt x="497641" y="101996"/>
                  </a:lnTo>
                  <a:lnTo>
                    <a:pt x="499158" y="120515"/>
                  </a:lnTo>
                  <a:lnTo>
                    <a:pt x="501339" y="138704"/>
                  </a:lnTo>
                  <a:lnTo>
                    <a:pt x="503961" y="156672"/>
                  </a:lnTo>
                  <a:lnTo>
                    <a:pt x="508046" y="170989"/>
                  </a:lnTo>
                  <a:lnTo>
                    <a:pt x="513107" y="182871"/>
                  </a:lnTo>
                  <a:lnTo>
                    <a:pt x="518818" y="193129"/>
                  </a:lnTo>
                  <a:lnTo>
                    <a:pt x="526131" y="201137"/>
                  </a:lnTo>
                  <a:lnTo>
                    <a:pt x="543606" y="213150"/>
                  </a:lnTo>
                  <a:lnTo>
                    <a:pt x="553174" y="215653"/>
                  </a:lnTo>
                  <a:lnTo>
                    <a:pt x="573154" y="215317"/>
                  </a:lnTo>
                  <a:lnTo>
                    <a:pt x="582222" y="211254"/>
                  </a:lnTo>
                  <a:lnTo>
                    <a:pt x="598530" y="197390"/>
                  </a:lnTo>
                  <a:lnTo>
                    <a:pt x="620851" y="175459"/>
                  </a:lnTo>
                  <a:lnTo>
                    <a:pt x="626875" y="167152"/>
                  </a:lnTo>
                  <a:lnTo>
                    <a:pt x="632059" y="158109"/>
                  </a:lnTo>
                  <a:lnTo>
                    <a:pt x="636684" y="148574"/>
                  </a:lnTo>
                  <a:lnTo>
                    <a:pt x="640936" y="138712"/>
                  </a:lnTo>
                  <a:lnTo>
                    <a:pt x="644939" y="128631"/>
                  </a:lnTo>
                  <a:lnTo>
                    <a:pt x="652503" y="108081"/>
                  </a:lnTo>
                  <a:lnTo>
                    <a:pt x="670417" y="55830"/>
                  </a:lnTo>
                  <a:lnTo>
                    <a:pt x="675110" y="44161"/>
                  </a:lnTo>
                  <a:lnTo>
                    <a:pt x="680577" y="31707"/>
                  </a:lnTo>
                  <a:lnTo>
                    <a:pt x="686559" y="18730"/>
                  </a:lnTo>
                  <a:lnTo>
                    <a:pt x="694052" y="13585"/>
                  </a:lnTo>
                  <a:lnTo>
                    <a:pt x="702554" y="13660"/>
                  </a:lnTo>
                  <a:lnTo>
                    <a:pt x="711727" y="17216"/>
                  </a:lnTo>
                  <a:lnTo>
                    <a:pt x="719011" y="23093"/>
                  </a:lnTo>
                  <a:lnTo>
                    <a:pt x="725037" y="30517"/>
                  </a:lnTo>
                  <a:lnTo>
                    <a:pt x="730222" y="38972"/>
                  </a:lnTo>
                  <a:lnTo>
                    <a:pt x="733678" y="50452"/>
                  </a:lnTo>
                  <a:lnTo>
                    <a:pt x="735983" y="63948"/>
                  </a:lnTo>
                  <a:lnTo>
                    <a:pt x="737519" y="78788"/>
                  </a:lnTo>
                  <a:lnTo>
                    <a:pt x="737375" y="93357"/>
                  </a:lnTo>
                  <a:lnTo>
                    <a:pt x="736110" y="107743"/>
                  </a:lnTo>
                  <a:lnTo>
                    <a:pt x="734098" y="122009"/>
                  </a:lnTo>
                  <a:lnTo>
                    <a:pt x="731588" y="135025"/>
                  </a:lnTo>
                  <a:lnTo>
                    <a:pt x="728747" y="147208"/>
                  </a:lnTo>
                  <a:lnTo>
                    <a:pt x="725683" y="158837"/>
                  </a:lnTo>
                  <a:lnTo>
                    <a:pt x="720135" y="167757"/>
                  </a:lnTo>
                  <a:lnTo>
                    <a:pt x="712931" y="174873"/>
                  </a:lnTo>
                  <a:lnTo>
                    <a:pt x="704622" y="180785"/>
                  </a:lnTo>
                  <a:lnTo>
                    <a:pt x="695577" y="182390"/>
                  </a:lnTo>
                  <a:lnTo>
                    <a:pt x="686041" y="181122"/>
                  </a:lnTo>
                  <a:lnTo>
                    <a:pt x="676177" y="177940"/>
                  </a:lnTo>
                  <a:lnTo>
                    <a:pt x="667265" y="172313"/>
                  </a:lnTo>
                  <a:lnTo>
                    <a:pt x="658986" y="165055"/>
                  </a:lnTo>
                  <a:lnTo>
                    <a:pt x="651129" y="156711"/>
                  </a:lnTo>
                  <a:lnTo>
                    <a:pt x="644723" y="147642"/>
                  </a:lnTo>
                  <a:lnTo>
                    <a:pt x="639283" y="138091"/>
                  </a:lnTo>
                  <a:lnTo>
                    <a:pt x="634488" y="128217"/>
                  </a:lnTo>
                  <a:lnTo>
                    <a:pt x="631292" y="126309"/>
                  </a:lnTo>
                  <a:lnTo>
                    <a:pt x="629161" y="129712"/>
                  </a:lnTo>
                  <a:lnTo>
                    <a:pt x="627740" y="136654"/>
                  </a:lnTo>
                  <a:lnTo>
                    <a:pt x="629130" y="144789"/>
                  </a:lnTo>
                  <a:lnTo>
                    <a:pt x="632394" y="153718"/>
                  </a:lnTo>
                  <a:lnTo>
                    <a:pt x="636907" y="163176"/>
                  </a:lnTo>
                  <a:lnTo>
                    <a:pt x="643422" y="170650"/>
                  </a:lnTo>
                  <a:lnTo>
                    <a:pt x="660009" y="182071"/>
                  </a:lnTo>
                  <a:lnTo>
                    <a:pt x="682184" y="191043"/>
                  </a:lnTo>
                  <a:lnTo>
                    <a:pt x="694642" y="195071"/>
                  </a:lnTo>
                  <a:lnTo>
                    <a:pt x="707621" y="196588"/>
                  </a:lnTo>
                  <a:lnTo>
                    <a:pt x="720949" y="196431"/>
                  </a:lnTo>
                  <a:lnTo>
                    <a:pt x="734508" y="195157"/>
                  </a:lnTo>
                  <a:lnTo>
                    <a:pt x="758923" y="187510"/>
                  </a:lnTo>
                  <a:lnTo>
                    <a:pt x="780292" y="176320"/>
                  </a:lnTo>
                  <a:lnTo>
                    <a:pt x="797580" y="163556"/>
                  </a:lnTo>
                  <a:lnTo>
                    <a:pt x="804294" y="155711"/>
                  </a:lnTo>
                  <a:lnTo>
                    <a:pt x="809938" y="146976"/>
                  </a:lnTo>
                  <a:lnTo>
                    <a:pt x="824733" y="979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03188" y="1556604"/>
              <a:ext cx="10085" cy="368117"/>
            </a:xfrm>
            <a:custGeom>
              <a:avLst/>
              <a:gdLst/>
              <a:ahLst/>
              <a:cxnLst/>
              <a:rect l="0" t="0" r="0" b="0"/>
              <a:pathLst>
                <a:path w="10085" h="368117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6" y="45764"/>
                  </a:lnTo>
                  <a:lnTo>
                    <a:pt x="5583" y="58556"/>
                  </a:lnTo>
                  <a:lnTo>
                    <a:pt x="7228" y="71759"/>
                  </a:lnTo>
                  <a:lnTo>
                    <a:pt x="8324" y="85235"/>
                  </a:lnTo>
                  <a:lnTo>
                    <a:pt x="9055" y="98894"/>
                  </a:lnTo>
                  <a:lnTo>
                    <a:pt x="9868" y="126535"/>
                  </a:lnTo>
                  <a:lnTo>
                    <a:pt x="10084" y="140451"/>
                  </a:lnTo>
                  <a:lnTo>
                    <a:pt x="9060" y="155571"/>
                  </a:lnTo>
                  <a:lnTo>
                    <a:pt x="7209" y="171494"/>
                  </a:lnTo>
                  <a:lnTo>
                    <a:pt x="4806" y="187953"/>
                  </a:lnTo>
                  <a:lnTo>
                    <a:pt x="3204" y="207105"/>
                  </a:lnTo>
                  <a:lnTo>
                    <a:pt x="2136" y="228054"/>
                  </a:lnTo>
                  <a:lnTo>
                    <a:pt x="949" y="270808"/>
                  </a:lnTo>
                  <a:lnTo>
                    <a:pt x="0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645284" y="1598674"/>
              <a:ext cx="204986" cy="126213"/>
            </a:xfrm>
            <a:custGeom>
              <a:avLst/>
              <a:gdLst/>
              <a:ahLst/>
              <a:cxnLst/>
              <a:rect l="0" t="0" r="0" b="0"/>
              <a:pathLst>
                <a:path w="204986" h="126213">
                  <a:moveTo>
                    <a:pt x="15668" y="0"/>
                  </a:moveTo>
                  <a:lnTo>
                    <a:pt x="10084" y="16751"/>
                  </a:lnTo>
                  <a:lnTo>
                    <a:pt x="8440" y="26359"/>
                  </a:lnTo>
                  <a:lnTo>
                    <a:pt x="7343" y="37440"/>
                  </a:lnTo>
                  <a:lnTo>
                    <a:pt x="6612" y="49501"/>
                  </a:lnTo>
                  <a:lnTo>
                    <a:pt x="4956" y="61048"/>
                  </a:lnTo>
                  <a:lnTo>
                    <a:pt x="2684" y="72251"/>
                  </a:lnTo>
                  <a:lnTo>
                    <a:pt x="0" y="83227"/>
                  </a:lnTo>
                  <a:lnTo>
                    <a:pt x="2885" y="91712"/>
                  </a:lnTo>
                  <a:lnTo>
                    <a:pt x="9483" y="98537"/>
                  </a:lnTo>
                  <a:lnTo>
                    <a:pt x="18557" y="104256"/>
                  </a:lnTo>
                  <a:lnTo>
                    <a:pt x="29280" y="108069"/>
                  </a:lnTo>
                  <a:lnTo>
                    <a:pt x="41103" y="110611"/>
                  </a:lnTo>
                  <a:lnTo>
                    <a:pt x="53660" y="112305"/>
                  </a:lnTo>
                  <a:lnTo>
                    <a:pt x="69043" y="113435"/>
                  </a:lnTo>
                  <a:lnTo>
                    <a:pt x="86310" y="114188"/>
                  </a:lnTo>
                  <a:lnTo>
                    <a:pt x="104833" y="114690"/>
                  </a:lnTo>
                  <a:lnTo>
                    <a:pt x="121856" y="116193"/>
                  </a:lnTo>
                  <a:lnTo>
                    <a:pt x="137880" y="118364"/>
                  </a:lnTo>
                  <a:lnTo>
                    <a:pt x="204985" y="1262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787291" y="1588157"/>
              <a:ext cx="31426" cy="410187"/>
            </a:xfrm>
            <a:custGeom>
              <a:avLst/>
              <a:gdLst/>
              <a:ahLst/>
              <a:cxnLst/>
              <a:rect l="0" t="0" r="0" b="0"/>
              <a:pathLst>
                <a:path w="31426" h="410187">
                  <a:moveTo>
                    <a:pt x="10390" y="0"/>
                  </a:moveTo>
                  <a:lnTo>
                    <a:pt x="4806" y="27917"/>
                  </a:lnTo>
                  <a:lnTo>
                    <a:pt x="3161" y="41984"/>
                  </a:lnTo>
                  <a:lnTo>
                    <a:pt x="2065" y="57205"/>
                  </a:lnTo>
                  <a:lnTo>
                    <a:pt x="1334" y="73195"/>
                  </a:lnTo>
                  <a:lnTo>
                    <a:pt x="522" y="106544"/>
                  </a:lnTo>
                  <a:lnTo>
                    <a:pt x="0" y="175563"/>
                  </a:lnTo>
                  <a:lnTo>
                    <a:pt x="1126" y="191834"/>
                  </a:lnTo>
                  <a:lnTo>
                    <a:pt x="3046" y="207356"/>
                  </a:lnTo>
                  <a:lnTo>
                    <a:pt x="8294" y="238236"/>
                  </a:lnTo>
                  <a:lnTo>
                    <a:pt x="14522" y="271437"/>
                  </a:lnTo>
                  <a:lnTo>
                    <a:pt x="16651" y="287303"/>
                  </a:lnTo>
                  <a:lnTo>
                    <a:pt x="18070" y="302554"/>
                  </a:lnTo>
                  <a:lnTo>
                    <a:pt x="19016" y="317396"/>
                  </a:lnTo>
                  <a:lnTo>
                    <a:pt x="20815" y="333134"/>
                  </a:lnTo>
                  <a:lnTo>
                    <a:pt x="31425" y="4101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945360" y="1668188"/>
              <a:ext cx="156658" cy="257219"/>
            </a:xfrm>
            <a:custGeom>
              <a:avLst/>
              <a:gdLst/>
              <a:ahLst/>
              <a:cxnLst/>
              <a:rect l="0" t="0" r="0" b="0"/>
              <a:pathLst>
                <a:path w="156658" h="257219">
                  <a:moveTo>
                    <a:pt x="10085" y="25145"/>
                  </a:moveTo>
                  <a:lnTo>
                    <a:pt x="4501" y="53062"/>
                  </a:lnTo>
                  <a:lnTo>
                    <a:pt x="2856" y="67129"/>
                  </a:lnTo>
                  <a:lnTo>
                    <a:pt x="1760" y="82350"/>
                  </a:lnTo>
                  <a:lnTo>
                    <a:pt x="1029" y="98340"/>
                  </a:lnTo>
                  <a:lnTo>
                    <a:pt x="217" y="134805"/>
                  </a:lnTo>
                  <a:lnTo>
                    <a:pt x="0" y="154346"/>
                  </a:lnTo>
                  <a:lnTo>
                    <a:pt x="1024" y="170878"/>
                  </a:lnTo>
                  <a:lnTo>
                    <a:pt x="2876" y="185406"/>
                  </a:lnTo>
                  <a:lnTo>
                    <a:pt x="5279" y="198597"/>
                  </a:lnTo>
                  <a:lnTo>
                    <a:pt x="9218" y="209728"/>
                  </a:lnTo>
                  <a:lnTo>
                    <a:pt x="14182" y="219487"/>
                  </a:lnTo>
                  <a:lnTo>
                    <a:pt x="19828" y="228329"/>
                  </a:lnTo>
                  <a:lnTo>
                    <a:pt x="27098" y="236562"/>
                  </a:lnTo>
                  <a:lnTo>
                    <a:pt x="35450" y="244387"/>
                  </a:lnTo>
                  <a:lnTo>
                    <a:pt x="44524" y="251941"/>
                  </a:lnTo>
                  <a:lnTo>
                    <a:pt x="54080" y="255809"/>
                  </a:lnTo>
                  <a:lnTo>
                    <a:pt x="63956" y="257218"/>
                  </a:lnTo>
                  <a:lnTo>
                    <a:pt x="74046" y="256990"/>
                  </a:lnTo>
                  <a:lnTo>
                    <a:pt x="83109" y="254500"/>
                  </a:lnTo>
                  <a:lnTo>
                    <a:pt x="91489" y="250503"/>
                  </a:lnTo>
                  <a:lnTo>
                    <a:pt x="99413" y="245501"/>
                  </a:lnTo>
                  <a:lnTo>
                    <a:pt x="107033" y="239829"/>
                  </a:lnTo>
                  <a:lnTo>
                    <a:pt x="114450" y="233710"/>
                  </a:lnTo>
                  <a:lnTo>
                    <a:pt x="121732" y="227294"/>
                  </a:lnTo>
                  <a:lnTo>
                    <a:pt x="127755" y="219511"/>
                  </a:lnTo>
                  <a:lnTo>
                    <a:pt x="132939" y="210816"/>
                  </a:lnTo>
                  <a:lnTo>
                    <a:pt x="137564" y="201514"/>
                  </a:lnTo>
                  <a:lnTo>
                    <a:pt x="141816" y="191806"/>
                  </a:lnTo>
                  <a:lnTo>
                    <a:pt x="145819" y="181829"/>
                  </a:lnTo>
                  <a:lnTo>
                    <a:pt x="149656" y="171671"/>
                  </a:lnTo>
                  <a:lnTo>
                    <a:pt x="152215" y="160225"/>
                  </a:lnTo>
                  <a:lnTo>
                    <a:pt x="153920" y="147920"/>
                  </a:lnTo>
                  <a:lnTo>
                    <a:pt x="155057" y="135042"/>
                  </a:lnTo>
                  <a:lnTo>
                    <a:pt x="155815" y="121782"/>
                  </a:lnTo>
                  <a:lnTo>
                    <a:pt x="156657" y="94583"/>
                  </a:lnTo>
                  <a:lnTo>
                    <a:pt x="155713" y="81955"/>
                  </a:lnTo>
                  <a:lnTo>
                    <a:pt x="153915" y="70030"/>
                  </a:lnTo>
                  <a:lnTo>
                    <a:pt x="151548" y="58574"/>
                  </a:lnTo>
                  <a:lnTo>
                    <a:pt x="146464" y="46262"/>
                  </a:lnTo>
                  <a:lnTo>
                    <a:pt x="139569" y="33380"/>
                  </a:lnTo>
                  <a:lnTo>
                    <a:pt x="131466" y="20118"/>
                  </a:lnTo>
                  <a:lnTo>
                    <a:pt x="120221" y="11276"/>
                  </a:lnTo>
                  <a:lnTo>
                    <a:pt x="106881" y="5381"/>
                  </a:lnTo>
                  <a:lnTo>
                    <a:pt x="92145" y="1451"/>
                  </a:lnTo>
                  <a:lnTo>
                    <a:pt x="78815" y="0"/>
                  </a:lnTo>
                  <a:lnTo>
                    <a:pt x="66423" y="202"/>
                  </a:lnTo>
                  <a:lnTo>
                    <a:pt x="54655" y="1504"/>
                  </a:lnTo>
                  <a:lnTo>
                    <a:pt x="44473" y="5879"/>
                  </a:lnTo>
                  <a:lnTo>
                    <a:pt x="35347" y="12301"/>
                  </a:lnTo>
                  <a:lnTo>
                    <a:pt x="10085" y="356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249937" y="1787991"/>
              <a:ext cx="115695" cy="10519"/>
            </a:xfrm>
            <a:custGeom>
              <a:avLst/>
              <a:gdLst/>
              <a:ahLst/>
              <a:cxnLst/>
              <a:rect l="0" t="0" r="0" b="0"/>
              <a:pathLst>
                <a:path w="115695" h="10519">
                  <a:moveTo>
                    <a:pt x="0" y="0"/>
                  </a:moveTo>
                  <a:lnTo>
                    <a:pt x="16750" y="5584"/>
                  </a:lnTo>
                  <a:lnTo>
                    <a:pt x="27528" y="7228"/>
                  </a:lnTo>
                  <a:lnTo>
                    <a:pt x="40556" y="8325"/>
                  </a:lnTo>
                  <a:lnTo>
                    <a:pt x="115694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503822" y="1609192"/>
              <a:ext cx="19574" cy="305011"/>
            </a:xfrm>
            <a:custGeom>
              <a:avLst/>
              <a:gdLst/>
              <a:ahLst/>
              <a:cxnLst/>
              <a:rect l="0" t="0" r="0" b="0"/>
              <a:pathLst>
                <a:path w="19574" h="305011">
                  <a:moveTo>
                    <a:pt x="9055" y="0"/>
                  </a:moveTo>
                  <a:lnTo>
                    <a:pt x="3472" y="16750"/>
                  </a:lnTo>
                  <a:lnTo>
                    <a:pt x="1827" y="27528"/>
                  </a:lnTo>
                  <a:lnTo>
                    <a:pt x="731" y="40556"/>
                  </a:lnTo>
                  <a:lnTo>
                    <a:pt x="0" y="55084"/>
                  </a:lnTo>
                  <a:lnTo>
                    <a:pt x="681" y="72950"/>
                  </a:lnTo>
                  <a:lnTo>
                    <a:pt x="2304" y="93041"/>
                  </a:lnTo>
                  <a:lnTo>
                    <a:pt x="4554" y="114615"/>
                  </a:lnTo>
                  <a:lnTo>
                    <a:pt x="6055" y="133673"/>
                  </a:lnTo>
                  <a:lnTo>
                    <a:pt x="7055" y="151052"/>
                  </a:lnTo>
                  <a:lnTo>
                    <a:pt x="7722" y="167313"/>
                  </a:lnTo>
                  <a:lnTo>
                    <a:pt x="9335" y="185165"/>
                  </a:lnTo>
                  <a:lnTo>
                    <a:pt x="11579" y="204078"/>
                  </a:lnTo>
                  <a:lnTo>
                    <a:pt x="14243" y="223699"/>
                  </a:lnTo>
                  <a:lnTo>
                    <a:pt x="16020" y="241454"/>
                  </a:lnTo>
                  <a:lnTo>
                    <a:pt x="17204" y="257965"/>
                  </a:lnTo>
                  <a:lnTo>
                    <a:pt x="19573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634839" y="1640745"/>
              <a:ext cx="204085" cy="178062"/>
            </a:xfrm>
            <a:custGeom>
              <a:avLst/>
              <a:gdLst/>
              <a:ahLst/>
              <a:cxnLst/>
              <a:rect l="0" t="0" r="0" b="0"/>
              <a:pathLst>
                <a:path w="204085" h="178062">
                  <a:moveTo>
                    <a:pt x="4250" y="0"/>
                  </a:moveTo>
                  <a:lnTo>
                    <a:pt x="9833" y="22333"/>
                  </a:lnTo>
                  <a:lnTo>
                    <a:pt x="11478" y="33587"/>
                  </a:lnTo>
                  <a:lnTo>
                    <a:pt x="12574" y="45764"/>
                  </a:lnTo>
                  <a:lnTo>
                    <a:pt x="13305" y="58556"/>
                  </a:lnTo>
                  <a:lnTo>
                    <a:pt x="12624" y="71759"/>
                  </a:lnTo>
                  <a:lnTo>
                    <a:pt x="11001" y="85235"/>
                  </a:lnTo>
                  <a:lnTo>
                    <a:pt x="8751" y="98894"/>
                  </a:lnTo>
                  <a:lnTo>
                    <a:pt x="6082" y="111505"/>
                  </a:lnTo>
                  <a:lnTo>
                    <a:pt x="3134" y="123419"/>
                  </a:lnTo>
                  <a:lnTo>
                    <a:pt x="0" y="134867"/>
                  </a:lnTo>
                  <a:lnTo>
                    <a:pt x="1416" y="143668"/>
                  </a:lnTo>
                  <a:lnTo>
                    <a:pt x="5867" y="150704"/>
                  </a:lnTo>
                  <a:lnTo>
                    <a:pt x="12339" y="156563"/>
                  </a:lnTo>
                  <a:lnTo>
                    <a:pt x="21329" y="161638"/>
                  </a:lnTo>
                  <a:lnTo>
                    <a:pt x="31996" y="166190"/>
                  </a:lnTo>
                  <a:lnTo>
                    <a:pt x="43783" y="170393"/>
                  </a:lnTo>
                  <a:lnTo>
                    <a:pt x="58652" y="173195"/>
                  </a:lnTo>
                  <a:lnTo>
                    <a:pt x="75577" y="175063"/>
                  </a:lnTo>
                  <a:lnTo>
                    <a:pt x="93871" y="176308"/>
                  </a:lnTo>
                  <a:lnTo>
                    <a:pt x="110742" y="177139"/>
                  </a:lnTo>
                  <a:lnTo>
                    <a:pt x="141953" y="178061"/>
                  </a:lnTo>
                  <a:lnTo>
                    <a:pt x="155652" y="177138"/>
                  </a:lnTo>
                  <a:lnTo>
                    <a:pt x="168290" y="175355"/>
                  </a:lnTo>
                  <a:lnTo>
                    <a:pt x="204084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807370" y="1609192"/>
              <a:ext cx="21036" cy="399670"/>
            </a:xfrm>
            <a:custGeom>
              <a:avLst/>
              <a:gdLst/>
              <a:ahLst/>
              <a:cxnLst/>
              <a:rect l="0" t="0" r="0" b="0"/>
              <a:pathLst>
                <a:path w="21036" h="399670">
                  <a:moveTo>
                    <a:pt x="0" y="0"/>
                  </a:moveTo>
                  <a:lnTo>
                    <a:pt x="0" y="165174"/>
                  </a:lnTo>
                  <a:lnTo>
                    <a:pt x="1169" y="182571"/>
                  </a:lnTo>
                  <a:lnTo>
                    <a:pt x="3117" y="200012"/>
                  </a:lnTo>
                  <a:lnTo>
                    <a:pt x="5584" y="217482"/>
                  </a:lnTo>
                  <a:lnTo>
                    <a:pt x="7228" y="233803"/>
                  </a:lnTo>
                  <a:lnTo>
                    <a:pt x="8325" y="249359"/>
                  </a:lnTo>
                  <a:lnTo>
                    <a:pt x="9056" y="264403"/>
                  </a:lnTo>
                  <a:lnTo>
                    <a:pt x="9868" y="293585"/>
                  </a:lnTo>
                  <a:lnTo>
                    <a:pt x="10084" y="307911"/>
                  </a:lnTo>
                  <a:lnTo>
                    <a:pt x="11398" y="320968"/>
                  </a:lnTo>
                  <a:lnTo>
                    <a:pt x="13442" y="333178"/>
                  </a:lnTo>
                  <a:lnTo>
                    <a:pt x="21035" y="3996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965134" y="1653591"/>
              <a:ext cx="220871" cy="329417"/>
            </a:xfrm>
            <a:custGeom>
              <a:avLst/>
              <a:gdLst/>
              <a:ahLst/>
              <a:cxnLst/>
              <a:rect l="0" t="0" r="0" b="0"/>
              <a:pathLst>
                <a:path w="220871" h="329417">
                  <a:moveTo>
                    <a:pt x="0" y="29224"/>
                  </a:moveTo>
                  <a:lnTo>
                    <a:pt x="11167" y="18057"/>
                  </a:lnTo>
                  <a:lnTo>
                    <a:pt x="17962" y="13599"/>
                  </a:lnTo>
                  <a:lnTo>
                    <a:pt x="25998" y="9459"/>
                  </a:lnTo>
                  <a:lnTo>
                    <a:pt x="34862" y="5530"/>
                  </a:lnTo>
                  <a:lnTo>
                    <a:pt x="45445" y="2910"/>
                  </a:lnTo>
                  <a:lnTo>
                    <a:pt x="57175" y="1164"/>
                  </a:lnTo>
                  <a:lnTo>
                    <a:pt x="69670" y="0"/>
                  </a:lnTo>
                  <a:lnTo>
                    <a:pt x="80336" y="1561"/>
                  </a:lnTo>
                  <a:lnTo>
                    <a:pt x="89785" y="4939"/>
                  </a:lnTo>
                  <a:lnTo>
                    <a:pt x="98421" y="9528"/>
                  </a:lnTo>
                  <a:lnTo>
                    <a:pt x="106516" y="14925"/>
                  </a:lnTo>
                  <a:lnTo>
                    <a:pt x="114249" y="20860"/>
                  </a:lnTo>
                  <a:lnTo>
                    <a:pt x="121743" y="27154"/>
                  </a:lnTo>
                  <a:lnTo>
                    <a:pt x="127907" y="34856"/>
                  </a:lnTo>
                  <a:lnTo>
                    <a:pt x="133185" y="43496"/>
                  </a:lnTo>
                  <a:lnTo>
                    <a:pt x="137872" y="52762"/>
                  </a:lnTo>
                  <a:lnTo>
                    <a:pt x="142166" y="62446"/>
                  </a:lnTo>
                  <a:lnTo>
                    <a:pt x="146197" y="72407"/>
                  </a:lnTo>
                  <a:lnTo>
                    <a:pt x="150053" y="82554"/>
                  </a:lnTo>
                  <a:lnTo>
                    <a:pt x="153792" y="93993"/>
                  </a:lnTo>
                  <a:lnTo>
                    <a:pt x="157453" y="106293"/>
                  </a:lnTo>
                  <a:lnTo>
                    <a:pt x="161063" y="119168"/>
                  </a:lnTo>
                  <a:lnTo>
                    <a:pt x="163469" y="135932"/>
                  </a:lnTo>
                  <a:lnTo>
                    <a:pt x="165073" y="155288"/>
                  </a:lnTo>
                  <a:lnTo>
                    <a:pt x="166143" y="176372"/>
                  </a:lnTo>
                  <a:lnTo>
                    <a:pt x="164518" y="193934"/>
                  </a:lnTo>
                  <a:lnTo>
                    <a:pt x="161099" y="209148"/>
                  </a:lnTo>
                  <a:lnTo>
                    <a:pt x="144400" y="258756"/>
                  </a:lnTo>
                  <a:lnTo>
                    <a:pt x="138337" y="269892"/>
                  </a:lnTo>
                  <a:lnTo>
                    <a:pt x="130789" y="280822"/>
                  </a:lnTo>
                  <a:lnTo>
                    <a:pt x="122251" y="291615"/>
                  </a:lnTo>
                  <a:lnTo>
                    <a:pt x="111885" y="301147"/>
                  </a:lnTo>
                  <a:lnTo>
                    <a:pt x="100300" y="309839"/>
                  </a:lnTo>
                  <a:lnTo>
                    <a:pt x="87902" y="317971"/>
                  </a:lnTo>
                  <a:lnTo>
                    <a:pt x="74962" y="323392"/>
                  </a:lnTo>
                  <a:lnTo>
                    <a:pt x="61661" y="327006"/>
                  </a:lnTo>
                  <a:lnTo>
                    <a:pt x="48119" y="329416"/>
                  </a:lnTo>
                  <a:lnTo>
                    <a:pt x="37922" y="327516"/>
                  </a:lnTo>
                  <a:lnTo>
                    <a:pt x="29957" y="322744"/>
                  </a:lnTo>
                  <a:lnTo>
                    <a:pt x="23477" y="316056"/>
                  </a:lnTo>
                  <a:lnTo>
                    <a:pt x="20326" y="308092"/>
                  </a:lnTo>
                  <a:lnTo>
                    <a:pt x="19394" y="299277"/>
                  </a:lnTo>
                  <a:lnTo>
                    <a:pt x="19941" y="289894"/>
                  </a:lnTo>
                  <a:lnTo>
                    <a:pt x="22643" y="280133"/>
                  </a:lnTo>
                  <a:lnTo>
                    <a:pt x="26782" y="270120"/>
                  </a:lnTo>
                  <a:lnTo>
                    <a:pt x="31878" y="259939"/>
                  </a:lnTo>
                  <a:lnTo>
                    <a:pt x="39950" y="251983"/>
                  </a:lnTo>
                  <a:lnTo>
                    <a:pt x="50005" y="245510"/>
                  </a:lnTo>
                  <a:lnTo>
                    <a:pt x="61384" y="240026"/>
                  </a:lnTo>
                  <a:lnTo>
                    <a:pt x="74813" y="237539"/>
                  </a:lnTo>
                  <a:lnTo>
                    <a:pt x="89609" y="237049"/>
                  </a:lnTo>
                  <a:lnTo>
                    <a:pt x="105315" y="237892"/>
                  </a:lnTo>
                  <a:lnTo>
                    <a:pt x="120461" y="241959"/>
                  </a:lnTo>
                  <a:lnTo>
                    <a:pt x="135233" y="248177"/>
                  </a:lnTo>
                  <a:lnTo>
                    <a:pt x="149755" y="255827"/>
                  </a:lnTo>
                  <a:lnTo>
                    <a:pt x="162942" y="264434"/>
                  </a:lnTo>
                  <a:lnTo>
                    <a:pt x="175240" y="273677"/>
                  </a:lnTo>
                  <a:lnTo>
                    <a:pt x="220870" y="3131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788186" y="2618882"/>
            <a:ext cx="2210684" cy="631056"/>
            <a:chOff x="1788186" y="2618882"/>
            <a:chExt cx="2210684" cy="631056"/>
          </a:xfrm>
        </p:grpSpPr>
        <p:sp>
          <p:nvSpPr>
            <p:cNvPr id="25" name="Freeform 24"/>
            <p:cNvSpPr/>
            <p:nvPr/>
          </p:nvSpPr>
          <p:spPr>
            <a:xfrm>
              <a:off x="1788186" y="2618882"/>
              <a:ext cx="104982" cy="631056"/>
            </a:xfrm>
            <a:custGeom>
              <a:avLst/>
              <a:gdLst/>
              <a:ahLst/>
              <a:cxnLst/>
              <a:rect l="0" t="0" r="0" b="0"/>
              <a:pathLst>
                <a:path w="104982" h="631056">
                  <a:moveTo>
                    <a:pt x="94464" y="0"/>
                  </a:moveTo>
                  <a:lnTo>
                    <a:pt x="83297" y="16750"/>
                  </a:lnTo>
                  <a:lnTo>
                    <a:pt x="80007" y="26358"/>
                  </a:lnTo>
                  <a:lnTo>
                    <a:pt x="77814" y="37439"/>
                  </a:lnTo>
                  <a:lnTo>
                    <a:pt x="76352" y="49500"/>
                  </a:lnTo>
                  <a:lnTo>
                    <a:pt x="73040" y="62215"/>
                  </a:lnTo>
                  <a:lnTo>
                    <a:pt x="68495" y="75367"/>
                  </a:lnTo>
                  <a:lnTo>
                    <a:pt x="63128" y="88809"/>
                  </a:lnTo>
                  <a:lnTo>
                    <a:pt x="58381" y="104782"/>
                  </a:lnTo>
                  <a:lnTo>
                    <a:pt x="54048" y="122442"/>
                  </a:lnTo>
                  <a:lnTo>
                    <a:pt x="49990" y="141228"/>
                  </a:lnTo>
                  <a:lnTo>
                    <a:pt x="44948" y="159595"/>
                  </a:lnTo>
                  <a:lnTo>
                    <a:pt x="39250" y="177682"/>
                  </a:lnTo>
                  <a:lnTo>
                    <a:pt x="33113" y="195584"/>
                  </a:lnTo>
                  <a:lnTo>
                    <a:pt x="27854" y="214530"/>
                  </a:lnTo>
                  <a:lnTo>
                    <a:pt x="23179" y="234172"/>
                  </a:lnTo>
                  <a:lnTo>
                    <a:pt x="18894" y="254279"/>
                  </a:lnTo>
                  <a:lnTo>
                    <a:pt x="11016" y="295318"/>
                  </a:lnTo>
                  <a:lnTo>
                    <a:pt x="7279" y="316078"/>
                  </a:lnTo>
                  <a:lnTo>
                    <a:pt x="4788" y="336930"/>
                  </a:lnTo>
                  <a:lnTo>
                    <a:pt x="3127" y="357843"/>
                  </a:lnTo>
                  <a:lnTo>
                    <a:pt x="2020" y="378796"/>
                  </a:lnTo>
                  <a:lnTo>
                    <a:pt x="789" y="417660"/>
                  </a:lnTo>
                  <a:lnTo>
                    <a:pt x="0" y="484636"/>
                  </a:lnTo>
                  <a:lnTo>
                    <a:pt x="1104" y="499553"/>
                  </a:lnTo>
                  <a:lnTo>
                    <a:pt x="3008" y="514171"/>
                  </a:lnTo>
                  <a:lnTo>
                    <a:pt x="5446" y="528592"/>
                  </a:lnTo>
                  <a:lnTo>
                    <a:pt x="9409" y="541711"/>
                  </a:lnTo>
                  <a:lnTo>
                    <a:pt x="14388" y="553963"/>
                  </a:lnTo>
                  <a:lnTo>
                    <a:pt x="20045" y="565637"/>
                  </a:lnTo>
                  <a:lnTo>
                    <a:pt x="26153" y="575757"/>
                  </a:lnTo>
                  <a:lnTo>
                    <a:pt x="32563" y="584841"/>
                  </a:lnTo>
                  <a:lnTo>
                    <a:pt x="39173" y="593234"/>
                  </a:lnTo>
                  <a:lnTo>
                    <a:pt x="47085" y="599998"/>
                  </a:lnTo>
                  <a:lnTo>
                    <a:pt x="55866" y="605676"/>
                  </a:lnTo>
                  <a:lnTo>
                    <a:pt x="104981" y="6310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135072" y="2755610"/>
              <a:ext cx="10519" cy="357600"/>
            </a:xfrm>
            <a:custGeom>
              <a:avLst/>
              <a:gdLst/>
              <a:ahLst/>
              <a:cxnLst/>
              <a:rect l="0" t="0" r="0" b="0"/>
              <a:pathLst>
                <a:path w="10519" h="357600">
                  <a:moveTo>
                    <a:pt x="10518" y="0"/>
                  </a:moveTo>
                  <a:lnTo>
                    <a:pt x="10518" y="285390"/>
                  </a:lnTo>
                  <a:lnTo>
                    <a:pt x="9349" y="300110"/>
                  </a:lnTo>
                  <a:lnTo>
                    <a:pt x="7401" y="314599"/>
                  </a:lnTo>
                  <a:lnTo>
                    <a:pt x="0" y="3575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250766" y="2928350"/>
              <a:ext cx="126212" cy="16578"/>
            </a:xfrm>
            <a:custGeom>
              <a:avLst/>
              <a:gdLst/>
              <a:ahLst/>
              <a:cxnLst/>
              <a:rect l="0" t="0" r="0" b="0"/>
              <a:pathLst>
                <a:path w="126212" h="16578">
                  <a:moveTo>
                    <a:pt x="0" y="6060"/>
                  </a:moveTo>
                  <a:lnTo>
                    <a:pt x="27917" y="476"/>
                  </a:lnTo>
                  <a:lnTo>
                    <a:pt x="39646" y="0"/>
                  </a:lnTo>
                  <a:lnTo>
                    <a:pt x="50972" y="851"/>
                  </a:lnTo>
                  <a:lnTo>
                    <a:pt x="62028" y="2587"/>
                  </a:lnTo>
                  <a:lnTo>
                    <a:pt x="72905" y="4913"/>
                  </a:lnTo>
                  <a:lnTo>
                    <a:pt x="83662" y="7633"/>
                  </a:lnTo>
                  <a:lnTo>
                    <a:pt x="126211" y="165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77131" y="2797681"/>
              <a:ext cx="173304" cy="199835"/>
            </a:xfrm>
            <a:custGeom>
              <a:avLst/>
              <a:gdLst/>
              <a:ahLst/>
              <a:cxnLst/>
              <a:rect l="0" t="0" r="0" b="0"/>
              <a:pathLst>
                <a:path w="173304" h="199835">
                  <a:moveTo>
                    <a:pt x="26057" y="0"/>
                  </a:moveTo>
                  <a:lnTo>
                    <a:pt x="20474" y="22333"/>
                  </a:lnTo>
                  <a:lnTo>
                    <a:pt x="14616" y="48880"/>
                  </a:lnTo>
                  <a:lnTo>
                    <a:pt x="11418" y="64139"/>
                  </a:lnTo>
                  <a:lnTo>
                    <a:pt x="9286" y="78987"/>
                  </a:lnTo>
                  <a:lnTo>
                    <a:pt x="7865" y="93559"/>
                  </a:lnTo>
                  <a:lnTo>
                    <a:pt x="6917" y="107949"/>
                  </a:lnTo>
                  <a:lnTo>
                    <a:pt x="5117" y="121048"/>
                  </a:lnTo>
                  <a:lnTo>
                    <a:pt x="2748" y="133286"/>
                  </a:lnTo>
                  <a:lnTo>
                    <a:pt x="0" y="144951"/>
                  </a:lnTo>
                  <a:lnTo>
                    <a:pt x="1674" y="153897"/>
                  </a:lnTo>
                  <a:lnTo>
                    <a:pt x="6296" y="161029"/>
                  </a:lnTo>
                  <a:lnTo>
                    <a:pt x="12883" y="166952"/>
                  </a:lnTo>
                  <a:lnTo>
                    <a:pt x="21949" y="170901"/>
                  </a:lnTo>
                  <a:lnTo>
                    <a:pt x="32667" y="173534"/>
                  </a:lnTo>
                  <a:lnTo>
                    <a:pt x="44487" y="175289"/>
                  </a:lnTo>
                  <a:lnTo>
                    <a:pt x="57042" y="177628"/>
                  </a:lnTo>
                  <a:lnTo>
                    <a:pt x="83456" y="183342"/>
                  </a:lnTo>
                  <a:lnTo>
                    <a:pt x="110778" y="189777"/>
                  </a:lnTo>
                  <a:lnTo>
                    <a:pt x="173303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597846" y="2776646"/>
              <a:ext cx="42072" cy="389152"/>
            </a:xfrm>
            <a:custGeom>
              <a:avLst/>
              <a:gdLst/>
              <a:ahLst/>
              <a:cxnLst/>
              <a:rect l="0" t="0" r="0" b="0"/>
              <a:pathLst>
                <a:path w="42072" h="389152">
                  <a:moveTo>
                    <a:pt x="0" y="0"/>
                  </a:moveTo>
                  <a:lnTo>
                    <a:pt x="0" y="64139"/>
                  </a:lnTo>
                  <a:lnTo>
                    <a:pt x="1169" y="78986"/>
                  </a:lnTo>
                  <a:lnTo>
                    <a:pt x="3117" y="93559"/>
                  </a:lnTo>
                  <a:lnTo>
                    <a:pt x="5584" y="107949"/>
                  </a:lnTo>
                  <a:lnTo>
                    <a:pt x="7229" y="123385"/>
                  </a:lnTo>
                  <a:lnTo>
                    <a:pt x="8325" y="139519"/>
                  </a:lnTo>
                  <a:lnTo>
                    <a:pt x="9056" y="156118"/>
                  </a:lnTo>
                  <a:lnTo>
                    <a:pt x="10712" y="171859"/>
                  </a:lnTo>
                  <a:lnTo>
                    <a:pt x="12984" y="187027"/>
                  </a:lnTo>
                  <a:lnTo>
                    <a:pt x="28372" y="269866"/>
                  </a:lnTo>
                  <a:lnTo>
                    <a:pt x="31770" y="290930"/>
                  </a:lnTo>
                  <a:lnTo>
                    <a:pt x="42071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808198" y="3050103"/>
              <a:ext cx="21037" cy="178800"/>
            </a:xfrm>
            <a:custGeom>
              <a:avLst/>
              <a:gdLst/>
              <a:ahLst/>
              <a:cxnLst/>
              <a:rect l="0" t="0" r="0" b="0"/>
              <a:pathLst>
                <a:path w="21037" h="178800">
                  <a:moveTo>
                    <a:pt x="21036" y="0"/>
                  </a:moveTo>
                  <a:lnTo>
                    <a:pt x="21036" y="75307"/>
                  </a:lnTo>
                  <a:lnTo>
                    <a:pt x="19867" y="92275"/>
                  </a:lnTo>
                  <a:lnTo>
                    <a:pt x="17919" y="107093"/>
                  </a:lnTo>
                  <a:lnTo>
                    <a:pt x="15452" y="120477"/>
                  </a:lnTo>
                  <a:lnTo>
                    <a:pt x="12639" y="132906"/>
                  </a:lnTo>
                  <a:lnTo>
                    <a:pt x="9595" y="144698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29068" y="2787163"/>
              <a:ext cx="31554" cy="231388"/>
            </a:xfrm>
            <a:custGeom>
              <a:avLst/>
              <a:gdLst/>
              <a:ahLst/>
              <a:cxnLst/>
              <a:rect l="0" t="0" r="0" b="0"/>
              <a:pathLst>
                <a:path w="31554" h="231388">
                  <a:moveTo>
                    <a:pt x="0" y="0"/>
                  </a:moveTo>
                  <a:lnTo>
                    <a:pt x="11167" y="22334"/>
                  </a:lnTo>
                  <a:lnTo>
                    <a:pt x="15625" y="33587"/>
                  </a:lnTo>
                  <a:lnTo>
                    <a:pt x="19766" y="45764"/>
                  </a:lnTo>
                  <a:lnTo>
                    <a:pt x="23695" y="58556"/>
                  </a:lnTo>
                  <a:lnTo>
                    <a:pt x="26314" y="74096"/>
                  </a:lnTo>
                  <a:lnTo>
                    <a:pt x="28060" y="91468"/>
                  </a:lnTo>
                  <a:lnTo>
                    <a:pt x="29224" y="110061"/>
                  </a:lnTo>
                  <a:lnTo>
                    <a:pt x="30518" y="155650"/>
                  </a:lnTo>
                  <a:lnTo>
                    <a:pt x="31553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76314" y="2907315"/>
              <a:ext cx="189318" cy="6060"/>
            </a:xfrm>
            <a:custGeom>
              <a:avLst/>
              <a:gdLst/>
              <a:ahLst/>
              <a:cxnLst/>
              <a:rect l="0" t="0" r="0" b="0"/>
              <a:pathLst>
                <a:path w="189318" h="6060">
                  <a:moveTo>
                    <a:pt x="0" y="6059"/>
                  </a:moveTo>
                  <a:lnTo>
                    <a:pt x="16751" y="476"/>
                  </a:lnTo>
                  <a:lnTo>
                    <a:pt x="26359" y="0"/>
                  </a:lnTo>
                  <a:lnTo>
                    <a:pt x="37439" y="851"/>
                  </a:lnTo>
                  <a:lnTo>
                    <a:pt x="49501" y="2587"/>
                  </a:lnTo>
                  <a:lnTo>
                    <a:pt x="63385" y="3745"/>
                  </a:lnTo>
                  <a:lnTo>
                    <a:pt x="78484" y="4516"/>
                  </a:lnTo>
                  <a:lnTo>
                    <a:pt x="110842" y="5374"/>
                  </a:lnTo>
                  <a:lnTo>
                    <a:pt x="189317" y="60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47575" y="2745093"/>
              <a:ext cx="234143" cy="357599"/>
            </a:xfrm>
            <a:custGeom>
              <a:avLst/>
              <a:gdLst/>
              <a:ahLst/>
              <a:cxnLst/>
              <a:rect l="0" t="0" r="0" b="0"/>
              <a:pathLst>
                <a:path w="234143" h="357599">
                  <a:moveTo>
                    <a:pt x="212549" y="0"/>
                  </a:moveTo>
                  <a:lnTo>
                    <a:pt x="142826" y="0"/>
                  </a:lnTo>
                  <a:lnTo>
                    <a:pt x="127502" y="1168"/>
                  </a:lnTo>
                  <a:lnTo>
                    <a:pt x="113781" y="3116"/>
                  </a:lnTo>
                  <a:lnTo>
                    <a:pt x="101127" y="5583"/>
                  </a:lnTo>
                  <a:lnTo>
                    <a:pt x="88017" y="7228"/>
                  </a:lnTo>
                  <a:lnTo>
                    <a:pt x="74602" y="8324"/>
                  </a:lnTo>
                  <a:lnTo>
                    <a:pt x="60985" y="9055"/>
                  </a:lnTo>
                  <a:lnTo>
                    <a:pt x="48401" y="10711"/>
                  </a:lnTo>
                  <a:lnTo>
                    <a:pt x="36505" y="12984"/>
                  </a:lnTo>
                  <a:lnTo>
                    <a:pt x="25069" y="15668"/>
                  </a:lnTo>
                  <a:lnTo>
                    <a:pt x="16277" y="22131"/>
                  </a:lnTo>
                  <a:lnTo>
                    <a:pt x="9246" y="31115"/>
                  </a:lnTo>
                  <a:lnTo>
                    <a:pt x="3391" y="41778"/>
                  </a:lnTo>
                  <a:lnTo>
                    <a:pt x="655" y="54730"/>
                  </a:lnTo>
                  <a:lnTo>
                    <a:pt x="0" y="69208"/>
                  </a:lnTo>
                  <a:lnTo>
                    <a:pt x="733" y="84703"/>
                  </a:lnTo>
                  <a:lnTo>
                    <a:pt x="1546" y="114385"/>
                  </a:lnTo>
                  <a:lnTo>
                    <a:pt x="1763" y="128845"/>
                  </a:lnTo>
                  <a:lnTo>
                    <a:pt x="4245" y="140822"/>
                  </a:lnTo>
                  <a:lnTo>
                    <a:pt x="8237" y="151143"/>
                  </a:lnTo>
                  <a:lnTo>
                    <a:pt x="13235" y="160362"/>
                  </a:lnTo>
                  <a:lnTo>
                    <a:pt x="20073" y="165339"/>
                  </a:lnTo>
                  <a:lnTo>
                    <a:pt x="28138" y="167488"/>
                  </a:lnTo>
                  <a:lnTo>
                    <a:pt x="37020" y="167753"/>
                  </a:lnTo>
                  <a:lnTo>
                    <a:pt x="48785" y="166760"/>
                  </a:lnTo>
                  <a:lnTo>
                    <a:pt x="62471" y="164930"/>
                  </a:lnTo>
                  <a:lnTo>
                    <a:pt x="77438" y="162541"/>
                  </a:lnTo>
                  <a:lnTo>
                    <a:pt x="93260" y="162117"/>
                  </a:lnTo>
                  <a:lnTo>
                    <a:pt x="109650" y="163003"/>
                  </a:lnTo>
                  <a:lnTo>
                    <a:pt x="126421" y="164763"/>
                  </a:lnTo>
                  <a:lnTo>
                    <a:pt x="142275" y="169441"/>
                  </a:lnTo>
                  <a:lnTo>
                    <a:pt x="157520" y="176066"/>
                  </a:lnTo>
                  <a:lnTo>
                    <a:pt x="172357" y="183989"/>
                  </a:lnTo>
                  <a:lnTo>
                    <a:pt x="184585" y="191608"/>
                  </a:lnTo>
                  <a:lnTo>
                    <a:pt x="195075" y="199024"/>
                  </a:lnTo>
                  <a:lnTo>
                    <a:pt x="204405" y="206306"/>
                  </a:lnTo>
                  <a:lnTo>
                    <a:pt x="212963" y="214666"/>
                  </a:lnTo>
                  <a:lnTo>
                    <a:pt x="221005" y="223746"/>
                  </a:lnTo>
                  <a:lnTo>
                    <a:pt x="228704" y="233305"/>
                  </a:lnTo>
                  <a:lnTo>
                    <a:pt x="232668" y="245520"/>
                  </a:lnTo>
                  <a:lnTo>
                    <a:pt x="234142" y="259507"/>
                  </a:lnTo>
                  <a:lnTo>
                    <a:pt x="233956" y="274675"/>
                  </a:lnTo>
                  <a:lnTo>
                    <a:pt x="231495" y="288292"/>
                  </a:lnTo>
                  <a:lnTo>
                    <a:pt x="227516" y="300877"/>
                  </a:lnTo>
                  <a:lnTo>
                    <a:pt x="222527" y="312772"/>
                  </a:lnTo>
                  <a:lnTo>
                    <a:pt x="216864" y="323040"/>
                  </a:lnTo>
                  <a:lnTo>
                    <a:pt x="210751" y="332222"/>
                  </a:lnTo>
                  <a:lnTo>
                    <a:pt x="204338" y="340681"/>
                  </a:lnTo>
                  <a:lnTo>
                    <a:pt x="194220" y="347488"/>
                  </a:lnTo>
                  <a:lnTo>
                    <a:pt x="181632" y="353196"/>
                  </a:lnTo>
                  <a:lnTo>
                    <a:pt x="117890" y="3575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754782" y="2629399"/>
              <a:ext cx="241906" cy="441740"/>
            </a:xfrm>
            <a:custGeom>
              <a:avLst/>
              <a:gdLst/>
              <a:ahLst/>
              <a:cxnLst/>
              <a:rect l="0" t="0" r="0" b="0"/>
              <a:pathLst>
                <a:path w="241906" h="441740">
                  <a:moveTo>
                    <a:pt x="0" y="0"/>
                  </a:moveTo>
                  <a:lnTo>
                    <a:pt x="22334" y="11167"/>
                  </a:lnTo>
                  <a:lnTo>
                    <a:pt x="33587" y="17962"/>
                  </a:lnTo>
                  <a:lnTo>
                    <a:pt x="45764" y="25998"/>
                  </a:lnTo>
                  <a:lnTo>
                    <a:pt x="58556" y="34862"/>
                  </a:lnTo>
                  <a:lnTo>
                    <a:pt x="69422" y="43108"/>
                  </a:lnTo>
                  <a:lnTo>
                    <a:pt x="79003" y="50942"/>
                  </a:lnTo>
                  <a:lnTo>
                    <a:pt x="87727" y="58503"/>
                  </a:lnTo>
                  <a:lnTo>
                    <a:pt x="98218" y="68217"/>
                  </a:lnTo>
                  <a:lnTo>
                    <a:pt x="122340" y="91477"/>
                  </a:lnTo>
                  <a:lnTo>
                    <a:pt x="132979" y="103055"/>
                  </a:lnTo>
                  <a:lnTo>
                    <a:pt x="142409" y="114280"/>
                  </a:lnTo>
                  <a:lnTo>
                    <a:pt x="151034" y="125269"/>
                  </a:lnTo>
                  <a:lnTo>
                    <a:pt x="160289" y="138438"/>
                  </a:lnTo>
                  <a:lnTo>
                    <a:pt x="169965" y="153060"/>
                  </a:lnTo>
                  <a:lnTo>
                    <a:pt x="179922" y="168652"/>
                  </a:lnTo>
                  <a:lnTo>
                    <a:pt x="188897" y="183720"/>
                  </a:lnTo>
                  <a:lnTo>
                    <a:pt x="197217" y="198441"/>
                  </a:lnTo>
                  <a:lnTo>
                    <a:pt x="205101" y="212929"/>
                  </a:lnTo>
                  <a:lnTo>
                    <a:pt x="211526" y="228431"/>
                  </a:lnTo>
                  <a:lnTo>
                    <a:pt x="216978" y="244608"/>
                  </a:lnTo>
                  <a:lnTo>
                    <a:pt x="221781" y="261237"/>
                  </a:lnTo>
                  <a:lnTo>
                    <a:pt x="226152" y="278165"/>
                  </a:lnTo>
                  <a:lnTo>
                    <a:pt x="234124" y="312556"/>
                  </a:lnTo>
                  <a:lnTo>
                    <a:pt x="236718" y="329908"/>
                  </a:lnTo>
                  <a:lnTo>
                    <a:pt x="238447" y="347318"/>
                  </a:lnTo>
                  <a:lnTo>
                    <a:pt x="239600" y="364769"/>
                  </a:lnTo>
                  <a:lnTo>
                    <a:pt x="240880" y="396623"/>
                  </a:lnTo>
                  <a:lnTo>
                    <a:pt x="241905" y="441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986169" y="31026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68275" y="3607536"/>
            <a:ext cx="4616736" cy="577112"/>
            <a:chOff x="768275" y="3607536"/>
            <a:chExt cx="4616736" cy="577112"/>
          </a:xfrm>
        </p:grpSpPr>
        <p:sp>
          <p:nvSpPr>
            <p:cNvPr id="37" name="Freeform 36"/>
            <p:cNvSpPr/>
            <p:nvPr/>
          </p:nvSpPr>
          <p:spPr>
            <a:xfrm>
              <a:off x="768275" y="3746625"/>
              <a:ext cx="178309" cy="438023"/>
            </a:xfrm>
            <a:custGeom>
              <a:avLst/>
              <a:gdLst/>
              <a:ahLst/>
              <a:cxnLst/>
              <a:rect l="0" t="0" r="0" b="0"/>
              <a:pathLst>
                <a:path w="178309" h="438023">
                  <a:moveTo>
                    <a:pt x="178308" y="92298"/>
                  </a:moveTo>
                  <a:lnTo>
                    <a:pt x="161558" y="81131"/>
                  </a:lnTo>
                  <a:lnTo>
                    <a:pt x="154287" y="74336"/>
                  </a:lnTo>
                  <a:lnTo>
                    <a:pt x="147102" y="66300"/>
                  </a:lnTo>
                  <a:lnTo>
                    <a:pt x="139975" y="57436"/>
                  </a:lnTo>
                  <a:lnTo>
                    <a:pt x="132886" y="48022"/>
                  </a:lnTo>
                  <a:lnTo>
                    <a:pt x="118777" y="28212"/>
                  </a:lnTo>
                  <a:lnTo>
                    <a:pt x="111742" y="19190"/>
                  </a:lnTo>
                  <a:lnTo>
                    <a:pt x="104716" y="10838"/>
                  </a:lnTo>
                  <a:lnTo>
                    <a:pt x="97694" y="2932"/>
                  </a:lnTo>
                  <a:lnTo>
                    <a:pt x="90675" y="0"/>
                  </a:lnTo>
                  <a:lnTo>
                    <a:pt x="83659" y="381"/>
                  </a:lnTo>
                  <a:lnTo>
                    <a:pt x="76644" y="2974"/>
                  </a:lnTo>
                  <a:lnTo>
                    <a:pt x="70799" y="8207"/>
                  </a:lnTo>
                  <a:lnTo>
                    <a:pt x="65734" y="15202"/>
                  </a:lnTo>
                  <a:lnTo>
                    <a:pt x="61188" y="23372"/>
                  </a:lnTo>
                  <a:lnTo>
                    <a:pt x="55821" y="32324"/>
                  </a:lnTo>
                  <a:lnTo>
                    <a:pt x="43624" y="51619"/>
                  </a:lnTo>
                  <a:lnTo>
                    <a:pt x="38268" y="62842"/>
                  </a:lnTo>
                  <a:lnTo>
                    <a:pt x="33529" y="74997"/>
                  </a:lnTo>
                  <a:lnTo>
                    <a:pt x="29201" y="87776"/>
                  </a:lnTo>
                  <a:lnTo>
                    <a:pt x="25147" y="102138"/>
                  </a:lnTo>
                  <a:lnTo>
                    <a:pt x="21275" y="117556"/>
                  </a:lnTo>
                  <a:lnTo>
                    <a:pt x="17526" y="133678"/>
                  </a:lnTo>
                  <a:lnTo>
                    <a:pt x="15026" y="150268"/>
                  </a:lnTo>
                  <a:lnTo>
                    <a:pt x="13360" y="167172"/>
                  </a:lnTo>
                  <a:lnTo>
                    <a:pt x="12249" y="184285"/>
                  </a:lnTo>
                  <a:lnTo>
                    <a:pt x="10339" y="201536"/>
                  </a:lnTo>
                  <a:lnTo>
                    <a:pt x="7898" y="218880"/>
                  </a:lnTo>
                  <a:lnTo>
                    <a:pt x="5102" y="236286"/>
                  </a:lnTo>
                  <a:lnTo>
                    <a:pt x="3238" y="252564"/>
                  </a:lnTo>
                  <a:lnTo>
                    <a:pt x="1995" y="268091"/>
                  </a:lnTo>
                  <a:lnTo>
                    <a:pt x="1166" y="283116"/>
                  </a:lnTo>
                  <a:lnTo>
                    <a:pt x="246" y="312277"/>
                  </a:lnTo>
                  <a:lnTo>
                    <a:pt x="0" y="326597"/>
                  </a:lnTo>
                  <a:lnTo>
                    <a:pt x="1005" y="339650"/>
                  </a:lnTo>
                  <a:lnTo>
                    <a:pt x="2844" y="351858"/>
                  </a:lnTo>
                  <a:lnTo>
                    <a:pt x="5238" y="363502"/>
                  </a:lnTo>
                  <a:lnTo>
                    <a:pt x="8003" y="374771"/>
                  </a:lnTo>
                  <a:lnTo>
                    <a:pt x="11015" y="385789"/>
                  </a:lnTo>
                  <a:lnTo>
                    <a:pt x="14191" y="396641"/>
                  </a:lnTo>
                  <a:lnTo>
                    <a:pt x="19815" y="407381"/>
                  </a:lnTo>
                  <a:lnTo>
                    <a:pt x="27070" y="418047"/>
                  </a:lnTo>
                  <a:lnTo>
                    <a:pt x="35412" y="428663"/>
                  </a:lnTo>
                  <a:lnTo>
                    <a:pt x="46817" y="434572"/>
                  </a:lnTo>
                  <a:lnTo>
                    <a:pt x="60263" y="437343"/>
                  </a:lnTo>
                  <a:lnTo>
                    <a:pt x="75071" y="438022"/>
                  </a:lnTo>
                  <a:lnTo>
                    <a:pt x="89617" y="434968"/>
                  </a:lnTo>
                  <a:lnTo>
                    <a:pt x="103988" y="429427"/>
                  </a:lnTo>
                  <a:lnTo>
                    <a:pt x="118244" y="422226"/>
                  </a:lnTo>
                  <a:lnTo>
                    <a:pt x="130085" y="413920"/>
                  </a:lnTo>
                  <a:lnTo>
                    <a:pt x="140317" y="404877"/>
                  </a:lnTo>
                  <a:lnTo>
                    <a:pt x="167791" y="3762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020207" y="3849441"/>
              <a:ext cx="136729" cy="246854"/>
            </a:xfrm>
            <a:custGeom>
              <a:avLst/>
              <a:gdLst/>
              <a:ahLst/>
              <a:cxnLst/>
              <a:rect l="0" t="0" r="0" b="0"/>
              <a:pathLst>
                <a:path w="136729" h="246854">
                  <a:moveTo>
                    <a:pt x="0" y="21035"/>
                  </a:moveTo>
                  <a:lnTo>
                    <a:pt x="5583" y="37785"/>
                  </a:lnTo>
                  <a:lnTo>
                    <a:pt x="8396" y="48562"/>
                  </a:lnTo>
                  <a:lnTo>
                    <a:pt x="14639" y="76119"/>
                  </a:lnTo>
                  <a:lnTo>
                    <a:pt x="17939" y="89310"/>
                  </a:lnTo>
                  <a:lnTo>
                    <a:pt x="21308" y="101610"/>
                  </a:lnTo>
                  <a:lnTo>
                    <a:pt x="24723" y="113316"/>
                  </a:lnTo>
                  <a:lnTo>
                    <a:pt x="26999" y="125795"/>
                  </a:lnTo>
                  <a:lnTo>
                    <a:pt x="28517" y="138788"/>
                  </a:lnTo>
                  <a:lnTo>
                    <a:pt x="29529" y="152125"/>
                  </a:lnTo>
                  <a:lnTo>
                    <a:pt x="31372" y="166859"/>
                  </a:lnTo>
                  <a:lnTo>
                    <a:pt x="33769" y="182525"/>
                  </a:lnTo>
                  <a:lnTo>
                    <a:pt x="36536" y="198812"/>
                  </a:lnTo>
                  <a:lnTo>
                    <a:pt x="38381" y="214345"/>
                  </a:lnTo>
                  <a:lnTo>
                    <a:pt x="39610" y="229375"/>
                  </a:lnTo>
                  <a:lnTo>
                    <a:pt x="40430" y="244069"/>
                  </a:lnTo>
                  <a:lnTo>
                    <a:pt x="40977" y="246853"/>
                  </a:lnTo>
                  <a:lnTo>
                    <a:pt x="41341" y="241698"/>
                  </a:lnTo>
                  <a:lnTo>
                    <a:pt x="41746" y="217271"/>
                  </a:lnTo>
                  <a:lnTo>
                    <a:pt x="41926" y="183043"/>
                  </a:lnTo>
                  <a:lnTo>
                    <a:pt x="43143" y="162930"/>
                  </a:lnTo>
                  <a:lnTo>
                    <a:pt x="45122" y="141341"/>
                  </a:lnTo>
                  <a:lnTo>
                    <a:pt x="47611" y="118769"/>
                  </a:lnTo>
                  <a:lnTo>
                    <a:pt x="51607" y="99045"/>
                  </a:lnTo>
                  <a:lnTo>
                    <a:pt x="56608" y="81222"/>
                  </a:lnTo>
                  <a:lnTo>
                    <a:pt x="62280" y="64666"/>
                  </a:lnTo>
                  <a:lnTo>
                    <a:pt x="68398" y="50122"/>
                  </a:lnTo>
                  <a:lnTo>
                    <a:pt x="74814" y="36921"/>
                  </a:lnTo>
                  <a:lnTo>
                    <a:pt x="81429" y="24614"/>
                  </a:lnTo>
                  <a:lnTo>
                    <a:pt x="90513" y="16409"/>
                  </a:lnTo>
                  <a:lnTo>
                    <a:pt x="101244" y="10939"/>
                  </a:lnTo>
                  <a:lnTo>
                    <a:pt x="13672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220731" y="3841643"/>
              <a:ext cx="101649" cy="259007"/>
            </a:xfrm>
            <a:custGeom>
              <a:avLst/>
              <a:gdLst/>
              <a:ahLst/>
              <a:cxnLst/>
              <a:rect l="0" t="0" r="0" b="0"/>
              <a:pathLst>
                <a:path w="101649" h="259007">
                  <a:moveTo>
                    <a:pt x="30863" y="28833"/>
                  </a:moveTo>
                  <a:lnTo>
                    <a:pt x="19696" y="51167"/>
                  </a:lnTo>
                  <a:lnTo>
                    <a:pt x="15238" y="62420"/>
                  </a:lnTo>
                  <a:lnTo>
                    <a:pt x="11097" y="74597"/>
                  </a:lnTo>
                  <a:lnTo>
                    <a:pt x="7168" y="87389"/>
                  </a:lnTo>
                  <a:lnTo>
                    <a:pt x="4549" y="100591"/>
                  </a:lnTo>
                  <a:lnTo>
                    <a:pt x="2802" y="114068"/>
                  </a:lnTo>
                  <a:lnTo>
                    <a:pt x="1638" y="127727"/>
                  </a:lnTo>
                  <a:lnTo>
                    <a:pt x="862" y="143844"/>
                  </a:lnTo>
                  <a:lnTo>
                    <a:pt x="0" y="180451"/>
                  </a:lnTo>
                  <a:lnTo>
                    <a:pt x="939" y="197691"/>
                  </a:lnTo>
                  <a:lnTo>
                    <a:pt x="2733" y="213859"/>
                  </a:lnTo>
                  <a:lnTo>
                    <a:pt x="5098" y="229313"/>
                  </a:lnTo>
                  <a:lnTo>
                    <a:pt x="10180" y="240784"/>
                  </a:lnTo>
                  <a:lnTo>
                    <a:pt x="17074" y="249600"/>
                  </a:lnTo>
                  <a:lnTo>
                    <a:pt x="25176" y="256646"/>
                  </a:lnTo>
                  <a:lnTo>
                    <a:pt x="34084" y="259006"/>
                  </a:lnTo>
                  <a:lnTo>
                    <a:pt x="43528" y="258242"/>
                  </a:lnTo>
                  <a:lnTo>
                    <a:pt x="53329" y="255396"/>
                  </a:lnTo>
                  <a:lnTo>
                    <a:pt x="62201" y="249992"/>
                  </a:lnTo>
                  <a:lnTo>
                    <a:pt x="70453" y="242884"/>
                  </a:lnTo>
                  <a:lnTo>
                    <a:pt x="78291" y="234639"/>
                  </a:lnTo>
                  <a:lnTo>
                    <a:pt x="84686" y="224468"/>
                  </a:lnTo>
                  <a:lnTo>
                    <a:pt x="90117" y="213013"/>
                  </a:lnTo>
                  <a:lnTo>
                    <a:pt x="94907" y="200702"/>
                  </a:lnTo>
                  <a:lnTo>
                    <a:pt x="98100" y="185482"/>
                  </a:lnTo>
                  <a:lnTo>
                    <a:pt x="100228" y="168325"/>
                  </a:lnTo>
                  <a:lnTo>
                    <a:pt x="101648" y="149874"/>
                  </a:lnTo>
                  <a:lnTo>
                    <a:pt x="101425" y="134068"/>
                  </a:lnTo>
                  <a:lnTo>
                    <a:pt x="100108" y="120025"/>
                  </a:lnTo>
                  <a:lnTo>
                    <a:pt x="89598" y="55546"/>
                  </a:lnTo>
                  <a:lnTo>
                    <a:pt x="86380" y="39630"/>
                  </a:lnTo>
                  <a:lnTo>
                    <a:pt x="83066" y="25513"/>
                  </a:lnTo>
                  <a:lnTo>
                    <a:pt x="79689" y="12596"/>
                  </a:lnTo>
                  <a:lnTo>
                    <a:pt x="72762" y="5153"/>
                  </a:lnTo>
                  <a:lnTo>
                    <a:pt x="63470" y="1360"/>
                  </a:lnTo>
                  <a:lnTo>
                    <a:pt x="52601" y="0"/>
                  </a:lnTo>
                  <a:lnTo>
                    <a:pt x="44186" y="2599"/>
                  </a:lnTo>
                  <a:lnTo>
                    <a:pt x="37408" y="7838"/>
                  </a:lnTo>
                  <a:lnTo>
                    <a:pt x="20345" y="288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88323" y="3786335"/>
              <a:ext cx="91958" cy="289637"/>
            </a:xfrm>
            <a:custGeom>
              <a:avLst/>
              <a:gdLst/>
              <a:ahLst/>
              <a:cxnLst/>
              <a:rect l="0" t="0" r="0" b="0"/>
              <a:pathLst>
                <a:path w="91958" h="289637">
                  <a:moveTo>
                    <a:pt x="84140" y="0"/>
                  </a:moveTo>
                  <a:lnTo>
                    <a:pt x="61807" y="11167"/>
                  </a:lnTo>
                  <a:lnTo>
                    <a:pt x="52890" y="17962"/>
                  </a:lnTo>
                  <a:lnTo>
                    <a:pt x="44609" y="25998"/>
                  </a:lnTo>
                  <a:lnTo>
                    <a:pt x="36751" y="34861"/>
                  </a:lnTo>
                  <a:lnTo>
                    <a:pt x="21787" y="50942"/>
                  </a:lnTo>
                  <a:lnTo>
                    <a:pt x="14525" y="58502"/>
                  </a:lnTo>
                  <a:lnTo>
                    <a:pt x="10851" y="67049"/>
                  </a:lnTo>
                  <a:lnTo>
                    <a:pt x="9571" y="76252"/>
                  </a:lnTo>
                  <a:lnTo>
                    <a:pt x="9887" y="85893"/>
                  </a:lnTo>
                  <a:lnTo>
                    <a:pt x="13603" y="93489"/>
                  </a:lnTo>
                  <a:lnTo>
                    <a:pt x="19586" y="99722"/>
                  </a:lnTo>
                  <a:lnTo>
                    <a:pt x="27081" y="105046"/>
                  </a:lnTo>
                  <a:lnTo>
                    <a:pt x="34414" y="110932"/>
                  </a:lnTo>
                  <a:lnTo>
                    <a:pt x="41641" y="117194"/>
                  </a:lnTo>
                  <a:lnTo>
                    <a:pt x="48795" y="123706"/>
                  </a:lnTo>
                  <a:lnTo>
                    <a:pt x="62978" y="137173"/>
                  </a:lnTo>
                  <a:lnTo>
                    <a:pt x="70032" y="144037"/>
                  </a:lnTo>
                  <a:lnTo>
                    <a:pt x="75903" y="152119"/>
                  </a:lnTo>
                  <a:lnTo>
                    <a:pt x="80986" y="161012"/>
                  </a:lnTo>
                  <a:lnTo>
                    <a:pt x="85544" y="170447"/>
                  </a:lnTo>
                  <a:lnTo>
                    <a:pt x="88582" y="181411"/>
                  </a:lnTo>
                  <a:lnTo>
                    <a:pt x="90607" y="193395"/>
                  </a:lnTo>
                  <a:lnTo>
                    <a:pt x="91957" y="206059"/>
                  </a:lnTo>
                  <a:lnTo>
                    <a:pt x="90520" y="219177"/>
                  </a:lnTo>
                  <a:lnTo>
                    <a:pt x="87225" y="232596"/>
                  </a:lnTo>
                  <a:lnTo>
                    <a:pt x="82691" y="246216"/>
                  </a:lnTo>
                  <a:lnTo>
                    <a:pt x="76162" y="257634"/>
                  </a:lnTo>
                  <a:lnTo>
                    <a:pt x="68304" y="267583"/>
                  </a:lnTo>
                  <a:lnTo>
                    <a:pt x="59559" y="276553"/>
                  </a:lnTo>
                  <a:lnTo>
                    <a:pt x="50224" y="283701"/>
                  </a:lnTo>
                  <a:lnTo>
                    <a:pt x="40494" y="289636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514534" y="3838923"/>
              <a:ext cx="126212" cy="240337"/>
            </a:xfrm>
            <a:custGeom>
              <a:avLst/>
              <a:gdLst/>
              <a:ahLst/>
              <a:cxnLst/>
              <a:rect l="0" t="0" r="0" b="0"/>
              <a:pathLst>
                <a:path w="126212" h="240337">
                  <a:moveTo>
                    <a:pt x="126211" y="0"/>
                  </a:moveTo>
                  <a:lnTo>
                    <a:pt x="103877" y="0"/>
                  </a:lnTo>
                  <a:lnTo>
                    <a:pt x="93793" y="1168"/>
                  </a:lnTo>
                  <a:lnTo>
                    <a:pt x="83563" y="3116"/>
                  </a:lnTo>
                  <a:lnTo>
                    <a:pt x="36373" y="14639"/>
                  </a:lnTo>
                  <a:lnTo>
                    <a:pt x="25417" y="19108"/>
                  </a:lnTo>
                  <a:lnTo>
                    <a:pt x="15776" y="24425"/>
                  </a:lnTo>
                  <a:lnTo>
                    <a:pt x="7011" y="30307"/>
                  </a:lnTo>
                  <a:lnTo>
                    <a:pt x="4674" y="37734"/>
                  </a:lnTo>
                  <a:lnTo>
                    <a:pt x="6622" y="46191"/>
                  </a:lnTo>
                  <a:lnTo>
                    <a:pt x="11426" y="55335"/>
                  </a:lnTo>
                  <a:lnTo>
                    <a:pt x="18135" y="63768"/>
                  </a:lnTo>
                  <a:lnTo>
                    <a:pt x="26113" y="71728"/>
                  </a:lnTo>
                  <a:lnTo>
                    <a:pt x="34938" y="79371"/>
                  </a:lnTo>
                  <a:lnTo>
                    <a:pt x="44327" y="86804"/>
                  </a:lnTo>
                  <a:lnTo>
                    <a:pt x="54092" y="94097"/>
                  </a:lnTo>
                  <a:lnTo>
                    <a:pt x="64108" y="101296"/>
                  </a:lnTo>
                  <a:lnTo>
                    <a:pt x="73123" y="109601"/>
                  </a:lnTo>
                  <a:lnTo>
                    <a:pt x="81470" y="118643"/>
                  </a:lnTo>
                  <a:lnTo>
                    <a:pt x="89372" y="128178"/>
                  </a:lnTo>
                  <a:lnTo>
                    <a:pt x="95808" y="138040"/>
                  </a:lnTo>
                  <a:lnTo>
                    <a:pt x="101268" y="148120"/>
                  </a:lnTo>
                  <a:lnTo>
                    <a:pt x="106077" y="158346"/>
                  </a:lnTo>
                  <a:lnTo>
                    <a:pt x="108113" y="168670"/>
                  </a:lnTo>
                  <a:lnTo>
                    <a:pt x="108303" y="179058"/>
                  </a:lnTo>
                  <a:lnTo>
                    <a:pt x="107260" y="189489"/>
                  </a:lnTo>
                  <a:lnTo>
                    <a:pt x="104228" y="198781"/>
                  </a:lnTo>
                  <a:lnTo>
                    <a:pt x="99870" y="207312"/>
                  </a:lnTo>
                  <a:lnTo>
                    <a:pt x="94627" y="215337"/>
                  </a:lnTo>
                  <a:lnTo>
                    <a:pt x="87625" y="223024"/>
                  </a:lnTo>
                  <a:lnTo>
                    <a:pt x="79452" y="230486"/>
                  </a:lnTo>
                  <a:lnTo>
                    <a:pt x="70497" y="237799"/>
                  </a:lnTo>
                  <a:lnTo>
                    <a:pt x="59853" y="240336"/>
                  </a:lnTo>
                  <a:lnTo>
                    <a:pt x="48082" y="239690"/>
                  </a:lnTo>
                  <a:lnTo>
                    <a:pt x="35561" y="236922"/>
                  </a:lnTo>
                  <a:lnTo>
                    <a:pt x="26044" y="231571"/>
                  </a:lnTo>
                  <a:lnTo>
                    <a:pt x="18531" y="224498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861614" y="3902028"/>
              <a:ext cx="112692" cy="161134"/>
            </a:xfrm>
            <a:custGeom>
              <a:avLst/>
              <a:gdLst/>
              <a:ahLst/>
              <a:cxnLst/>
              <a:rect l="0" t="0" r="0" b="0"/>
              <a:pathLst>
                <a:path w="112692" h="161134">
                  <a:moveTo>
                    <a:pt x="52588" y="0"/>
                  </a:moveTo>
                  <a:lnTo>
                    <a:pt x="41421" y="22334"/>
                  </a:lnTo>
                  <a:lnTo>
                    <a:pt x="36964" y="33587"/>
                  </a:lnTo>
                  <a:lnTo>
                    <a:pt x="32823" y="45764"/>
                  </a:lnTo>
                  <a:lnTo>
                    <a:pt x="28894" y="58556"/>
                  </a:lnTo>
                  <a:lnTo>
                    <a:pt x="26275" y="72928"/>
                  </a:lnTo>
                  <a:lnTo>
                    <a:pt x="24528" y="88352"/>
                  </a:lnTo>
                  <a:lnTo>
                    <a:pt x="23364" y="104478"/>
                  </a:lnTo>
                  <a:lnTo>
                    <a:pt x="23757" y="118734"/>
                  </a:lnTo>
                  <a:lnTo>
                    <a:pt x="25187" y="131744"/>
                  </a:lnTo>
                  <a:lnTo>
                    <a:pt x="27309" y="143923"/>
                  </a:lnTo>
                  <a:lnTo>
                    <a:pt x="34567" y="152043"/>
                  </a:lnTo>
                  <a:lnTo>
                    <a:pt x="45249" y="157456"/>
                  </a:lnTo>
                  <a:lnTo>
                    <a:pt x="58213" y="161065"/>
                  </a:lnTo>
                  <a:lnTo>
                    <a:pt x="69193" y="161133"/>
                  </a:lnTo>
                  <a:lnTo>
                    <a:pt x="78850" y="158841"/>
                  </a:lnTo>
                  <a:lnTo>
                    <a:pt x="87626" y="154977"/>
                  </a:lnTo>
                  <a:lnTo>
                    <a:pt x="94645" y="148894"/>
                  </a:lnTo>
                  <a:lnTo>
                    <a:pt x="100492" y="141333"/>
                  </a:lnTo>
                  <a:lnTo>
                    <a:pt x="105560" y="132787"/>
                  </a:lnTo>
                  <a:lnTo>
                    <a:pt x="108938" y="121246"/>
                  </a:lnTo>
                  <a:lnTo>
                    <a:pt x="111190" y="107710"/>
                  </a:lnTo>
                  <a:lnTo>
                    <a:pt x="112691" y="92842"/>
                  </a:lnTo>
                  <a:lnTo>
                    <a:pt x="111355" y="79424"/>
                  </a:lnTo>
                  <a:lnTo>
                    <a:pt x="108127" y="66973"/>
                  </a:lnTo>
                  <a:lnTo>
                    <a:pt x="103637" y="55166"/>
                  </a:lnTo>
                  <a:lnTo>
                    <a:pt x="95970" y="46127"/>
                  </a:lnTo>
                  <a:lnTo>
                    <a:pt x="86184" y="38932"/>
                  </a:lnTo>
                  <a:lnTo>
                    <a:pt x="74985" y="32967"/>
                  </a:lnTo>
                  <a:lnTo>
                    <a:pt x="64014" y="30159"/>
                  </a:lnTo>
                  <a:lnTo>
                    <a:pt x="53194" y="29455"/>
                  </a:lnTo>
                  <a:lnTo>
                    <a:pt x="42474" y="30154"/>
                  </a:lnTo>
                  <a:lnTo>
                    <a:pt x="32991" y="35295"/>
                  </a:lnTo>
                  <a:lnTo>
                    <a:pt x="24331" y="43397"/>
                  </a:lnTo>
                  <a:lnTo>
                    <a:pt x="0" y="946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094367" y="3780752"/>
              <a:ext cx="82776" cy="258006"/>
            </a:xfrm>
            <a:custGeom>
              <a:avLst/>
              <a:gdLst/>
              <a:ahLst/>
              <a:cxnLst/>
              <a:rect l="0" t="0" r="0" b="0"/>
              <a:pathLst>
                <a:path w="82776" h="258006">
                  <a:moveTo>
                    <a:pt x="82775" y="5583"/>
                  </a:moveTo>
                  <a:lnTo>
                    <a:pt x="66025" y="0"/>
                  </a:lnTo>
                  <a:lnTo>
                    <a:pt x="57585" y="692"/>
                  </a:lnTo>
                  <a:lnTo>
                    <a:pt x="48453" y="3491"/>
                  </a:lnTo>
                  <a:lnTo>
                    <a:pt x="38858" y="7695"/>
                  </a:lnTo>
                  <a:lnTo>
                    <a:pt x="30125" y="15171"/>
                  </a:lnTo>
                  <a:lnTo>
                    <a:pt x="21965" y="24830"/>
                  </a:lnTo>
                  <a:lnTo>
                    <a:pt x="14188" y="35944"/>
                  </a:lnTo>
                  <a:lnTo>
                    <a:pt x="9004" y="48027"/>
                  </a:lnTo>
                  <a:lnTo>
                    <a:pt x="5547" y="60757"/>
                  </a:lnTo>
                  <a:lnTo>
                    <a:pt x="3243" y="73919"/>
                  </a:lnTo>
                  <a:lnTo>
                    <a:pt x="1707" y="88536"/>
                  </a:lnTo>
                  <a:lnTo>
                    <a:pt x="683" y="104124"/>
                  </a:lnTo>
                  <a:lnTo>
                    <a:pt x="0" y="120359"/>
                  </a:lnTo>
                  <a:lnTo>
                    <a:pt x="1882" y="137026"/>
                  </a:lnTo>
                  <a:lnTo>
                    <a:pt x="5474" y="153980"/>
                  </a:lnTo>
                  <a:lnTo>
                    <a:pt x="18580" y="202642"/>
                  </a:lnTo>
                  <a:lnTo>
                    <a:pt x="30187" y="25800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040414" y="3957540"/>
              <a:ext cx="147247" cy="28630"/>
            </a:xfrm>
            <a:custGeom>
              <a:avLst/>
              <a:gdLst/>
              <a:ahLst/>
              <a:cxnLst/>
              <a:rect l="0" t="0" r="0" b="0"/>
              <a:pathLst>
                <a:path w="147247" h="28630">
                  <a:moveTo>
                    <a:pt x="0" y="18112"/>
                  </a:moveTo>
                  <a:lnTo>
                    <a:pt x="16750" y="6945"/>
                  </a:lnTo>
                  <a:lnTo>
                    <a:pt x="26358" y="3656"/>
                  </a:lnTo>
                  <a:lnTo>
                    <a:pt x="37439" y="1463"/>
                  </a:lnTo>
                  <a:lnTo>
                    <a:pt x="49500" y="0"/>
                  </a:lnTo>
                  <a:lnTo>
                    <a:pt x="62215" y="1363"/>
                  </a:lnTo>
                  <a:lnTo>
                    <a:pt x="75367" y="4609"/>
                  </a:lnTo>
                  <a:lnTo>
                    <a:pt x="147246" y="286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245590" y="3828405"/>
              <a:ext cx="141905" cy="262942"/>
            </a:xfrm>
            <a:custGeom>
              <a:avLst/>
              <a:gdLst/>
              <a:ahLst/>
              <a:cxnLst/>
              <a:rect l="0" t="0" r="0" b="0"/>
              <a:pathLst>
                <a:path w="141905" h="262942">
                  <a:moveTo>
                    <a:pt x="141904" y="0"/>
                  </a:moveTo>
                  <a:lnTo>
                    <a:pt x="113987" y="0"/>
                  </a:lnTo>
                  <a:lnTo>
                    <a:pt x="102258" y="1169"/>
                  </a:lnTo>
                  <a:lnTo>
                    <a:pt x="90932" y="3117"/>
                  </a:lnTo>
                  <a:lnTo>
                    <a:pt x="79876" y="5584"/>
                  </a:lnTo>
                  <a:lnTo>
                    <a:pt x="68999" y="8397"/>
                  </a:lnTo>
                  <a:lnTo>
                    <a:pt x="58242" y="11441"/>
                  </a:lnTo>
                  <a:lnTo>
                    <a:pt x="36941" y="17940"/>
                  </a:lnTo>
                  <a:lnTo>
                    <a:pt x="15788" y="24724"/>
                  </a:lnTo>
                  <a:lnTo>
                    <a:pt x="8745" y="31675"/>
                  </a:lnTo>
                  <a:lnTo>
                    <a:pt x="4049" y="40983"/>
                  </a:lnTo>
                  <a:lnTo>
                    <a:pt x="919" y="51863"/>
                  </a:lnTo>
                  <a:lnTo>
                    <a:pt x="0" y="62622"/>
                  </a:lnTo>
                  <a:lnTo>
                    <a:pt x="557" y="73301"/>
                  </a:lnTo>
                  <a:lnTo>
                    <a:pt x="2096" y="83926"/>
                  </a:lnTo>
                  <a:lnTo>
                    <a:pt x="4291" y="94516"/>
                  </a:lnTo>
                  <a:lnTo>
                    <a:pt x="6923" y="105081"/>
                  </a:lnTo>
                  <a:lnTo>
                    <a:pt x="9847" y="115630"/>
                  </a:lnTo>
                  <a:lnTo>
                    <a:pt x="15301" y="127338"/>
                  </a:lnTo>
                  <a:lnTo>
                    <a:pt x="22444" y="139817"/>
                  </a:lnTo>
                  <a:lnTo>
                    <a:pt x="30711" y="152811"/>
                  </a:lnTo>
                  <a:lnTo>
                    <a:pt x="38560" y="166148"/>
                  </a:lnTo>
                  <a:lnTo>
                    <a:pt x="46130" y="179714"/>
                  </a:lnTo>
                  <a:lnTo>
                    <a:pt x="53514" y="193433"/>
                  </a:lnTo>
                  <a:lnTo>
                    <a:pt x="59605" y="207253"/>
                  </a:lnTo>
                  <a:lnTo>
                    <a:pt x="64834" y="221141"/>
                  </a:lnTo>
                  <a:lnTo>
                    <a:pt x="78799" y="2629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198178" y="3986169"/>
              <a:ext cx="168282" cy="21037"/>
            </a:xfrm>
            <a:custGeom>
              <a:avLst/>
              <a:gdLst/>
              <a:ahLst/>
              <a:cxnLst/>
              <a:rect l="0" t="0" r="0" b="0"/>
              <a:pathLst>
                <a:path w="168282" h="21037">
                  <a:moveTo>
                    <a:pt x="0" y="21036"/>
                  </a:moveTo>
                  <a:lnTo>
                    <a:pt x="16750" y="15452"/>
                  </a:lnTo>
                  <a:lnTo>
                    <a:pt x="27527" y="12639"/>
                  </a:lnTo>
                  <a:lnTo>
                    <a:pt x="55084" y="6396"/>
                  </a:lnTo>
                  <a:lnTo>
                    <a:pt x="70612" y="4264"/>
                  </a:lnTo>
                  <a:lnTo>
                    <a:pt x="86808" y="2843"/>
                  </a:lnTo>
                  <a:lnTo>
                    <a:pt x="16828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776646" y="3754782"/>
              <a:ext cx="42071" cy="283976"/>
            </a:xfrm>
            <a:custGeom>
              <a:avLst/>
              <a:gdLst/>
              <a:ahLst/>
              <a:cxnLst/>
              <a:rect l="0" t="0" r="0" b="0"/>
              <a:pathLst>
                <a:path w="42071" h="283976">
                  <a:moveTo>
                    <a:pt x="0" y="0"/>
                  </a:moveTo>
                  <a:lnTo>
                    <a:pt x="5583" y="16750"/>
                  </a:lnTo>
                  <a:lnTo>
                    <a:pt x="8396" y="29865"/>
                  </a:lnTo>
                  <a:lnTo>
                    <a:pt x="11440" y="46789"/>
                  </a:lnTo>
                  <a:lnTo>
                    <a:pt x="14638" y="66251"/>
                  </a:lnTo>
                  <a:lnTo>
                    <a:pt x="16770" y="83901"/>
                  </a:lnTo>
                  <a:lnTo>
                    <a:pt x="18192" y="100341"/>
                  </a:lnTo>
                  <a:lnTo>
                    <a:pt x="19139" y="115976"/>
                  </a:lnTo>
                  <a:lnTo>
                    <a:pt x="20940" y="134580"/>
                  </a:lnTo>
                  <a:lnTo>
                    <a:pt x="26057" y="177065"/>
                  </a:lnTo>
                  <a:lnTo>
                    <a:pt x="29057" y="196341"/>
                  </a:lnTo>
                  <a:lnTo>
                    <a:pt x="32226" y="213866"/>
                  </a:lnTo>
                  <a:lnTo>
                    <a:pt x="42070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860786" y="3733747"/>
              <a:ext cx="42072" cy="294494"/>
            </a:xfrm>
            <a:custGeom>
              <a:avLst/>
              <a:gdLst/>
              <a:ahLst/>
              <a:cxnLst/>
              <a:rect l="0" t="0" r="0" b="0"/>
              <a:pathLst>
                <a:path w="42072" h="294494">
                  <a:moveTo>
                    <a:pt x="0" y="0"/>
                  </a:moveTo>
                  <a:lnTo>
                    <a:pt x="5584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10712" y="62216"/>
                  </a:lnTo>
                  <a:lnTo>
                    <a:pt x="12984" y="75367"/>
                  </a:lnTo>
                  <a:lnTo>
                    <a:pt x="15668" y="88809"/>
                  </a:lnTo>
                  <a:lnTo>
                    <a:pt x="18626" y="101277"/>
                  </a:lnTo>
                  <a:lnTo>
                    <a:pt x="21766" y="113094"/>
                  </a:lnTo>
                  <a:lnTo>
                    <a:pt x="25028" y="124478"/>
                  </a:lnTo>
                  <a:lnTo>
                    <a:pt x="27203" y="136742"/>
                  </a:lnTo>
                  <a:lnTo>
                    <a:pt x="28653" y="149592"/>
                  </a:lnTo>
                  <a:lnTo>
                    <a:pt x="29620" y="162834"/>
                  </a:lnTo>
                  <a:lnTo>
                    <a:pt x="31433" y="175167"/>
                  </a:lnTo>
                  <a:lnTo>
                    <a:pt x="33810" y="186896"/>
                  </a:lnTo>
                  <a:lnTo>
                    <a:pt x="36564" y="198221"/>
                  </a:lnTo>
                  <a:lnTo>
                    <a:pt x="38399" y="211613"/>
                  </a:lnTo>
                  <a:lnTo>
                    <a:pt x="39623" y="226385"/>
                  </a:lnTo>
                  <a:lnTo>
                    <a:pt x="42071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724057" y="3838923"/>
              <a:ext cx="231389" cy="42071"/>
            </a:xfrm>
            <a:custGeom>
              <a:avLst/>
              <a:gdLst/>
              <a:ahLst/>
              <a:cxnLst/>
              <a:rect l="0" t="0" r="0" b="0"/>
              <a:pathLst>
                <a:path w="231389" h="42071">
                  <a:moveTo>
                    <a:pt x="0" y="42070"/>
                  </a:moveTo>
                  <a:lnTo>
                    <a:pt x="22334" y="30903"/>
                  </a:lnTo>
                  <a:lnTo>
                    <a:pt x="32419" y="26446"/>
                  </a:lnTo>
                  <a:lnTo>
                    <a:pt x="42648" y="22305"/>
                  </a:lnTo>
                  <a:lnTo>
                    <a:pt x="52973" y="18376"/>
                  </a:lnTo>
                  <a:lnTo>
                    <a:pt x="66868" y="14587"/>
                  </a:lnTo>
                  <a:lnTo>
                    <a:pt x="83144" y="10893"/>
                  </a:lnTo>
                  <a:lnTo>
                    <a:pt x="101006" y="7262"/>
                  </a:lnTo>
                  <a:lnTo>
                    <a:pt x="118757" y="4841"/>
                  </a:lnTo>
                  <a:lnTo>
                    <a:pt x="136434" y="3228"/>
                  </a:lnTo>
                  <a:lnTo>
                    <a:pt x="154062" y="2152"/>
                  </a:lnTo>
                  <a:lnTo>
                    <a:pt x="186114" y="956"/>
                  </a:lnTo>
                  <a:lnTo>
                    <a:pt x="23138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703022" y="3891511"/>
              <a:ext cx="241906" cy="31554"/>
            </a:xfrm>
            <a:custGeom>
              <a:avLst/>
              <a:gdLst/>
              <a:ahLst/>
              <a:cxnLst/>
              <a:rect l="0" t="0" r="0" b="0"/>
              <a:pathLst>
                <a:path w="241906" h="31554">
                  <a:moveTo>
                    <a:pt x="0" y="31553"/>
                  </a:moveTo>
                  <a:lnTo>
                    <a:pt x="16750" y="25970"/>
                  </a:lnTo>
                  <a:lnTo>
                    <a:pt x="27528" y="23156"/>
                  </a:lnTo>
                  <a:lnTo>
                    <a:pt x="55084" y="16914"/>
                  </a:lnTo>
                  <a:lnTo>
                    <a:pt x="103449" y="6829"/>
                  </a:lnTo>
                  <a:lnTo>
                    <a:pt x="121554" y="4553"/>
                  </a:lnTo>
                  <a:lnTo>
                    <a:pt x="140636" y="3035"/>
                  </a:lnTo>
                  <a:lnTo>
                    <a:pt x="178199" y="1349"/>
                  </a:lnTo>
                  <a:lnTo>
                    <a:pt x="241905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144761" y="3682662"/>
              <a:ext cx="132186" cy="309607"/>
            </a:xfrm>
            <a:custGeom>
              <a:avLst/>
              <a:gdLst/>
              <a:ahLst/>
              <a:cxnLst/>
              <a:rect l="0" t="0" r="0" b="0"/>
              <a:pathLst>
                <a:path w="132186" h="309607">
                  <a:moveTo>
                    <a:pt x="10518" y="72120"/>
                  </a:moveTo>
                  <a:lnTo>
                    <a:pt x="16102" y="49786"/>
                  </a:lnTo>
                  <a:lnTo>
                    <a:pt x="21252" y="40870"/>
                  </a:lnTo>
                  <a:lnTo>
                    <a:pt x="28192" y="32589"/>
                  </a:lnTo>
                  <a:lnTo>
                    <a:pt x="58936" y="2504"/>
                  </a:lnTo>
                  <a:lnTo>
                    <a:pt x="66169" y="0"/>
                  </a:lnTo>
                  <a:lnTo>
                    <a:pt x="73328" y="668"/>
                  </a:lnTo>
                  <a:lnTo>
                    <a:pt x="80439" y="3450"/>
                  </a:lnTo>
                  <a:lnTo>
                    <a:pt x="85179" y="12316"/>
                  </a:lnTo>
                  <a:lnTo>
                    <a:pt x="88339" y="25239"/>
                  </a:lnTo>
                  <a:lnTo>
                    <a:pt x="90445" y="40866"/>
                  </a:lnTo>
                  <a:lnTo>
                    <a:pt x="90681" y="54790"/>
                  </a:lnTo>
                  <a:lnTo>
                    <a:pt x="89670" y="67578"/>
                  </a:lnTo>
                  <a:lnTo>
                    <a:pt x="87827" y="79610"/>
                  </a:lnTo>
                  <a:lnTo>
                    <a:pt x="83092" y="93474"/>
                  </a:lnTo>
                  <a:lnTo>
                    <a:pt x="76430" y="108560"/>
                  </a:lnTo>
                  <a:lnTo>
                    <a:pt x="46131" y="169172"/>
                  </a:lnTo>
                  <a:lnTo>
                    <a:pt x="37766" y="180061"/>
                  </a:lnTo>
                  <a:lnTo>
                    <a:pt x="28683" y="188488"/>
                  </a:lnTo>
                  <a:lnTo>
                    <a:pt x="19123" y="195275"/>
                  </a:lnTo>
                  <a:lnTo>
                    <a:pt x="13917" y="195125"/>
                  </a:lnTo>
                  <a:lnTo>
                    <a:pt x="11615" y="190351"/>
                  </a:lnTo>
                  <a:lnTo>
                    <a:pt x="11250" y="182493"/>
                  </a:lnTo>
                  <a:lnTo>
                    <a:pt x="14512" y="176086"/>
                  </a:lnTo>
                  <a:lnTo>
                    <a:pt x="20192" y="170646"/>
                  </a:lnTo>
                  <a:lnTo>
                    <a:pt x="27485" y="165851"/>
                  </a:lnTo>
                  <a:lnTo>
                    <a:pt x="38190" y="163823"/>
                  </a:lnTo>
                  <a:lnTo>
                    <a:pt x="51170" y="163640"/>
                  </a:lnTo>
                  <a:lnTo>
                    <a:pt x="65666" y="164686"/>
                  </a:lnTo>
                  <a:lnTo>
                    <a:pt x="77668" y="167721"/>
                  </a:lnTo>
                  <a:lnTo>
                    <a:pt x="88006" y="172081"/>
                  </a:lnTo>
                  <a:lnTo>
                    <a:pt x="97235" y="177325"/>
                  </a:lnTo>
                  <a:lnTo>
                    <a:pt x="105725" y="184327"/>
                  </a:lnTo>
                  <a:lnTo>
                    <a:pt x="113723" y="192501"/>
                  </a:lnTo>
                  <a:lnTo>
                    <a:pt x="121391" y="201456"/>
                  </a:lnTo>
                  <a:lnTo>
                    <a:pt x="126504" y="212101"/>
                  </a:lnTo>
                  <a:lnTo>
                    <a:pt x="129912" y="223872"/>
                  </a:lnTo>
                  <a:lnTo>
                    <a:pt x="132185" y="236394"/>
                  </a:lnTo>
                  <a:lnTo>
                    <a:pt x="131362" y="248247"/>
                  </a:lnTo>
                  <a:lnTo>
                    <a:pt x="128477" y="259656"/>
                  </a:lnTo>
                  <a:lnTo>
                    <a:pt x="124216" y="270767"/>
                  </a:lnTo>
                  <a:lnTo>
                    <a:pt x="117870" y="280512"/>
                  </a:lnTo>
                  <a:lnTo>
                    <a:pt x="110133" y="289345"/>
                  </a:lnTo>
                  <a:lnTo>
                    <a:pt x="101469" y="297572"/>
                  </a:lnTo>
                  <a:lnTo>
                    <a:pt x="91019" y="303056"/>
                  </a:lnTo>
                  <a:lnTo>
                    <a:pt x="79377" y="306713"/>
                  </a:lnTo>
                  <a:lnTo>
                    <a:pt x="66942" y="309150"/>
                  </a:lnTo>
                  <a:lnTo>
                    <a:pt x="55146" y="309606"/>
                  </a:lnTo>
                  <a:lnTo>
                    <a:pt x="43776" y="308742"/>
                  </a:lnTo>
                  <a:lnTo>
                    <a:pt x="0" y="28247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565465" y="3828405"/>
              <a:ext cx="88166" cy="162735"/>
            </a:xfrm>
            <a:custGeom>
              <a:avLst/>
              <a:gdLst/>
              <a:ahLst/>
              <a:cxnLst/>
              <a:rect l="0" t="0" r="0" b="0"/>
              <a:pathLst>
                <a:path w="88166" h="162735">
                  <a:moveTo>
                    <a:pt x="21036" y="0"/>
                  </a:moveTo>
                  <a:lnTo>
                    <a:pt x="15452" y="33501"/>
                  </a:lnTo>
                  <a:lnTo>
                    <a:pt x="13807" y="49212"/>
                  </a:lnTo>
                  <a:lnTo>
                    <a:pt x="12711" y="65530"/>
                  </a:lnTo>
                  <a:lnTo>
                    <a:pt x="11980" y="82251"/>
                  </a:lnTo>
                  <a:lnTo>
                    <a:pt x="12661" y="96905"/>
                  </a:lnTo>
                  <a:lnTo>
                    <a:pt x="14284" y="110180"/>
                  </a:lnTo>
                  <a:lnTo>
                    <a:pt x="16535" y="122535"/>
                  </a:lnTo>
                  <a:lnTo>
                    <a:pt x="20372" y="134278"/>
                  </a:lnTo>
                  <a:lnTo>
                    <a:pt x="25268" y="145613"/>
                  </a:lnTo>
                  <a:lnTo>
                    <a:pt x="30869" y="156675"/>
                  </a:lnTo>
                  <a:lnTo>
                    <a:pt x="38109" y="161713"/>
                  </a:lnTo>
                  <a:lnTo>
                    <a:pt x="46441" y="162734"/>
                  </a:lnTo>
                  <a:lnTo>
                    <a:pt x="55502" y="161077"/>
                  </a:lnTo>
                  <a:lnTo>
                    <a:pt x="62711" y="156467"/>
                  </a:lnTo>
                  <a:lnTo>
                    <a:pt x="68686" y="149888"/>
                  </a:lnTo>
                  <a:lnTo>
                    <a:pt x="73838" y="141996"/>
                  </a:lnTo>
                  <a:lnTo>
                    <a:pt x="78441" y="132060"/>
                  </a:lnTo>
                  <a:lnTo>
                    <a:pt x="82678" y="120762"/>
                  </a:lnTo>
                  <a:lnTo>
                    <a:pt x="86672" y="108555"/>
                  </a:lnTo>
                  <a:lnTo>
                    <a:pt x="88165" y="94574"/>
                  </a:lnTo>
                  <a:lnTo>
                    <a:pt x="87993" y="79410"/>
                  </a:lnTo>
                  <a:lnTo>
                    <a:pt x="86709" y="63458"/>
                  </a:lnTo>
                  <a:lnTo>
                    <a:pt x="83516" y="50486"/>
                  </a:lnTo>
                  <a:lnTo>
                    <a:pt x="79050" y="39500"/>
                  </a:lnTo>
                  <a:lnTo>
                    <a:pt x="73735" y="29840"/>
                  </a:lnTo>
                  <a:lnTo>
                    <a:pt x="65518" y="22230"/>
                  </a:lnTo>
                  <a:lnTo>
                    <a:pt x="55365" y="15989"/>
                  </a:ln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723663" y="3828405"/>
              <a:ext cx="136296" cy="176625"/>
            </a:xfrm>
            <a:custGeom>
              <a:avLst/>
              <a:gdLst/>
              <a:ahLst/>
              <a:cxnLst/>
              <a:rect l="0" t="0" r="0" b="0"/>
              <a:pathLst>
                <a:path w="136296" h="176625">
                  <a:moveTo>
                    <a:pt x="10084" y="0"/>
                  </a:moveTo>
                  <a:lnTo>
                    <a:pt x="10084" y="22334"/>
                  </a:lnTo>
                  <a:lnTo>
                    <a:pt x="8915" y="34756"/>
                  </a:lnTo>
                  <a:lnTo>
                    <a:pt x="6967" y="48881"/>
                  </a:lnTo>
                  <a:lnTo>
                    <a:pt x="4500" y="64140"/>
                  </a:lnTo>
                  <a:lnTo>
                    <a:pt x="2856" y="81325"/>
                  </a:lnTo>
                  <a:lnTo>
                    <a:pt x="1759" y="99793"/>
                  </a:lnTo>
                  <a:lnTo>
                    <a:pt x="541" y="136674"/>
                  </a:lnTo>
                  <a:lnTo>
                    <a:pt x="0" y="168647"/>
                  </a:lnTo>
                  <a:lnTo>
                    <a:pt x="1023" y="175537"/>
                  </a:lnTo>
                  <a:lnTo>
                    <a:pt x="2875" y="176624"/>
                  </a:lnTo>
                  <a:lnTo>
                    <a:pt x="5278" y="173844"/>
                  </a:lnTo>
                  <a:lnTo>
                    <a:pt x="8049" y="166146"/>
                  </a:lnTo>
                  <a:lnTo>
                    <a:pt x="11064" y="155172"/>
                  </a:lnTo>
                  <a:lnTo>
                    <a:pt x="14243" y="142013"/>
                  </a:lnTo>
                  <a:lnTo>
                    <a:pt x="17531" y="126228"/>
                  </a:lnTo>
                  <a:lnTo>
                    <a:pt x="24301" y="89992"/>
                  </a:lnTo>
                  <a:lnTo>
                    <a:pt x="28911" y="72849"/>
                  </a:lnTo>
                  <a:lnTo>
                    <a:pt x="34322" y="56747"/>
                  </a:lnTo>
                  <a:lnTo>
                    <a:pt x="40266" y="41337"/>
                  </a:lnTo>
                  <a:lnTo>
                    <a:pt x="47735" y="32232"/>
                  </a:lnTo>
                  <a:lnTo>
                    <a:pt x="56220" y="27332"/>
                  </a:lnTo>
                  <a:lnTo>
                    <a:pt x="65382" y="25233"/>
                  </a:lnTo>
                  <a:lnTo>
                    <a:pt x="73828" y="28508"/>
                  </a:lnTo>
                  <a:lnTo>
                    <a:pt x="81796" y="35366"/>
                  </a:lnTo>
                  <a:lnTo>
                    <a:pt x="89444" y="44613"/>
                  </a:lnTo>
                  <a:lnTo>
                    <a:pt x="96881" y="55452"/>
                  </a:lnTo>
                  <a:lnTo>
                    <a:pt x="104176" y="67352"/>
                  </a:lnTo>
                  <a:lnTo>
                    <a:pt x="111376" y="79960"/>
                  </a:lnTo>
                  <a:lnTo>
                    <a:pt x="117345" y="91871"/>
                  </a:lnTo>
                  <a:lnTo>
                    <a:pt x="122494" y="103318"/>
                  </a:lnTo>
                  <a:lnTo>
                    <a:pt x="136295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112381" y="3765300"/>
              <a:ext cx="52589" cy="399670"/>
            </a:xfrm>
            <a:custGeom>
              <a:avLst/>
              <a:gdLst/>
              <a:ahLst/>
              <a:cxnLst/>
              <a:rect l="0" t="0" r="0" b="0"/>
              <a:pathLst>
                <a:path w="52589" h="399670">
                  <a:moveTo>
                    <a:pt x="0" y="0"/>
                  </a:moveTo>
                  <a:lnTo>
                    <a:pt x="14639" y="58556"/>
                  </a:lnTo>
                  <a:lnTo>
                    <a:pt x="16771" y="71759"/>
                  </a:lnTo>
                  <a:lnTo>
                    <a:pt x="18192" y="85235"/>
                  </a:lnTo>
                  <a:lnTo>
                    <a:pt x="19140" y="98893"/>
                  </a:lnTo>
                  <a:lnTo>
                    <a:pt x="20940" y="113843"/>
                  </a:lnTo>
                  <a:lnTo>
                    <a:pt x="23309" y="129651"/>
                  </a:lnTo>
                  <a:lnTo>
                    <a:pt x="26057" y="146034"/>
                  </a:lnTo>
                  <a:lnTo>
                    <a:pt x="29057" y="161630"/>
                  </a:lnTo>
                  <a:lnTo>
                    <a:pt x="35508" y="191425"/>
                  </a:lnTo>
                  <a:lnTo>
                    <a:pt x="37695" y="207083"/>
                  </a:lnTo>
                  <a:lnTo>
                    <a:pt x="39153" y="223364"/>
                  </a:lnTo>
                  <a:lnTo>
                    <a:pt x="40126" y="240062"/>
                  </a:lnTo>
                  <a:lnTo>
                    <a:pt x="41206" y="271080"/>
                  </a:lnTo>
                  <a:lnTo>
                    <a:pt x="41494" y="285896"/>
                  </a:lnTo>
                  <a:lnTo>
                    <a:pt x="42854" y="300447"/>
                  </a:lnTo>
                  <a:lnTo>
                    <a:pt x="44930" y="314823"/>
                  </a:lnTo>
                  <a:lnTo>
                    <a:pt x="47483" y="329082"/>
                  </a:lnTo>
                  <a:lnTo>
                    <a:pt x="49184" y="343262"/>
                  </a:lnTo>
                  <a:lnTo>
                    <a:pt x="50319" y="357389"/>
                  </a:lnTo>
                  <a:lnTo>
                    <a:pt x="52588" y="3996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112381" y="3796853"/>
              <a:ext cx="144031" cy="181054"/>
            </a:xfrm>
            <a:custGeom>
              <a:avLst/>
              <a:gdLst/>
              <a:ahLst/>
              <a:cxnLst/>
              <a:rect l="0" t="0" r="0" b="0"/>
              <a:pathLst>
                <a:path w="144031" h="181054">
                  <a:moveTo>
                    <a:pt x="0" y="0"/>
                  </a:moveTo>
                  <a:lnTo>
                    <a:pt x="22333" y="0"/>
                  </a:lnTo>
                  <a:lnTo>
                    <a:pt x="33587" y="2337"/>
                  </a:lnTo>
                  <a:lnTo>
                    <a:pt x="45763" y="6232"/>
                  </a:lnTo>
                  <a:lnTo>
                    <a:pt x="58556" y="11166"/>
                  </a:lnTo>
                  <a:lnTo>
                    <a:pt x="69421" y="16793"/>
                  </a:lnTo>
                  <a:lnTo>
                    <a:pt x="79002" y="22881"/>
                  </a:lnTo>
                  <a:lnTo>
                    <a:pt x="87726" y="29277"/>
                  </a:lnTo>
                  <a:lnTo>
                    <a:pt x="97049" y="37047"/>
                  </a:lnTo>
                  <a:lnTo>
                    <a:pt x="106769" y="45733"/>
                  </a:lnTo>
                  <a:lnTo>
                    <a:pt x="116756" y="55030"/>
                  </a:lnTo>
                  <a:lnTo>
                    <a:pt x="124582" y="64733"/>
                  </a:lnTo>
                  <a:lnTo>
                    <a:pt x="130968" y="74708"/>
                  </a:lnTo>
                  <a:lnTo>
                    <a:pt x="136394" y="84864"/>
                  </a:lnTo>
                  <a:lnTo>
                    <a:pt x="140011" y="96309"/>
                  </a:lnTo>
                  <a:lnTo>
                    <a:pt x="142423" y="108614"/>
                  </a:lnTo>
                  <a:lnTo>
                    <a:pt x="144030" y="121491"/>
                  </a:lnTo>
                  <a:lnTo>
                    <a:pt x="141596" y="133582"/>
                  </a:lnTo>
                  <a:lnTo>
                    <a:pt x="136468" y="145149"/>
                  </a:lnTo>
                  <a:lnTo>
                    <a:pt x="129543" y="156365"/>
                  </a:lnTo>
                  <a:lnTo>
                    <a:pt x="121421" y="165012"/>
                  </a:lnTo>
                  <a:lnTo>
                    <a:pt x="112500" y="171945"/>
                  </a:lnTo>
                  <a:lnTo>
                    <a:pt x="103046" y="177735"/>
                  </a:lnTo>
                  <a:lnTo>
                    <a:pt x="93239" y="180427"/>
                  </a:lnTo>
                  <a:lnTo>
                    <a:pt x="83194" y="181053"/>
                  </a:lnTo>
                  <a:lnTo>
                    <a:pt x="52588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321134" y="3762979"/>
              <a:ext cx="132493" cy="299077"/>
            </a:xfrm>
            <a:custGeom>
              <a:avLst/>
              <a:gdLst/>
              <a:ahLst/>
              <a:cxnLst/>
              <a:rect l="0" t="0" r="0" b="0"/>
              <a:pathLst>
                <a:path w="132493" h="299077">
                  <a:moveTo>
                    <a:pt x="106774" y="2321"/>
                  </a:moveTo>
                  <a:lnTo>
                    <a:pt x="90024" y="7905"/>
                  </a:lnTo>
                  <a:lnTo>
                    <a:pt x="80415" y="14224"/>
                  </a:lnTo>
                  <a:lnTo>
                    <a:pt x="69335" y="23111"/>
                  </a:lnTo>
                  <a:lnTo>
                    <a:pt x="57274" y="33710"/>
                  </a:lnTo>
                  <a:lnTo>
                    <a:pt x="48064" y="44282"/>
                  </a:lnTo>
                  <a:lnTo>
                    <a:pt x="40756" y="54836"/>
                  </a:lnTo>
                  <a:lnTo>
                    <a:pt x="34715" y="65378"/>
                  </a:lnTo>
                  <a:lnTo>
                    <a:pt x="28351" y="74743"/>
                  </a:lnTo>
                  <a:lnTo>
                    <a:pt x="21771" y="83324"/>
                  </a:lnTo>
                  <a:lnTo>
                    <a:pt x="15047" y="91381"/>
                  </a:lnTo>
                  <a:lnTo>
                    <a:pt x="9395" y="101428"/>
                  </a:lnTo>
                  <a:lnTo>
                    <a:pt x="4459" y="112799"/>
                  </a:lnTo>
                  <a:lnTo>
                    <a:pt x="0" y="125055"/>
                  </a:lnTo>
                  <a:lnTo>
                    <a:pt x="533" y="129720"/>
                  </a:lnTo>
                  <a:lnTo>
                    <a:pt x="4394" y="129324"/>
                  </a:lnTo>
                  <a:lnTo>
                    <a:pt x="10474" y="125554"/>
                  </a:lnTo>
                  <a:lnTo>
                    <a:pt x="18033" y="118366"/>
                  </a:lnTo>
                  <a:lnTo>
                    <a:pt x="26578" y="108900"/>
                  </a:lnTo>
                  <a:lnTo>
                    <a:pt x="35781" y="97915"/>
                  </a:lnTo>
                  <a:lnTo>
                    <a:pt x="43085" y="87085"/>
                  </a:lnTo>
                  <a:lnTo>
                    <a:pt x="49122" y="76360"/>
                  </a:lnTo>
                  <a:lnTo>
                    <a:pt x="54316" y="65703"/>
                  </a:lnTo>
                  <a:lnTo>
                    <a:pt x="58947" y="55094"/>
                  </a:lnTo>
                  <a:lnTo>
                    <a:pt x="63204" y="44514"/>
                  </a:lnTo>
                  <a:lnTo>
                    <a:pt x="71049" y="23411"/>
                  </a:lnTo>
                  <a:lnTo>
                    <a:pt x="78431" y="2345"/>
                  </a:lnTo>
                  <a:lnTo>
                    <a:pt x="80867" y="0"/>
                  </a:lnTo>
                  <a:lnTo>
                    <a:pt x="82491" y="3111"/>
                  </a:lnTo>
                  <a:lnTo>
                    <a:pt x="83574" y="9859"/>
                  </a:lnTo>
                  <a:lnTo>
                    <a:pt x="85464" y="19033"/>
                  </a:lnTo>
                  <a:lnTo>
                    <a:pt x="96895" y="70459"/>
                  </a:lnTo>
                  <a:lnTo>
                    <a:pt x="100188" y="86310"/>
                  </a:lnTo>
                  <a:lnTo>
                    <a:pt x="106963" y="122622"/>
                  </a:lnTo>
                  <a:lnTo>
                    <a:pt x="117348" y="179369"/>
                  </a:lnTo>
                  <a:lnTo>
                    <a:pt x="120835" y="197482"/>
                  </a:lnTo>
                  <a:lnTo>
                    <a:pt x="124329" y="213063"/>
                  </a:lnTo>
                  <a:lnTo>
                    <a:pt x="127826" y="226956"/>
                  </a:lnTo>
                  <a:lnTo>
                    <a:pt x="131327" y="239725"/>
                  </a:lnTo>
                  <a:lnTo>
                    <a:pt x="132492" y="251743"/>
                  </a:lnTo>
                  <a:lnTo>
                    <a:pt x="132099" y="263260"/>
                  </a:lnTo>
                  <a:lnTo>
                    <a:pt x="130670" y="274445"/>
                  </a:lnTo>
                  <a:lnTo>
                    <a:pt x="125042" y="283069"/>
                  </a:lnTo>
                  <a:lnTo>
                    <a:pt x="116616" y="289988"/>
                  </a:lnTo>
                  <a:lnTo>
                    <a:pt x="106324" y="295769"/>
                  </a:lnTo>
                  <a:lnTo>
                    <a:pt x="94788" y="298454"/>
                  </a:lnTo>
                  <a:lnTo>
                    <a:pt x="82422" y="299076"/>
                  </a:lnTo>
                  <a:lnTo>
                    <a:pt x="33151" y="29681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501532" y="3880993"/>
              <a:ext cx="21036" cy="31554"/>
            </a:xfrm>
            <a:custGeom>
              <a:avLst/>
              <a:gdLst/>
              <a:ahLst/>
              <a:cxnLst/>
              <a:rect l="0" t="0" r="0" b="0"/>
              <a:pathLst>
                <a:path w="21036" h="31554">
                  <a:moveTo>
                    <a:pt x="0" y="0"/>
                  </a:moveTo>
                  <a:lnTo>
                    <a:pt x="21035" y="3155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817060" y="3628571"/>
              <a:ext cx="10518" cy="294494"/>
            </a:xfrm>
            <a:custGeom>
              <a:avLst/>
              <a:gdLst/>
              <a:ahLst/>
              <a:cxnLst/>
              <a:rect l="0" t="0" r="0" b="0"/>
              <a:pathLst>
                <a:path w="10518" h="294494">
                  <a:moveTo>
                    <a:pt x="10517" y="0"/>
                  </a:moveTo>
                  <a:lnTo>
                    <a:pt x="10517" y="198342"/>
                  </a:lnTo>
                  <a:lnTo>
                    <a:pt x="9349" y="212863"/>
                  </a:lnTo>
                  <a:lnTo>
                    <a:pt x="7401" y="226049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901200" y="3639089"/>
              <a:ext cx="136730" cy="178800"/>
            </a:xfrm>
            <a:custGeom>
              <a:avLst/>
              <a:gdLst/>
              <a:ahLst/>
              <a:cxnLst/>
              <a:rect l="0" t="0" r="0" b="0"/>
              <a:pathLst>
                <a:path w="136730" h="178800">
                  <a:moveTo>
                    <a:pt x="0" y="0"/>
                  </a:moveTo>
                  <a:lnTo>
                    <a:pt x="5584" y="16750"/>
                  </a:lnTo>
                  <a:lnTo>
                    <a:pt x="7229" y="26358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9868" y="75367"/>
                  </a:lnTo>
                  <a:lnTo>
                    <a:pt x="10085" y="88809"/>
                  </a:lnTo>
                  <a:lnTo>
                    <a:pt x="9061" y="102445"/>
                  </a:lnTo>
                  <a:lnTo>
                    <a:pt x="7209" y="116210"/>
                  </a:lnTo>
                  <a:lnTo>
                    <a:pt x="4806" y="130061"/>
                  </a:lnTo>
                  <a:lnTo>
                    <a:pt x="7879" y="138127"/>
                  </a:lnTo>
                  <a:lnTo>
                    <a:pt x="14602" y="142335"/>
                  </a:lnTo>
                  <a:lnTo>
                    <a:pt x="23758" y="143972"/>
                  </a:lnTo>
                  <a:lnTo>
                    <a:pt x="33368" y="146232"/>
                  </a:lnTo>
                  <a:lnTo>
                    <a:pt x="43281" y="148907"/>
                  </a:lnTo>
                  <a:lnTo>
                    <a:pt x="63644" y="154996"/>
                  </a:lnTo>
                  <a:lnTo>
                    <a:pt x="136729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996296" y="3607536"/>
              <a:ext cx="20599" cy="378634"/>
            </a:xfrm>
            <a:custGeom>
              <a:avLst/>
              <a:gdLst/>
              <a:ahLst/>
              <a:cxnLst/>
              <a:rect l="0" t="0" r="0" b="0"/>
              <a:pathLst>
                <a:path w="20599" h="378634">
                  <a:moveTo>
                    <a:pt x="20598" y="0"/>
                  </a:moveTo>
                  <a:lnTo>
                    <a:pt x="15015" y="22334"/>
                  </a:lnTo>
                  <a:lnTo>
                    <a:pt x="13370" y="33587"/>
                  </a:lnTo>
                  <a:lnTo>
                    <a:pt x="12273" y="45764"/>
                  </a:lnTo>
                  <a:lnTo>
                    <a:pt x="11542" y="58556"/>
                  </a:lnTo>
                  <a:lnTo>
                    <a:pt x="10730" y="88351"/>
                  </a:lnTo>
                  <a:lnTo>
                    <a:pt x="10209" y="149506"/>
                  </a:lnTo>
                  <a:lnTo>
                    <a:pt x="8998" y="165114"/>
                  </a:lnTo>
                  <a:lnTo>
                    <a:pt x="7021" y="181362"/>
                  </a:lnTo>
                  <a:lnTo>
                    <a:pt x="4535" y="198037"/>
                  </a:lnTo>
                  <a:lnTo>
                    <a:pt x="2878" y="213828"/>
                  </a:lnTo>
                  <a:lnTo>
                    <a:pt x="1773" y="229030"/>
                  </a:lnTo>
                  <a:lnTo>
                    <a:pt x="1036" y="243839"/>
                  </a:lnTo>
                  <a:lnTo>
                    <a:pt x="218" y="272759"/>
                  </a:lnTo>
                  <a:lnTo>
                    <a:pt x="0" y="287015"/>
                  </a:lnTo>
                  <a:lnTo>
                    <a:pt x="1023" y="300025"/>
                  </a:lnTo>
                  <a:lnTo>
                    <a:pt x="2873" y="312204"/>
                  </a:lnTo>
                  <a:lnTo>
                    <a:pt x="5276" y="323830"/>
                  </a:lnTo>
                  <a:lnTo>
                    <a:pt x="8046" y="335086"/>
                  </a:lnTo>
                  <a:lnTo>
                    <a:pt x="11061" y="346096"/>
                  </a:lnTo>
                  <a:lnTo>
                    <a:pt x="20598" y="3786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122070" y="3633029"/>
              <a:ext cx="262941" cy="259493"/>
            </a:xfrm>
            <a:custGeom>
              <a:avLst/>
              <a:gdLst/>
              <a:ahLst/>
              <a:cxnLst/>
              <a:rect l="0" t="0" r="0" b="0"/>
              <a:pathLst>
                <a:path w="262941" h="259493">
                  <a:moveTo>
                    <a:pt x="0" y="6060"/>
                  </a:moveTo>
                  <a:lnTo>
                    <a:pt x="16750" y="476"/>
                  </a:lnTo>
                  <a:lnTo>
                    <a:pt x="25190" y="0"/>
                  </a:lnTo>
                  <a:lnTo>
                    <a:pt x="34323" y="851"/>
                  </a:lnTo>
                  <a:lnTo>
                    <a:pt x="43917" y="2587"/>
                  </a:lnTo>
                  <a:lnTo>
                    <a:pt x="53819" y="6082"/>
                  </a:lnTo>
                  <a:lnTo>
                    <a:pt x="63927" y="10749"/>
                  </a:lnTo>
                  <a:lnTo>
                    <a:pt x="74170" y="16198"/>
                  </a:lnTo>
                  <a:lnTo>
                    <a:pt x="82168" y="23336"/>
                  </a:lnTo>
                  <a:lnTo>
                    <a:pt x="88669" y="31601"/>
                  </a:lnTo>
                  <a:lnTo>
                    <a:pt x="94172" y="40616"/>
                  </a:lnTo>
                  <a:lnTo>
                    <a:pt x="99008" y="50133"/>
                  </a:lnTo>
                  <a:lnTo>
                    <a:pt x="103401" y="59983"/>
                  </a:lnTo>
                  <a:lnTo>
                    <a:pt x="107499" y="70055"/>
                  </a:lnTo>
                  <a:lnTo>
                    <a:pt x="109062" y="82613"/>
                  </a:lnTo>
                  <a:lnTo>
                    <a:pt x="108935" y="96828"/>
                  </a:lnTo>
                  <a:lnTo>
                    <a:pt x="107682" y="112148"/>
                  </a:lnTo>
                  <a:lnTo>
                    <a:pt x="105678" y="125868"/>
                  </a:lnTo>
                  <a:lnTo>
                    <a:pt x="103174" y="138520"/>
                  </a:lnTo>
                  <a:lnTo>
                    <a:pt x="100335" y="150460"/>
                  </a:lnTo>
                  <a:lnTo>
                    <a:pt x="97274" y="161926"/>
                  </a:lnTo>
                  <a:lnTo>
                    <a:pt x="90757" y="184015"/>
                  </a:lnTo>
                  <a:lnTo>
                    <a:pt x="86214" y="193645"/>
                  </a:lnTo>
                  <a:lnTo>
                    <a:pt x="80849" y="202403"/>
                  </a:lnTo>
                  <a:lnTo>
                    <a:pt x="74934" y="210578"/>
                  </a:lnTo>
                  <a:lnTo>
                    <a:pt x="67486" y="219535"/>
                  </a:lnTo>
                  <a:lnTo>
                    <a:pt x="59014" y="229011"/>
                  </a:lnTo>
                  <a:lnTo>
                    <a:pt x="49860" y="238835"/>
                  </a:lnTo>
                  <a:lnTo>
                    <a:pt x="40252" y="246552"/>
                  </a:lnTo>
                  <a:lnTo>
                    <a:pt x="30340" y="252866"/>
                  </a:lnTo>
                  <a:lnTo>
                    <a:pt x="20227" y="258244"/>
                  </a:lnTo>
                  <a:lnTo>
                    <a:pt x="15822" y="259492"/>
                  </a:lnTo>
                  <a:lnTo>
                    <a:pt x="15222" y="257986"/>
                  </a:lnTo>
                  <a:lnTo>
                    <a:pt x="17160" y="254646"/>
                  </a:lnTo>
                  <a:lnTo>
                    <a:pt x="21957" y="251250"/>
                  </a:lnTo>
                  <a:lnTo>
                    <a:pt x="28662" y="247817"/>
                  </a:lnTo>
                  <a:lnTo>
                    <a:pt x="36637" y="244361"/>
                  </a:lnTo>
                  <a:lnTo>
                    <a:pt x="46629" y="242056"/>
                  </a:lnTo>
                  <a:lnTo>
                    <a:pt x="57964" y="240519"/>
                  </a:lnTo>
                  <a:lnTo>
                    <a:pt x="70196" y="239495"/>
                  </a:lnTo>
                  <a:lnTo>
                    <a:pt x="84193" y="239981"/>
                  </a:lnTo>
                  <a:lnTo>
                    <a:pt x="99367" y="241474"/>
                  </a:lnTo>
                  <a:lnTo>
                    <a:pt x="115327" y="243637"/>
                  </a:lnTo>
                  <a:lnTo>
                    <a:pt x="131810" y="245080"/>
                  </a:lnTo>
                  <a:lnTo>
                    <a:pt x="148642" y="246041"/>
                  </a:lnTo>
                  <a:lnTo>
                    <a:pt x="165706" y="246682"/>
                  </a:lnTo>
                  <a:lnTo>
                    <a:pt x="180588" y="248278"/>
                  </a:lnTo>
                  <a:lnTo>
                    <a:pt x="194015" y="250511"/>
                  </a:lnTo>
                  <a:lnTo>
                    <a:pt x="262940" y="2584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41739" y="336563"/>
            <a:ext cx="1293665" cy="631057"/>
            <a:chOff x="441739" y="336563"/>
            <a:chExt cx="1293665" cy="631057"/>
          </a:xfrm>
        </p:grpSpPr>
        <p:sp>
          <p:nvSpPr>
            <p:cNvPr id="2" name="Freeform 1"/>
            <p:cNvSpPr/>
            <p:nvPr/>
          </p:nvSpPr>
          <p:spPr>
            <a:xfrm>
              <a:off x="515362" y="336563"/>
              <a:ext cx="231388" cy="517614"/>
            </a:xfrm>
            <a:custGeom>
              <a:avLst/>
              <a:gdLst/>
              <a:ahLst/>
              <a:cxnLst/>
              <a:rect l="0" t="0" r="0" b="0"/>
              <a:pathLst>
                <a:path w="231388" h="517614">
                  <a:moveTo>
                    <a:pt x="0" y="10517"/>
                  </a:moveTo>
                  <a:lnTo>
                    <a:pt x="5583" y="27268"/>
                  </a:lnTo>
                  <a:lnTo>
                    <a:pt x="8397" y="38045"/>
                  </a:lnTo>
                  <a:lnTo>
                    <a:pt x="14639" y="65601"/>
                  </a:lnTo>
                  <a:lnTo>
                    <a:pt x="19108" y="79961"/>
                  </a:lnTo>
                  <a:lnTo>
                    <a:pt x="24425" y="94209"/>
                  </a:lnTo>
                  <a:lnTo>
                    <a:pt x="30307" y="108382"/>
                  </a:lnTo>
                  <a:lnTo>
                    <a:pt x="35397" y="123674"/>
                  </a:lnTo>
                  <a:lnTo>
                    <a:pt x="39958" y="139712"/>
                  </a:lnTo>
                  <a:lnTo>
                    <a:pt x="44168" y="156247"/>
                  </a:lnTo>
                  <a:lnTo>
                    <a:pt x="51962" y="190200"/>
                  </a:lnTo>
                  <a:lnTo>
                    <a:pt x="55677" y="207435"/>
                  </a:lnTo>
                  <a:lnTo>
                    <a:pt x="62920" y="245283"/>
                  </a:lnTo>
                  <a:lnTo>
                    <a:pt x="77092" y="321129"/>
                  </a:lnTo>
                  <a:lnTo>
                    <a:pt x="81779" y="339129"/>
                  </a:lnTo>
                  <a:lnTo>
                    <a:pt x="87241" y="356971"/>
                  </a:lnTo>
                  <a:lnTo>
                    <a:pt x="93219" y="374710"/>
                  </a:lnTo>
                  <a:lnTo>
                    <a:pt x="98373" y="391210"/>
                  </a:lnTo>
                  <a:lnTo>
                    <a:pt x="107217" y="422008"/>
                  </a:lnTo>
                  <a:lnTo>
                    <a:pt x="122416" y="479868"/>
                  </a:lnTo>
                  <a:lnTo>
                    <a:pt x="129588" y="508157"/>
                  </a:lnTo>
                  <a:lnTo>
                    <a:pt x="134306" y="515233"/>
                  </a:lnTo>
                  <a:lnTo>
                    <a:pt x="139788" y="517613"/>
                  </a:lnTo>
                  <a:lnTo>
                    <a:pt x="145780" y="516863"/>
                  </a:lnTo>
                  <a:lnTo>
                    <a:pt x="149774" y="508182"/>
                  </a:lnTo>
                  <a:lnTo>
                    <a:pt x="152438" y="494215"/>
                  </a:lnTo>
                  <a:lnTo>
                    <a:pt x="154213" y="476723"/>
                  </a:lnTo>
                  <a:lnTo>
                    <a:pt x="155397" y="460387"/>
                  </a:lnTo>
                  <a:lnTo>
                    <a:pt x="156186" y="444822"/>
                  </a:lnTo>
                  <a:lnTo>
                    <a:pt x="157062" y="415062"/>
                  </a:lnTo>
                  <a:lnTo>
                    <a:pt x="157671" y="338172"/>
                  </a:lnTo>
                  <a:lnTo>
                    <a:pt x="157756" y="243782"/>
                  </a:lnTo>
                  <a:lnTo>
                    <a:pt x="158927" y="227964"/>
                  </a:lnTo>
                  <a:lnTo>
                    <a:pt x="160877" y="212744"/>
                  </a:lnTo>
                  <a:lnTo>
                    <a:pt x="163345" y="197923"/>
                  </a:lnTo>
                  <a:lnTo>
                    <a:pt x="166159" y="184537"/>
                  </a:lnTo>
                  <a:lnTo>
                    <a:pt x="169204" y="172106"/>
                  </a:lnTo>
                  <a:lnTo>
                    <a:pt x="179072" y="134746"/>
                  </a:lnTo>
                  <a:lnTo>
                    <a:pt x="182487" y="121383"/>
                  </a:lnTo>
                  <a:lnTo>
                    <a:pt x="185932" y="108969"/>
                  </a:lnTo>
                  <a:lnTo>
                    <a:pt x="192876" y="85826"/>
                  </a:lnTo>
                  <a:lnTo>
                    <a:pt x="197533" y="73578"/>
                  </a:lnTo>
                  <a:lnTo>
                    <a:pt x="202974" y="60738"/>
                  </a:lnTo>
                  <a:lnTo>
                    <a:pt x="23138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74971" y="588985"/>
              <a:ext cx="122308" cy="187184"/>
            </a:xfrm>
            <a:custGeom>
              <a:avLst/>
              <a:gdLst/>
              <a:ahLst/>
              <a:cxnLst/>
              <a:rect l="0" t="0" r="0" b="0"/>
              <a:pathLst>
                <a:path w="122308" h="187184">
                  <a:moveTo>
                    <a:pt x="55919" y="0"/>
                  </a:moveTo>
                  <a:lnTo>
                    <a:pt x="39169" y="16750"/>
                  </a:lnTo>
                  <a:lnTo>
                    <a:pt x="31897" y="26359"/>
                  </a:lnTo>
                  <a:lnTo>
                    <a:pt x="24712" y="37439"/>
                  </a:lnTo>
                  <a:lnTo>
                    <a:pt x="17585" y="49501"/>
                  </a:lnTo>
                  <a:lnTo>
                    <a:pt x="11665" y="64553"/>
                  </a:lnTo>
                  <a:lnTo>
                    <a:pt x="6550" y="81600"/>
                  </a:lnTo>
                  <a:lnTo>
                    <a:pt x="1971" y="99976"/>
                  </a:lnTo>
                  <a:lnTo>
                    <a:pt x="87" y="118070"/>
                  </a:lnTo>
                  <a:lnTo>
                    <a:pt x="0" y="135976"/>
                  </a:lnTo>
                  <a:lnTo>
                    <a:pt x="1110" y="153756"/>
                  </a:lnTo>
                  <a:lnTo>
                    <a:pt x="6525" y="166778"/>
                  </a:lnTo>
                  <a:lnTo>
                    <a:pt x="14809" y="176628"/>
                  </a:lnTo>
                  <a:lnTo>
                    <a:pt x="25006" y="184364"/>
                  </a:lnTo>
                  <a:lnTo>
                    <a:pt x="35311" y="187183"/>
                  </a:lnTo>
                  <a:lnTo>
                    <a:pt x="45686" y="186726"/>
                  </a:lnTo>
                  <a:lnTo>
                    <a:pt x="56109" y="184084"/>
                  </a:lnTo>
                  <a:lnTo>
                    <a:pt x="65394" y="179985"/>
                  </a:lnTo>
                  <a:lnTo>
                    <a:pt x="73922" y="174915"/>
                  </a:lnTo>
                  <a:lnTo>
                    <a:pt x="81944" y="169198"/>
                  </a:lnTo>
                  <a:lnTo>
                    <a:pt x="89630" y="160712"/>
                  </a:lnTo>
                  <a:lnTo>
                    <a:pt x="97091" y="150380"/>
                  </a:lnTo>
                  <a:lnTo>
                    <a:pt x="104402" y="138818"/>
                  </a:lnTo>
                  <a:lnTo>
                    <a:pt x="110445" y="126436"/>
                  </a:lnTo>
                  <a:lnTo>
                    <a:pt x="115642" y="113506"/>
                  </a:lnTo>
                  <a:lnTo>
                    <a:pt x="120275" y="100212"/>
                  </a:lnTo>
                  <a:lnTo>
                    <a:pt x="122196" y="86674"/>
                  </a:lnTo>
                  <a:lnTo>
                    <a:pt x="122307" y="72975"/>
                  </a:lnTo>
                  <a:lnTo>
                    <a:pt x="121213" y="59168"/>
                  </a:lnTo>
                  <a:lnTo>
                    <a:pt x="116978" y="47625"/>
                  </a:lnTo>
                  <a:lnTo>
                    <a:pt x="110648" y="37593"/>
                  </a:lnTo>
                  <a:lnTo>
                    <a:pt x="55919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76842" y="599503"/>
              <a:ext cx="106471" cy="174370"/>
            </a:xfrm>
            <a:custGeom>
              <a:avLst/>
              <a:gdLst/>
              <a:ahLst/>
              <a:cxnLst/>
              <a:rect l="0" t="0" r="0" b="0"/>
              <a:pathLst>
                <a:path w="106471" h="174370">
                  <a:moveTo>
                    <a:pt x="106470" y="0"/>
                  </a:moveTo>
                  <a:lnTo>
                    <a:pt x="89720" y="11166"/>
                  </a:lnTo>
                  <a:lnTo>
                    <a:pt x="81280" y="17962"/>
                  </a:lnTo>
                  <a:lnTo>
                    <a:pt x="72147" y="25998"/>
                  </a:lnTo>
                  <a:lnTo>
                    <a:pt x="62553" y="34861"/>
                  </a:lnTo>
                  <a:lnTo>
                    <a:pt x="53820" y="44276"/>
                  </a:lnTo>
                  <a:lnTo>
                    <a:pt x="45660" y="54058"/>
                  </a:lnTo>
                  <a:lnTo>
                    <a:pt x="37883" y="64086"/>
                  </a:lnTo>
                  <a:lnTo>
                    <a:pt x="30361" y="75445"/>
                  </a:lnTo>
                  <a:lnTo>
                    <a:pt x="23009" y="87692"/>
                  </a:lnTo>
                  <a:lnTo>
                    <a:pt x="15771" y="100532"/>
                  </a:lnTo>
                  <a:lnTo>
                    <a:pt x="9777" y="112597"/>
                  </a:lnTo>
                  <a:lnTo>
                    <a:pt x="4612" y="124147"/>
                  </a:lnTo>
                  <a:lnTo>
                    <a:pt x="0" y="135352"/>
                  </a:lnTo>
                  <a:lnTo>
                    <a:pt x="431" y="145160"/>
                  </a:lnTo>
                  <a:lnTo>
                    <a:pt x="4225" y="154036"/>
                  </a:lnTo>
                  <a:lnTo>
                    <a:pt x="10260" y="162290"/>
                  </a:lnTo>
                  <a:lnTo>
                    <a:pt x="18957" y="167793"/>
                  </a:lnTo>
                  <a:lnTo>
                    <a:pt x="29430" y="171462"/>
                  </a:lnTo>
                  <a:lnTo>
                    <a:pt x="41087" y="173907"/>
                  </a:lnTo>
                  <a:lnTo>
                    <a:pt x="52364" y="174369"/>
                  </a:lnTo>
                  <a:lnTo>
                    <a:pt x="63387" y="173508"/>
                  </a:lnTo>
                  <a:lnTo>
                    <a:pt x="95953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38622" y="613389"/>
              <a:ext cx="176078" cy="185949"/>
            </a:xfrm>
            <a:custGeom>
              <a:avLst/>
              <a:gdLst/>
              <a:ahLst/>
              <a:cxnLst/>
              <a:rect l="0" t="0" r="0" b="0"/>
              <a:pathLst>
                <a:path w="176078" h="185949">
                  <a:moveTo>
                    <a:pt x="102454" y="17666"/>
                  </a:moveTo>
                  <a:lnTo>
                    <a:pt x="91287" y="6500"/>
                  </a:lnTo>
                  <a:lnTo>
                    <a:pt x="84492" y="4379"/>
                  </a:lnTo>
                  <a:lnTo>
                    <a:pt x="76456" y="4133"/>
                  </a:lnTo>
                  <a:lnTo>
                    <a:pt x="67593" y="5139"/>
                  </a:lnTo>
                  <a:lnTo>
                    <a:pt x="59347" y="9315"/>
                  </a:lnTo>
                  <a:lnTo>
                    <a:pt x="51512" y="15604"/>
                  </a:lnTo>
                  <a:lnTo>
                    <a:pt x="22144" y="45306"/>
                  </a:lnTo>
                  <a:lnTo>
                    <a:pt x="16193" y="54791"/>
                  </a:lnTo>
                  <a:lnTo>
                    <a:pt x="11057" y="65788"/>
                  </a:lnTo>
                  <a:lnTo>
                    <a:pt x="6464" y="77795"/>
                  </a:lnTo>
                  <a:lnTo>
                    <a:pt x="3402" y="90473"/>
                  </a:lnTo>
                  <a:lnTo>
                    <a:pt x="1361" y="103600"/>
                  </a:lnTo>
                  <a:lnTo>
                    <a:pt x="0" y="117026"/>
                  </a:lnTo>
                  <a:lnTo>
                    <a:pt x="1430" y="128314"/>
                  </a:lnTo>
                  <a:lnTo>
                    <a:pt x="4720" y="138176"/>
                  </a:lnTo>
                  <a:lnTo>
                    <a:pt x="9251" y="147088"/>
                  </a:lnTo>
                  <a:lnTo>
                    <a:pt x="16947" y="151861"/>
                  </a:lnTo>
                  <a:lnTo>
                    <a:pt x="26751" y="153875"/>
                  </a:lnTo>
                  <a:lnTo>
                    <a:pt x="37962" y="154048"/>
                  </a:lnTo>
                  <a:lnTo>
                    <a:pt x="50110" y="150658"/>
                  </a:lnTo>
                  <a:lnTo>
                    <a:pt x="62884" y="144892"/>
                  </a:lnTo>
                  <a:lnTo>
                    <a:pt x="76074" y="137542"/>
                  </a:lnTo>
                  <a:lnTo>
                    <a:pt x="87205" y="126799"/>
                  </a:lnTo>
                  <a:lnTo>
                    <a:pt x="96962" y="113794"/>
                  </a:lnTo>
                  <a:lnTo>
                    <a:pt x="105805" y="99281"/>
                  </a:lnTo>
                  <a:lnTo>
                    <a:pt x="112868" y="83762"/>
                  </a:lnTo>
                  <a:lnTo>
                    <a:pt x="118746" y="67573"/>
                  </a:lnTo>
                  <a:lnTo>
                    <a:pt x="123833" y="50938"/>
                  </a:lnTo>
                  <a:lnTo>
                    <a:pt x="126056" y="35173"/>
                  </a:lnTo>
                  <a:lnTo>
                    <a:pt x="126369" y="19988"/>
                  </a:lnTo>
                  <a:lnTo>
                    <a:pt x="125409" y="5191"/>
                  </a:lnTo>
                  <a:lnTo>
                    <a:pt x="124769" y="0"/>
                  </a:lnTo>
                  <a:lnTo>
                    <a:pt x="124343" y="1215"/>
                  </a:lnTo>
                  <a:lnTo>
                    <a:pt x="124058" y="6699"/>
                  </a:lnTo>
                  <a:lnTo>
                    <a:pt x="125037" y="16198"/>
                  </a:lnTo>
                  <a:lnTo>
                    <a:pt x="126858" y="28373"/>
                  </a:lnTo>
                  <a:lnTo>
                    <a:pt x="131998" y="57484"/>
                  </a:lnTo>
                  <a:lnTo>
                    <a:pt x="138178" y="89899"/>
                  </a:lnTo>
                  <a:lnTo>
                    <a:pt x="142631" y="105554"/>
                  </a:lnTo>
                  <a:lnTo>
                    <a:pt x="147937" y="120666"/>
                  </a:lnTo>
                  <a:lnTo>
                    <a:pt x="176077" y="18594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388323" y="399668"/>
              <a:ext cx="121201" cy="371123"/>
            </a:xfrm>
            <a:custGeom>
              <a:avLst/>
              <a:gdLst/>
              <a:ahLst/>
              <a:cxnLst/>
              <a:rect l="0" t="0" r="0" b="0"/>
              <a:pathLst>
                <a:path w="121201" h="371123">
                  <a:moveTo>
                    <a:pt x="10517" y="0"/>
                  </a:moveTo>
                  <a:lnTo>
                    <a:pt x="10517" y="33501"/>
                  </a:lnTo>
                  <a:lnTo>
                    <a:pt x="11686" y="46875"/>
                  </a:lnTo>
                  <a:lnTo>
                    <a:pt x="13633" y="59297"/>
                  </a:lnTo>
                  <a:lnTo>
                    <a:pt x="16100" y="71084"/>
                  </a:lnTo>
                  <a:lnTo>
                    <a:pt x="16577" y="87123"/>
                  </a:lnTo>
                  <a:lnTo>
                    <a:pt x="15725" y="105995"/>
                  </a:lnTo>
                  <a:lnTo>
                    <a:pt x="13989" y="126758"/>
                  </a:lnTo>
                  <a:lnTo>
                    <a:pt x="12832" y="145273"/>
                  </a:lnTo>
                  <a:lnTo>
                    <a:pt x="11546" y="178312"/>
                  </a:lnTo>
                  <a:lnTo>
                    <a:pt x="10822" y="223192"/>
                  </a:lnTo>
                  <a:lnTo>
                    <a:pt x="9552" y="237610"/>
                  </a:lnTo>
                  <a:lnTo>
                    <a:pt x="7536" y="251897"/>
                  </a:lnTo>
                  <a:lnTo>
                    <a:pt x="5024" y="266095"/>
                  </a:lnTo>
                  <a:lnTo>
                    <a:pt x="3349" y="281404"/>
                  </a:lnTo>
                  <a:lnTo>
                    <a:pt x="2233" y="297453"/>
                  </a:lnTo>
                  <a:lnTo>
                    <a:pt x="1488" y="313996"/>
                  </a:lnTo>
                  <a:lnTo>
                    <a:pt x="3329" y="321518"/>
                  </a:lnTo>
                  <a:lnTo>
                    <a:pt x="6894" y="323028"/>
                  </a:lnTo>
                  <a:lnTo>
                    <a:pt x="11607" y="320528"/>
                  </a:lnTo>
                  <a:lnTo>
                    <a:pt x="17087" y="315355"/>
                  </a:lnTo>
                  <a:lnTo>
                    <a:pt x="23077" y="308401"/>
                  </a:lnTo>
                  <a:lnTo>
                    <a:pt x="29408" y="300259"/>
                  </a:lnTo>
                  <a:lnTo>
                    <a:pt x="35966" y="292494"/>
                  </a:lnTo>
                  <a:lnTo>
                    <a:pt x="42675" y="284980"/>
                  </a:lnTo>
                  <a:lnTo>
                    <a:pt x="49485" y="277633"/>
                  </a:lnTo>
                  <a:lnTo>
                    <a:pt x="58700" y="275073"/>
                  </a:lnTo>
                  <a:lnTo>
                    <a:pt x="69517" y="275703"/>
                  </a:lnTo>
                  <a:lnTo>
                    <a:pt x="81403" y="278461"/>
                  </a:lnTo>
                  <a:lnTo>
                    <a:pt x="91665" y="282636"/>
                  </a:lnTo>
                  <a:lnTo>
                    <a:pt x="100843" y="287757"/>
                  </a:lnTo>
                  <a:lnTo>
                    <a:pt x="109299" y="293508"/>
                  </a:lnTo>
                  <a:lnTo>
                    <a:pt x="114936" y="302017"/>
                  </a:lnTo>
                  <a:lnTo>
                    <a:pt x="118694" y="312364"/>
                  </a:lnTo>
                  <a:lnTo>
                    <a:pt x="121200" y="323936"/>
                  </a:lnTo>
                  <a:lnTo>
                    <a:pt x="120533" y="333988"/>
                  </a:lnTo>
                  <a:lnTo>
                    <a:pt x="117751" y="343027"/>
                  </a:lnTo>
                  <a:lnTo>
                    <a:pt x="113559" y="351390"/>
                  </a:lnTo>
                  <a:lnTo>
                    <a:pt x="107259" y="358134"/>
                  </a:lnTo>
                  <a:lnTo>
                    <a:pt x="99553" y="363799"/>
                  </a:lnTo>
                  <a:lnTo>
                    <a:pt x="90909" y="368744"/>
                  </a:lnTo>
                  <a:lnTo>
                    <a:pt x="80473" y="370872"/>
                  </a:lnTo>
                  <a:lnTo>
                    <a:pt x="68840" y="371122"/>
                  </a:lnTo>
                  <a:lnTo>
                    <a:pt x="56411" y="370120"/>
                  </a:lnTo>
                  <a:lnTo>
                    <a:pt x="45788" y="367115"/>
                  </a:lnTo>
                  <a:lnTo>
                    <a:pt x="36368" y="362774"/>
                  </a:lnTo>
                  <a:lnTo>
                    <a:pt x="0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30227" y="525879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61780" y="71519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41739" y="946583"/>
              <a:ext cx="1293665" cy="21037"/>
            </a:xfrm>
            <a:custGeom>
              <a:avLst/>
              <a:gdLst/>
              <a:ahLst/>
              <a:cxnLst/>
              <a:rect l="0" t="0" r="0" b="0"/>
              <a:pathLst>
                <a:path w="1293665" h="21037">
                  <a:moveTo>
                    <a:pt x="0" y="21036"/>
                  </a:moveTo>
                  <a:lnTo>
                    <a:pt x="22333" y="21036"/>
                  </a:lnTo>
                  <a:lnTo>
                    <a:pt x="35924" y="19867"/>
                  </a:lnTo>
                  <a:lnTo>
                    <a:pt x="51996" y="17919"/>
                  </a:lnTo>
                  <a:lnTo>
                    <a:pt x="69723" y="15452"/>
                  </a:lnTo>
                  <a:lnTo>
                    <a:pt x="86215" y="13807"/>
                  </a:lnTo>
                  <a:lnTo>
                    <a:pt x="101884" y="12711"/>
                  </a:lnTo>
                  <a:lnTo>
                    <a:pt x="117005" y="11980"/>
                  </a:lnTo>
                  <a:lnTo>
                    <a:pt x="149387" y="11168"/>
                  </a:lnTo>
                  <a:lnTo>
                    <a:pt x="629811" y="10518"/>
                  </a:lnTo>
                  <a:lnTo>
                    <a:pt x="655936" y="9349"/>
                  </a:lnTo>
                  <a:lnTo>
                    <a:pt x="681532" y="7402"/>
                  </a:lnTo>
                  <a:lnTo>
                    <a:pt x="706777" y="4935"/>
                  </a:lnTo>
                  <a:lnTo>
                    <a:pt x="731787" y="3290"/>
                  </a:lnTo>
                  <a:lnTo>
                    <a:pt x="756641" y="2193"/>
                  </a:lnTo>
                  <a:lnTo>
                    <a:pt x="806071" y="975"/>
                  </a:lnTo>
                  <a:lnTo>
                    <a:pt x="129366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01442" y="1395825"/>
            <a:ext cx="1218269" cy="465790"/>
            <a:chOff x="401442" y="1395825"/>
            <a:chExt cx="1218269" cy="465790"/>
          </a:xfrm>
        </p:grpSpPr>
        <p:sp>
          <p:nvSpPr>
            <p:cNvPr id="11" name="Freeform 10"/>
            <p:cNvSpPr/>
            <p:nvPr/>
          </p:nvSpPr>
          <p:spPr>
            <a:xfrm>
              <a:off x="401442" y="1395825"/>
              <a:ext cx="198197" cy="237577"/>
            </a:xfrm>
            <a:custGeom>
              <a:avLst/>
              <a:gdLst/>
              <a:ahLst/>
              <a:cxnLst/>
              <a:rect l="0" t="0" r="0" b="0"/>
              <a:pathLst>
                <a:path w="198197" h="237577">
                  <a:moveTo>
                    <a:pt x="124437" y="13533"/>
                  </a:moveTo>
                  <a:lnTo>
                    <a:pt x="113271" y="2366"/>
                  </a:lnTo>
                  <a:lnTo>
                    <a:pt x="105307" y="245"/>
                  </a:lnTo>
                  <a:lnTo>
                    <a:pt x="95323" y="0"/>
                  </a:lnTo>
                  <a:lnTo>
                    <a:pt x="83993" y="1005"/>
                  </a:lnTo>
                  <a:lnTo>
                    <a:pt x="71764" y="5181"/>
                  </a:lnTo>
                  <a:lnTo>
                    <a:pt x="58938" y="11471"/>
                  </a:lnTo>
                  <a:lnTo>
                    <a:pt x="45712" y="19170"/>
                  </a:lnTo>
                  <a:lnTo>
                    <a:pt x="21668" y="33957"/>
                  </a:lnTo>
                  <a:lnTo>
                    <a:pt x="10348" y="41172"/>
                  </a:lnTo>
                  <a:lnTo>
                    <a:pt x="3971" y="50657"/>
                  </a:lnTo>
                  <a:lnTo>
                    <a:pt x="887" y="61655"/>
                  </a:lnTo>
                  <a:lnTo>
                    <a:pt x="0" y="73661"/>
                  </a:lnTo>
                  <a:lnTo>
                    <a:pt x="4083" y="82834"/>
                  </a:lnTo>
                  <a:lnTo>
                    <a:pt x="11480" y="90118"/>
                  </a:lnTo>
                  <a:lnTo>
                    <a:pt x="21085" y="96142"/>
                  </a:lnTo>
                  <a:lnTo>
                    <a:pt x="32164" y="102496"/>
                  </a:lnTo>
                  <a:lnTo>
                    <a:pt x="56938" y="115788"/>
                  </a:lnTo>
                  <a:lnTo>
                    <a:pt x="68920" y="121436"/>
                  </a:lnTo>
                  <a:lnTo>
                    <a:pt x="80414" y="126370"/>
                  </a:lnTo>
                  <a:lnTo>
                    <a:pt x="135219" y="148269"/>
                  </a:lnTo>
                  <a:lnTo>
                    <a:pt x="149154" y="154776"/>
                  </a:lnTo>
                  <a:lnTo>
                    <a:pt x="161950" y="161452"/>
                  </a:lnTo>
                  <a:lnTo>
                    <a:pt x="173987" y="168239"/>
                  </a:lnTo>
                  <a:lnTo>
                    <a:pt x="183180" y="176270"/>
                  </a:lnTo>
                  <a:lnTo>
                    <a:pt x="190478" y="185130"/>
                  </a:lnTo>
                  <a:lnTo>
                    <a:pt x="196511" y="194542"/>
                  </a:lnTo>
                  <a:lnTo>
                    <a:pt x="198196" y="203154"/>
                  </a:lnTo>
                  <a:lnTo>
                    <a:pt x="196982" y="211233"/>
                  </a:lnTo>
                  <a:lnTo>
                    <a:pt x="193836" y="218956"/>
                  </a:lnTo>
                  <a:lnTo>
                    <a:pt x="187064" y="225274"/>
                  </a:lnTo>
                  <a:lnTo>
                    <a:pt x="177875" y="230654"/>
                  </a:lnTo>
                  <a:lnTo>
                    <a:pt x="167074" y="235409"/>
                  </a:lnTo>
                  <a:lnTo>
                    <a:pt x="156368" y="237411"/>
                  </a:lnTo>
                  <a:lnTo>
                    <a:pt x="145724" y="237576"/>
                  </a:lnTo>
                  <a:lnTo>
                    <a:pt x="135123" y="236518"/>
                  </a:lnTo>
                  <a:lnTo>
                    <a:pt x="124549" y="234644"/>
                  </a:lnTo>
                  <a:lnTo>
                    <a:pt x="113994" y="232226"/>
                  </a:lnTo>
                  <a:lnTo>
                    <a:pt x="71849" y="22388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73126" y="1440910"/>
              <a:ext cx="199835" cy="171455"/>
            </a:xfrm>
            <a:custGeom>
              <a:avLst/>
              <a:gdLst/>
              <a:ahLst/>
              <a:cxnLst/>
              <a:rect l="0" t="0" r="0" b="0"/>
              <a:pathLst>
                <a:path w="199835" h="171455">
                  <a:moveTo>
                    <a:pt x="0" y="0"/>
                  </a:moveTo>
                  <a:lnTo>
                    <a:pt x="0" y="113533"/>
                  </a:lnTo>
                  <a:lnTo>
                    <a:pt x="1168" y="128277"/>
                  </a:lnTo>
                  <a:lnTo>
                    <a:pt x="3116" y="141612"/>
                  </a:lnTo>
                  <a:lnTo>
                    <a:pt x="5583" y="154008"/>
                  </a:lnTo>
                  <a:lnTo>
                    <a:pt x="11902" y="162272"/>
                  </a:lnTo>
                  <a:lnTo>
                    <a:pt x="20790" y="167781"/>
                  </a:lnTo>
                  <a:lnTo>
                    <a:pt x="31389" y="171454"/>
                  </a:lnTo>
                  <a:lnTo>
                    <a:pt x="41961" y="170397"/>
                  </a:lnTo>
                  <a:lnTo>
                    <a:pt x="52515" y="166186"/>
                  </a:lnTo>
                  <a:lnTo>
                    <a:pt x="63057" y="159873"/>
                  </a:lnTo>
                  <a:lnTo>
                    <a:pt x="72422" y="150990"/>
                  </a:lnTo>
                  <a:lnTo>
                    <a:pt x="81003" y="140393"/>
                  </a:lnTo>
                  <a:lnTo>
                    <a:pt x="89060" y="128654"/>
                  </a:lnTo>
                  <a:lnTo>
                    <a:pt x="95601" y="116154"/>
                  </a:lnTo>
                  <a:lnTo>
                    <a:pt x="101130" y="103146"/>
                  </a:lnTo>
                  <a:lnTo>
                    <a:pt x="114495" y="65621"/>
                  </a:lnTo>
                  <a:lnTo>
                    <a:pt x="129480" y="21533"/>
                  </a:lnTo>
                  <a:lnTo>
                    <a:pt x="131896" y="19030"/>
                  </a:lnTo>
                  <a:lnTo>
                    <a:pt x="133507" y="22035"/>
                  </a:lnTo>
                  <a:lnTo>
                    <a:pt x="134581" y="28714"/>
                  </a:lnTo>
                  <a:lnTo>
                    <a:pt x="141676" y="66030"/>
                  </a:lnTo>
                  <a:lnTo>
                    <a:pt x="145870" y="80248"/>
                  </a:lnTo>
                  <a:lnTo>
                    <a:pt x="151003" y="94400"/>
                  </a:lnTo>
                  <a:lnTo>
                    <a:pt x="156762" y="108510"/>
                  </a:lnTo>
                  <a:lnTo>
                    <a:pt x="162939" y="120254"/>
                  </a:lnTo>
                  <a:lnTo>
                    <a:pt x="169395" y="130420"/>
                  </a:lnTo>
                  <a:lnTo>
                    <a:pt x="199834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25548" y="1430393"/>
              <a:ext cx="84142" cy="157732"/>
            </a:xfrm>
            <a:custGeom>
              <a:avLst/>
              <a:gdLst/>
              <a:ahLst/>
              <a:cxnLst/>
              <a:rect l="0" t="0" r="0" b="0"/>
              <a:pathLst>
                <a:path w="84142" h="157732">
                  <a:moveTo>
                    <a:pt x="0" y="21035"/>
                  </a:moveTo>
                  <a:lnTo>
                    <a:pt x="0" y="79591"/>
                  </a:lnTo>
                  <a:lnTo>
                    <a:pt x="1169" y="91625"/>
                  </a:lnTo>
                  <a:lnTo>
                    <a:pt x="3117" y="103154"/>
                  </a:lnTo>
                  <a:lnTo>
                    <a:pt x="5584" y="114346"/>
                  </a:lnTo>
                  <a:lnTo>
                    <a:pt x="7228" y="126481"/>
                  </a:lnTo>
                  <a:lnTo>
                    <a:pt x="8325" y="139246"/>
                  </a:lnTo>
                  <a:lnTo>
                    <a:pt x="9056" y="152430"/>
                  </a:lnTo>
                  <a:lnTo>
                    <a:pt x="8375" y="157714"/>
                  </a:lnTo>
                  <a:lnTo>
                    <a:pt x="6752" y="157731"/>
                  </a:lnTo>
                  <a:lnTo>
                    <a:pt x="4501" y="154236"/>
                  </a:lnTo>
                  <a:lnTo>
                    <a:pt x="3001" y="146063"/>
                  </a:lnTo>
                  <a:lnTo>
                    <a:pt x="2001" y="134771"/>
                  </a:lnTo>
                  <a:lnTo>
                    <a:pt x="1334" y="121400"/>
                  </a:lnTo>
                  <a:lnTo>
                    <a:pt x="2058" y="107812"/>
                  </a:lnTo>
                  <a:lnTo>
                    <a:pt x="3709" y="94078"/>
                  </a:lnTo>
                  <a:lnTo>
                    <a:pt x="5979" y="80248"/>
                  </a:lnTo>
                  <a:lnTo>
                    <a:pt x="8660" y="67522"/>
                  </a:lnTo>
                  <a:lnTo>
                    <a:pt x="11617" y="55532"/>
                  </a:lnTo>
                  <a:lnTo>
                    <a:pt x="14756" y="44033"/>
                  </a:lnTo>
                  <a:lnTo>
                    <a:pt x="19187" y="34030"/>
                  </a:lnTo>
                  <a:lnTo>
                    <a:pt x="24477" y="25024"/>
                  </a:lnTo>
                  <a:lnTo>
                    <a:pt x="30342" y="16683"/>
                  </a:lnTo>
                  <a:lnTo>
                    <a:pt x="37757" y="9953"/>
                  </a:lnTo>
                  <a:lnTo>
                    <a:pt x="46207" y="4298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25383" y="1398840"/>
              <a:ext cx="126212" cy="191102"/>
            </a:xfrm>
            <a:custGeom>
              <a:avLst/>
              <a:gdLst/>
              <a:ahLst/>
              <a:cxnLst/>
              <a:rect l="0" t="0" r="0" b="0"/>
              <a:pathLst>
                <a:path w="126212" h="191102">
                  <a:moveTo>
                    <a:pt x="0" y="31553"/>
                  </a:moveTo>
                  <a:lnTo>
                    <a:pt x="14639" y="90109"/>
                  </a:lnTo>
                  <a:lnTo>
                    <a:pt x="19108" y="104480"/>
                  </a:lnTo>
                  <a:lnTo>
                    <a:pt x="24425" y="119904"/>
                  </a:lnTo>
                  <a:lnTo>
                    <a:pt x="30306" y="136030"/>
                  </a:lnTo>
                  <a:lnTo>
                    <a:pt x="34228" y="151455"/>
                  </a:lnTo>
                  <a:lnTo>
                    <a:pt x="36842" y="166413"/>
                  </a:lnTo>
                  <a:lnTo>
                    <a:pt x="38584" y="181059"/>
                  </a:lnTo>
                  <a:lnTo>
                    <a:pt x="42084" y="188486"/>
                  </a:lnTo>
                  <a:lnTo>
                    <a:pt x="46753" y="191101"/>
                  </a:lnTo>
                  <a:lnTo>
                    <a:pt x="52204" y="190506"/>
                  </a:lnTo>
                  <a:lnTo>
                    <a:pt x="57006" y="186604"/>
                  </a:lnTo>
                  <a:lnTo>
                    <a:pt x="61377" y="180496"/>
                  </a:lnTo>
                  <a:lnTo>
                    <a:pt x="65459" y="172919"/>
                  </a:lnTo>
                  <a:lnTo>
                    <a:pt x="69349" y="163193"/>
                  </a:lnTo>
                  <a:lnTo>
                    <a:pt x="73110" y="152034"/>
                  </a:lnTo>
                  <a:lnTo>
                    <a:pt x="76787" y="139921"/>
                  </a:lnTo>
                  <a:lnTo>
                    <a:pt x="81575" y="127171"/>
                  </a:lnTo>
                  <a:lnTo>
                    <a:pt x="87105" y="113996"/>
                  </a:lnTo>
                  <a:lnTo>
                    <a:pt x="93128" y="100538"/>
                  </a:lnTo>
                  <a:lnTo>
                    <a:pt x="98313" y="86892"/>
                  </a:lnTo>
                  <a:lnTo>
                    <a:pt x="102938" y="73120"/>
                  </a:lnTo>
                  <a:lnTo>
                    <a:pt x="115030" y="34520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262111" y="1430776"/>
              <a:ext cx="199836" cy="164586"/>
            </a:xfrm>
            <a:custGeom>
              <a:avLst/>
              <a:gdLst/>
              <a:ahLst/>
              <a:cxnLst/>
              <a:rect l="0" t="0" r="0" b="0"/>
              <a:pathLst>
                <a:path w="199836" h="164586">
                  <a:moveTo>
                    <a:pt x="0" y="125828"/>
                  </a:moveTo>
                  <a:lnTo>
                    <a:pt x="16751" y="120245"/>
                  </a:lnTo>
                  <a:lnTo>
                    <a:pt x="25191" y="116263"/>
                  </a:lnTo>
                  <a:lnTo>
                    <a:pt x="34323" y="111271"/>
                  </a:lnTo>
                  <a:lnTo>
                    <a:pt x="43917" y="105606"/>
                  </a:lnTo>
                  <a:lnTo>
                    <a:pt x="54988" y="98323"/>
                  </a:lnTo>
                  <a:lnTo>
                    <a:pt x="79754" y="80882"/>
                  </a:lnTo>
                  <a:lnTo>
                    <a:pt x="90565" y="71323"/>
                  </a:lnTo>
                  <a:lnTo>
                    <a:pt x="100110" y="61445"/>
                  </a:lnTo>
                  <a:lnTo>
                    <a:pt x="108811" y="51353"/>
                  </a:lnTo>
                  <a:lnTo>
                    <a:pt x="115779" y="41119"/>
                  </a:lnTo>
                  <a:lnTo>
                    <a:pt x="121594" y="30791"/>
                  </a:lnTo>
                  <a:lnTo>
                    <a:pt x="126639" y="20400"/>
                  </a:lnTo>
                  <a:lnTo>
                    <a:pt x="126496" y="12304"/>
                  </a:lnTo>
                  <a:lnTo>
                    <a:pt x="122896" y="5737"/>
                  </a:lnTo>
                  <a:lnTo>
                    <a:pt x="116989" y="191"/>
                  </a:lnTo>
                  <a:lnTo>
                    <a:pt x="110714" y="0"/>
                  </a:lnTo>
                  <a:lnTo>
                    <a:pt x="104194" y="3378"/>
                  </a:lnTo>
                  <a:lnTo>
                    <a:pt x="97510" y="9136"/>
                  </a:lnTo>
                  <a:lnTo>
                    <a:pt x="91885" y="17649"/>
                  </a:lnTo>
                  <a:lnTo>
                    <a:pt x="86966" y="27999"/>
                  </a:lnTo>
                  <a:lnTo>
                    <a:pt x="78385" y="50796"/>
                  </a:lnTo>
                  <a:lnTo>
                    <a:pt x="70676" y="72614"/>
                  </a:lnTo>
                  <a:lnTo>
                    <a:pt x="69321" y="83340"/>
                  </a:lnTo>
                  <a:lnTo>
                    <a:pt x="69587" y="93997"/>
                  </a:lnTo>
                  <a:lnTo>
                    <a:pt x="70932" y="104607"/>
                  </a:lnTo>
                  <a:lnTo>
                    <a:pt x="74167" y="115187"/>
                  </a:lnTo>
                  <a:lnTo>
                    <a:pt x="78660" y="125746"/>
                  </a:lnTo>
                  <a:lnTo>
                    <a:pt x="83993" y="136291"/>
                  </a:lnTo>
                  <a:lnTo>
                    <a:pt x="91054" y="144489"/>
                  </a:lnTo>
                  <a:lnTo>
                    <a:pt x="99267" y="151124"/>
                  </a:lnTo>
                  <a:lnTo>
                    <a:pt x="108249" y="156715"/>
                  </a:lnTo>
                  <a:lnTo>
                    <a:pt x="118911" y="160443"/>
                  </a:lnTo>
                  <a:lnTo>
                    <a:pt x="130693" y="162928"/>
                  </a:lnTo>
                  <a:lnTo>
                    <a:pt x="143223" y="164585"/>
                  </a:lnTo>
                  <a:lnTo>
                    <a:pt x="153913" y="163352"/>
                  </a:lnTo>
                  <a:lnTo>
                    <a:pt x="163377" y="160193"/>
                  </a:lnTo>
                  <a:lnTo>
                    <a:pt x="199835" y="1468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72463" y="1451428"/>
              <a:ext cx="126212" cy="126212"/>
            </a:xfrm>
            <a:custGeom>
              <a:avLst/>
              <a:gdLst/>
              <a:ahLst/>
              <a:cxnLst/>
              <a:rect l="0" t="0" r="0" b="0"/>
              <a:pathLst>
                <a:path w="126212" h="126212">
                  <a:moveTo>
                    <a:pt x="0" y="0"/>
                  </a:moveTo>
                  <a:lnTo>
                    <a:pt x="5584" y="16750"/>
                  </a:lnTo>
                  <a:lnTo>
                    <a:pt x="9566" y="26359"/>
                  </a:lnTo>
                  <a:lnTo>
                    <a:pt x="14558" y="37439"/>
                  </a:lnTo>
                  <a:lnTo>
                    <a:pt x="20223" y="49501"/>
                  </a:lnTo>
                  <a:lnTo>
                    <a:pt x="27505" y="59879"/>
                  </a:lnTo>
                  <a:lnTo>
                    <a:pt x="35866" y="69135"/>
                  </a:lnTo>
                  <a:lnTo>
                    <a:pt x="44946" y="77643"/>
                  </a:lnTo>
                  <a:lnTo>
                    <a:pt x="54505" y="85652"/>
                  </a:lnTo>
                  <a:lnTo>
                    <a:pt x="64384" y="93329"/>
                  </a:lnTo>
                  <a:lnTo>
                    <a:pt x="74476" y="100784"/>
                  </a:lnTo>
                  <a:lnTo>
                    <a:pt x="84709" y="106922"/>
                  </a:lnTo>
                  <a:lnTo>
                    <a:pt x="95037" y="112183"/>
                  </a:lnTo>
                  <a:lnTo>
                    <a:pt x="126211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600175" y="1451428"/>
              <a:ext cx="19536" cy="410187"/>
            </a:xfrm>
            <a:custGeom>
              <a:avLst/>
              <a:gdLst/>
              <a:ahLst/>
              <a:cxnLst/>
              <a:rect l="0" t="0" r="0" b="0"/>
              <a:pathLst>
                <a:path w="19536" h="410187">
                  <a:moveTo>
                    <a:pt x="19535" y="0"/>
                  </a:moveTo>
                  <a:lnTo>
                    <a:pt x="19535" y="33501"/>
                  </a:lnTo>
                  <a:lnTo>
                    <a:pt x="18366" y="50381"/>
                  </a:lnTo>
                  <a:lnTo>
                    <a:pt x="16418" y="68646"/>
                  </a:lnTo>
                  <a:lnTo>
                    <a:pt x="13951" y="87834"/>
                  </a:lnTo>
                  <a:lnTo>
                    <a:pt x="12307" y="105301"/>
                  </a:lnTo>
                  <a:lnTo>
                    <a:pt x="11210" y="121620"/>
                  </a:lnTo>
                  <a:lnTo>
                    <a:pt x="10479" y="137174"/>
                  </a:lnTo>
                  <a:lnTo>
                    <a:pt x="9667" y="166921"/>
                  </a:lnTo>
                  <a:lnTo>
                    <a:pt x="9450" y="181398"/>
                  </a:lnTo>
                  <a:lnTo>
                    <a:pt x="8137" y="195724"/>
                  </a:lnTo>
                  <a:lnTo>
                    <a:pt x="6093" y="209949"/>
                  </a:lnTo>
                  <a:lnTo>
                    <a:pt x="3562" y="224107"/>
                  </a:lnTo>
                  <a:lnTo>
                    <a:pt x="1874" y="240557"/>
                  </a:lnTo>
                  <a:lnTo>
                    <a:pt x="750" y="258536"/>
                  </a:lnTo>
                  <a:lnTo>
                    <a:pt x="0" y="277533"/>
                  </a:lnTo>
                  <a:lnTo>
                    <a:pt x="668" y="294872"/>
                  </a:lnTo>
                  <a:lnTo>
                    <a:pt x="2282" y="311107"/>
                  </a:lnTo>
                  <a:lnTo>
                    <a:pt x="4527" y="326604"/>
                  </a:lnTo>
                  <a:lnTo>
                    <a:pt x="6024" y="341610"/>
                  </a:lnTo>
                  <a:lnTo>
                    <a:pt x="7022" y="356288"/>
                  </a:lnTo>
                  <a:lnTo>
                    <a:pt x="9017" y="4101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78633" y="2818716"/>
            <a:ext cx="1840581" cy="557433"/>
            <a:chOff x="378633" y="2818716"/>
            <a:chExt cx="1840581" cy="557433"/>
          </a:xfrm>
        </p:grpSpPr>
        <p:sp>
          <p:nvSpPr>
            <p:cNvPr id="19" name="Freeform 18"/>
            <p:cNvSpPr/>
            <p:nvPr/>
          </p:nvSpPr>
          <p:spPr>
            <a:xfrm>
              <a:off x="441739" y="2934410"/>
              <a:ext cx="52589" cy="441739"/>
            </a:xfrm>
            <a:custGeom>
              <a:avLst/>
              <a:gdLst/>
              <a:ahLst/>
              <a:cxnLst/>
              <a:rect l="0" t="0" r="0" b="0"/>
              <a:pathLst>
                <a:path w="52589" h="441739">
                  <a:moveTo>
                    <a:pt x="0" y="0"/>
                  </a:moveTo>
                  <a:lnTo>
                    <a:pt x="0" y="22333"/>
                  </a:lnTo>
                  <a:lnTo>
                    <a:pt x="1168" y="34755"/>
                  </a:lnTo>
                  <a:lnTo>
                    <a:pt x="3116" y="48880"/>
                  </a:lnTo>
                  <a:lnTo>
                    <a:pt x="5583" y="64139"/>
                  </a:lnTo>
                  <a:lnTo>
                    <a:pt x="8396" y="78987"/>
                  </a:lnTo>
                  <a:lnTo>
                    <a:pt x="14639" y="107949"/>
                  </a:lnTo>
                  <a:lnTo>
                    <a:pt x="16771" y="122216"/>
                  </a:lnTo>
                  <a:lnTo>
                    <a:pt x="18192" y="136403"/>
                  </a:lnTo>
                  <a:lnTo>
                    <a:pt x="19140" y="150535"/>
                  </a:lnTo>
                  <a:lnTo>
                    <a:pt x="19771" y="164630"/>
                  </a:lnTo>
                  <a:lnTo>
                    <a:pt x="20473" y="192758"/>
                  </a:lnTo>
                  <a:lnTo>
                    <a:pt x="22998" y="207971"/>
                  </a:lnTo>
                  <a:lnTo>
                    <a:pt x="27018" y="223957"/>
                  </a:lnTo>
                  <a:lnTo>
                    <a:pt x="32035" y="240457"/>
                  </a:lnTo>
                  <a:lnTo>
                    <a:pt x="35380" y="256131"/>
                  </a:lnTo>
                  <a:lnTo>
                    <a:pt x="37610" y="271256"/>
                  </a:lnTo>
                  <a:lnTo>
                    <a:pt x="39097" y="286013"/>
                  </a:lnTo>
                  <a:lnTo>
                    <a:pt x="41257" y="300526"/>
                  </a:lnTo>
                  <a:lnTo>
                    <a:pt x="43865" y="314875"/>
                  </a:lnTo>
                  <a:lnTo>
                    <a:pt x="46772" y="329116"/>
                  </a:lnTo>
                  <a:lnTo>
                    <a:pt x="48711" y="344453"/>
                  </a:lnTo>
                  <a:lnTo>
                    <a:pt x="50003" y="360521"/>
                  </a:lnTo>
                  <a:lnTo>
                    <a:pt x="52588" y="44173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78633" y="2902857"/>
              <a:ext cx="191658" cy="220870"/>
            </a:xfrm>
            <a:custGeom>
              <a:avLst/>
              <a:gdLst/>
              <a:ahLst/>
              <a:cxnLst/>
              <a:rect l="0" t="0" r="0" b="0"/>
              <a:pathLst>
                <a:path w="191658" h="220870">
                  <a:moveTo>
                    <a:pt x="0" y="0"/>
                  </a:moveTo>
                  <a:lnTo>
                    <a:pt x="27917" y="0"/>
                  </a:lnTo>
                  <a:lnTo>
                    <a:pt x="41984" y="2337"/>
                  </a:lnTo>
                  <a:lnTo>
                    <a:pt x="57205" y="6232"/>
                  </a:lnTo>
                  <a:lnTo>
                    <a:pt x="73195" y="11167"/>
                  </a:lnTo>
                  <a:lnTo>
                    <a:pt x="87361" y="16793"/>
                  </a:lnTo>
                  <a:lnTo>
                    <a:pt x="100311" y="22882"/>
                  </a:lnTo>
                  <a:lnTo>
                    <a:pt x="112451" y="29278"/>
                  </a:lnTo>
                  <a:lnTo>
                    <a:pt x="125218" y="37048"/>
                  </a:lnTo>
                  <a:lnTo>
                    <a:pt x="138404" y="45734"/>
                  </a:lnTo>
                  <a:lnTo>
                    <a:pt x="151869" y="55030"/>
                  </a:lnTo>
                  <a:lnTo>
                    <a:pt x="162014" y="64733"/>
                  </a:lnTo>
                  <a:lnTo>
                    <a:pt x="169947" y="74709"/>
                  </a:lnTo>
                  <a:lnTo>
                    <a:pt x="176403" y="84864"/>
                  </a:lnTo>
                  <a:lnTo>
                    <a:pt x="181876" y="96309"/>
                  </a:lnTo>
                  <a:lnTo>
                    <a:pt x="186694" y="108614"/>
                  </a:lnTo>
                  <a:lnTo>
                    <a:pt x="191074" y="121491"/>
                  </a:lnTo>
                  <a:lnTo>
                    <a:pt x="191657" y="134751"/>
                  </a:lnTo>
                  <a:lnTo>
                    <a:pt x="189708" y="148265"/>
                  </a:lnTo>
                  <a:lnTo>
                    <a:pt x="186072" y="161949"/>
                  </a:lnTo>
                  <a:lnTo>
                    <a:pt x="178973" y="173409"/>
                  </a:lnTo>
                  <a:lnTo>
                    <a:pt x="169566" y="183386"/>
                  </a:lnTo>
                  <a:lnTo>
                    <a:pt x="158620" y="192375"/>
                  </a:lnTo>
                  <a:lnTo>
                    <a:pt x="145480" y="199535"/>
                  </a:lnTo>
                  <a:lnTo>
                    <a:pt x="130877" y="205478"/>
                  </a:lnTo>
                  <a:lnTo>
                    <a:pt x="115298" y="210608"/>
                  </a:lnTo>
                  <a:lnTo>
                    <a:pt x="100238" y="214029"/>
                  </a:lnTo>
                  <a:lnTo>
                    <a:pt x="85523" y="216309"/>
                  </a:lnTo>
                  <a:lnTo>
                    <a:pt x="31553" y="2208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32517" y="3018550"/>
              <a:ext cx="109538" cy="136380"/>
            </a:xfrm>
            <a:custGeom>
              <a:avLst/>
              <a:gdLst/>
              <a:ahLst/>
              <a:cxnLst/>
              <a:rect l="0" t="0" r="0" b="0"/>
              <a:pathLst>
                <a:path w="109538" h="136380">
                  <a:moveTo>
                    <a:pt x="9056" y="10518"/>
                  </a:moveTo>
                  <a:lnTo>
                    <a:pt x="3473" y="27268"/>
                  </a:lnTo>
                  <a:lnTo>
                    <a:pt x="1828" y="36877"/>
                  </a:lnTo>
                  <a:lnTo>
                    <a:pt x="731" y="47957"/>
                  </a:lnTo>
                  <a:lnTo>
                    <a:pt x="0" y="60019"/>
                  </a:lnTo>
                  <a:lnTo>
                    <a:pt x="682" y="72734"/>
                  </a:lnTo>
                  <a:lnTo>
                    <a:pt x="2305" y="85885"/>
                  </a:lnTo>
                  <a:lnTo>
                    <a:pt x="4555" y="99327"/>
                  </a:lnTo>
                  <a:lnTo>
                    <a:pt x="8393" y="110626"/>
                  </a:lnTo>
                  <a:lnTo>
                    <a:pt x="13288" y="120496"/>
                  </a:lnTo>
                  <a:lnTo>
                    <a:pt x="18889" y="129413"/>
                  </a:lnTo>
                  <a:lnTo>
                    <a:pt x="26129" y="134189"/>
                  </a:lnTo>
                  <a:lnTo>
                    <a:pt x="34462" y="136204"/>
                  </a:lnTo>
                  <a:lnTo>
                    <a:pt x="43522" y="136379"/>
                  </a:lnTo>
                  <a:lnTo>
                    <a:pt x="53069" y="135327"/>
                  </a:lnTo>
                  <a:lnTo>
                    <a:pt x="62939" y="133457"/>
                  </a:lnTo>
                  <a:lnTo>
                    <a:pt x="73025" y="131042"/>
                  </a:lnTo>
                  <a:lnTo>
                    <a:pt x="82086" y="124757"/>
                  </a:lnTo>
                  <a:lnTo>
                    <a:pt x="90464" y="115893"/>
                  </a:lnTo>
                  <a:lnTo>
                    <a:pt x="98387" y="105309"/>
                  </a:lnTo>
                  <a:lnTo>
                    <a:pt x="103669" y="93579"/>
                  </a:lnTo>
                  <a:lnTo>
                    <a:pt x="107190" y="81084"/>
                  </a:lnTo>
                  <a:lnTo>
                    <a:pt x="109537" y="68080"/>
                  </a:lnTo>
                  <a:lnTo>
                    <a:pt x="107596" y="55904"/>
                  </a:lnTo>
                  <a:lnTo>
                    <a:pt x="102796" y="44281"/>
                  </a:lnTo>
                  <a:lnTo>
                    <a:pt x="96091" y="33027"/>
                  </a:lnTo>
                  <a:lnTo>
                    <a:pt x="86946" y="24355"/>
                  </a:lnTo>
                  <a:lnTo>
                    <a:pt x="76175" y="17406"/>
                  </a:lnTo>
                  <a:lnTo>
                    <a:pt x="905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88819" y="3018550"/>
              <a:ext cx="31554" cy="294494"/>
            </a:xfrm>
            <a:custGeom>
              <a:avLst/>
              <a:gdLst/>
              <a:ahLst/>
              <a:cxnLst/>
              <a:rect l="0" t="0" r="0" b="0"/>
              <a:pathLst>
                <a:path w="31554" h="294494">
                  <a:moveTo>
                    <a:pt x="0" y="0"/>
                  </a:moveTo>
                  <a:lnTo>
                    <a:pt x="5584" y="16751"/>
                  </a:lnTo>
                  <a:lnTo>
                    <a:pt x="7229" y="27528"/>
                  </a:lnTo>
                  <a:lnTo>
                    <a:pt x="8325" y="40556"/>
                  </a:lnTo>
                  <a:lnTo>
                    <a:pt x="9056" y="55084"/>
                  </a:lnTo>
                  <a:lnTo>
                    <a:pt x="10712" y="68276"/>
                  </a:lnTo>
                  <a:lnTo>
                    <a:pt x="12985" y="80576"/>
                  </a:lnTo>
                  <a:lnTo>
                    <a:pt x="15668" y="92282"/>
                  </a:lnTo>
                  <a:lnTo>
                    <a:pt x="17457" y="104761"/>
                  </a:lnTo>
                  <a:lnTo>
                    <a:pt x="18650" y="117754"/>
                  </a:lnTo>
                  <a:lnTo>
                    <a:pt x="19445" y="131091"/>
                  </a:lnTo>
                  <a:lnTo>
                    <a:pt x="20329" y="164608"/>
                  </a:lnTo>
                  <a:lnTo>
                    <a:pt x="20826" y="219781"/>
                  </a:lnTo>
                  <a:lnTo>
                    <a:pt x="31553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57267" y="2986997"/>
              <a:ext cx="158459" cy="154464"/>
            </a:xfrm>
            <a:custGeom>
              <a:avLst/>
              <a:gdLst/>
              <a:ahLst/>
              <a:cxnLst/>
              <a:rect l="0" t="0" r="0" b="0"/>
              <a:pathLst>
                <a:path w="158459" h="154464">
                  <a:moveTo>
                    <a:pt x="21035" y="0"/>
                  </a:moveTo>
                  <a:lnTo>
                    <a:pt x="43368" y="1"/>
                  </a:lnTo>
                  <a:lnTo>
                    <a:pt x="54622" y="2338"/>
                  </a:lnTo>
                  <a:lnTo>
                    <a:pt x="66799" y="6233"/>
                  </a:lnTo>
                  <a:lnTo>
                    <a:pt x="79591" y="11167"/>
                  </a:lnTo>
                  <a:lnTo>
                    <a:pt x="91625" y="17962"/>
                  </a:lnTo>
                  <a:lnTo>
                    <a:pt x="103154" y="25999"/>
                  </a:lnTo>
                  <a:lnTo>
                    <a:pt x="114345" y="34862"/>
                  </a:lnTo>
                  <a:lnTo>
                    <a:pt x="124144" y="44277"/>
                  </a:lnTo>
                  <a:lnTo>
                    <a:pt x="133013" y="54059"/>
                  </a:lnTo>
                  <a:lnTo>
                    <a:pt x="141263" y="64086"/>
                  </a:lnTo>
                  <a:lnTo>
                    <a:pt x="147932" y="74277"/>
                  </a:lnTo>
                  <a:lnTo>
                    <a:pt x="153546" y="84577"/>
                  </a:lnTo>
                  <a:lnTo>
                    <a:pt x="158458" y="94949"/>
                  </a:lnTo>
                  <a:lnTo>
                    <a:pt x="158227" y="105370"/>
                  </a:lnTo>
                  <a:lnTo>
                    <a:pt x="154566" y="115823"/>
                  </a:lnTo>
                  <a:lnTo>
                    <a:pt x="148620" y="126298"/>
                  </a:lnTo>
                  <a:lnTo>
                    <a:pt x="138813" y="134450"/>
                  </a:lnTo>
                  <a:lnTo>
                    <a:pt x="126432" y="141053"/>
                  </a:lnTo>
                  <a:lnTo>
                    <a:pt x="112335" y="146623"/>
                  </a:lnTo>
                  <a:lnTo>
                    <a:pt x="97094" y="150337"/>
                  </a:lnTo>
                  <a:lnTo>
                    <a:pt x="81090" y="152813"/>
                  </a:lnTo>
                  <a:lnTo>
                    <a:pt x="64577" y="154463"/>
                  </a:lnTo>
                  <a:lnTo>
                    <a:pt x="50063" y="154395"/>
                  </a:lnTo>
                  <a:lnTo>
                    <a:pt x="36881" y="153181"/>
                  </a:lnTo>
                  <a:lnTo>
                    <a:pt x="0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78136" y="3006114"/>
              <a:ext cx="157765" cy="159684"/>
            </a:xfrm>
            <a:custGeom>
              <a:avLst/>
              <a:gdLst/>
              <a:ahLst/>
              <a:cxnLst/>
              <a:rect l="0" t="0" r="0" b="0"/>
              <a:pathLst>
                <a:path w="157765" h="159684">
                  <a:moveTo>
                    <a:pt x="0" y="1919"/>
                  </a:moveTo>
                  <a:lnTo>
                    <a:pt x="5584" y="18669"/>
                  </a:lnTo>
                  <a:lnTo>
                    <a:pt x="7228" y="28278"/>
                  </a:lnTo>
                  <a:lnTo>
                    <a:pt x="8325" y="39358"/>
                  </a:lnTo>
                  <a:lnTo>
                    <a:pt x="9056" y="51419"/>
                  </a:lnTo>
                  <a:lnTo>
                    <a:pt x="9868" y="77286"/>
                  </a:lnTo>
                  <a:lnTo>
                    <a:pt x="10085" y="90728"/>
                  </a:lnTo>
                  <a:lnTo>
                    <a:pt x="11398" y="103195"/>
                  </a:lnTo>
                  <a:lnTo>
                    <a:pt x="13442" y="115013"/>
                  </a:lnTo>
                  <a:lnTo>
                    <a:pt x="15973" y="126397"/>
                  </a:lnTo>
                  <a:lnTo>
                    <a:pt x="21166" y="130480"/>
                  </a:lnTo>
                  <a:lnTo>
                    <a:pt x="28134" y="129697"/>
                  </a:lnTo>
                  <a:lnTo>
                    <a:pt x="36286" y="125669"/>
                  </a:lnTo>
                  <a:lnTo>
                    <a:pt x="44057" y="118309"/>
                  </a:lnTo>
                  <a:lnTo>
                    <a:pt x="51575" y="108728"/>
                  </a:lnTo>
                  <a:lnTo>
                    <a:pt x="58925" y="97666"/>
                  </a:lnTo>
                  <a:lnTo>
                    <a:pt x="64993" y="84448"/>
                  </a:lnTo>
                  <a:lnTo>
                    <a:pt x="70207" y="69793"/>
                  </a:lnTo>
                  <a:lnTo>
                    <a:pt x="74852" y="54180"/>
                  </a:lnTo>
                  <a:lnTo>
                    <a:pt x="77948" y="39097"/>
                  </a:lnTo>
                  <a:lnTo>
                    <a:pt x="80012" y="24367"/>
                  </a:lnTo>
                  <a:lnTo>
                    <a:pt x="81389" y="9872"/>
                  </a:lnTo>
                  <a:lnTo>
                    <a:pt x="84643" y="2547"/>
                  </a:lnTo>
                  <a:lnTo>
                    <a:pt x="89150" y="0"/>
                  </a:lnTo>
                  <a:lnTo>
                    <a:pt x="94492" y="640"/>
                  </a:lnTo>
                  <a:lnTo>
                    <a:pt x="98054" y="6909"/>
                  </a:lnTo>
                  <a:lnTo>
                    <a:pt x="100428" y="16932"/>
                  </a:lnTo>
                  <a:lnTo>
                    <a:pt x="102011" y="29457"/>
                  </a:lnTo>
                  <a:lnTo>
                    <a:pt x="103066" y="43650"/>
                  </a:lnTo>
                  <a:lnTo>
                    <a:pt x="103769" y="58955"/>
                  </a:lnTo>
                  <a:lnTo>
                    <a:pt x="104238" y="75002"/>
                  </a:lnTo>
                  <a:lnTo>
                    <a:pt x="106888" y="89205"/>
                  </a:lnTo>
                  <a:lnTo>
                    <a:pt x="110992" y="102180"/>
                  </a:lnTo>
                  <a:lnTo>
                    <a:pt x="116065" y="114336"/>
                  </a:lnTo>
                  <a:lnTo>
                    <a:pt x="121784" y="124777"/>
                  </a:lnTo>
                  <a:lnTo>
                    <a:pt x="127935" y="134075"/>
                  </a:lnTo>
                  <a:lnTo>
                    <a:pt x="157764" y="15968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209523" y="2871304"/>
              <a:ext cx="42072" cy="283976"/>
            </a:xfrm>
            <a:custGeom>
              <a:avLst/>
              <a:gdLst/>
              <a:ahLst/>
              <a:cxnLst/>
              <a:rect l="0" t="0" r="0" b="0"/>
              <a:pathLst>
                <a:path w="42072" h="283976">
                  <a:moveTo>
                    <a:pt x="0" y="0"/>
                  </a:moveTo>
                  <a:lnTo>
                    <a:pt x="5584" y="22334"/>
                  </a:lnTo>
                  <a:lnTo>
                    <a:pt x="7228" y="35924"/>
                  </a:lnTo>
                  <a:lnTo>
                    <a:pt x="8325" y="51997"/>
                  </a:lnTo>
                  <a:lnTo>
                    <a:pt x="9056" y="69723"/>
                  </a:lnTo>
                  <a:lnTo>
                    <a:pt x="10712" y="85046"/>
                  </a:lnTo>
                  <a:lnTo>
                    <a:pt x="12984" y="98768"/>
                  </a:lnTo>
                  <a:lnTo>
                    <a:pt x="15668" y="111422"/>
                  </a:lnTo>
                  <a:lnTo>
                    <a:pt x="17457" y="126869"/>
                  </a:lnTo>
                  <a:lnTo>
                    <a:pt x="18650" y="144179"/>
                  </a:lnTo>
                  <a:lnTo>
                    <a:pt x="19445" y="162731"/>
                  </a:lnTo>
                  <a:lnTo>
                    <a:pt x="21144" y="180942"/>
                  </a:lnTo>
                  <a:lnTo>
                    <a:pt x="23445" y="198925"/>
                  </a:lnTo>
                  <a:lnTo>
                    <a:pt x="26148" y="216758"/>
                  </a:lnTo>
                  <a:lnTo>
                    <a:pt x="29118" y="232152"/>
                  </a:lnTo>
                  <a:lnTo>
                    <a:pt x="32267" y="245920"/>
                  </a:lnTo>
                  <a:lnTo>
                    <a:pt x="42071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42933" y="3015535"/>
              <a:ext cx="129531" cy="139745"/>
            </a:xfrm>
            <a:custGeom>
              <a:avLst/>
              <a:gdLst/>
              <a:ahLst/>
              <a:cxnLst/>
              <a:rect l="0" t="0" r="0" b="0"/>
              <a:pathLst>
                <a:path w="129531" h="139745">
                  <a:moveTo>
                    <a:pt x="97977" y="13533"/>
                  </a:moveTo>
                  <a:lnTo>
                    <a:pt x="86811" y="2366"/>
                  </a:lnTo>
                  <a:lnTo>
                    <a:pt x="80015" y="245"/>
                  </a:lnTo>
                  <a:lnTo>
                    <a:pt x="71979" y="0"/>
                  </a:lnTo>
                  <a:lnTo>
                    <a:pt x="63116" y="1005"/>
                  </a:lnTo>
                  <a:lnTo>
                    <a:pt x="54870" y="4013"/>
                  </a:lnTo>
                  <a:lnTo>
                    <a:pt x="47035" y="8355"/>
                  </a:lnTo>
                  <a:lnTo>
                    <a:pt x="39475" y="13587"/>
                  </a:lnTo>
                  <a:lnTo>
                    <a:pt x="32097" y="22918"/>
                  </a:lnTo>
                  <a:lnTo>
                    <a:pt x="24842" y="34981"/>
                  </a:lnTo>
                  <a:lnTo>
                    <a:pt x="17668" y="48867"/>
                  </a:lnTo>
                  <a:lnTo>
                    <a:pt x="11716" y="61630"/>
                  </a:lnTo>
                  <a:lnTo>
                    <a:pt x="6580" y="73645"/>
                  </a:lnTo>
                  <a:lnTo>
                    <a:pt x="1987" y="85160"/>
                  </a:lnTo>
                  <a:lnTo>
                    <a:pt x="94" y="96343"/>
                  </a:lnTo>
                  <a:lnTo>
                    <a:pt x="0" y="107304"/>
                  </a:lnTo>
                  <a:lnTo>
                    <a:pt x="1107" y="118117"/>
                  </a:lnTo>
                  <a:lnTo>
                    <a:pt x="5350" y="122989"/>
                  </a:lnTo>
                  <a:lnTo>
                    <a:pt x="11685" y="123900"/>
                  </a:lnTo>
                  <a:lnTo>
                    <a:pt x="19414" y="122169"/>
                  </a:lnTo>
                  <a:lnTo>
                    <a:pt x="25735" y="115173"/>
                  </a:lnTo>
                  <a:lnTo>
                    <a:pt x="31118" y="104666"/>
                  </a:lnTo>
                  <a:lnTo>
                    <a:pt x="41384" y="77409"/>
                  </a:lnTo>
                  <a:lnTo>
                    <a:pt x="53737" y="45817"/>
                  </a:lnTo>
                  <a:lnTo>
                    <a:pt x="60304" y="37393"/>
                  </a:lnTo>
                  <a:lnTo>
                    <a:pt x="67019" y="34114"/>
                  </a:lnTo>
                  <a:lnTo>
                    <a:pt x="73832" y="34266"/>
                  </a:lnTo>
                  <a:lnTo>
                    <a:pt x="79543" y="40210"/>
                  </a:lnTo>
                  <a:lnTo>
                    <a:pt x="84519" y="50015"/>
                  </a:lnTo>
                  <a:lnTo>
                    <a:pt x="97106" y="85500"/>
                  </a:lnTo>
                  <a:lnTo>
                    <a:pt x="100902" y="96570"/>
                  </a:lnTo>
                  <a:lnTo>
                    <a:pt x="105771" y="106287"/>
                  </a:lnTo>
                  <a:lnTo>
                    <a:pt x="111353" y="115102"/>
                  </a:lnTo>
                  <a:lnTo>
                    <a:pt x="129530" y="1397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598674" y="2976480"/>
              <a:ext cx="21037" cy="220870"/>
            </a:xfrm>
            <a:custGeom>
              <a:avLst/>
              <a:gdLst/>
              <a:ahLst/>
              <a:cxnLst/>
              <a:rect l="0" t="0" r="0" b="0"/>
              <a:pathLst>
                <a:path w="21037" h="220870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7" y="42648"/>
                  </a:lnTo>
                  <a:lnTo>
                    <a:pt x="5584" y="52973"/>
                  </a:lnTo>
                  <a:lnTo>
                    <a:pt x="8397" y="66868"/>
                  </a:lnTo>
                  <a:lnTo>
                    <a:pt x="14639" y="101005"/>
                  </a:lnTo>
                  <a:lnTo>
                    <a:pt x="16771" y="117587"/>
                  </a:lnTo>
                  <a:lnTo>
                    <a:pt x="18193" y="133317"/>
                  </a:lnTo>
                  <a:lnTo>
                    <a:pt x="19140" y="148477"/>
                  </a:lnTo>
                  <a:lnTo>
                    <a:pt x="20193" y="177788"/>
                  </a:lnTo>
                  <a:lnTo>
                    <a:pt x="21036" y="2208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504016" y="3050103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0"/>
                  </a:moveTo>
                  <a:lnTo>
                    <a:pt x="22334" y="5584"/>
                  </a:lnTo>
                  <a:lnTo>
                    <a:pt x="33587" y="7228"/>
                  </a:lnTo>
                  <a:lnTo>
                    <a:pt x="45764" y="8325"/>
                  </a:lnTo>
                  <a:lnTo>
                    <a:pt x="58556" y="9056"/>
                  </a:lnTo>
                  <a:lnTo>
                    <a:pt x="88352" y="9868"/>
                  </a:lnTo>
                  <a:lnTo>
                    <a:pt x="157764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777474" y="3018550"/>
              <a:ext cx="21036" cy="178800"/>
            </a:xfrm>
            <a:custGeom>
              <a:avLst/>
              <a:gdLst/>
              <a:ahLst/>
              <a:cxnLst/>
              <a:rect l="0" t="0" r="0" b="0"/>
              <a:pathLst>
                <a:path w="21036" h="178800">
                  <a:moveTo>
                    <a:pt x="0" y="0"/>
                  </a:moveTo>
                  <a:lnTo>
                    <a:pt x="5583" y="22334"/>
                  </a:lnTo>
                  <a:lnTo>
                    <a:pt x="7228" y="34756"/>
                  </a:lnTo>
                  <a:lnTo>
                    <a:pt x="8324" y="48880"/>
                  </a:lnTo>
                  <a:lnTo>
                    <a:pt x="9055" y="64140"/>
                  </a:lnTo>
                  <a:lnTo>
                    <a:pt x="10711" y="80156"/>
                  </a:lnTo>
                  <a:lnTo>
                    <a:pt x="12984" y="96676"/>
                  </a:lnTo>
                  <a:lnTo>
                    <a:pt x="21035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873594" y="2997515"/>
              <a:ext cx="98476" cy="167574"/>
            </a:xfrm>
            <a:custGeom>
              <a:avLst/>
              <a:gdLst/>
              <a:ahLst/>
              <a:cxnLst/>
              <a:rect l="0" t="0" r="0" b="0"/>
              <a:pathLst>
                <a:path w="98476" h="167574">
                  <a:moveTo>
                    <a:pt x="9056" y="42070"/>
                  </a:moveTo>
                  <a:lnTo>
                    <a:pt x="3472" y="58821"/>
                  </a:lnTo>
                  <a:lnTo>
                    <a:pt x="1827" y="69598"/>
                  </a:lnTo>
                  <a:lnTo>
                    <a:pt x="731" y="82626"/>
                  </a:lnTo>
                  <a:lnTo>
                    <a:pt x="0" y="97154"/>
                  </a:lnTo>
                  <a:lnTo>
                    <a:pt x="681" y="111514"/>
                  </a:lnTo>
                  <a:lnTo>
                    <a:pt x="2304" y="125762"/>
                  </a:lnTo>
                  <a:lnTo>
                    <a:pt x="4555" y="139935"/>
                  </a:lnTo>
                  <a:lnTo>
                    <a:pt x="9561" y="150553"/>
                  </a:lnTo>
                  <a:lnTo>
                    <a:pt x="16404" y="158800"/>
                  </a:lnTo>
                  <a:lnTo>
                    <a:pt x="24472" y="165466"/>
                  </a:lnTo>
                  <a:lnTo>
                    <a:pt x="33357" y="167573"/>
                  </a:lnTo>
                  <a:lnTo>
                    <a:pt x="42786" y="166641"/>
                  </a:lnTo>
                  <a:lnTo>
                    <a:pt x="52577" y="163682"/>
                  </a:lnTo>
                  <a:lnTo>
                    <a:pt x="62611" y="158204"/>
                  </a:lnTo>
                  <a:lnTo>
                    <a:pt x="72806" y="151045"/>
                  </a:lnTo>
                  <a:lnTo>
                    <a:pt x="83109" y="142767"/>
                  </a:lnTo>
                  <a:lnTo>
                    <a:pt x="89977" y="132574"/>
                  </a:lnTo>
                  <a:lnTo>
                    <a:pt x="94556" y="121104"/>
                  </a:lnTo>
                  <a:lnTo>
                    <a:pt x="97609" y="108783"/>
                  </a:lnTo>
                  <a:lnTo>
                    <a:pt x="98475" y="94726"/>
                  </a:lnTo>
                  <a:lnTo>
                    <a:pt x="97884" y="79511"/>
                  </a:lnTo>
                  <a:lnTo>
                    <a:pt x="96322" y="63525"/>
                  </a:lnTo>
                  <a:lnTo>
                    <a:pt x="92943" y="50530"/>
                  </a:lnTo>
                  <a:lnTo>
                    <a:pt x="88353" y="39530"/>
                  </a:lnTo>
                  <a:lnTo>
                    <a:pt x="82956" y="29859"/>
                  </a:lnTo>
                  <a:lnTo>
                    <a:pt x="75852" y="22243"/>
                  </a:lnTo>
                  <a:lnTo>
                    <a:pt x="67610" y="15998"/>
                  </a:lnTo>
                  <a:lnTo>
                    <a:pt x="1957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061449" y="3039585"/>
              <a:ext cx="157765" cy="178801"/>
            </a:xfrm>
            <a:custGeom>
              <a:avLst/>
              <a:gdLst/>
              <a:ahLst/>
              <a:cxnLst/>
              <a:rect l="0" t="0" r="0" b="0"/>
              <a:pathLst>
                <a:path w="157765" h="178801">
                  <a:moveTo>
                    <a:pt x="0" y="0"/>
                  </a:moveTo>
                  <a:lnTo>
                    <a:pt x="5583" y="16751"/>
                  </a:lnTo>
                  <a:lnTo>
                    <a:pt x="7228" y="27528"/>
                  </a:lnTo>
                  <a:lnTo>
                    <a:pt x="8324" y="40556"/>
                  </a:lnTo>
                  <a:lnTo>
                    <a:pt x="9055" y="55084"/>
                  </a:lnTo>
                  <a:lnTo>
                    <a:pt x="8374" y="70613"/>
                  </a:lnTo>
                  <a:lnTo>
                    <a:pt x="6751" y="86809"/>
                  </a:lnTo>
                  <a:lnTo>
                    <a:pt x="4501" y="103449"/>
                  </a:lnTo>
                  <a:lnTo>
                    <a:pt x="4169" y="118048"/>
                  </a:lnTo>
                  <a:lnTo>
                    <a:pt x="5117" y="131287"/>
                  </a:lnTo>
                  <a:lnTo>
                    <a:pt x="6917" y="143619"/>
                  </a:lnTo>
                  <a:lnTo>
                    <a:pt x="8117" y="144828"/>
                  </a:lnTo>
                  <a:lnTo>
                    <a:pt x="8917" y="138623"/>
                  </a:lnTo>
                  <a:lnTo>
                    <a:pt x="9451" y="127474"/>
                  </a:lnTo>
                  <a:lnTo>
                    <a:pt x="10043" y="96388"/>
                  </a:lnTo>
                  <a:lnTo>
                    <a:pt x="10201" y="78283"/>
                  </a:lnTo>
                  <a:lnTo>
                    <a:pt x="11475" y="62706"/>
                  </a:lnTo>
                  <a:lnTo>
                    <a:pt x="13493" y="48816"/>
                  </a:lnTo>
                  <a:lnTo>
                    <a:pt x="16007" y="36050"/>
                  </a:lnTo>
                  <a:lnTo>
                    <a:pt x="20020" y="25202"/>
                  </a:lnTo>
                  <a:lnTo>
                    <a:pt x="25033" y="15633"/>
                  </a:lnTo>
                  <a:lnTo>
                    <a:pt x="30712" y="6916"/>
                  </a:lnTo>
                  <a:lnTo>
                    <a:pt x="38004" y="2274"/>
                  </a:lnTo>
                  <a:lnTo>
                    <a:pt x="46371" y="348"/>
                  </a:lnTo>
                  <a:lnTo>
                    <a:pt x="55455" y="232"/>
                  </a:lnTo>
                  <a:lnTo>
                    <a:pt x="63848" y="2492"/>
                  </a:lnTo>
                  <a:lnTo>
                    <a:pt x="71781" y="6336"/>
                  </a:lnTo>
                  <a:lnTo>
                    <a:pt x="79407" y="11236"/>
                  </a:lnTo>
                  <a:lnTo>
                    <a:pt x="86828" y="19177"/>
                  </a:lnTo>
                  <a:lnTo>
                    <a:pt x="94113" y="29145"/>
                  </a:lnTo>
                  <a:lnTo>
                    <a:pt x="101306" y="40466"/>
                  </a:lnTo>
                  <a:lnTo>
                    <a:pt x="107270" y="51518"/>
                  </a:lnTo>
                  <a:lnTo>
                    <a:pt x="112415" y="62393"/>
                  </a:lnTo>
                  <a:lnTo>
                    <a:pt x="122417" y="86161"/>
                  </a:lnTo>
                  <a:lnTo>
                    <a:pt x="134653" y="116202"/>
                  </a:lnTo>
                  <a:lnTo>
                    <a:pt x="144765" y="142798"/>
                  </a:lnTo>
                  <a:lnTo>
                    <a:pt x="157764" y="1788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882650" y="2818716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83682" y="4469979"/>
            <a:ext cx="1162406" cy="494328"/>
            <a:chOff x="383682" y="4469979"/>
            <a:chExt cx="1162406" cy="494328"/>
          </a:xfrm>
        </p:grpSpPr>
        <p:sp>
          <p:nvSpPr>
            <p:cNvPr id="34" name="Freeform 33"/>
            <p:cNvSpPr/>
            <p:nvPr/>
          </p:nvSpPr>
          <p:spPr>
            <a:xfrm>
              <a:off x="383682" y="4512049"/>
              <a:ext cx="136906" cy="294494"/>
            </a:xfrm>
            <a:custGeom>
              <a:avLst/>
              <a:gdLst/>
              <a:ahLst/>
              <a:cxnLst/>
              <a:rect l="0" t="0" r="0" b="0"/>
              <a:pathLst>
                <a:path w="136906" h="294494">
                  <a:moveTo>
                    <a:pt x="121162" y="0"/>
                  </a:moveTo>
                  <a:lnTo>
                    <a:pt x="98829" y="0"/>
                  </a:lnTo>
                  <a:lnTo>
                    <a:pt x="88744" y="2338"/>
                  </a:lnTo>
                  <a:lnTo>
                    <a:pt x="78515" y="6233"/>
                  </a:lnTo>
                  <a:lnTo>
                    <a:pt x="68190" y="11167"/>
                  </a:lnTo>
                  <a:lnTo>
                    <a:pt x="57800" y="17962"/>
                  </a:lnTo>
                  <a:lnTo>
                    <a:pt x="47368" y="25998"/>
                  </a:lnTo>
                  <a:lnTo>
                    <a:pt x="36907" y="34862"/>
                  </a:lnTo>
                  <a:lnTo>
                    <a:pt x="26428" y="43108"/>
                  </a:lnTo>
                  <a:lnTo>
                    <a:pt x="15936" y="50943"/>
                  </a:lnTo>
                  <a:lnTo>
                    <a:pt x="5435" y="58503"/>
                  </a:lnTo>
                  <a:lnTo>
                    <a:pt x="772" y="65880"/>
                  </a:lnTo>
                  <a:lnTo>
                    <a:pt x="0" y="73136"/>
                  </a:lnTo>
                  <a:lnTo>
                    <a:pt x="1823" y="80310"/>
                  </a:lnTo>
                  <a:lnTo>
                    <a:pt x="6544" y="87430"/>
                  </a:lnTo>
                  <a:lnTo>
                    <a:pt x="13197" y="94514"/>
                  </a:lnTo>
                  <a:lnTo>
                    <a:pt x="21139" y="101574"/>
                  </a:lnTo>
                  <a:lnTo>
                    <a:pt x="31107" y="108618"/>
                  </a:lnTo>
                  <a:lnTo>
                    <a:pt x="42428" y="115651"/>
                  </a:lnTo>
                  <a:lnTo>
                    <a:pt x="54649" y="122677"/>
                  </a:lnTo>
                  <a:lnTo>
                    <a:pt x="80694" y="136716"/>
                  </a:lnTo>
                  <a:lnTo>
                    <a:pt x="94183" y="143733"/>
                  </a:lnTo>
                  <a:lnTo>
                    <a:pt x="105513" y="153084"/>
                  </a:lnTo>
                  <a:lnTo>
                    <a:pt x="115404" y="163993"/>
                  </a:lnTo>
                  <a:lnTo>
                    <a:pt x="124335" y="175940"/>
                  </a:lnTo>
                  <a:lnTo>
                    <a:pt x="130289" y="189748"/>
                  </a:lnTo>
                  <a:lnTo>
                    <a:pt x="134259" y="204796"/>
                  </a:lnTo>
                  <a:lnTo>
                    <a:pt x="136905" y="220672"/>
                  </a:lnTo>
                  <a:lnTo>
                    <a:pt x="136332" y="234761"/>
                  </a:lnTo>
                  <a:lnTo>
                    <a:pt x="133613" y="247660"/>
                  </a:lnTo>
                  <a:lnTo>
                    <a:pt x="129462" y="259765"/>
                  </a:lnTo>
                  <a:lnTo>
                    <a:pt x="124358" y="270173"/>
                  </a:lnTo>
                  <a:lnTo>
                    <a:pt x="118619" y="279448"/>
                  </a:lnTo>
                  <a:lnTo>
                    <a:pt x="112455" y="287969"/>
                  </a:lnTo>
                  <a:lnTo>
                    <a:pt x="103671" y="292481"/>
                  </a:lnTo>
                  <a:lnTo>
                    <a:pt x="93141" y="294320"/>
                  </a:lnTo>
                  <a:lnTo>
                    <a:pt x="47539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83504" y="4506425"/>
              <a:ext cx="131693" cy="258047"/>
            </a:xfrm>
            <a:custGeom>
              <a:avLst/>
              <a:gdLst/>
              <a:ahLst/>
              <a:cxnLst/>
              <a:rect l="0" t="0" r="0" b="0"/>
              <a:pathLst>
                <a:path w="131693" h="258047">
                  <a:moveTo>
                    <a:pt x="110657" y="58212"/>
                  </a:moveTo>
                  <a:lnTo>
                    <a:pt x="105074" y="35879"/>
                  </a:lnTo>
                  <a:lnTo>
                    <a:pt x="101092" y="25794"/>
                  </a:lnTo>
                  <a:lnTo>
                    <a:pt x="96100" y="15565"/>
                  </a:lnTo>
                  <a:lnTo>
                    <a:pt x="90435" y="5240"/>
                  </a:lnTo>
                  <a:lnTo>
                    <a:pt x="81983" y="694"/>
                  </a:lnTo>
                  <a:lnTo>
                    <a:pt x="71675" y="0"/>
                  </a:lnTo>
                  <a:lnTo>
                    <a:pt x="60128" y="1875"/>
                  </a:lnTo>
                  <a:lnTo>
                    <a:pt x="50092" y="7799"/>
                  </a:lnTo>
                  <a:lnTo>
                    <a:pt x="41065" y="16423"/>
                  </a:lnTo>
                  <a:lnTo>
                    <a:pt x="32710" y="26847"/>
                  </a:lnTo>
                  <a:lnTo>
                    <a:pt x="25971" y="38470"/>
                  </a:lnTo>
                  <a:lnTo>
                    <a:pt x="20309" y="50894"/>
                  </a:lnTo>
                  <a:lnTo>
                    <a:pt x="15367" y="63851"/>
                  </a:lnTo>
                  <a:lnTo>
                    <a:pt x="12071" y="79501"/>
                  </a:lnTo>
                  <a:lnTo>
                    <a:pt x="9875" y="96946"/>
                  </a:lnTo>
                  <a:lnTo>
                    <a:pt x="8410" y="115587"/>
                  </a:lnTo>
                  <a:lnTo>
                    <a:pt x="6265" y="132690"/>
                  </a:lnTo>
                  <a:lnTo>
                    <a:pt x="3666" y="148766"/>
                  </a:lnTo>
                  <a:lnTo>
                    <a:pt x="765" y="164157"/>
                  </a:lnTo>
                  <a:lnTo>
                    <a:pt x="0" y="179093"/>
                  </a:lnTo>
                  <a:lnTo>
                    <a:pt x="658" y="193725"/>
                  </a:lnTo>
                  <a:lnTo>
                    <a:pt x="2266" y="208154"/>
                  </a:lnTo>
                  <a:lnTo>
                    <a:pt x="5675" y="220110"/>
                  </a:lnTo>
                  <a:lnTo>
                    <a:pt x="10285" y="230419"/>
                  </a:lnTo>
                  <a:lnTo>
                    <a:pt x="15695" y="239628"/>
                  </a:lnTo>
                  <a:lnTo>
                    <a:pt x="22808" y="242261"/>
                  </a:lnTo>
                  <a:lnTo>
                    <a:pt x="31056" y="240511"/>
                  </a:lnTo>
                  <a:lnTo>
                    <a:pt x="40060" y="235839"/>
                  </a:lnTo>
                  <a:lnTo>
                    <a:pt x="48400" y="226881"/>
                  </a:lnTo>
                  <a:lnTo>
                    <a:pt x="56298" y="215066"/>
                  </a:lnTo>
                  <a:lnTo>
                    <a:pt x="63900" y="201346"/>
                  </a:lnTo>
                  <a:lnTo>
                    <a:pt x="70137" y="188693"/>
                  </a:lnTo>
                  <a:lnTo>
                    <a:pt x="75463" y="176753"/>
                  </a:lnTo>
                  <a:lnTo>
                    <a:pt x="80183" y="165286"/>
                  </a:lnTo>
                  <a:lnTo>
                    <a:pt x="83329" y="150630"/>
                  </a:lnTo>
                  <a:lnTo>
                    <a:pt x="85427" y="133848"/>
                  </a:lnTo>
                  <a:lnTo>
                    <a:pt x="86825" y="115647"/>
                  </a:lnTo>
                  <a:lnTo>
                    <a:pt x="88926" y="98840"/>
                  </a:lnTo>
                  <a:lnTo>
                    <a:pt x="91495" y="82960"/>
                  </a:lnTo>
                  <a:lnTo>
                    <a:pt x="94377" y="67699"/>
                  </a:lnTo>
                  <a:lnTo>
                    <a:pt x="97466" y="62200"/>
                  </a:lnTo>
                  <a:lnTo>
                    <a:pt x="100694" y="63208"/>
                  </a:lnTo>
                  <a:lnTo>
                    <a:pt x="104015" y="68554"/>
                  </a:lnTo>
                  <a:lnTo>
                    <a:pt x="106229" y="79130"/>
                  </a:lnTo>
                  <a:lnTo>
                    <a:pt x="107705" y="93193"/>
                  </a:lnTo>
                  <a:lnTo>
                    <a:pt x="108689" y="109580"/>
                  </a:lnTo>
                  <a:lnTo>
                    <a:pt x="110514" y="127516"/>
                  </a:lnTo>
                  <a:lnTo>
                    <a:pt x="112899" y="146485"/>
                  </a:lnTo>
                  <a:lnTo>
                    <a:pt x="115657" y="166143"/>
                  </a:lnTo>
                  <a:lnTo>
                    <a:pt x="118665" y="183923"/>
                  </a:lnTo>
                  <a:lnTo>
                    <a:pt x="121839" y="200450"/>
                  </a:lnTo>
                  <a:lnTo>
                    <a:pt x="131692" y="258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67913" y="4522567"/>
              <a:ext cx="168154" cy="267785"/>
            </a:xfrm>
            <a:custGeom>
              <a:avLst/>
              <a:gdLst/>
              <a:ahLst/>
              <a:cxnLst/>
              <a:rect l="0" t="0" r="0" b="0"/>
              <a:pathLst>
                <a:path w="168154" h="267785">
                  <a:moveTo>
                    <a:pt x="10389" y="0"/>
                  </a:moveTo>
                  <a:lnTo>
                    <a:pt x="10389" y="22334"/>
                  </a:lnTo>
                  <a:lnTo>
                    <a:pt x="9220" y="32418"/>
                  </a:lnTo>
                  <a:lnTo>
                    <a:pt x="7272" y="42647"/>
                  </a:lnTo>
                  <a:lnTo>
                    <a:pt x="4805" y="52973"/>
                  </a:lnTo>
                  <a:lnTo>
                    <a:pt x="3161" y="68036"/>
                  </a:lnTo>
                  <a:lnTo>
                    <a:pt x="2064" y="86259"/>
                  </a:lnTo>
                  <a:lnTo>
                    <a:pt x="846" y="124815"/>
                  </a:lnTo>
                  <a:lnTo>
                    <a:pt x="160" y="175139"/>
                  </a:lnTo>
                  <a:lnTo>
                    <a:pt x="0" y="213400"/>
                  </a:lnTo>
                  <a:lnTo>
                    <a:pt x="1125" y="231081"/>
                  </a:lnTo>
                  <a:lnTo>
                    <a:pt x="3045" y="247544"/>
                  </a:lnTo>
                  <a:lnTo>
                    <a:pt x="5493" y="263193"/>
                  </a:lnTo>
                  <a:lnTo>
                    <a:pt x="8293" y="267784"/>
                  </a:lnTo>
                  <a:lnTo>
                    <a:pt x="11329" y="265000"/>
                  </a:lnTo>
                  <a:lnTo>
                    <a:pt x="14521" y="257302"/>
                  </a:lnTo>
                  <a:lnTo>
                    <a:pt x="16650" y="243989"/>
                  </a:lnTo>
                  <a:lnTo>
                    <a:pt x="18069" y="226933"/>
                  </a:lnTo>
                  <a:lnTo>
                    <a:pt x="19015" y="207383"/>
                  </a:lnTo>
                  <a:lnTo>
                    <a:pt x="20814" y="190843"/>
                  </a:lnTo>
                  <a:lnTo>
                    <a:pt x="23182" y="176311"/>
                  </a:lnTo>
                  <a:lnTo>
                    <a:pt x="25929" y="163117"/>
                  </a:lnTo>
                  <a:lnTo>
                    <a:pt x="27761" y="149647"/>
                  </a:lnTo>
                  <a:lnTo>
                    <a:pt x="28982" y="135992"/>
                  </a:lnTo>
                  <a:lnTo>
                    <a:pt x="29796" y="122214"/>
                  </a:lnTo>
                  <a:lnTo>
                    <a:pt x="31507" y="109523"/>
                  </a:lnTo>
                  <a:lnTo>
                    <a:pt x="33817" y="97556"/>
                  </a:lnTo>
                  <a:lnTo>
                    <a:pt x="45920" y="47577"/>
                  </a:lnTo>
                  <a:lnTo>
                    <a:pt x="50437" y="42235"/>
                  </a:lnTo>
                  <a:lnTo>
                    <a:pt x="55786" y="42180"/>
                  </a:lnTo>
                  <a:lnTo>
                    <a:pt x="61688" y="45649"/>
                  </a:lnTo>
                  <a:lnTo>
                    <a:pt x="66792" y="52637"/>
                  </a:lnTo>
                  <a:lnTo>
                    <a:pt x="71364" y="61970"/>
                  </a:lnTo>
                  <a:lnTo>
                    <a:pt x="75580" y="72866"/>
                  </a:lnTo>
                  <a:lnTo>
                    <a:pt x="78390" y="85973"/>
                  </a:lnTo>
                  <a:lnTo>
                    <a:pt x="80264" y="100554"/>
                  </a:lnTo>
                  <a:lnTo>
                    <a:pt x="81514" y="116118"/>
                  </a:lnTo>
                  <a:lnTo>
                    <a:pt x="83515" y="130000"/>
                  </a:lnTo>
                  <a:lnTo>
                    <a:pt x="86018" y="142761"/>
                  </a:lnTo>
                  <a:lnTo>
                    <a:pt x="88855" y="154773"/>
                  </a:lnTo>
                  <a:lnTo>
                    <a:pt x="91915" y="159276"/>
                  </a:lnTo>
                  <a:lnTo>
                    <a:pt x="95124" y="158772"/>
                  </a:lnTo>
                  <a:lnTo>
                    <a:pt x="98432" y="154930"/>
                  </a:lnTo>
                  <a:lnTo>
                    <a:pt x="100637" y="146526"/>
                  </a:lnTo>
                  <a:lnTo>
                    <a:pt x="102107" y="135080"/>
                  </a:lnTo>
                  <a:lnTo>
                    <a:pt x="103087" y="121606"/>
                  </a:lnTo>
                  <a:lnTo>
                    <a:pt x="104909" y="106780"/>
                  </a:lnTo>
                  <a:lnTo>
                    <a:pt x="107292" y="91053"/>
                  </a:lnTo>
                  <a:lnTo>
                    <a:pt x="110050" y="74726"/>
                  </a:lnTo>
                  <a:lnTo>
                    <a:pt x="113057" y="60335"/>
                  </a:lnTo>
                  <a:lnTo>
                    <a:pt x="116230" y="47235"/>
                  </a:lnTo>
                  <a:lnTo>
                    <a:pt x="119514" y="34996"/>
                  </a:lnTo>
                  <a:lnTo>
                    <a:pt x="124041" y="24499"/>
                  </a:lnTo>
                  <a:lnTo>
                    <a:pt x="129396" y="15164"/>
                  </a:lnTo>
                  <a:lnTo>
                    <a:pt x="135303" y="6604"/>
                  </a:lnTo>
                  <a:lnTo>
                    <a:pt x="140410" y="5571"/>
                  </a:lnTo>
                  <a:lnTo>
                    <a:pt x="144983" y="9557"/>
                  </a:lnTo>
                  <a:lnTo>
                    <a:pt x="149200" y="16889"/>
                  </a:lnTo>
                  <a:lnTo>
                    <a:pt x="152012" y="26451"/>
                  </a:lnTo>
                  <a:lnTo>
                    <a:pt x="153886" y="37500"/>
                  </a:lnTo>
                  <a:lnTo>
                    <a:pt x="155136" y="49541"/>
                  </a:lnTo>
                  <a:lnTo>
                    <a:pt x="157138" y="61074"/>
                  </a:lnTo>
                  <a:lnTo>
                    <a:pt x="159641" y="72269"/>
                  </a:lnTo>
                  <a:lnTo>
                    <a:pt x="162478" y="83238"/>
                  </a:lnTo>
                  <a:lnTo>
                    <a:pt x="164370" y="95225"/>
                  </a:lnTo>
                  <a:lnTo>
                    <a:pt x="165631" y="107891"/>
                  </a:lnTo>
                  <a:lnTo>
                    <a:pt x="168153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42704" y="4554120"/>
              <a:ext cx="40609" cy="410187"/>
            </a:xfrm>
            <a:custGeom>
              <a:avLst/>
              <a:gdLst/>
              <a:ahLst/>
              <a:cxnLst/>
              <a:rect l="0" t="0" r="0" b="0"/>
              <a:pathLst>
                <a:path w="40609" h="410187">
                  <a:moveTo>
                    <a:pt x="9055" y="0"/>
                  </a:moveTo>
                  <a:lnTo>
                    <a:pt x="3472" y="27916"/>
                  </a:lnTo>
                  <a:lnTo>
                    <a:pt x="1827" y="41983"/>
                  </a:lnTo>
                  <a:lnTo>
                    <a:pt x="731" y="57204"/>
                  </a:lnTo>
                  <a:lnTo>
                    <a:pt x="0" y="73195"/>
                  </a:lnTo>
                  <a:lnTo>
                    <a:pt x="681" y="89698"/>
                  </a:lnTo>
                  <a:lnTo>
                    <a:pt x="2304" y="106543"/>
                  </a:lnTo>
                  <a:lnTo>
                    <a:pt x="4554" y="123617"/>
                  </a:lnTo>
                  <a:lnTo>
                    <a:pt x="6055" y="140842"/>
                  </a:lnTo>
                  <a:lnTo>
                    <a:pt x="7055" y="158169"/>
                  </a:lnTo>
                  <a:lnTo>
                    <a:pt x="8166" y="193003"/>
                  </a:lnTo>
                  <a:lnTo>
                    <a:pt x="8938" y="280493"/>
                  </a:lnTo>
                  <a:lnTo>
                    <a:pt x="10146" y="298014"/>
                  </a:lnTo>
                  <a:lnTo>
                    <a:pt x="12120" y="315538"/>
                  </a:lnTo>
                  <a:lnTo>
                    <a:pt x="14604" y="333064"/>
                  </a:lnTo>
                  <a:lnTo>
                    <a:pt x="20481" y="368119"/>
                  </a:lnTo>
                  <a:lnTo>
                    <a:pt x="40608" y="4101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88004" y="4573439"/>
              <a:ext cx="140192" cy="131044"/>
            </a:xfrm>
            <a:custGeom>
              <a:avLst/>
              <a:gdLst/>
              <a:ahLst/>
              <a:cxnLst/>
              <a:rect l="0" t="0" r="0" b="0"/>
              <a:pathLst>
                <a:path w="140192" h="131044">
                  <a:moveTo>
                    <a:pt x="11167" y="33268"/>
                  </a:moveTo>
                  <a:lnTo>
                    <a:pt x="0" y="22102"/>
                  </a:lnTo>
                  <a:lnTo>
                    <a:pt x="217" y="16475"/>
                  </a:lnTo>
                  <a:lnTo>
                    <a:pt x="3867" y="10387"/>
                  </a:lnTo>
                  <a:lnTo>
                    <a:pt x="9806" y="3991"/>
                  </a:lnTo>
                  <a:lnTo>
                    <a:pt x="19609" y="895"/>
                  </a:lnTo>
                  <a:lnTo>
                    <a:pt x="31987" y="0"/>
                  </a:lnTo>
                  <a:lnTo>
                    <a:pt x="46082" y="572"/>
                  </a:lnTo>
                  <a:lnTo>
                    <a:pt x="60154" y="3290"/>
                  </a:lnTo>
                  <a:lnTo>
                    <a:pt x="74209" y="7440"/>
                  </a:lnTo>
                  <a:lnTo>
                    <a:pt x="88254" y="12544"/>
                  </a:lnTo>
                  <a:lnTo>
                    <a:pt x="99954" y="18283"/>
                  </a:lnTo>
                  <a:lnTo>
                    <a:pt x="110092" y="24447"/>
                  </a:lnTo>
                  <a:lnTo>
                    <a:pt x="119187" y="30894"/>
                  </a:lnTo>
                  <a:lnTo>
                    <a:pt x="126420" y="38697"/>
                  </a:lnTo>
                  <a:lnTo>
                    <a:pt x="132410" y="47406"/>
                  </a:lnTo>
                  <a:lnTo>
                    <a:pt x="137572" y="56717"/>
                  </a:lnTo>
                  <a:lnTo>
                    <a:pt x="139845" y="66430"/>
                  </a:lnTo>
                  <a:lnTo>
                    <a:pt x="140191" y="76412"/>
                  </a:lnTo>
                  <a:lnTo>
                    <a:pt x="139254" y="86571"/>
                  </a:lnTo>
                  <a:lnTo>
                    <a:pt x="133954" y="95682"/>
                  </a:lnTo>
                  <a:lnTo>
                    <a:pt x="125747" y="104093"/>
                  </a:lnTo>
                  <a:lnTo>
                    <a:pt x="115601" y="112038"/>
                  </a:lnTo>
                  <a:lnTo>
                    <a:pt x="105331" y="118503"/>
                  </a:lnTo>
                  <a:lnTo>
                    <a:pt x="94978" y="123981"/>
                  </a:lnTo>
                  <a:lnTo>
                    <a:pt x="84570" y="128802"/>
                  </a:lnTo>
                  <a:lnTo>
                    <a:pt x="74126" y="130848"/>
                  </a:lnTo>
                  <a:lnTo>
                    <a:pt x="63657" y="131043"/>
                  </a:lnTo>
                  <a:lnTo>
                    <a:pt x="42720" y="12792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230558" y="4469979"/>
              <a:ext cx="31554" cy="294493"/>
            </a:xfrm>
            <a:custGeom>
              <a:avLst/>
              <a:gdLst/>
              <a:ahLst/>
              <a:cxnLst/>
              <a:rect l="0" t="0" r="0" b="0"/>
              <a:pathLst>
                <a:path w="31554" h="294493">
                  <a:moveTo>
                    <a:pt x="0" y="0"/>
                  </a:moveTo>
                  <a:lnTo>
                    <a:pt x="0" y="33500"/>
                  </a:lnTo>
                  <a:lnTo>
                    <a:pt x="1169" y="46875"/>
                  </a:lnTo>
                  <a:lnTo>
                    <a:pt x="3117" y="59296"/>
                  </a:lnTo>
                  <a:lnTo>
                    <a:pt x="5584" y="71084"/>
                  </a:lnTo>
                  <a:lnTo>
                    <a:pt x="7229" y="83617"/>
                  </a:lnTo>
                  <a:lnTo>
                    <a:pt x="8325" y="96646"/>
                  </a:lnTo>
                  <a:lnTo>
                    <a:pt x="9056" y="110007"/>
                  </a:lnTo>
                  <a:lnTo>
                    <a:pt x="9868" y="137318"/>
                  </a:lnTo>
                  <a:lnTo>
                    <a:pt x="10085" y="151145"/>
                  </a:lnTo>
                  <a:lnTo>
                    <a:pt x="11398" y="163869"/>
                  </a:lnTo>
                  <a:lnTo>
                    <a:pt x="13442" y="175857"/>
                  </a:lnTo>
                  <a:lnTo>
                    <a:pt x="15973" y="187355"/>
                  </a:lnTo>
                  <a:lnTo>
                    <a:pt x="21902" y="218829"/>
                  </a:lnTo>
                  <a:lnTo>
                    <a:pt x="31553" y="2944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272629" y="4565806"/>
              <a:ext cx="115695" cy="240737"/>
            </a:xfrm>
            <a:custGeom>
              <a:avLst/>
              <a:gdLst/>
              <a:ahLst/>
              <a:cxnLst/>
              <a:rect l="0" t="0" r="0" b="0"/>
              <a:pathLst>
                <a:path w="115695" h="240737">
                  <a:moveTo>
                    <a:pt x="0" y="114525"/>
                  </a:moveTo>
                  <a:lnTo>
                    <a:pt x="11167" y="103358"/>
                  </a:lnTo>
                  <a:lnTo>
                    <a:pt x="17962" y="98900"/>
                  </a:lnTo>
                  <a:lnTo>
                    <a:pt x="25998" y="94759"/>
                  </a:lnTo>
                  <a:lnTo>
                    <a:pt x="34861" y="90830"/>
                  </a:lnTo>
                  <a:lnTo>
                    <a:pt x="44276" y="87042"/>
                  </a:lnTo>
                  <a:lnTo>
                    <a:pt x="64086" y="79717"/>
                  </a:lnTo>
                  <a:lnTo>
                    <a:pt x="71939" y="73790"/>
                  </a:lnTo>
                  <a:lnTo>
                    <a:pt x="78344" y="66333"/>
                  </a:lnTo>
                  <a:lnTo>
                    <a:pt x="83782" y="57856"/>
                  </a:lnTo>
                  <a:lnTo>
                    <a:pt x="86239" y="47530"/>
                  </a:lnTo>
                  <a:lnTo>
                    <a:pt x="86708" y="35972"/>
                  </a:lnTo>
                  <a:lnTo>
                    <a:pt x="85852" y="23591"/>
                  </a:lnTo>
                  <a:lnTo>
                    <a:pt x="81776" y="14169"/>
                  </a:lnTo>
                  <a:lnTo>
                    <a:pt x="75552" y="6719"/>
                  </a:lnTo>
                  <a:lnTo>
                    <a:pt x="67898" y="584"/>
                  </a:lnTo>
                  <a:lnTo>
                    <a:pt x="60457" y="0"/>
                  </a:lnTo>
                  <a:lnTo>
                    <a:pt x="53160" y="3116"/>
                  </a:lnTo>
                  <a:lnTo>
                    <a:pt x="45957" y="8700"/>
                  </a:lnTo>
                  <a:lnTo>
                    <a:pt x="39987" y="17096"/>
                  </a:lnTo>
                  <a:lnTo>
                    <a:pt x="34838" y="27369"/>
                  </a:lnTo>
                  <a:lnTo>
                    <a:pt x="30237" y="38892"/>
                  </a:lnTo>
                  <a:lnTo>
                    <a:pt x="27170" y="51248"/>
                  </a:lnTo>
                  <a:lnTo>
                    <a:pt x="25125" y="64160"/>
                  </a:lnTo>
                  <a:lnTo>
                    <a:pt x="23762" y="77442"/>
                  </a:lnTo>
                  <a:lnTo>
                    <a:pt x="24021" y="89803"/>
                  </a:lnTo>
                  <a:lnTo>
                    <a:pt x="25363" y="101550"/>
                  </a:lnTo>
                  <a:lnTo>
                    <a:pt x="27426" y="112886"/>
                  </a:lnTo>
                  <a:lnTo>
                    <a:pt x="29970" y="125119"/>
                  </a:lnTo>
                  <a:lnTo>
                    <a:pt x="35913" y="151175"/>
                  </a:lnTo>
                  <a:lnTo>
                    <a:pt x="40303" y="162331"/>
                  </a:lnTo>
                  <a:lnTo>
                    <a:pt x="45567" y="172105"/>
                  </a:lnTo>
                  <a:lnTo>
                    <a:pt x="70808" y="210169"/>
                  </a:lnTo>
                  <a:lnTo>
                    <a:pt x="78758" y="218021"/>
                  </a:lnTo>
                  <a:lnTo>
                    <a:pt x="87564" y="224424"/>
                  </a:lnTo>
                  <a:lnTo>
                    <a:pt x="115694" y="2407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472463" y="4512049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535569" y="4701366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9151" y="3081656"/>
            <a:ext cx="1990009" cy="357599"/>
            <a:chOff x="389151" y="3081656"/>
            <a:chExt cx="1990009" cy="357599"/>
          </a:xfrm>
        </p:grpSpPr>
        <p:sp>
          <p:nvSpPr>
            <p:cNvPr id="44" name="Freeform 43"/>
            <p:cNvSpPr/>
            <p:nvPr/>
          </p:nvSpPr>
          <p:spPr>
            <a:xfrm>
              <a:off x="2313871" y="30816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366459" y="32394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89151" y="3334078"/>
              <a:ext cx="1777475" cy="105177"/>
            </a:xfrm>
            <a:custGeom>
              <a:avLst/>
              <a:gdLst/>
              <a:ahLst/>
              <a:cxnLst/>
              <a:rect l="0" t="0" r="0" b="0"/>
              <a:pathLst>
                <a:path w="1777475" h="105177">
                  <a:moveTo>
                    <a:pt x="0" y="105176"/>
                  </a:moveTo>
                  <a:lnTo>
                    <a:pt x="22333" y="99593"/>
                  </a:lnTo>
                  <a:lnTo>
                    <a:pt x="32418" y="96780"/>
                  </a:lnTo>
                  <a:lnTo>
                    <a:pt x="64530" y="87237"/>
                  </a:lnTo>
                  <a:lnTo>
                    <a:pt x="89838" y="80453"/>
                  </a:lnTo>
                  <a:lnTo>
                    <a:pt x="103131" y="78176"/>
                  </a:lnTo>
                  <a:lnTo>
                    <a:pt x="146510" y="73804"/>
                  </a:lnTo>
                  <a:lnTo>
                    <a:pt x="183146" y="68640"/>
                  </a:lnTo>
                  <a:lnTo>
                    <a:pt x="353483" y="42013"/>
                  </a:lnTo>
                  <a:lnTo>
                    <a:pt x="379395" y="38526"/>
                  </a:lnTo>
                  <a:lnTo>
                    <a:pt x="404851" y="36202"/>
                  </a:lnTo>
                  <a:lnTo>
                    <a:pt x="482099" y="31761"/>
                  </a:lnTo>
                  <a:lnTo>
                    <a:pt x="540311" y="26581"/>
                  </a:lnTo>
                  <a:lnTo>
                    <a:pt x="626632" y="17095"/>
                  </a:lnTo>
                  <a:lnTo>
                    <a:pt x="656153" y="14903"/>
                  </a:lnTo>
                  <a:lnTo>
                    <a:pt x="686352" y="13441"/>
                  </a:lnTo>
                  <a:lnTo>
                    <a:pt x="747953" y="11817"/>
                  </a:lnTo>
                  <a:lnTo>
                    <a:pt x="899088" y="10689"/>
                  </a:lnTo>
                  <a:lnTo>
                    <a:pt x="930112" y="9463"/>
                  </a:lnTo>
                  <a:lnTo>
                    <a:pt x="1027272" y="3323"/>
                  </a:lnTo>
                  <a:lnTo>
                    <a:pt x="1087232" y="1477"/>
                  </a:lnTo>
                  <a:lnTo>
                    <a:pt x="1267390" y="130"/>
                  </a:lnTo>
                  <a:lnTo>
                    <a:pt x="177747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10186" y="1451428"/>
            <a:ext cx="1390506" cy="336564"/>
            <a:chOff x="410186" y="1451428"/>
            <a:chExt cx="1390506" cy="336564"/>
          </a:xfrm>
        </p:grpSpPr>
        <p:sp>
          <p:nvSpPr>
            <p:cNvPr id="48" name="Freeform 47"/>
            <p:cNvSpPr/>
            <p:nvPr/>
          </p:nvSpPr>
          <p:spPr>
            <a:xfrm>
              <a:off x="1787991" y="1451428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787991" y="16091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0186" y="1766956"/>
              <a:ext cx="1220042" cy="21036"/>
            </a:xfrm>
            <a:custGeom>
              <a:avLst/>
              <a:gdLst/>
              <a:ahLst/>
              <a:cxnLst/>
              <a:rect l="0" t="0" r="0" b="0"/>
              <a:pathLst>
                <a:path w="1220042" h="21036">
                  <a:moveTo>
                    <a:pt x="0" y="21035"/>
                  </a:moveTo>
                  <a:lnTo>
                    <a:pt x="39084" y="15452"/>
                  </a:lnTo>
                  <a:lnTo>
                    <a:pt x="55271" y="13807"/>
                  </a:lnTo>
                  <a:lnTo>
                    <a:pt x="70738" y="12711"/>
                  </a:lnTo>
                  <a:lnTo>
                    <a:pt x="85723" y="11980"/>
                  </a:lnTo>
                  <a:lnTo>
                    <a:pt x="117955" y="11167"/>
                  </a:lnTo>
                  <a:lnTo>
                    <a:pt x="134730" y="10951"/>
                  </a:lnTo>
                  <a:lnTo>
                    <a:pt x="152926" y="9638"/>
                  </a:lnTo>
                  <a:lnTo>
                    <a:pt x="172068" y="7594"/>
                  </a:lnTo>
                  <a:lnTo>
                    <a:pt x="191841" y="5062"/>
                  </a:lnTo>
                  <a:lnTo>
                    <a:pt x="212035" y="3375"/>
                  </a:lnTo>
                  <a:lnTo>
                    <a:pt x="232509" y="2250"/>
                  </a:lnTo>
                  <a:lnTo>
                    <a:pt x="275125" y="1000"/>
                  </a:lnTo>
                  <a:lnTo>
                    <a:pt x="482581" y="26"/>
                  </a:lnTo>
                  <a:lnTo>
                    <a:pt x="760657" y="0"/>
                  </a:lnTo>
                  <a:lnTo>
                    <a:pt x="785237" y="1169"/>
                  </a:lnTo>
                  <a:lnTo>
                    <a:pt x="809804" y="3116"/>
                  </a:lnTo>
                  <a:lnTo>
                    <a:pt x="834362" y="5583"/>
                  </a:lnTo>
                  <a:lnTo>
                    <a:pt x="857746" y="7228"/>
                  </a:lnTo>
                  <a:lnTo>
                    <a:pt x="880347" y="8325"/>
                  </a:lnTo>
                  <a:lnTo>
                    <a:pt x="902426" y="9056"/>
                  </a:lnTo>
                  <a:lnTo>
                    <a:pt x="924157" y="8374"/>
                  </a:lnTo>
                  <a:lnTo>
                    <a:pt x="945656" y="6752"/>
                  </a:lnTo>
                  <a:lnTo>
                    <a:pt x="967000" y="4501"/>
                  </a:lnTo>
                  <a:lnTo>
                    <a:pt x="988242" y="3001"/>
                  </a:lnTo>
                  <a:lnTo>
                    <a:pt x="1009414" y="2000"/>
                  </a:lnTo>
                  <a:lnTo>
                    <a:pt x="1050469" y="889"/>
                  </a:lnTo>
                  <a:lnTo>
                    <a:pt x="1166249" y="52"/>
                  </a:lnTo>
                  <a:lnTo>
                    <a:pt x="12200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452256" y="4985473"/>
            <a:ext cx="1083314" cy="41940"/>
          </a:xfrm>
          <a:custGeom>
            <a:avLst/>
            <a:gdLst/>
            <a:ahLst/>
            <a:cxnLst/>
            <a:rect l="0" t="0" r="0" b="0"/>
            <a:pathLst>
              <a:path w="1083314" h="41940">
                <a:moveTo>
                  <a:pt x="0" y="41939"/>
                </a:moveTo>
                <a:lnTo>
                  <a:pt x="22334" y="36355"/>
                </a:lnTo>
                <a:lnTo>
                  <a:pt x="33587" y="34710"/>
                </a:lnTo>
                <a:lnTo>
                  <a:pt x="45764" y="33614"/>
                </a:lnTo>
                <a:lnTo>
                  <a:pt x="58556" y="32883"/>
                </a:lnTo>
                <a:lnTo>
                  <a:pt x="70590" y="31227"/>
                </a:lnTo>
                <a:lnTo>
                  <a:pt x="82119" y="28954"/>
                </a:lnTo>
                <a:lnTo>
                  <a:pt x="93311" y="26271"/>
                </a:lnTo>
                <a:lnTo>
                  <a:pt x="105446" y="24482"/>
                </a:lnTo>
                <a:lnTo>
                  <a:pt x="118211" y="23289"/>
                </a:lnTo>
                <a:lnTo>
                  <a:pt x="131395" y="22494"/>
                </a:lnTo>
                <a:lnTo>
                  <a:pt x="158510" y="21610"/>
                </a:lnTo>
                <a:lnTo>
                  <a:pt x="172285" y="21375"/>
                </a:lnTo>
                <a:lnTo>
                  <a:pt x="187311" y="20049"/>
                </a:lnTo>
                <a:lnTo>
                  <a:pt x="203172" y="17996"/>
                </a:lnTo>
                <a:lnTo>
                  <a:pt x="219589" y="15460"/>
                </a:lnTo>
                <a:lnTo>
                  <a:pt x="236377" y="13768"/>
                </a:lnTo>
                <a:lnTo>
                  <a:pt x="253411" y="12641"/>
                </a:lnTo>
                <a:lnTo>
                  <a:pt x="270611" y="11889"/>
                </a:lnTo>
                <a:lnTo>
                  <a:pt x="305304" y="11054"/>
                </a:lnTo>
                <a:lnTo>
                  <a:pt x="322735" y="10831"/>
                </a:lnTo>
                <a:lnTo>
                  <a:pt x="340199" y="9514"/>
                </a:lnTo>
                <a:lnTo>
                  <a:pt x="357685" y="7467"/>
                </a:lnTo>
                <a:lnTo>
                  <a:pt x="375186" y="4935"/>
                </a:lnTo>
                <a:lnTo>
                  <a:pt x="393864" y="3246"/>
                </a:lnTo>
                <a:lnTo>
                  <a:pt x="413329" y="2120"/>
                </a:lnTo>
                <a:lnTo>
                  <a:pt x="453653" y="869"/>
                </a:lnTo>
                <a:lnTo>
                  <a:pt x="557617" y="0"/>
                </a:lnTo>
                <a:lnTo>
                  <a:pt x="577422" y="1125"/>
                </a:lnTo>
                <a:lnTo>
                  <a:pt x="596469" y="3043"/>
                </a:lnTo>
                <a:lnTo>
                  <a:pt x="615010" y="5491"/>
                </a:lnTo>
                <a:lnTo>
                  <a:pt x="634382" y="7123"/>
                </a:lnTo>
                <a:lnTo>
                  <a:pt x="654309" y="8210"/>
                </a:lnTo>
                <a:lnTo>
                  <a:pt x="695147" y="9419"/>
                </a:lnTo>
                <a:lnTo>
                  <a:pt x="830025" y="10329"/>
                </a:lnTo>
                <a:lnTo>
                  <a:pt x="847843" y="10348"/>
                </a:lnTo>
                <a:lnTo>
                  <a:pt x="865564" y="11529"/>
                </a:lnTo>
                <a:lnTo>
                  <a:pt x="883222" y="13485"/>
                </a:lnTo>
                <a:lnTo>
                  <a:pt x="900837" y="15958"/>
                </a:lnTo>
                <a:lnTo>
                  <a:pt x="917254" y="17606"/>
                </a:lnTo>
                <a:lnTo>
                  <a:pt x="932874" y="18706"/>
                </a:lnTo>
                <a:lnTo>
                  <a:pt x="962695" y="19926"/>
                </a:lnTo>
                <a:lnTo>
                  <a:pt x="991530" y="20469"/>
                </a:lnTo>
                <a:lnTo>
                  <a:pt x="1004595" y="21782"/>
                </a:lnTo>
                <a:lnTo>
                  <a:pt x="1016811" y="23827"/>
                </a:lnTo>
                <a:lnTo>
                  <a:pt x="1028460" y="26358"/>
                </a:lnTo>
                <a:lnTo>
                  <a:pt x="1050754" y="26055"/>
                </a:lnTo>
                <a:lnTo>
                  <a:pt x="1083313" y="20903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2162303" y="1093830"/>
            <a:ext cx="2328712" cy="567694"/>
            <a:chOff x="2162303" y="1093830"/>
            <a:chExt cx="2328712" cy="567694"/>
          </a:xfrm>
        </p:grpSpPr>
        <p:sp>
          <p:nvSpPr>
            <p:cNvPr id="53" name="Freeform 52"/>
            <p:cNvSpPr/>
            <p:nvPr/>
          </p:nvSpPr>
          <p:spPr>
            <a:xfrm>
              <a:off x="2162303" y="1348850"/>
              <a:ext cx="141051" cy="312674"/>
            </a:xfrm>
            <a:custGeom>
              <a:avLst/>
              <a:gdLst/>
              <a:ahLst/>
              <a:cxnLst/>
              <a:rect l="0" t="0" r="0" b="0"/>
              <a:pathLst>
                <a:path w="141051" h="312674">
                  <a:moveTo>
                    <a:pt x="130533" y="92060"/>
                  </a:moveTo>
                  <a:lnTo>
                    <a:pt x="115894" y="48143"/>
                  </a:lnTo>
                  <a:lnTo>
                    <a:pt x="113762" y="37073"/>
                  </a:lnTo>
                  <a:lnTo>
                    <a:pt x="112340" y="25018"/>
                  </a:lnTo>
                  <a:lnTo>
                    <a:pt x="111393" y="12307"/>
                  </a:lnTo>
                  <a:lnTo>
                    <a:pt x="107255" y="5001"/>
                  </a:lnTo>
                  <a:lnTo>
                    <a:pt x="100991" y="1300"/>
                  </a:lnTo>
                  <a:lnTo>
                    <a:pt x="93309" y="0"/>
                  </a:lnTo>
                  <a:lnTo>
                    <a:pt x="84682" y="4977"/>
                  </a:lnTo>
                  <a:lnTo>
                    <a:pt x="75424" y="14138"/>
                  </a:lnTo>
                  <a:lnTo>
                    <a:pt x="65747" y="26089"/>
                  </a:lnTo>
                  <a:lnTo>
                    <a:pt x="58127" y="37562"/>
                  </a:lnTo>
                  <a:lnTo>
                    <a:pt x="51878" y="48716"/>
                  </a:lnTo>
                  <a:lnTo>
                    <a:pt x="46543" y="59659"/>
                  </a:lnTo>
                  <a:lnTo>
                    <a:pt x="40650" y="72796"/>
                  </a:lnTo>
                  <a:lnTo>
                    <a:pt x="27869" y="102976"/>
                  </a:lnTo>
                  <a:lnTo>
                    <a:pt x="22357" y="118035"/>
                  </a:lnTo>
                  <a:lnTo>
                    <a:pt x="17514" y="132749"/>
                  </a:lnTo>
                  <a:lnTo>
                    <a:pt x="13117" y="147233"/>
                  </a:lnTo>
                  <a:lnTo>
                    <a:pt x="5114" y="175792"/>
                  </a:lnTo>
                  <a:lnTo>
                    <a:pt x="1344" y="189952"/>
                  </a:lnTo>
                  <a:lnTo>
                    <a:pt x="0" y="206404"/>
                  </a:lnTo>
                  <a:lnTo>
                    <a:pt x="272" y="224383"/>
                  </a:lnTo>
                  <a:lnTo>
                    <a:pt x="1622" y="243381"/>
                  </a:lnTo>
                  <a:lnTo>
                    <a:pt x="4859" y="259552"/>
                  </a:lnTo>
                  <a:lnTo>
                    <a:pt x="9354" y="273839"/>
                  </a:lnTo>
                  <a:lnTo>
                    <a:pt x="14689" y="286869"/>
                  </a:lnTo>
                  <a:lnTo>
                    <a:pt x="21751" y="296725"/>
                  </a:lnTo>
                  <a:lnTo>
                    <a:pt x="29964" y="304464"/>
                  </a:lnTo>
                  <a:lnTo>
                    <a:pt x="38946" y="310792"/>
                  </a:lnTo>
                  <a:lnTo>
                    <a:pt x="49609" y="312673"/>
                  </a:lnTo>
                  <a:lnTo>
                    <a:pt x="61391" y="311590"/>
                  </a:lnTo>
                  <a:lnTo>
                    <a:pt x="73921" y="308531"/>
                  </a:lnTo>
                  <a:lnTo>
                    <a:pt x="84611" y="304154"/>
                  </a:lnTo>
                  <a:lnTo>
                    <a:pt x="94075" y="298899"/>
                  </a:lnTo>
                  <a:lnTo>
                    <a:pt x="102722" y="293059"/>
                  </a:lnTo>
                  <a:lnTo>
                    <a:pt x="110824" y="286828"/>
                  </a:lnTo>
                  <a:lnTo>
                    <a:pt x="118562" y="280336"/>
                  </a:lnTo>
                  <a:lnTo>
                    <a:pt x="141050" y="26034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419047" y="1293664"/>
              <a:ext cx="157765" cy="315529"/>
            </a:xfrm>
            <a:custGeom>
              <a:avLst/>
              <a:gdLst/>
              <a:ahLst/>
              <a:cxnLst/>
              <a:rect l="0" t="0" r="0" b="0"/>
              <a:pathLst>
                <a:path w="157765" h="315529">
                  <a:moveTo>
                    <a:pt x="0" y="0"/>
                  </a:moveTo>
                  <a:lnTo>
                    <a:pt x="0" y="156119"/>
                  </a:lnTo>
                  <a:lnTo>
                    <a:pt x="1169" y="171859"/>
                  </a:lnTo>
                  <a:lnTo>
                    <a:pt x="3116" y="187027"/>
                  </a:lnTo>
                  <a:lnTo>
                    <a:pt x="14639" y="256125"/>
                  </a:lnTo>
                  <a:lnTo>
                    <a:pt x="16771" y="273589"/>
                  </a:lnTo>
                  <a:lnTo>
                    <a:pt x="18193" y="289906"/>
                  </a:lnTo>
                  <a:lnTo>
                    <a:pt x="19140" y="305458"/>
                  </a:lnTo>
                  <a:lnTo>
                    <a:pt x="20941" y="312321"/>
                  </a:lnTo>
                  <a:lnTo>
                    <a:pt x="23309" y="313390"/>
                  </a:lnTo>
                  <a:lnTo>
                    <a:pt x="26057" y="310597"/>
                  </a:lnTo>
                  <a:lnTo>
                    <a:pt x="27889" y="300554"/>
                  </a:lnTo>
                  <a:lnTo>
                    <a:pt x="29110" y="285679"/>
                  </a:lnTo>
                  <a:lnTo>
                    <a:pt x="29925" y="267582"/>
                  </a:lnTo>
                  <a:lnTo>
                    <a:pt x="31636" y="252011"/>
                  </a:lnTo>
                  <a:lnTo>
                    <a:pt x="33946" y="238125"/>
                  </a:lnTo>
                  <a:lnTo>
                    <a:pt x="39628" y="212178"/>
                  </a:lnTo>
                  <a:lnTo>
                    <a:pt x="46049" y="185064"/>
                  </a:lnTo>
                  <a:lnTo>
                    <a:pt x="50566" y="173627"/>
                  </a:lnTo>
                  <a:lnTo>
                    <a:pt x="55914" y="163665"/>
                  </a:lnTo>
                  <a:lnTo>
                    <a:pt x="61817" y="154686"/>
                  </a:lnTo>
                  <a:lnTo>
                    <a:pt x="68090" y="146363"/>
                  </a:lnTo>
                  <a:lnTo>
                    <a:pt x="74609" y="138477"/>
                  </a:lnTo>
                  <a:lnTo>
                    <a:pt x="81292" y="130883"/>
                  </a:lnTo>
                  <a:lnTo>
                    <a:pt x="88085" y="130494"/>
                  </a:lnTo>
                  <a:lnTo>
                    <a:pt x="94950" y="134910"/>
                  </a:lnTo>
                  <a:lnTo>
                    <a:pt x="101865" y="142528"/>
                  </a:lnTo>
                  <a:lnTo>
                    <a:pt x="108812" y="153450"/>
                  </a:lnTo>
                  <a:lnTo>
                    <a:pt x="115780" y="166574"/>
                  </a:lnTo>
                  <a:lnTo>
                    <a:pt x="122763" y="181167"/>
                  </a:lnTo>
                  <a:lnTo>
                    <a:pt x="127418" y="197907"/>
                  </a:lnTo>
                  <a:lnTo>
                    <a:pt x="130522" y="216079"/>
                  </a:lnTo>
                  <a:lnTo>
                    <a:pt x="132591" y="235205"/>
                  </a:lnTo>
                  <a:lnTo>
                    <a:pt x="135139" y="251462"/>
                  </a:lnTo>
                  <a:lnTo>
                    <a:pt x="138006" y="265806"/>
                  </a:lnTo>
                  <a:lnTo>
                    <a:pt x="157764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652572" y="1377805"/>
              <a:ext cx="145110" cy="241906"/>
            </a:xfrm>
            <a:custGeom>
              <a:avLst/>
              <a:gdLst/>
              <a:ahLst/>
              <a:cxnLst/>
              <a:rect l="0" t="0" r="0" b="0"/>
              <a:pathLst>
                <a:path w="145110" h="241906">
                  <a:moveTo>
                    <a:pt x="60968" y="0"/>
                  </a:moveTo>
                  <a:lnTo>
                    <a:pt x="44218" y="16750"/>
                  </a:lnTo>
                  <a:lnTo>
                    <a:pt x="38115" y="27527"/>
                  </a:lnTo>
                  <a:lnTo>
                    <a:pt x="32878" y="40556"/>
                  </a:lnTo>
                  <a:lnTo>
                    <a:pt x="16076" y="92282"/>
                  </a:lnTo>
                  <a:lnTo>
                    <a:pt x="12342" y="104760"/>
                  </a:lnTo>
                  <a:lnTo>
                    <a:pt x="5077" y="131090"/>
                  </a:lnTo>
                  <a:lnTo>
                    <a:pt x="2672" y="145825"/>
                  </a:lnTo>
                  <a:lnTo>
                    <a:pt x="1069" y="161491"/>
                  </a:lnTo>
                  <a:lnTo>
                    <a:pt x="0" y="177778"/>
                  </a:lnTo>
                  <a:lnTo>
                    <a:pt x="456" y="192142"/>
                  </a:lnTo>
                  <a:lnTo>
                    <a:pt x="1929" y="205223"/>
                  </a:lnTo>
                  <a:lnTo>
                    <a:pt x="4079" y="217451"/>
                  </a:lnTo>
                  <a:lnTo>
                    <a:pt x="10187" y="225602"/>
                  </a:lnTo>
                  <a:lnTo>
                    <a:pt x="18934" y="231036"/>
                  </a:lnTo>
                  <a:lnTo>
                    <a:pt x="29439" y="234659"/>
                  </a:lnTo>
                  <a:lnTo>
                    <a:pt x="38780" y="232400"/>
                  </a:lnTo>
                  <a:lnTo>
                    <a:pt x="47345" y="226219"/>
                  </a:lnTo>
                  <a:lnTo>
                    <a:pt x="55392" y="217424"/>
                  </a:lnTo>
                  <a:lnTo>
                    <a:pt x="63094" y="205718"/>
                  </a:lnTo>
                  <a:lnTo>
                    <a:pt x="70565" y="192070"/>
                  </a:lnTo>
                  <a:lnTo>
                    <a:pt x="77884" y="177129"/>
                  </a:lnTo>
                  <a:lnTo>
                    <a:pt x="83931" y="163662"/>
                  </a:lnTo>
                  <a:lnTo>
                    <a:pt x="89132" y="151178"/>
                  </a:lnTo>
                  <a:lnTo>
                    <a:pt x="93767" y="139350"/>
                  </a:lnTo>
                  <a:lnTo>
                    <a:pt x="96858" y="125622"/>
                  </a:lnTo>
                  <a:lnTo>
                    <a:pt x="98918" y="110626"/>
                  </a:lnTo>
                  <a:lnTo>
                    <a:pt x="100291" y="94786"/>
                  </a:lnTo>
                  <a:lnTo>
                    <a:pt x="102376" y="80720"/>
                  </a:lnTo>
                  <a:lnTo>
                    <a:pt x="104934" y="67837"/>
                  </a:lnTo>
                  <a:lnTo>
                    <a:pt x="107808" y="55742"/>
                  </a:lnTo>
                  <a:lnTo>
                    <a:pt x="108555" y="51185"/>
                  </a:lnTo>
                  <a:lnTo>
                    <a:pt x="107885" y="51652"/>
                  </a:lnTo>
                  <a:lnTo>
                    <a:pt x="106270" y="55470"/>
                  </a:lnTo>
                  <a:lnTo>
                    <a:pt x="106361" y="63858"/>
                  </a:lnTo>
                  <a:lnTo>
                    <a:pt x="107591" y="75294"/>
                  </a:lnTo>
                  <a:lnTo>
                    <a:pt x="109579" y="88760"/>
                  </a:lnTo>
                  <a:lnTo>
                    <a:pt x="112073" y="101244"/>
                  </a:lnTo>
                  <a:lnTo>
                    <a:pt x="114905" y="113072"/>
                  </a:lnTo>
                  <a:lnTo>
                    <a:pt x="117961" y="124464"/>
                  </a:lnTo>
                  <a:lnTo>
                    <a:pt x="119999" y="137901"/>
                  </a:lnTo>
                  <a:lnTo>
                    <a:pt x="121357" y="152702"/>
                  </a:lnTo>
                  <a:lnTo>
                    <a:pt x="122262" y="168413"/>
                  </a:lnTo>
                  <a:lnTo>
                    <a:pt x="124035" y="182393"/>
                  </a:lnTo>
                  <a:lnTo>
                    <a:pt x="126385" y="195218"/>
                  </a:lnTo>
                  <a:lnTo>
                    <a:pt x="145109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892339" y="1419875"/>
              <a:ext cx="84142" cy="197011"/>
            </a:xfrm>
            <a:custGeom>
              <a:avLst/>
              <a:gdLst/>
              <a:ahLst/>
              <a:cxnLst/>
              <a:rect l="0" t="0" r="0" b="0"/>
              <a:pathLst>
                <a:path w="84142" h="197011">
                  <a:moveTo>
                    <a:pt x="0" y="10518"/>
                  </a:moveTo>
                  <a:lnTo>
                    <a:pt x="0" y="74657"/>
                  </a:lnTo>
                  <a:lnTo>
                    <a:pt x="1169" y="93011"/>
                  </a:lnTo>
                  <a:lnTo>
                    <a:pt x="3117" y="113427"/>
                  </a:lnTo>
                  <a:lnTo>
                    <a:pt x="5584" y="135218"/>
                  </a:lnTo>
                  <a:lnTo>
                    <a:pt x="8397" y="154419"/>
                  </a:lnTo>
                  <a:lnTo>
                    <a:pt x="11441" y="171895"/>
                  </a:lnTo>
                  <a:lnTo>
                    <a:pt x="14639" y="188220"/>
                  </a:lnTo>
                  <a:lnTo>
                    <a:pt x="17940" y="195597"/>
                  </a:lnTo>
                  <a:lnTo>
                    <a:pt x="21309" y="197010"/>
                  </a:lnTo>
                  <a:lnTo>
                    <a:pt x="24724" y="194446"/>
                  </a:lnTo>
                  <a:lnTo>
                    <a:pt x="27000" y="185724"/>
                  </a:lnTo>
                  <a:lnTo>
                    <a:pt x="28518" y="172898"/>
                  </a:lnTo>
                  <a:lnTo>
                    <a:pt x="29530" y="157336"/>
                  </a:lnTo>
                  <a:lnTo>
                    <a:pt x="30204" y="141118"/>
                  </a:lnTo>
                  <a:lnTo>
                    <a:pt x="30954" y="107516"/>
                  </a:lnTo>
                  <a:lnTo>
                    <a:pt x="32322" y="92713"/>
                  </a:lnTo>
                  <a:lnTo>
                    <a:pt x="34403" y="79338"/>
                  </a:lnTo>
                  <a:lnTo>
                    <a:pt x="36959" y="66916"/>
                  </a:lnTo>
                  <a:lnTo>
                    <a:pt x="39831" y="55128"/>
                  </a:lnTo>
                  <a:lnTo>
                    <a:pt x="42915" y="43764"/>
                  </a:lnTo>
                  <a:lnTo>
                    <a:pt x="46139" y="32682"/>
                  </a:lnTo>
                  <a:lnTo>
                    <a:pt x="51795" y="24125"/>
                  </a:lnTo>
                  <a:lnTo>
                    <a:pt x="59071" y="17252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031641" y="1411046"/>
              <a:ext cx="134157" cy="208665"/>
            </a:xfrm>
            <a:custGeom>
              <a:avLst/>
              <a:gdLst/>
              <a:ahLst/>
              <a:cxnLst/>
              <a:rect l="0" t="0" r="0" b="0"/>
              <a:pathLst>
                <a:path w="134157" h="208665">
                  <a:moveTo>
                    <a:pt x="113120" y="19347"/>
                  </a:moveTo>
                  <a:lnTo>
                    <a:pt x="101953" y="2597"/>
                  </a:lnTo>
                  <a:lnTo>
                    <a:pt x="95158" y="0"/>
                  </a:lnTo>
                  <a:lnTo>
                    <a:pt x="87122" y="606"/>
                  </a:lnTo>
                  <a:lnTo>
                    <a:pt x="78259" y="3347"/>
                  </a:lnTo>
                  <a:lnTo>
                    <a:pt x="70013" y="7512"/>
                  </a:lnTo>
                  <a:lnTo>
                    <a:pt x="62178" y="12625"/>
                  </a:lnTo>
                  <a:lnTo>
                    <a:pt x="54618" y="18372"/>
                  </a:lnTo>
                  <a:lnTo>
                    <a:pt x="48409" y="25709"/>
                  </a:lnTo>
                  <a:lnTo>
                    <a:pt x="43101" y="34106"/>
                  </a:lnTo>
                  <a:lnTo>
                    <a:pt x="20602" y="78356"/>
                  </a:lnTo>
                  <a:lnTo>
                    <a:pt x="15214" y="93745"/>
                  </a:lnTo>
                  <a:lnTo>
                    <a:pt x="10454" y="111016"/>
                  </a:lnTo>
                  <a:lnTo>
                    <a:pt x="6112" y="129542"/>
                  </a:lnTo>
                  <a:lnTo>
                    <a:pt x="3217" y="146567"/>
                  </a:lnTo>
                  <a:lnTo>
                    <a:pt x="1287" y="162591"/>
                  </a:lnTo>
                  <a:lnTo>
                    <a:pt x="0" y="177949"/>
                  </a:lnTo>
                  <a:lnTo>
                    <a:pt x="4986" y="185850"/>
                  </a:lnTo>
                  <a:lnTo>
                    <a:pt x="14152" y="188780"/>
                  </a:lnTo>
                  <a:lnTo>
                    <a:pt x="26106" y="188396"/>
                  </a:lnTo>
                  <a:lnTo>
                    <a:pt x="35245" y="184634"/>
                  </a:lnTo>
                  <a:lnTo>
                    <a:pt x="42505" y="178621"/>
                  </a:lnTo>
                  <a:lnTo>
                    <a:pt x="48514" y="171106"/>
                  </a:lnTo>
                  <a:lnTo>
                    <a:pt x="56026" y="160253"/>
                  </a:lnTo>
                  <a:lnTo>
                    <a:pt x="64540" y="147174"/>
                  </a:lnTo>
                  <a:lnTo>
                    <a:pt x="73722" y="132612"/>
                  </a:lnTo>
                  <a:lnTo>
                    <a:pt x="81012" y="119398"/>
                  </a:lnTo>
                  <a:lnTo>
                    <a:pt x="87040" y="107083"/>
                  </a:lnTo>
                  <a:lnTo>
                    <a:pt x="92228" y="95367"/>
                  </a:lnTo>
                  <a:lnTo>
                    <a:pt x="96855" y="84050"/>
                  </a:lnTo>
                  <a:lnTo>
                    <a:pt x="101108" y="73000"/>
                  </a:lnTo>
                  <a:lnTo>
                    <a:pt x="108950" y="51373"/>
                  </a:lnTo>
                  <a:lnTo>
                    <a:pt x="116331" y="30075"/>
                  </a:lnTo>
                  <a:lnTo>
                    <a:pt x="118767" y="27668"/>
                  </a:lnTo>
                  <a:lnTo>
                    <a:pt x="120390" y="30737"/>
                  </a:lnTo>
                  <a:lnTo>
                    <a:pt x="121473" y="37458"/>
                  </a:lnTo>
                  <a:lnTo>
                    <a:pt x="122195" y="47782"/>
                  </a:lnTo>
                  <a:lnTo>
                    <a:pt x="122676" y="60507"/>
                  </a:lnTo>
                  <a:lnTo>
                    <a:pt x="123211" y="91397"/>
                  </a:lnTo>
                  <a:lnTo>
                    <a:pt x="123448" y="128498"/>
                  </a:lnTo>
                  <a:lnTo>
                    <a:pt x="124680" y="144702"/>
                  </a:lnTo>
                  <a:lnTo>
                    <a:pt x="134156" y="2086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263040" y="1367287"/>
              <a:ext cx="81557" cy="222054"/>
            </a:xfrm>
            <a:custGeom>
              <a:avLst/>
              <a:gdLst/>
              <a:ahLst/>
              <a:cxnLst/>
              <a:rect l="0" t="0" r="0" b="0"/>
              <a:pathLst>
                <a:path w="81557" h="222054">
                  <a:moveTo>
                    <a:pt x="50003" y="0"/>
                  </a:moveTo>
                  <a:lnTo>
                    <a:pt x="38836" y="16751"/>
                  </a:lnTo>
                  <a:lnTo>
                    <a:pt x="33210" y="27528"/>
                  </a:lnTo>
                  <a:lnTo>
                    <a:pt x="27121" y="40556"/>
                  </a:lnTo>
                  <a:lnTo>
                    <a:pt x="20725" y="55084"/>
                  </a:lnTo>
                  <a:lnTo>
                    <a:pt x="15292" y="68276"/>
                  </a:lnTo>
                  <a:lnTo>
                    <a:pt x="10502" y="80576"/>
                  </a:lnTo>
                  <a:lnTo>
                    <a:pt x="6139" y="92282"/>
                  </a:lnTo>
                  <a:lnTo>
                    <a:pt x="3231" y="107098"/>
                  </a:lnTo>
                  <a:lnTo>
                    <a:pt x="1292" y="123986"/>
                  </a:lnTo>
                  <a:lnTo>
                    <a:pt x="0" y="142257"/>
                  </a:lnTo>
                  <a:lnTo>
                    <a:pt x="307" y="159113"/>
                  </a:lnTo>
                  <a:lnTo>
                    <a:pt x="1680" y="175024"/>
                  </a:lnTo>
                  <a:lnTo>
                    <a:pt x="3764" y="190306"/>
                  </a:lnTo>
                  <a:lnTo>
                    <a:pt x="8660" y="201663"/>
                  </a:lnTo>
                  <a:lnTo>
                    <a:pt x="15429" y="210402"/>
                  </a:lnTo>
                  <a:lnTo>
                    <a:pt x="23448" y="217397"/>
                  </a:lnTo>
                  <a:lnTo>
                    <a:pt x="33468" y="220892"/>
                  </a:lnTo>
                  <a:lnTo>
                    <a:pt x="44823" y="222053"/>
                  </a:lnTo>
                  <a:lnTo>
                    <a:pt x="81556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439254" y="1377805"/>
              <a:ext cx="21036" cy="199835"/>
            </a:xfrm>
            <a:custGeom>
              <a:avLst/>
              <a:gdLst/>
              <a:ahLst/>
              <a:cxnLst/>
              <a:rect l="0" t="0" r="0" b="0"/>
              <a:pathLst>
                <a:path w="21036" h="199835">
                  <a:moveTo>
                    <a:pt x="0" y="0"/>
                  </a:moveTo>
                  <a:lnTo>
                    <a:pt x="0" y="33500"/>
                  </a:lnTo>
                  <a:lnTo>
                    <a:pt x="1169" y="51549"/>
                  </a:lnTo>
                  <a:lnTo>
                    <a:pt x="3117" y="71762"/>
                  </a:lnTo>
                  <a:lnTo>
                    <a:pt x="5584" y="93418"/>
                  </a:lnTo>
                  <a:lnTo>
                    <a:pt x="11441" y="136177"/>
                  </a:lnTo>
                  <a:lnTo>
                    <a:pt x="21035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397184" y="1413986"/>
              <a:ext cx="262941" cy="184227"/>
            </a:xfrm>
            <a:custGeom>
              <a:avLst/>
              <a:gdLst/>
              <a:ahLst/>
              <a:cxnLst/>
              <a:rect l="0" t="0" r="0" b="0"/>
              <a:pathLst>
                <a:path w="262941" h="184227">
                  <a:moveTo>
                    <a:pt x="0" y="68995"/>
                  </a:moveTo>
                  <a:lnTo>
                    <a:pt x="113533" y="68995"/>
                  </a:lnTo>
                  <a:lnTo>
                    <a:pt x="128276" y="66658"/>
                  </a:lnTo>
                  <a:lnTo>
                    <a:pt x="141612" y="62762"/>
                  </a:lnTo>
                  <a:lnTo>
                    <a:pt x="154007" y="57828"/>
                  </a:lnTo>
                  <a:lnTo>
                    <a:pt x="165777" y="51033"/>
                  </a:lnTo>
                  <a:lnTo>
                    <a:pt x="177129" y="42997"/>
                  </a:lnTo>
                  <a:lnTo>
                    <a:pt x="188204" y="34133"/>
                  </a:lnTo>
                  <a:lnTo>
                    <a:pt x="194418" y="24719"/>
                  </a:lnTo>
                  <a:lnTo>
                    <a:pt x="197392" y="14936"/>
                  </a:lnTo>
                  <a:lnTo>
                    <a:pt x="198206" y="4909"/>
                  </a:lnTo>
                  <a:lnTo>
                    <a:pt x="195243" y="561"/>
                  </a:lnTo>
                  <a:lnTo>
                    <a:pt x="189761" y="0"/>
                  </a:lnTo>
                  <a:lnTo>
                    <a:pt x="182601" y="1963"/>
                  </a:lnTo>
                  <a:lnTo>
                    <a:pt x="175491" y="6778"/>
                  </a:lnTo>
                  <a:lnTo>
                    <a:pt x="168413" y="13493"/>
                  </a:lnTo>
                  <a:lnTo>
                    <a:pt x="161358" y="21476"/>
                  </a:lnTo>
                  <a:lnTo>
                    <a:pt x="154317" y="32641"/>
                  </a:lnTo>
                  <a:lnTo>
                    <a:pt x="147285" y="45928"/>
                  </a:lnTo>
                  <a:lnTo>
                    <a:pt x="140260" y="60629"/>
                  </a:lnTo>
                  <a:lnTo>
                    <a:pt x="136746" y="75104"/>
                  </a:lnTo>
                  <a:lnTo>
                    <a:pt x="135572" y="89428"/>
                  </a:lnTo>
                  <a:lnTo>
                    <a:pt x="135957" y="103652"/>
                  </a:lnTo>
                  <a:lnTo>
                    <a:pt x="138551" y="117809"/>
                  </a:lnTo>
                  <a:lnTo>
                    <a:pt x="142618" y="131922"/>
                  </a:lnTo>
                  <a:lnTo>
                    <a:pt x="147667" y="146005"/>
                  </a:lnTo>
                  <a:lnTo>
                    <a:pt x="154538" y="157731"/>
                  </a:lnTo>
                  <a:lnTo>
                    <a:pt x="162625" y="167885"/>
                  </a:lnTo>
                  <a:lnTo>
                    <a:pt x="171522" y="176992"/>
                  </a:lnTo>
                  <a:lnTo>
                    <a:pt x="182128" y="181895"/>
                  </a:lnTo>
                  <a:lnTo>
                    <a:pt x="193873" y="183995"/>
                  </a:lnTo>
                  <a:lnTo>
                    <a:pt x="206378" y="184226"/>
                  </a:lnTo>
                  <a:lnTo>
                    <a:pt x="217051" y="182043"/>
                  </a:lnTo>
                  <a:lnTo>
                    <a:pt x="226505" y="178250"/>
                  </a:lnTo>
                  <a:lnTo>
                    <a:pt x="262940" y="1531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681159" y="1409358"/>
              <a:ext cx="84142" cy="187649"/>
            </a:xfrm>
            <a:custGeom>
              <a:avLst/>
              <a:gdLst/>
              <a:ahLst/>
              <a:cxnLst/>
              <a:rect l="0" t="0" r="0" b="0"/>
              <a:pathLst>
                <a:path w="84142" h="187649">
                  <a:moveTo>
                    <a:pt x="0" y="0"/>
                  </a:moveTo>
                  <a:lnTo>
                    <a:pt x="5583" y="16750"/>
                  </a:lnTo>
                  <a:lnTo>
                    <a:pt x="8397" y="27527"/>
                  </a:lnTo>
                  <a:lnTo>
                    <a:pt x="14639" y="55084"/>
                  </a:lnTo>
                  <a:lnTo>
                    <a:pt x="24723" y="103448"/>
                  </a:lnTo>
                  <a:lnTo>
                    <a:pt x="28168" y="118047"/>
                  </a:lnTo>
                  <a:lnTo>
                    <a:pt x="31634" y="131286"/>
                  </a:lnTo>
                  <a:lnTo>
                    <a:pt x="35113" y="143618"/>
                  </a:lnTo>
                  <a:lnTo>
                    <a:pt x="37432" y="156514"/>
                  </a:lnTo>
                  <a:lnTo>
                    <a:pt x="38978" y="169785"/>
                  </a:lnTo>
                  <a:lnTo>
                    <a:pt x="40009" y="183307"/>
                  </a:lnTo>
                  <a:lnTo>
                    <a:pt x="38359" y="187648"/>
                  </a:lnTo>
                  <a:lnTo>
                    <a:pt x="34921" y="185867"/>
                  </a:lnTo>
                  <a:lnTo>
                    <a:pt x="30293" y="180005"/>
                  </a:lnTo>
                  <a:lnTo>
                    <a:pt x="27207" y="170254"/>
                  </a:lnTo>
                  <a:lnTo>
                    <a:pt x="25150" y="157910"/>
                  </a:lnTo>
                  <a:lnTo>
                    <a:pt x="23778" y="143838"/>
                  </a:lnTo>
                  <a:lnTo>
                    <a:pt x="24033" y="129782"/>
                  </a:lnTo>
                  <a:lnTo>
                    <a:pt x="25370" y="115737"/>
                  </a:lnTo>
                  <a:lnTo>
                    <a:pt x="27431" y="101699"/>
                  </a:lnTo>
                  <a:lnTo>
                    <a:pt x="31142" y="87666"/>
                  </a:lnTo>
                  <a:lnTo>
                    <a:pt x="35954" y="73636"/>
                  </a:lnTo>
                  <a:lnTo>
                    <a:pt x="41498" y="59608"/>
                  </a:lnTo>
                  <a:lnTo>
                    <a:pt x="47532" y="47919"/>
                  </a:lnTo>
                  <a:lnTo>
                    <a:pt x="53892" y="37789"/>
                  </a:lnTo>
                  <a:lnTo>
                    <a:pt x="84141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891511" y="1377805"/>
              <a:ext cx="10518" cy="199835"/>
            </a:xfrm>
            <a:custGeom>
              <a:avLst/>
              <a:gdLst/>
              <a:ahLst/>
              <a:cxnLst/>
              <a:rect l="0" t="0" r="0" b="0"/>
              <a:pathLst>
                <a:path w="10518" h="199835">
                  <a:moveTo>
                    <a:pt x="0" y="0"/>
                  </a:moveTo>
                  <a:lnTo>
                    <a:pt x="0" y="73195"/>
                  </a:lnTo>
                  <a:lnTo>
                    <a:pt x="1168" y="87361"/>
                  </a:lnTo>
                  <a:lnTo>
                    <a:pt x="3116" y="100311"/>
                  </a:lnTo>
                  <a:lnTo>
                    <a:pt x="5583" y="112450"/>
                  </a:lnTo>
                  <a:lnTo>
                    <a:pt x="7228" y="125218"/>
                  </a:lnTo>
                  <a:lnTo>
                    <a:pt x="8324" y="138404"/>
                  </a:lnTo>
                  <a:lnTo>
                    <a:pt x="10517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963975" y="1346252"/>
              <a:ext cx="85588" cy="262941"/>
            </a:xfrm>
            <a:custGeom>
              <a:avLst/>
              <a:gdLst/>
              <a:ahLst/>
              <a:cxnLst/>
              <a:rect l="0" t="0" r="0" b="0"/>
              <a:pathLst>
                <a:path w="85588" h="262941">
                  <a:moveTo>
                    <a:pt x="85300" y="0"/>
                  </a:moveTo>
                  <a:lnTo>
                    <a:pt x="68550" y="5583"/>
                  </a:lnTo>
                  <a:lnTo>
                    <a:pt x="61278" y="9566"/>
                  </a:lnTo>
                  <a:lnTo>
                    <a:pt x="54094" y="14557"/>
                  </a:lnTo>
                  <a:lnTo>
                    <a:pt x="46966" y="20223"/>
                  </a:lnTo>
                  <a:lnTo>
                    <a:pt x="39877" y="26337"/>
                  </a:lnTo>
                  <a:lnTo>
                    <a:pt x="32815" y="32750"/>
                  </a:lnTo>
                  <a:lnTo>
                    <a:pt x="25769" y="39363"/>
                  </a:lnTo>
                  <a:lnTo>
                    <a:pt x="18734" y="47277"/>
                  </a:lnTo>
                  <a:lnTo>
                    <a:pt x="11707" y="56059"/>
                  </a:lnTo>
                  <a:lnTo>
                    <a:pt x="4685" y="65420"/>
                  </a:lnTo>
                  <a:lnTo>
                    <a:pt x="1173" y="75166"/>
                  </a:lnTo>
                  <a:lnTo>
                    <a:pt x="0" y="85169"/>
                  </a:lnTo>
                  <a:lnTo>
                    <a:pt x="386" y="95344"/>
                  </a:lnTo>
                  <a:lnTo>
                    <a:pt x="5318" y="103296"/>
                  </a:lnTo>
                  <a:lnTo>
                    <a:pt x="13281" y="109766"/>
                  </a:lnTo>
                  <a:lnTo>
                    <a:pt x="23264" y="115248"/>
                  </a:lnTo>
                  <a:lnTo>
                    <a:pt x="33425" y="121239"/>
                  </a:lnTo>
                  <a:lnTo>
                    <a:pt x="54064" y="134130"/>
                  </a:lnTo>
                  <a:lnTo>
                    <a:pt x="63307" y="142008"/>
                  </a:lnTo>
                  <a:lnTo>
                    <a:pt x="71807" y="150766"/>
                  </a:lnTo>
                  <a:lnTo>
                    <a:pt x="79810" y="160110"/>
                  </a:lnTo>
                  <a:lnTo>
                    <a:pt x="83977" y="169846"/>
                  </a:lnTo>
                  <a:lnTo>
                    <a:pt x="85587" y="179842"/>
                  </a:lnTo>
                  <a:lnTo>
                    <a:pt x="85491" y="190012"/>
                  </a:lnTo>
                  <a:lnTo>
                    <a:pt x="84259" y="200298"/>
                  </a:lnTo>
                  <a:lnTo>
                    <a:pt x="82269" y="210661"/>
                  </a:lnTo>
                  <a:lnTo>
                    <a:pt x="79773" y="221076"/>
                  </a:lnTo>
                  <a:lnTo>
                    <a:pt x="74604" y="229187"/>
                  </a:lnTo>
                  <a:lnTo>
                    <a:pt x="67651" y="235764"/>
                  </a:lnTo>
                  <a:lnTo>
                    <a:pt x="22194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143933" y="1388323"/>
              <a:ext cx="21037" cy="199835"/>
            </a:xfrm>
            <a:custGeom>
              <a:avLst/>
              <a:gdLst/>
              <a:ahLst/>
              <a:cxnLst/>
              <a:rect l="0" t="0" r="0" b="0"/>
              <a:pathLst>
                <a:path w="21037" h="199835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7" y="45763"/>
                  </a:lnTo>
                  <a:lnTo>
                    <a:pt x="5584" y="58556"/>
                  </a:lnTo>
                  <a:lnTo>
                    <a:pt x="7229" y="71758"/>
                  </a:lnTo>
                  <a:lnTo>
                    <a:pt x="8325" y="85235"/>
                  </a:lnTo>
                  <a:lnTo>
                    <a:pt x="9056" y="98893"/>
                  </a:lnTo>
                  <a:lnTo>
                    <a:pt x="9868" y="129651"/>
                  </a:lnTo>
                  <a:lnTo>
                    <a:pt x="21036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091346" y="1445369"/>
              <a:ext cx="115694" cy="6060"/>
            </a:xfrm>
            <a:custGeom>
              <a:avLst/>
              <a:gdLst/>
              <a:ahLst/>
              <a:cxnLst/>
              <a:rect l="0" t="0" r="0" b="0"/>
              <a:pathLst>
                <a:path w="115694" h="6060">
                  <a:moveTo>
                    <a:pt x="0" y="6059"/>
                  </a:moveTo>
                  <a:lnTo>
                    <a:pt x="22333" y="476"/>
                  </a:lnTo>
                  <a:lnTo>
                    <a:pt x="33587" y="0"/>
                  </a:lnTo>
                  <a:lnTo>
                    <a:pt x="115693" y="60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364803" y="1388323"/>
              <a:ext cx="10518" cy="168282"/>
            </a:xfrm>
            <a:custGeom>
              <a:avLst/>
              <a:gdLst/>
              <a:ahLst/>
              <a:cxnLst/>
              <a:rect l="0" t="0" r="0" b="0"/>
              <a:pathLst>
                <a:path w="10518" h="168282">
                  <a:moveTo>
                    <a:pt x="0" y="0"/>
                  </a:moveTo>
                  <a:lnTo>
                    <a:pt x="0" y="69722"/>
                  </a:lnTo>
                  <a:lnTo>
                    <a:pt x="1168" y="85046"/>
                  </a:lnTo>
                  <a:lnTo>
                    <a:pt x="3116" y="98768"/>
                  </a:lnTo>
                  <a:lnTo>
                    <a:pt x="10517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391848" y="1356770"/>
              <a:ext cx="99167" cy="183807"/>
            </a:xfrm>
            <a:custGeom>
              <a:avLst/>
              <a:gdLst/>
              <a:ahLst/>
              <a:cxnLst/>
              <a:rect l="0" t="0" r="0" b="0"/>
              <a:pathLst>
                <a:path w="99167" h="183807">
                  <a:moveTo>
                    <a:pt x="36060" y="0"/>
                  </a:moveTo>
                  <a:lnTo>
                    <a:pt x="24894" y="16750"/>
                  </a:lnTo>
                  <a:lnTo>
                    <a:pt x="20436" y="26359"/>
                  </a:lnTo>
                  <a:lnTo>
                    <a:pt x="16295" y="37439"/>
                  </a:lnTo>
                  <a:lnTo>
                    <a:pt x="12366" y="49500"/>
                  </a:lnTo>
                  <a:lnTo>
                    <a:pt x="8577" y="63384"/>
                  </a:lnTo>
                  <a:lnTo>
                    <a:pt x="4884" y="78483"/>
                  </a:lnTo>
                  <a:lnTo>
                    <a:pt x="1252" y="94392"/>
                  </a:lnTo>
                  <a:lnTo>
                    <a:pt x="0" y="108504"/>
                  </a:lnTo>
                  <a:lnTo>
                    <a:pt x="334" y="121418"/>
                  </a:lnTo>
                  <a:lnTo>
                    <a:pt x="1725" y="133533"/>
                  </a:lnTo>
                  <a:lnTo>
                    <a:pt x="3821" y="145116"/>
                  </a:lnTo>
                  <a:lnTo>
                    <a:pt x="6387" y="156344"/>
                  </a:lnTo>
                  <a:lnTo>
                    <a:pt x="9267" y="167335"/>
                  </a:lnTo>
                  <a:lnTo>
                    <a:pt x="15861" y="174662"/>
                  </a:lnTo>
                  <a:lnTo>
                    <a:pt x="24932" y="179547"/>
                  </a:lnTo>
                  <a:lnTo>
                    <a:pt x="35653" y="182803"/>
                  </a:lnTo>
                  <a:lnTo>
                    <a:pt x="46306" y="183806"/>
                  </a:lnTo>
                  <a:lnTo>
                    <a:pt x="56914" y="183305"/>
                  </a:lnTo>
                  <a:lnTo>
                    <a:pt x="99166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385838" y="1241076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733747" y="1093830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006376" y="1030724"/>
            <a:ext cx="2766130" cy="715198"/>
            <a:chOff x="5006376" y="1030724"/>
            <a:chExt cx="2766130" cy="715198"/>
          </a:xfrm>
        </p:grpSpPr>
        <p:sp>
          <p:nvSpPr>
            <p:cNvPr id="71" name="Freeform 70"/>
            <p:cNvSpPr/>
            <p:nvPr/>
          </p:nvSpPr>
          <p:spPr>
            <a:xfrm>
              <a:off x="5006376" y="1372434"/>
              <a:ext cx="89370" cy="254855"/>
            </a:xfrm>
            <a:custGeom>
              <a:avLst/>
              <a:gdLst/>
              <a:ahLst/>
              <a:cxnLst/>
              <a:rect l="0" t="0" r="0" b="0"/>
              <a:pathLst>
                <a:path w="89370" h="254855">
                  <a:moveTo>
                    <a:pt x="42071" y="15889"/>
                  </a:moveTo>
                  <a:lnTo>
                    <a:pt x="12793" y="89084"/>
                  </a:lnTo>
                  <a:lnTo>
                    <a:pt x="8529" y="105587"/>
                  </a:lnTo>
                  <a:lnTo>
                    <a:pt x="5686" y="122432"/>
                  </a:lnTo>
                  <a:lnTo>
                    <a:pt x="3791" y="139506"/>
                  </a:lnTo>
                  <a:lnTo>
                    <a:pt x="2527" y="157900"/>
                  </a:lnTo>
                  <a:lnTo>
                    <a:pt x="1685" y="177174"/>
                  </a:lnTo>
                  <a:lnTo>
                    <a:pt x="1124" y="197035"/>
                  </a:lnTo>
                  <a:lnTo>
                    <a:pt x="1918" y="213782"/>
                  </a:lnTo>
                  <a:lnTo>
                    <a:pt x="3616" y="228452"/>
                  </a:lnTo>
                  <a:lnTo>
                    <a:pt x="5917" y="241739"/>
                  </a:lnTo>
                  <a:lnTo>
                    <a:pt x="10956" y="249427"/>
                  </a:lnTo>
                  <a:lnTo>
                    <a:pt x="17822" y="253385"/>
                  </a:lnTo>
                  <a:lnTo>
                    <a:pt x="25905" y="254854"/>
                  </a:lnTo>
                  <a:lnTo>
                    <a:pt x="33631" y="249991"/>
                  </a:lnTo>
                  <a:lnTo>
                    <a:pt x="41119" y="240905"/>
                  </a:lnTo>
                  <a:lnTo>
                    <a:pt x="48448" y="229005"/>
                  </a:lnTo>
                  <a:lnTo>
                    <a:pt x="55671" y="216397"/>
                  </a:lnTo>
                  <a:lnTo>
                    <a:pt x="69930" y="189923"/>
                  </a:lnTo>
                  <a:lnTo>
                    <a:pt x="74667" y="175151"/>
                  </a:lnTo>
                  <a:lnTo>
                    <a:pt x="77825" y="159459"/>
                  </a:lnTo>
                  <a:lnTo>
                    <a:pt x="79930" y="143155"/>
                  </a:lnTo>
                  <a:lnTo>
                    <a:pt x="82502" y="127611"/>
                  </a:lnTo>
                  <a:lnTo>
                    <a:pt x="85386" y="112574"/>
                  </a:lnTo>
                  <a:lnTo>
                    <a:pt x="88477" y="97875"/>
                  </a:lnTo>
                  <a:lnTo>
                    <a:pt x="89369" y="81064"/>
                  </a:lnTo>
                  <a:lnTo>
                    <a:pt x="88795" y="62845"/>
                  </a:lnTo>
                  <a:lnTo>
                    <a:pt x="87244" y="43687"/>
                  </a:lnTo>
                  <a:lnTo>
                    <a:pt x="83872" y="28578"/>
                  </a:lnTo>
                  <a:lnTo>
                    <a:pt x="79287" y="16167"/>
                  </a:lnTo>
                  <a:lnTo>
                    <a:pt x="73894" y="5557"/>
                  </a:lnTo>
                  <a:lnTo>
                    <a:pt x="66792" y="820"/>
                  </a:lnTo>
                  <a:lnTo>
                    <a:pt x="58552" y="0"/>
                  </a:lnTo>
                  <a:lnTo>
                    <a:pt x="49552" y="1790"/>
                  </a:lnTo>
                  <a:lnTo>
                    <a:pt x="41215" y="7658"/>
                  </a:lnTo>
                  <a:lnTo>
                    <a:pt x="33320" y="16245"/>
                  </a:lnTo>
                  <a:lnTo>
                    <a:pt x="0" y="579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238020" y="1199006"/>
              <a:ext cx="31297" cy="326046"/>
            </a:xfrm>
            <a:custGeom>
              <a:avLst/>
              <a:gdLst/>
              <a:ahLst/>
              <a:cxnLst/>
              <a:rect l="0" t="0" r="0" b="0"/>
              <a:pathLst>
                <a:path w="31297" h="326046">
                  <a:moveTo>
                    <a:pt x="20779" y="0"/>
                  </a:moveTo>
                  <a:lnTo>
                    <a:pt x="9612" y="11167"/>
                  </a:lnTo>
                  <a:lnTo>
                    <a:pt x="6323" y="19131"/>
                  </a:lnTo>
                  <a:lnTo>
                    <a:pt x="4129" y="29114"/>
                  </a:lnTo>
                  <a:lnTo>
                    <a:pt x="2667" y="40445"/>
                  </a:lnTo>
                  <a:lnTo>
                    <a:pt x="1693" y="52673"/>
                  </a:lnTo>
                  <a:lnTo>
                    <a:pt x="1043" y="65499"/>
                  </a:lnTo>
                  <a:lnTo>
                    <a:pt x="610" y="78725"/>
                  </a:lnTo>
                  <a:lnTo>
                    <a:pt x="0" y="136422"/>
                  </a:lnTo>
                  <a:lnTo>
                    <a:pt x="1083" y="155222"/>
                  </a:lnTo>
                  <a:lnTo>
                    <a:pt x="2974" y="172430"/>
                  </a:lnTo>
                  <a:lnTo>
                    <a:pt x="5403" y="188577"/>
                  </a:lnTo>
                  <a:lnTo>
                    <a:pt x="8191" y="204015"/>
                  </a:lnTo>
                  <a:lnTo>
                    <a:pt x="11218" y="218982"/>
                  </a:lnTo>
                  <a:lnTo>
                    <a:pt x="14405" y="233635"/>
                  </a:lnTo>
                  <a:lnTo>
                    <a:pt x="16529" y="249246"/>
                  </a:lnTo>
                  <a:lnTo>
                    <a:pt x="17946" y="265497"/>
                  </a:lnTo>
                  <a:lnTo>
                    <a:pt x="31296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164140" y="1430393"/>
              <a:ext cx="115695" cy="1"/>
            </a:xfrm>
            <a:custGeom>
              <a:avLst/>
              <a:gdLst/>
              <a:ahLst/>
              <a:cxnLst/>
              <a:rect l="0" t="0" r="0" b="0"/>
              <a:pathLst>
                <a:path w="115695" h="1">
                  <a:moveTo>
                    <a:pt x="0" y="0"/>
                  </a:move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549946" y="1337423"/>
              <a:ext cx="119040" cy="177112"/>
            </a:xfrm>
            <a:custGeom>
              <a:avLst/>
              <a:gdLst/>
              <a:ahLst/>
              <a:cxnLst/>
              <a:rect l="0" t="0" r="0" b="0"/>
              <a:pathLst>
                <a:path w="119040" h="177112">
                  <a:moveTo>
                    <a:pt x="66451" y="19347"/>
                  </a:moveTo>
                  <a:lnTo>
                    <a:pt x="60868" y="2596"/>
                  </a:lnTo>
                  <a:lnTo>
                    <a:pt x="55717" y="0"/>
                  </a:lnTo>
                  <a:lnTo>
                    <a:pt x="48777" y="605"/>
                  </a:lnTo>
                  <a:lnTo>
                    <a:pt x="40645" y="3347"/>
                  </a:lnTo>
                  <a:lnTo>
                    <a:pt x="34055" y="11017"/>
                  </a:lnTo>
                  <a:lnTo>
                    <a:pt x="28493" y="21974"/>
                  </a:lnTo>
                  <a:lnTo>
                    <a:pt x="23616" y="35122"/>
                  </a:lnTo>
                  <a:lnTo>
                    <a:pt x="19197" y="49730"/>
                  </a:lnTo>
                  <a:lnTo>
                    <a:pt x="15082" y="65312"/>
                  </a:lnTo>
                  <a:lnTo>
                    <a:pt x="7393" y="98207"/>
                  </a:lnTo>
                  <a:lnTo>
                    <a:pt x="80" y="132304"/>
                  </a:lnTo>
                  <a:lnTo>
                    <a:pt x="0" y="146071"/>
                  </a:lnTo>
                  <a:lnTo>
                    <a:pt x="2284" y="157586"/>
                  </a:lnTo>
                  <a:lnTo>
                    <a:pt x="6143" y="167600"/>
                  </a:lnTo>
                  <a:lnTo>
                    <a:pt x="11054" y="171939"/>
                  </a:lnTo>
                  <a:lnTo>
                    <a:pt x="16664" y="172494"/>
                  </a:lnTo>
                  <a:lnTo>
                    <a:pt x="22742" y="170527"/>
                  </a:lnTo>
                  <a:lnTo>
                    <a:pt x="29132" y="163373"/>
                  </a:lnTo>
                  <a:lnTo>
                    <a:pt x="35728" y="152760"/>
                  </a:lnTo>
                  <a:lnTo>
                    <a:pt x="42463" y="139842"/>
                  </a:lnTo>
                  <a:lnTo>
                    <a:pt x="48122" y="127724"/>
                  </a:lnTo>
                  <a:lnTo>
                    <a:pt x="53063" y="116139"/>
                  </a:lnTo>
                  <a:lnTo>
                    <a:pt x="57526" y="104910"/>
                  </a:lnTo>
                  <a:lnTo>
                    <a:pt x="62838" y="92750"/>
                  </a:lnTo>
                  <a:lnTo>
                    <a:pt x="74973" y="66773"/>
                  </a:lnTo>
                  <a:lnTo>
                    <a:pt x="77975" y="63819"/>
                  </a:lnTo>
                  <a:lnTo>
                    <a:pt x="78809" y="67693"/>
                  </a:lnTo>
                  <a:lnTo>
                    <a:pt x="78195" y="76119"/>
                  </a:lnTo>
                  <a:lnTo>
                    <a:pt x="77786" y="86410"/>
                  </a:lnTo>
                  <a:lnTo>
                    <a:pt x="77332" y="110311"/>
                  </a:lnTo>
                  <a:lnTo>
                    <a:pt x="79548" y="120891"/>
                  </a:lnTo>
                  <a:lnTo>
                    <a:pt x="83363" y="130282"/>
                  </a:lnTo>
                  <a:lnTo>
                    <a:pt x="88243" y="138880"/>
                  </a:lnTo>
                  <a:lnTo>
                    <a:pt x="93834" y="146949"/>
                  </a:lnTo>
                  <a:lnTo>
                    <a:pt x="99899" y="154666"/>
                  </a:lnTo>
                  <a:lnTo>
                    <a:pt x="119039" y="1771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026584" y="1335735"/>
              <a:ext cx="42071" cy="410187"/>
            </a:xfrm>
            <a:custGeom>
              <a:avLst/>
              <a:gdLst/>
              <a:ahLst/>
              <a:cxnLst/>
              <a:rect l="0" t="0" r="0" b="0"/>
              <a:pathLst>
                <a:path w="42071" h="410187">
                  <a:moveTo>
                    <a:pt x="0" y="0"/>
                  </a:moveTo>
                  <a:lnTo>
                    <a:pt x="0" y="27917"/>
                  </a:lnTo>
                  <a:lnTo>
                    <a:pt x="1168" y="41983"/>
                  </a:lnTo>
                  <a:lnTo>
                    <a:pt x="3116" y="57204"/>
                  </a:lnTo>
                  <a:lnTo>
                    <a:pt x="5583" y="73195"/>
                  </a:lnTo>
                  <a:lnTo>
                    <a:pt x="11441" y="106544"/>
                  </a:lnTo>
                  <a:lnTo>
                    <a:pt x="14639" y="123617"/>
                  </a:lnTo>
                  <a:lnTo>
                    <a:pt x="16771" y="140842"/>
                  </a:lnTo>
                  <a:lnTo>
                    <a:pt x="18192" y="158169"/>
                  </a:lnTo>
                  <a:lnTo>
                    <a:pt x="19139" y="175563"/>
                  </a:lnTo>
                  <a:lnTo>
                    <a:pt x="20940" y="194171"/>
                  </a:lnTo>
                  <a:lnTo>
                    <a:pt x="23308" y="213588"/>
                  </a:lnTo>
                  <a:lnTo>
                    <a:pt x="26057" y="233544"/>
                  </a:lnTo>
                  <a:lnTo>
                    <a:pt x="27889" y="251523"/>
                  </a:lnTo>
                  <a:lnTo>
                    <a:pt x="29110" y="268183"/>
                  </a:lnTo>
                  <a:lnTo>
                    <a:pt x="29924" y="283965"/>
                  </a:lnTo>
                  <a:lnTo>
                    <a:pt x="30829" y="313965"/>
                  </a:lnTo>
                  <a:lnTo>
                    <a:pt x="31070" y="328509"/>
                  </a:lnTo>
                  <a:lnTo>
                    <a:pt x="32400" y="341711"/>
                  </a:lnTo>
                  <a:lnTo>
                    <a:pt x="34455" y="354019"/>
                  </a:lnTo>
                  <a:lnTo>
                    <a:pt x="42070" y="4101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995030" y="1327545"/>
              <a:ext cx="149753" cy="155437"/>
            </a:xfrm>
            <a:custGeom>
              <a:avLst/>
              <a:gdLst/>
              <a:ahLst/>
              <a:cxnLst/>
              <a:rect l="0" t="0" r="0" b="0"/>
              <a:pathLst>
                <a:path w="149753" h="155437">
                  <a:moveTo>
                    <a:pt x="0" y="29225"/>
                  </a:moveTo>
                  <a:lnTo>
                    <a:pt x="16751" y="18058"/>
                  </a:lnTo>
                  <a:lnTo>
                    <a:pt x="25191" y="13600"/>
                  </a:lnTo>
                  <a:lnTo>
                    <a:pt x="34324" y="9459"/>
                  </a:lnTo>
                  <a:lnTo>
                    <a:pt x="43918" y="5530"/>
                  </a:lnTo>
                  <a:lnTo>
                    <a:pt x="56157" y="2911"/>
                  </a:lnTo>
                  <a:lnTo>
                    <a:pt x="70159" y="1164"/>
                  </a:lnTo>
                  <a:lnTo>
                    <a:pt x="85338" y="0"/>
                  </a:lnTo>
                  <a:lnTo>
                    <a:pt x="100131" y="393"/>
                  </a:lnTo>
                  <a:lnTo>
                    <a:pt x="114668" y="1823"/>
                  </a:lnTo>
                  <a:lnTo>
                    <a:pt x="129033" y="3945"/>
                  </a:lnTo>
                  <a:lnTo>
                    <a:pt x="138611" y="11203"/>
                  </a:lnTo>
                  <a:lnTo>
                    <a:pt x="144995" y="21885"/>
                  </a:lnTo>
                  <a:lnTo>
                    <a:pt x="149251" y="34849"/>
                  </a:lnTo>
                  <a:lnTo>
                    <a:pt x="149752" y="48166"/>
                  </a:lnTo>
                  <a:lnTo>
                    <a:pt x="147748" y="61719"/>
                  </a:lnTo>
                  <a:lnTo>
                    <a:pt x="144075" y="75429"/>
                  </a:lnTo>
                  <a:lnTo>
                    <a:pt x="139290" y="86906"/>
                  </a:lnTo>
                  <a:lnTo>
                    <a:pt x="133761" y="96894"/>
                  </a:lnTo>
                  <a:lnTo>
                    <a:pt x="127739" y="105890"/>
                  </a:lnTo>
                  <a:lnTo>
                    <a:pt x="121386" y="114225"/>
                  </a:lnTo>
                  <a:lnTo>
                    <a:pt x="114815" y="122119"/>
                  </a:lnTo>
                  <a:lnTo>
                    <a:pt x="73624" y="1554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227880" y="1344224"/>
              <a:ext cx="121864" cy="193641"/>
            </a:xfrm>
            <a:custGeom>
              <a:avLst/>
              <a:gdLst/>
              <a:ahLst/>
              <a:cxnLst/>
              <a:rect l="0" t="0" r="0" b="0"/>
              <a:pathLst>
                <a:path w="121864" h="193641">
                  <a:moveTo>
                    <a:pt x="9055" y="65134"/>
                  </a:moveTo>
                  <a:lnTo>
                    <a:pt x="3472" y="93051"/>
                  </a:lnTo>
                  <a:lnTo>
                    <a:pt x="1827" y="105949"/>
                  </a:lnTo>
                  <a:lnTo>
                    <a:pt x="731" y="119222"/>
                  </a:lnTo>
                  <a:lnTo>
                    <a:pt x="0" y="132745"/>
                  </a:lnTo>
                  <a:lnTo>
                    <a:pt x="1850" y="146435"/>
                  </a:lnTo>
                  <a:lnTo>
                    <a:pt x="5420" y="160237"/>
                  </a:lnTo>
                  <a:lnTo>
                    <a:pt x="10138" y="174112"/>
                  </a:lnTo>
                  <a:lnTo>
                    <a:pt x="17957" y="183362"/>
                  </a:lnTo>
                  <a:lnTo>
                    <a:pt x="27845" y="189529"/>
                  </a:lnTo>
                  <a:lnTo>
                    <a:pt x="39111" y="193640"/>
                  </a:lnTo>
                  <a:lnTo>
                    <a:pt x="50128" y="192875"/>
                  </a:lnTo>
                  <a:lnTo>
                    <a:pt x="60978" y="188859"/>
                  </a:lnTo>
                  <a:lnTo>
                    <a:pt x="71717" y="182676"/>
                  </a:lnTo>
                  <a:lnTo>
                    <a:pt x="81214" y="172711"/>
                  </a:lnTo>
                  <a:lnTo>
                    <a:pt x="89882" y="160224"/>
                  </a:lnTo>
                  <a:lnTo>
                    <a:pt x="97998" y="146057"/>
                  </a:lnTo>
                  <a:lnTo>
                    <a:pt x="104578" y="133106"/>
                  </a:lnTo>
                  <a:lnTo>
                    <a:pt x="110133" y="120966"/>
                  </a:lnTo>
                  <a:lnTo>
                    <a:pt x="115005" y="109367"/>
                  </a:lnTo>
                  <a:lnTo>
                    <a:pt x="118253" y="95791"/>
                  </a:lnTo>
                  <a:lnTo>
                    <a:pt x="120419" y="80898"/>
                  </a:lnTo>
                  <a:lnTo>
                    <a:pt x="121863" y="65125"/>
                  </a:lnTo>
                  <a:lnTo>
                    <a:pt x="120487" y="51105"/>
                  </a:lnTo>
                  <a:lnTo>
                    <a:pt x="117234" y="38252"/>
                  </a:lnTo>
                  <a:lnTo>
                    <a:pt x="112727" y="26177"/>
                  </a:lnTo>
                  <a:lnTo>
                    <a:pt x="106217" y="16959"/>
                  </a:lnTo>
                  <a:lnTo>
                    <a:pt x="98371" y="9645"/>
                  </a:lnTo>
                  <a:lnTo>
                    <a:pt x="89634" y="3600"/>
                  </a:lnTo>
                  <a:lnTo>
                    <a:pt x="80304" y="739"/>
                  </a:lnTo>
                  <a:lnTo>
                    <a:pt x="70578" y="0"/>
                  </a:lnTo>
                  <a:lnTo>
                    <a:pt x="30091" y="125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415735" y="1388323"/>
              <a:ext cx="31553" cy="315529"/>
            </a:xfrm>
            <a:custGeom>
              <a:avLst/>
              <a:gdLst/>
              <a:ahLst/>
              <a:cxnLst/>
              <a:rect l="0" t="0" r="0" b="0"/>
              <a:pathLst>
                <a:path w="31553" h="315529">
                  <a:moveTo>
                    <a:pt x="0" y="0"/>
                  </a:moveTo>
                  <a:lnTo>
                    <a:pt x="0" y="107949"/>
                  </a:lnTo>
                  <a:lnTo>
                    <a:pt x="1168" y="121048"/>
                  </a:lnTo>
                  <a:lnTo>
                    <a:pt x="3116" y="133286"/>
                  </a:lnTo>
                  <a:lnTo>
                    <a:pt x="5583" y="144951"/>
                  </a:lnTo>
                  <a:lnTo>
                    <a:pt x="7227" y="157402"/>
                  </a:lnTo>
                  <a:lnTo>
                    <a:pt x="8324" y="170378"/>
                  </a:lnTo>
                  <a:lnTo>
                    <a:pt x="9055" y="183702"/>
                  </a:lnTo>
                  <a:lnTo>
                    <a:pt x="10711" y="196091"/>
                  </a:lnTo>
                  <a:lnTo>
                    <a:pt x="12984" y="207856"/>
                  </a:lnTo>
                  <a:lnTo>
                    <a:pt x="15667" y="219206"/>
                  </a:lnTo>
                  <a:lnTo>
                    <a:pt x="17456" y="232615"/>
                  </a:lnTo>
                  <a:lnTo>
                    <a:pt x="18649" y="247398"/>
                  </a:lnTo>
                  <a:lnTo>
                    <a:pt x="31552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373664" y="1350710"/>
              <a:ext cx="134918" cy="163825"/>
            </a:xfrm>
            <a:custGeom>
              <a:avLst/>
              <a:gdLst/>
              <a:ahLst/>
              <a:cxnLst/>
              <a:rect l="0" t="0" r="0" b="0"/>
              <a:pathLst>
                <a:path w="134918" h="163825">
                  <a:moveTo>
                    <a:pt x="0" y="6060"/>
                  </a:moveTo>
                  <a:lnTo>
                    <a:pt x="16750" y="476"/>
                  </a:lnTo>
                  <a:lnTo>
                    <a:pt x="26359" y="0"/>
                  </a:lnTo>
                  <a:lnTo>
                    <a:pt x="37439" y="851"/>
                  </a:lnTo>
                  <a:lnTo>
                    <a:pt x="49500" y="2587"/>
                  </a:lnTo>
                  <a:lnTo>
                    <a:pt x="62216" y="4913"/>
                  </a:lnTo>
                  <a:lnTo>
                    <a:pt x="75367" y="7633"/>
                  </a:lnTo>
                  <a:lnTo>
                    <a:pt x="88810" y="10614"/>
                  </a:lnTo>
                  <a:lnTo>
                    <a:pt x="101277" y="14939"/>
                  </a:lnTo>
                  <a:lnTo>
                    <a:pt x="113094" y="20160"/>
                  </a:lnTo>
                  <a:lnTo>
                    <a:pt x="124478" y="25977"/>
                  </a:lnTo>
                  <a:lnTo>
                    <a:pt x="130899" y="35699"/>
                  </a:lnTo>
                  <a:lnTo>
                    <a:pt x="134011" y="48023"/>
                  </a:lnTo>
                  <a:lnTo>
                    <a:pt x="134917" y="62082"/>
                  </a:lnTo>
                  <a:lnTo>
                    <a:pt x="133184" y="73792"/>
                  </a:lnTo>
                  <a:lnTo>
                    <a:pt x="129691" y="83936"/>
                  </a:lnTo>
                  <a:lnTo>
                    <a:pt x="125025" y="93036"/>
                  </a:lnTo>
                  <a:lnTo>
                    <a:pt x="118409" y="103777"/>
                  </a:lnTo>
                  <a:lnTo>
                    <a:pt x="110492" y="115612"/>
                  </a:lnTo>
                  <a:lnTo>
                    <a:pt x="101708" y="128177"/>
                  </a:lnTo>
                  <a:lnTo>
                    <a:pt x="92347" y="137722"/>
                  </a:lnTo>
                  <a:lnTo>
                    <a:pt x="82600" y="145254"/>
                  </a:lnTo>
                  <a:lnTo>
                    <a:pt x="52588" y="1638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584016" y="1325217"/>
              <a:ext cx="157765" cy="166300"/>
            </a:xfrm>
            <a:custGeom>
              <a:avLst/>
              <a:gdLst/>
              <a:ahLst/>
              <a:cxnLst/>
              <a:rect l="0" t="0" r="0" b="0"/>
              <a:pathLst>
                <a:path w="157765" h="166300">
                  <a:moveTo>
                    <a:pt x="0" y="0"/>
                  </a:moveTo>
                  <a:lnTo>
                    <a:pt x="0" y="58556"/>
                  </a:lnTo>
                  <a:lnTo>
                    <a:pt x="1169" y="74096"/>
                  </a:lnTo>
                  <a:lnTo>
                    <a:pt x="3117" y="91468"/>
                  </a:lnTo>
                  <a:lnTo>
                    <a:pt x="5584" y="110061"/>
                  </a:lnTo>
                  <a:lnTo>
                    <a:pt x="8397" y="127130"/>
                  </a:lnTo>
                  <a:lnTo>
                    <a:pt x="11441" y="143185"/>
                  </a:lnTo>
                  <a:lnTo>
                    <a:pt x="14639" y="158562"/>
                  </a:lnTo>
                  <a:lnTo>
                    <a:pt x="19108" y="165308"/>
                  </a:lnTo>
                  <a:lnTo>
                    <a:pt x="24426" y="166299"/>
                  </a:lnTo>
                  <a:lnTo>
                    <a:pt x="30308" y="163454"/>
                  </a:lnTo>
                  <a:lnTo>
                    <a:pt x="35397" y="158051"/>
                  </a:lnTo>
                  <a:lnTo>
                    <a:pt x="39959" y="150944"/>
                  </a:lnTo>
                  <a:lnTo>
                    <a:pt x="44169" y="142699"/>
                  </a:lnTo>
                  <a:lnTo>
                    <a:pt x="49313" y="131360"/>
                  </a:lnTo>
                  <a:lnTo>
                    <a:pt x="61261" y="103179"/>
                  </a:lnTo>
                  <a:lnTo>
                    <a:pt x="66550" y="89821"/>
                  </a:lnTo>
                  <a:lnTo>
                    <a:pt x="75544" y="65630"/>
                  </a:lnTo>
                  <a:lnTo>
                    <a:pt x="80746" y="54271"/>
                  </a:lnTo>
                  <a:lnTo>
                    <a:pt x="86552" y="43192"/>
                  </a:lnTo>
                  <a:lnTo>
                    <a:pt x="92760" y="32301"/>
                  </a:lnTo>
                  <a:lnTo>
                    <a:pt x="96899" y="29714"/>
                  </a:lnTo>
                  <a:lnTo>
                    <a:pt x="99658" y="32664"/>
                  </a:lnTo>
                  <a:lnTo>
                    <a:pt x="101497" y="39306"/>
                  </a:lnTo>
                  <a:lnTo>
                    <a:pt x="101554" y="48407"/>
                  </a:lnTo>
                  <a:lnTo>
                    <a:pt x="100424" y="59150"/>
                  </a:lnTo>
                  <a:lnTo>
                    <a:pt x="98503" y="70986"/>
                  </a:lnTo>
                  <a:lnTo>
                    <a:pt x="98390" y="82383"/>
                  </a:lnTo>
                  <a:lnTo>
                    <a:pt x="99483" y="93486"/>
                  </a:lnTo>
                  <a:lnTo>
                    <a:pt x="101381" y="104395"/>
                  </a:lnTo>
                  <a:lnTo>
                    <a:pt x="104983" y="114004"/>
                  </a:lnTo>
                  <a:lnTo>
                    <a:pt x="109722" y="122748"/>
                  </a:lnTo>
                  <a:lnTo>
                    <a:pt x="157764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846956" y="1135900"/>
              <a:ext cx="31554" cy="368117"/>
            </a:xfrm>
            <a:custGeom>
              <a:avLst/>
              <a:gdLst/>
              <a:ahLst/>
              <a:cxnLst/>
              <a:rect l="0" t="0" r="0" b="0"/>
              <a:pathLst>
                <a:path w="31554" h="368117">
                  <a:moveTo>
                    <a:pt x="0" y="0"/>
                  </a:moveTo>
                  <a:lnTo>
                    <a:pt x="0" y="75307"/>
                  </a:lnTo>
                  <a:lnTo>
                    <a:pt x="1169" y="93443"/>
                  </a:lnTo>
                  <a:lnTo>
                    <a:pt x="3116" y="110209"/>
                  </a:lnTo>
                  <a:lnTo>
                    <a:pt x="5583" y="126061"/>
                  </a:lnTo>
                  <a:lnTo>
                    <a:pt x="7228" y="142472"/>
                  </a:lnTo>
                  <a:lnTo>
                    <a:pt x="8324" y="159255"/>
                  </a:lnTo>
                  <a:lnTo>
                    <a:pt x="9543" y="192317"/>
                  </a:lnTo>
                  <a:lnTo>
                    <a:pt x="10085" y="222593"/>
                  </a:lnTo>
                  <a:lnTo>
                    <a:pt x="11398" y="237210"/>
                  </a:lnTo>
                  <a:lnTo>
                    <a:pt x="13441" y="251630"/>
                  </a:lnTo>
                  <a:lnTo>
                    <a:pt x="15973" y="265918"/>
                  </a:lnTo>
                  <a:lnTo>
                    <a:pt x="17660" y="281286"/>
                  </a:lnTo>
                  <a:lnTo>
                    <a:pt x="18786" y="297374"/>
                  </a:lnTo>
                  <a:lnTo>
                    <a:pt x="31553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943880" y="1272401"/>
              <a:ext cx="134464" cy="242134"/>
            </a:xfrm>
            <a:custGeom>
              <a:avLst/>
              <a:gdLst/>
              <a:ahLst/>
              <a:cxnLst/>
              <a:rect l="0" t="0" r="0" b="0"/>
              <a:pathLst>
                <a:path w="134464" h="242134">
                  <a:moveTo>
                    <a:pt x="71358" y="21263"/>
                  </a:moveTo>
                  <a:lnTo>
                    <a:pt x="54607" y="32430"/>
                  </a:lnTo>
                  <a:lnTo>
                    <a:pt x="47336" y="41562"/>
                  </a:lnTo>
                  <a:lnTo>
                    <a:pt x="40151" y="53494"/>
                  </a:lnTo>
                  <a:lnTo>
                    <a:pt x="33024" y="67291"/>
                  </a:lnTo>
                  <a:lnTo>
                    <a:pt x="27104" y="79996"/>
                  </a:lnTo>
                  <a:lnTo>
                    <a:pt x="21989" y="91971"/>
                  </a:lnTo>
                  <a:lnTo>
                    <a:pt x="17410" y="103460"/>
                  </a:lnTo>
                  <a:lnTo>
                    <a:pt x="13189" y="116963"/>
                  </a:lnTo>
                  <a:lnTo>
                    <a:pt x="9206" y="131808"/>
                  </a:lnTo>
                  <a:lnTo>
                    <a:pt x="5382" y="147548"/>
                  </a:lnTo>
                  <a:lnTo>
                    <a:pt x="2833" y="162715"/>
                  </a:lnTo>
                  <a:lnTo>
                    <a:pt x="1134" y="177502"/>
                  </a:lnTo>
                  <a:lnTo>
                    <a:pt x="0" y="192034"/>
                  </a:lnTo>
                  <a:lnTo>
                    <a:pt x="2751" y="200553"/>
                  </a:lnTo>
                  <a:lnTo>
                    <a:pt x="8091" y="205064"/>
                  </a:lnTo>
                  <a:lnTo>
                    <a:pt x="15156" y="206902"/>
                  </a:lnTo>
                  <a:lnTo>
                    <a:pt x="21035" y="204622"/>
                  </a:lnTo>
                  <a:lnTo>
                    <a:pt x="26123" y="199597"/>
                  </a:lnTo>
                  <a:lnTo>
                    <a:pt x="30684" y="192740"/>
                  </a:lnTo>
                  <a:lnTo>
                    <a:pt x="34893" y="184663"/>
                  </a:lnTo>
                  <a:lnTo>
                    <a:pt x="38867" y="175773"/>
                  </a:lnTo>
                  <a:lnTo>
                    <a:pt x="59226" y="125147"/>
                  </a:lnTo>
                  <a:lnTo>
                    <a:pt x="69082" y="98986"/>
                  </a:lnTo>
                  <a:lnTo>
                    <a:pt x="73346" y="87102"/>
                  </a:lnTo>
                  <a:lnTo>
                    <a:pt x="77358" y="73336"/>
                  </a:lnTo>
                  <a:lnTo>
                    <a:pt x="81201" y="58316"/>
                  </a:lnTo>
                  <a:lnTo>
                    <a:pt x="84932" y="42459"/>
                  </a:lnTo>
                  <a:lnTo>
                    <a:pt x="88587" y="28382"/>
                  </a:lnTo>
                  <a:lnTo>
                    <a:pt x="92193" y="15491"/>
                  </a:lnTo>
                  <a:lnTo>
                    <a:pt x="95765" y="3392"/>
                  </a:lnTo>
                  <a:lnTo>
                    <a:pt x="98147" y="0"/>
                  </a:lnTo>
                  <a:lnTo>
                    <a:pt x="99735" y="2413"/>
                  </a:lnTo>
                  <a:lnTo>
                    <a:pt x="100793" y="8696"/>
                  </a:lnTo>
                  <a:lnTo>
                    <a:pt x="100330" y="16391"/>
                  </a:lnTo>
                  <a:lnTo>
                    <a:pt x="98853" y="25027"/>
                  </a:lnTo>
                  <a:lnTo>
                    <a:pt x="96700" y="34290"/>
                  </a:lnTo>
                  <a:lnTo>
                    <a:pt x="95264" y="46308"/>
                  </a:lnTo>
                  <a:lnTo>
                    <a:pt x="94307" y="60164"/>
                  </a:lnTo>
                  <a:lnTo>
                    <a:pt x="93669" y="75244"/>
                  </a:lnTo>
                  <a:lnTo>
                    <a:pt x="92075" y="88803"/>
                  </a:lnTo>
                  <a:lnTo>
                    <a:pt x="89844" y="101348"/>
                  </a:lnTo>
                  <a:lnTo>
                    <a:pt x="87187" y="113218"/>
                  </a:lnTo>
                  <a:lnTo>
                    <a:pt x="86585" y="124637"/>
                  </a:lnTo>
                  <a:lnTo>
                    <a:pt x="87352" y="135755"/>
                  </a:lnTo>
                  <a:lnTo>
                    <a:pt x="89033" y="146673"/>
                  </a:lnTo>
                  <a:lnTo>
                    <a:pt x="91321" y="158626"/>
                  </a:lnTo>
                  <a:lnTo>
                    <a:pt x="96980" y="184373"/>
                  </a:lnTo>
                  <a:lnTo>
                    <a:pt x="101294" y="195446"/>
                  </a:lnTo>
                  <a:lnTo>
                    <a:pt x="106508" y="205165"/>
                  </a:lnTo>
                  <a:lnTo>
                    <a:pt x="134463" y="2421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204554" y="1220041"/>
              <a:ext cx="10519" cy="283976"/>
            </a:xfrm>
            <a:custGeom>
              <a:avLst/>
              <a:gdLst/>
              <a:ahLst/>
              <a:cxnLst/>
              <a:rect l="0" t="0" r="0" b="0"/>
              <a:pathLst>
                <a:path w="10519" h="283976">
                  <a:moveTo>
                    <a:pt x="0" y="0"/>
                  </a:moveTo>
                  <a:lnTo>
                    <a:pt x="0" y="87834"/>
                  </a:lnTo>
                  <a:lnTo>
                    <a:pt x="1168" y="105301"/>
                  </a:lnTo>
                  <a:lnTo>
                    <a:pt x="3116" y="121620"/>
                  </a:lnTo>
                  <a:lnTo>
                    <a:pt x="5584" y="137174"/>
                  </a:lnTo>
                  <a:lnTo>
                    <a:pt x="7229" y="154555"/>
                  </a:lnTo>
                  <a:lnTo>
                    <a:pt x="8325" y="173154"/>
                  </a:lnTo>
                  <a:lnTo>
                    <a:pt x="9544" y="210180"/>
                  </a:lnTo>
                  <a:lnTo>
                    <a:pt x="10518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173002" y="1335735"/>
              <a:ext cx="178800" cy="10518"/>
            </a:xfrm>
            <a:custGeom>
              <a:avLst/>
              <a:gdLst/>
              <a:ahLst/>
              <a:cxnLst/>
              <a:rect l="0" t="0" r="0" b="0"/>
              <a:pathLst>
                <a:path w="178800" h="10518">
                  <a:moveTo>
                    <a:pt x="0" y="10517"/>
                  </a:moveTo>
                  <a:lnTo>
                    <a:pt x="114561" y="10517"/>
                  </a:lnTo>
                  <a:lnTo>
                    <a:pt x="128962" y="9348"/>
                  </a:lnTo>
                  <a:lnTo>
                    <a:pt x="142069" y="7401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416369" y="1283147"/>
              <a:ext cx="30091" cy="252423"/>
            </a:xfrm>
            <a:custGeom>
              <a:avLst/>
              <a:gdLst/>
              <a:ahLst/>
              <a:cxnLst/>
              <a:rect l="0" t="0" r="0" b="0"/>
              <a:pathLst>
                <a:path w="30091" h="252423">
                  <a:moveTo>
                    <a:pt x="9055" y="0"/>
                  </a:moveTo>
                  <a:lnTo>
                    <a:pt x="3471" y="16750"/>
                  </a:lnTo>
                  <a:lnTo>
                    <a:pt x="1827" y="28696"/>
                  </a:lnTo>
                  <a:lnTo>
                    <a:pt x="731" y="43671"/>
                  </a:lnTo>
                  <a:lnTo>
                    <a:pt x="0" y="60667"/>
                  </a:lnTo>
                  <a:lnTo>
                    <a:pt x="681" y="75503"/>
                  </a:lnTo>
                  <a:lnTo>
                    <a:pt x="2304" y="88900"/>
                  </a:lnTo>
                  <a:lnTo>
                    <a:pt x="4554" y="101337"/>
                  </a:lnTo>
                  <a:lnTo>
                    <a:pt x="6054" y="116640"/>
                  </a:lnTo>
                  <a:lnTo>
                    <a:pt x="7055" y="133854"/>
                  </a:lnTo>
                  <a:lnTo>
                    <a:pt x="7722" y="152341"/>
                  </a:lnTo>
                  <a:lnTo>
                    <a:pt x="9335" y="168172"/>
                  </a:lnTo>
                  <a:lnTo>
                    <a:pt x="11579" y="182232"/>
                  </a:lnTo>
                  <a:lnTo>
                    <a:pt x="14244" y="195111"/>
                  </a:lnTo>
                  <a:lnTo>
                    <a:pt x="17188" y="207203"/>
                  </a:lnTo>
                  <a:lnTo>
                    <a:pt x="20321" y="218770"/>
                  </a:lnTo>
                  <a:lnTo>
                    <a:pt x="3009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521978" y="1325217"/>
              <a:ext cx="58897" cy="174531"/>
            </a:xfrm>
            <a:custGeom>
              <a:avLst/>
              <a:gdLst/>
              <a:ahLst/>
              <a:cxnLst/>
              <a:rect l="0" t="0" r="0" b="0"/>
              <a:pathLst>
                <a:path w="58897" h="174531">
                  <a:moveTo>
                    <a:pt x="19139" y="0"/>
                  </a:moveTo>
                  <a:lnTo>
                    <a:pt x="13556" y="16750"/>
                  </a:lnTo>
                  <a:lnTo>
                    <a:pt x="10743" y="27527"/>
                  </a:lnTo>
                  <a:lnTo>
                    <a:pt x="4501" y="55084"/>
                  </a:lnTo>
                  <a:lnTo>
                    <a:pt x="2368" y="71781"/>
                  </a:lnTo>
                  <a:lnTo>
                    <a:pt x="947" y="89924"/>
                  </a:lnTo>
                  <a:lnTo>
                    <a:pt x="0" y="109032"/>
                  </a:lnTo>
                  <a:lnTo>
                    <a:pt x="536" y="126444"/>
                  </a:lnTo>
                  <a:lnTo>
                    <a:pt x="2063" y="142727"/>
                  </a:lnTo>
                  <a:lnTo>
                    <a:pt x="4250" y="158257"/>
                  </a:lnTo>
                  <a:lnTo>
                    <a:pt x="9213" y="167442"/>
                  </a:lnTo>
                  <a:lnTo>
                    <a:pt x="16028" y="172396"/>
                  </a:lnTo>
                  <a:lnTo>
                    <a:pt x="24077" y="174530"/>
                  </a:lnTo>
                  <a:lnTo>
                    <a:pt x="30612" y="170110"/>
                  </a:lnTo>
                  <a:lnTo>
                    <a:pt x="36137" y="161320"/>
                  </a:lnTo>
                  <a:lnTo>
                    <a:pt x="40989" y="149617"/>
                  </a:lnTo>
                  <a:lnTo>
                    <a:pt x="45392" y="138309"/>
                  </a:lnTo>
                  <a:lnTo>
                    <a:pt x="53401" y="116396"/>
                  </a:lnTo>
                  <a:lnTo>
                    <a:pt x="56004" y="103307"/>
                  </a:lnTo>
                  <a:lnTo>
                    <a:pt x="57739" y="88738"/>
                  </a:lnTo>
                  <a:lnTo>
                    <a:pt x="58896" y="73182"/>
                  </a:lnTo>
                  <a:lnTo>
                    <a:pt x="58499" y="59306"/>
                  </a:lnTo>
                  <a:lnTo>
                    <a:pt x="57066" y="46549"/>
                  </a:lnTo>
                  <a:lnTo>
                    <a:pt x="54941" y="34538"/>
                  </a:lnTo>
                  <a:lnTo>
                    <a:pt x="48851" y="26531"/>
                  </a:lnTo>
                  <a:lnTo>
                    <a:pt x="40116" y="21193"/>
                  </a:lnTo>
                  <a:lnTo>
                    <a:pt x="8622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658273" y="1325217"/>
              <a:ext cx="114233" cy="220871"/>
            </a:xfrm>
            <a:custGeom>
              <a:avLst/>
              <a:gdLst/>
              <a:ahLst/>
              <a:cxnLst/>
              <a:rect l="0" t="0" r="0" b="0"/>
              <a:pathLst>
                <a:path w="114233" h="220871">
                  <a:moveTo>
                    <a:pt x="9056" y="0"/>
                  </a:moveTo>
                  <a:lnTo>
                    <a:pt x="9056" y="122588"/>
                  </a:lnTo>
                  <a:lnTo>
                    <a:pt x="7887" y="137819"/>
                  </a:lnTo>
                  <a:lnTo>
                    <a:pt x="5939" y="151479"/>
                  </a:lnTo>
                  <a:lnTo>
                    <a:pt x="3472" y="164092"/>
                  </a:lnTo>
                  <a:lnTo>
                    <a:pt x="1828" y="167826"/>
                  </a:lnTo>
                  <a:lnTo>
                    <a:pt x="731" y="165640"/>
                  </a:lnTo>
                  <a:lnTo>
                    <a:pt x="0" y="159509"/>
                  </a:lnTo>
                  <a:lnTo>
                    <a:pt x="681" y="148410"/>
                  </a:lnTo>
                  <a:lnTo>
                    <a:pt x="2304" y="133998"/>
                  </a:lnTo>
                  <a:lnTo>
                    <a:pt x="4555" y="117379"/>
                  </a:lnTo>
                  <a:lnTo>
                    <a:pt x="10172" y="83332"/>
                  </a:lnTo>
                  <a:lnTo>
                    <a:pt x="13306" y="66072"/>
                  </a:lnTo>
                  <a:lnTo>
                    <a:pt x="17732" y="51060"/>
                  </a:lnTo>
                  <a:lnTo>
                    <a:pt x="23020" y="37546"/>
                  </a:lnTo>
                  <a:lnTo>
                    <a:pt x="28883" y="25030"/>
                  </a:lnTo>
                  <a:lnTo>
                    <a:pt x="35129" y="21361"/>
                  </a:lnTo>
                  <a:lnTo>
                    <a:pt x="41630" y="23590"/>
                  </a:lnTo>
                  <a:lnTo>
                    <a:pt x="48301" y="29750"/>
                  </a:lnTo>
                  <a:lnTo>
                    <a:pt x="53918" y="40868"/>
                  </a:lnTo>
                  <a:lnTo>
                    <a:pt x="58830" y="55293"/>
                  </a:lnTo>
                  <a:lnTo>
                    <a:pt x="63274" y="71920"/>
                  </a:lnTo>
                  <a:lnTo>
                    <a:pt x="71328" y="99745"/>
                  </a:lnTo>
                  <a:lnTo>
                    <a:pt x="75112" y="112073"/>
                  </a:lnTo>
                  <a:lnTo>
                    <a:pt x="78803" y="126135"/>
                  </a:lnTo>
                  <a:lnTo>
                    <a:pt x="86020" y="157340"/>
                  </a:lnTo>
                  <a:lnTo>
                    <a:pt x="90750" y="171505"/>
                  </a:lnTo>
                  <a:lnTo>
                    <a:pt x="96240" y="184454"/>
                  </a:lnTo>
                  <a:lnTo>
                    <a:pt x="114232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404389" y="1030724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749691" y="2952785"/>
            <a:ext cx="3350517" cy="570611"/>
            <a:chOff x="2749691" y="2952785"/>
            <a:chExt cx="3350517" cy="570611"/>
          </a:xfrm>
        </p:grpSpPr>
        <p:sp>
          <p:nvSpPr>
            <p:cNvPr id="90" name="Freeform 89"/>
            <p:cNvSpPr/>
            <p:nvPr/>
          </p:nvSpPr>
          <p:spPr>
            <a:xfrm>
              <a:off x="2749691" y="3036639"/>
              <a:ext cx="237307" cy="181747"/>
            </a:xfrm>
            <a:custGeom>
              <a:avLst/>
              <a:gdLst/>
              <a:ahLst/>
              <a:cxnLst/>
              <a:rect l="0" t="0" r="0" b="0"/>
              <a:pathLst>
                <a:path w="237307" h="181747">
                  <a:moveTo>
                    <a:pt x="184719" y="76570"/>
                  </a:moveTo>
                  <a:lnTo>
                    <a:pt x="184719" y="48653"/>
                  </a:lnTo>
                  <a:lnTo>
                    <a:pt x="182381" y="38092"/>
                  </a:lnTo>
                  <a:lnTo>
                    <a:pt x="178486" y="28714"/>
                  </a:lnTo>
                  <a:lnTo>
                    <a:pt x="173552" y="20125"/>
                  </a:lnTo>
                  <a:lnTo>
                    <a:pt x="165588" y="13230"/>
                  </a:lnTo>
                  <a:lnTo>
                    <a:pt x="155604" y="7465"/>
                  </a:lnTo>
                  <a:lnTo>
                    <a:pt x="144274" y="2453"/>
                  </a:lnTo>
                  <a:lnTo>
                    <a:pt x="133214" y="280"/>
                  </a:lnTo>
                  <a:lnTo>
                    <a:pt x="122336" y="0"/>
                  </a:lnTo>
                  <a:lnTo>
                    <a:pt x="111577" y="982"/>
                  </a:lnTo>
                  <a:lnTo>
                    <a:pt x="98562" y="5143"/>
                  </a:lnTo>
                  <a:lnTo>
                    <a:pt x="84042" y="11423"/>
                  </a:lnTo>
                  <a:lnTo>
                    <a:pt x="68518" y="19115"/>
                  </a:lnTo>
                  <a:lnTo>
                    <a:pt x="55832" y="26580"/>
                  </a:lnTo>
                  <a:lnTo>
                    <a:pt x="45038" y="33894"/>
                  </a:lnTo>
                  <a:lnTo>
                    <a:pt x="35504" y="41108"/>
                  </a:lnTo>
                  <a:lnTo>
                    <a:pt x="26811" y="50591"/>
                  </a:lnTo>
                  <a:lnTo>
                    <a:pt x="18679" y="61588"/>
                  </a:lnTo>
                  <a:lnTo>
                    <a:pt x="10920" y="73594"/>
                  </a:lnTo>
                  <a:lnTo>
                    <a:pt x="5747" y="86272"/>
                  </a:lnTo>
                  <a:lnTo>
                    <a:pt x="2299" y="99399"/>
                  </a:lnTo>
                  <a:lnTo>
                    <a:pt x="0" y="112824"/>
                  </a:lnTo>
                  <a:lnTo>
                    <a:pt x="1973" y="124112"/>
                  </a:lnTo>
                  <a:lnTo>
                    <a:pt x="6794" y="133974"/>
                  </a:lnTo>
                  <a:lnTo>
                    <a:pt x="13514" y="142886"/>
                  </a:lnTo>
                  <a:lnTo>
                    <a:pt x="21500" y="149996"/>
                  </a:lnTo>
                  <a:lnTo>
                    <a:pt x="30330" y="155905"/>
                  </a:lnTo>
                  <a:lnTo>
                    <a:pt x="39723" y="161013"/>
                  </a:lnTo>
                  <a:lnTo>
                    <a:pt x="50659" y="164418"/>
                  </a:lnTo>
                  <a:lnTo>
                    <a:pt x="62624" y="166688"/>
                  </a:lnTo>
                  <a:lnTo>
                    <a:pt x="75275" y="168201"/>
                  </a:lnTo>
                  <a:lnTo>
                    <a:pt x="87215" y="168042"/>
                  </a:lnTo>
                  <a:lnTo>
                    <a:pt x="98681" y="166766"/>
                  </a:lnTo>
                  <a:lnTo>
                    <a:pt x="109831" y="164748"/>
                  </a:lnTo>
                  <a:lnTo>
                    <a:pt x="121939" y="159896"/>
                  </a:lnTo>
                  <a:lnTo>
                    <a:pt x="134685" y="153156"/>
                  </a:lnTo>
                  <a:lnTo>
                    <a:pt x="147857" y="145156"/>
                  </a:lnTo>
                  <a:lnTo>
                    <a:pt x="158976" y="135149"/>
                  </a:lnTo>
                  <a:lnTo>
                    <a:pt x="168725" y="123803"/>
                  </a:lnTo>
                  <a:lnTo>
                    <a:pt x="177562" y="111564"/>
                  </a:lnTo>
                  <a:lnTo>
                    <a:pt x="183453" y="98731"/>
                  </a:lnTo>
                  <a:lnTo>
                    <a:pt x="187381" y="85501"/>
                  </a:lnTo>
                  <a:lnTo>
                    <a:pt x="189999" y="72006"/>
                  </a:lnTo>
                  <a:lnTo>
                    <a:pt x="191745" y="67684"/>
                  </a:lnTo>
                  <a:lnTo>
                    <a:pt x="192909" y="69477"/>
                  </a:lnTo>
                  <a:lnTo>
                    <a:pt x="193684" y="75347"/>
                  </a:lnTo>
                  <a:lnTo>
                    <a:pt x="195370" y="83935"/>
                  </a:lnTo>
                  <a:lnTo>
                    <a:pt x="200360" y="105942"/>
                  </a:lnTo>
                  <a:lnTo>
                    <a:pt x="204495" y="117187"/>
                  </a:lnTo>
                  <a:lnTo>
                    <a:pt x="209589" y="128189"/>
                  </a:lnTo>
                  <a:lnTo>
                    <a:pt x="237306" y="1817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192063" y="3054376"/>
              <a:ext cx="262384" cy="372615"/>
            </a:xfrm>
            <a:custGeom>
              <a:avLst/>
              <a:gdLst/>
              <a:ahLst/>
              <a:cxnLst/>
              <a:rect l="0" t="0" r="0" b="0"/>
              <a:pathLst>
                <a:path w="262384" h="372615">
                  <a:moveTo>
                    <a:pt x="173568" y="58833"/>
                  </a:moveTo>
                  <a:lnTo>
                    <a:pt x="167984" y="36499"/>
                  </a:lnTo>
                  <a:lnTo>
                    <a:pt x="162834" y="27583"/>
                  </a:lnTo>
                  <a:lnTo>
                    <a:pt x="155894" y="19302"/>
                  </a:lnTo>
                  <a:lnTo>
                    <a:pt x="147762" y="11443"/>
                  </a:lnTo>
                  <a:lnTo>
                    <a:pt x="137666" y="6205"/>
                  </a:lnTo>
                  <a:lnTo>
                    <a:pt x="126261" y="2712"/>
                  </a:lnTo>
                  <a:lnTo>
                    <a:pt x="113983" y="384"/>
                  </a:lnTo>
                  <a:lnTo>
                    <a:pt x="102292" y="0"/>
                  </a:lnTo>
                  <a:lnTo>
                    <a:pt x="90992" y="913"/>
                  </a:lnTo>
                  <a:lnTo>
                    <a:pt x="79953" y="2690"/>
                  </a:lnTo>
                  <a:lnTo>
                    <a:pt x="67919" y="6212"/>
                  </a:lnTo>
                  <a:lnTo>
                    <a:pt x="55221" y="10898"/>
                  </a:lnTo>
                  <a:lnTo>
                    <a:pt x="42082" y="16358"/>
                  </a:lnTo>
                  <a:lnTo>
                    <a:pt x="30986" y="22336"/>
                  </a:lnTo>
                  <a:lnTo>
                    <a:pt x="21251" y="28658"/>
                  </a:lnTo>
                  <a:lnTo>
                    <a:pt x="12423" y="35211"/>
                  </a:lnTo>
                  <a:lnTo>
                    <a:pt x="6539" y="44253"/>
                  </a:lnTo>
                  <a:lnTo>
                    <a:pt x="2616" y="54956"/>
                  </a:lnTo>
                  <a:lnTo>
                    <a:pt x="0" y="66766"/>
                  </a:lnTo>
                  <a:lnTo>
                    <a:pt x="594" y="76976"/>
                  </a:lnTo>
                  <a:lnTo>
                    <a:pt x="3327" y="86121"/>
                  </a:lnTo>
                  <a:lnTo>
                    <a:pt x="7486" y="94554"/>
                  </a:lnTo>
                  <a:lnTo>
                    <a:pt x="14933" y="101345"/>
                  </a:lnTo>
                  <a:lnTo>
                    <a:pt x="24572" y="107041"/>
                  </a:lnTo>
                  <a:lnTo>
                    <a:pt x="35673" y="112007"/>
                  </a:lnTo>
                  <a:lnTo>
                    <a:pt x="48916" y="115317"/>
                  </a:lnTo>
                  <a:lnTo>
                    <a:pt x="63589" y="117524"/>
                  </a:lnTo>
                  <a:lnTo>
                    <a:pt x="79213" y="118996"/>
                  </a:lnTo>
                  <a:lnTo>
                    <a:pt x="93136" y="116471"/>
                  </a:lnTo>
                  <a:lnTo>
                    <a:pt x="105923" y="111281"/>
                  </a:lnTo>
                  <a:lnTo>
                    <a:pt x="117954" y="104316"/>
                  </a:lnTo>
                  <a:lnTo>
                    <a:pt x="140670" y="90344"/>
                  </a:lnTo>
                  <a:lnTo>
                    <a:pt x="151636" y="83346"/>
                  </a:lnTo>
                  <a:lnTo>
                    <a:pt x="160115" y="75175"/>
                  </a:lnTo>
                  <a:lnTo>
                    <a:pt x="166937" y="66222"/>
                  </a:lnTo>
                  <a:lnTo>
                    <a:pt x="172653" y="56747"/>
                  </a:lnTo>
                  <a:lnTo>
                    <a:pt x="177632" y="57442"/>
                  </a:lnTo>
                  <a:lnTo>
                    <a:pt x="182120" y="64917"/>
                  </a:lnTo>
                  <a:lnTo>
                    <a:pt x="208512" y="142714"/>
                  </a:lnTo>
                  <a:lnTo>
                    <a:pt x="212056" y="154487"/>
                  </a:lnTo>
                  <a:lnTo>
                    <a:pt x="219110" y="180033"/>
                  </a:lnTo>
                  <a:lnTo>
                    <a:pt x="233161" y="233353"/>
                  </a:lnTo>
                  <a:lnTo>
                    <a:pt x="240177" y="256765"/>
                  </a:lnTo>
                  <a:lnTo>
                    <a:pt x="250696" y="289656"/>
                  </a:lnTo>
                  <a:lnTo>
                    <a:pt x="254203" y="301530"/>
                  </a:lnTo>
                  <a:lnTo>
                    <a:pt x="261214" y="327189"/>
                  </a:lnTo>
                  <a:lnTo>
                    <a:pt x="262383" y="339407"/>
                  </a:lnTo>
                  <a:lnTo>
                    <a:pt x="261994" y="351058"/>
                  </a:lnTo>
                  <a:lnTo>
                    <a:pt x="260566" y="362332"/>
                  </a:lnTo>
                  <a:lnTo>
                    <a:pt x="256107" y="368679"/>
                  </a:lnTo>
                  <a:lnTo>
                    <a:pt x="249630" y="371742"/>
                  </a:lnTo>
                  <a:lnTo>
                    <a:pt x="241805" y="372614"/>
                  </a:lnTo>
                  <a:lnTo>
                    <a:pt x="234251" y="370859"/>
                  </a:lnTo>
                  <a:lnTo>
                    <a:pt x="226879" y="367352"/>
                  </a:lnTo>
                  <a:lnTo>
                    <a:pt x="219626" y="362677"/>
                  </a:lnTo>
                  <a:lnTo>
                    <a:pt x="210116" y="354885"/>
                  </a:lnTo>
                  <a:lnTo>
                    <a:pt x="199102" y="345016"/>
                  </a:lnTo>
                  <a:lnTo>
                    <a:pt x="167500" y="315026"/>
                  </a:lnTo>
                  <a:lnTo>
                    <a:pt x="143334" y="291337"/>
                  </a:lnTo>
                  <a:lnTo>
                    <a:pt x="120980" y="25866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467702" y="3055761"/>
              <a:ext cx="129317" cy="132940"/>
            </a:xfrm>
            <a:custGeom>
              <a:avLst/>
              <a:gdLst/>
              <a:ahLst/>
              <a:cxnLst/>
              <a:rect l="0" t="0" r="0" b="0"/>
              <a:pathLst>
                <a:path w="129317" h="132940">
                  <a:moveTo>
                    <a:pt x="13623" y="4860"/>
                  </a:moveTo>
                  <a:lnTo>
                    <a:pt x="24789" y="21610"/>
                  </a:lnTo>
                  <a:lnTo>
                    <a:pt x="29247" y="32387"/>
                  </a:lnTo>
                  <a:lnTo>
                    <a:pt x="33388" y="45415"/>
                  </a:lnTo>
                  <a:lnTo>
                    <a:pt x="37317" y="59944"/>
                  </a:lnTo>
                  <a:lnTo>
                    <a:pt x="44799" y="85436"/>
                  </a:lnTo>
                  <a:lnTo>
                    <a:pt x="48430" y="97142"/>
                  </a:lnTo>
                  <a:lnTo>
                    <a:pt x="49682" y="108451"/>
                  </a:lnTo>
                  <a:lnTo>
                    <a:pt x="49349" y="119497"/>
                  </a:lnTo>
                  <a:lnTo>
                    <a:pt x="47957" y="130367"/>
                  </a:lnTo>
                  <a:lnTo>
                    <a:pt x="45861" y="132939"/>
                  </a:lnTo>
                  <a:lnTo>
                    <a:pt x="43296" y="129979"/>
                  </a:lnTo>
                  <a:lnTo>
                    <a:pt x="40416" y="123331"/>
                  </a:lnTo>
                  <a:lnTo>
                    <a:pt x="30985" y="103479"/>
                  </a:lnTo>
                  <a:lnTo>
                    <a:pt x="25197" y="91641"/>
                  </a:lnTo>
                  <a:lnTo>
                    <a:pt x="20170" y="79075"/>
                  </a:lnTo>
                  <a:lnTo>
                    <a:pt x="15651" y="66022"/>
                  </a:lnTo>
                  <a:lnTo>
                    <a:pt x="0" y="17071"/>
                  </a:lnTo>
                  <a:lnTo>
                    <a:pt x="3372" y="9495"/>
                  </a:lnTo>
                  <a:lnTo>
                    <a:pt x="11463" y="4444"/>
                  </a:lnTo>
                  <a:lnTo>
                    <a:pt x="22701" y="1077"/>
                  </a:lnTo>
                  <a:lnTo>
                    <a:pt x="33698" y="0"/>
                  </a:lnTo>
                  <a:lnTo>
                    <a:pt x="44535" y="452"/>
                  </a:lnTo>
                  <a:lnTo>
                    <a:pt x="55267" y="1921"/>
                  </a:lnTo>
                  <a:lnTo>
                    <a:pt x="67095" y="4069"/>
                  </a:lnTo>
                  <a:lnTo>
                    <a:pt x="79655" y="6670"/>
                  </a:lnTo>
                  <a:lnTo>
                    <a:pt x="129316" y="2589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671074" y="3039585"/>
              <a:ext cx="89700" cy="162961"/>
            </a:xfrm>
            <a:custGeom>
              <a:avLst/>
              <a:gdLst/>
              <a:ahLst/>
              <a:cxnLst/>
              <a:rect l="0" t="0" r="0" b="0"/>
              <a:pathLst>
                <a:path w="89700" h="162961">
                  <a:moveTo>
                    <a:pt x="10085" y="21036"/>
                  </a:moveTo>
                  <a:lnTo>
                    <a:pt x="4501" y="43369"/>
                  </a:lnTo>
                  <a:lnTo>
                    <a:pt x="2857" y="54623"/>
                  </a:lnTo>
                  <a:lnTo>
                    <a:pt x="1760" y="66800"/>
                  </a:lnTo>
                  <a:lnTo>
                    <a:pt x="1029" y="79592"/>
                  </a:lnTo>
                  <a:lnTo>
                    <a:pt x="217" y="106271"/>
                  </a:lnTo>
                  <a:lnTo>
                    <a:pt x="0" y="119930"/>
                  </a:lnTo>
                  <a:lnTo>
                    <a:pt x="3362" y="131373"/>
                  </a:lnTo>
                  <a:lnTo>
                    <a:pt x="9109" y="141339"/>
                  </a:lnTo>
                  <a:lnTo>
                    <a:pt x="16446" y="150320"/>
                  </a:lnTo>
                  <a:lnTo>
                    <a:pt x="26012" y="156307"/>
                  </a:lnTo>
                  <a:lnTo>
                    <a:pt x="37064" y="160299"/>
                  </a:lnTo>
                  <a:lnTo>
                    <a:pt x="49106" y="162960"/>
                  </a:lnTo>
                  <a:lnTo>
                    <a:pt x="59471" y="162397"/>
                  </a:lnTo>
                  <a:lnTo>
                    <a:pt x="68719" y="159684"/>
                  </a:lnTo>
                  <a:lnTo>
                    <a:pt x="77221" y="155538"/>
                  </a:lnTo>
                  <a:lnTo>
                    <a:pt x="82889" y="148100"/>
                  </a:lnTo>
                  <a:lnTo>
                    <a:pt x="86669" y="138467"/>
                  </a:lnTo>
                  <a:lnTo>
                    <a:pt x="89188" y="127370"/>
                  </a:lnTo>
                  <a:lnTo>
                    <a:pt x="89699" y="114129"/>
                  </a:lnTo>
                  <a:lnTo>
                    <a:pt x="88870" y="99459"/>
                  </a:lnTo>
                  <a:lnTo>
                    <a:pt x="87150" y="83835"/>
                  </a:lnTo>
                  <a:lnTo>
                    <a:pt x="83665" y="69914"/>
                  </a:lnTo>
                  <a:lnTo>
                    <a:pt x="79005" y="57127"/>
                  </a:lnTo>
                  <a:lnTo>
                    <a:pt x="73561" y="45097"/>
                  </a:lnTo>
                  <a:lnTo>
                    <a:pt x="66426" y="34739"/>
                  </a:lnTo>
                  <a:lnTo>
                    <a:pt x="58163" y="25497"/>
                  </a:lnTo>
                  <a:lnTo>
                    <a:pt x="1008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832863" y="3050103"/>
              <a:ext cx="128089" cy="162098"/>
            </a:xfrm>
            <a:custGeom>
              <a:avLst/>
              <a:gdLst/>
              <a:ahLst/>
              <a:cxnLst/>
              <a:rect l="0" t="0" r="0" b="0"/>
              <a:pathLst>
                <a:path w="128089" h="162098">
                  <a:moveTo>
                    <a:pt x="6060" y="42071"/>
                  </a:moveTo>
                  <a:lnTo>
                    <a:pt x="476" y="58821"/>
                  </a:lnTo>
                  <a:lnTo>
                    <a:pt x="0" y="67261"/>
                  </a:lnTo>
                  <a:lnTo>
                    <a:pt x="851" y="76393"/>
                  </a:lnTo>
                  <a:lnTo>
                    <a:pt x="2588" y="85988"/>
                  </a:lnTo>
                  <a:lnTo>
                    <a:pt x="4913" y="95890"/>
                  </a:lnTo>
                  <a:lnTo>
                    <a:pt x="7633" y="105997"/>
                  </a:lnTo>
                  <a:lnTo>
                    <a:pt x="10614" y="116241"/>
                  </a:lnTo>
                  <a:lnTo>
                    <a:pt x="14939" y="126576"/>
                  </a:lnTo>
                  <a:lnTo>
                    <a:pt x="20160" y="136972"/>
                  </a:lnTo>
                  <a:lnTo>
                    <a:pt x="25977" y="147409"/>
                  </a:lnTo>
                  <a:lnTo>
                    <a:pt x="35699" y="154366"/>
                  </a:lnTo>
                  <a:lnTo>
                    <a:pt x="48023" y="159005"/>
                  </a:lnTo>
                  <a:lnTo>
                    <a:pt x="62082" y="162097"/>
                  </a:lnTo>
                  <a:lnTo>
                    <a:pt x="73793" y="161821"/>
                  </a:lnTo>
                  <a:lnTo>
                    <a:pt x="83937" y="159300"/>
                  </a:lnTo>
                  <a:lnTo>
                    <a:pt x="93036" y="155282"/>
                  </a:lnTo>
                  <a:lnTo>
                    <a:pt x="101440" y="147929"/>
                  </a:lnTo>
                  <a:lnTo>
                    <a:pt x="109380" y="138353"/>
                  </a:lnTo>
                  <a:lnTo>
                    <a:pt x="117011" y="127294"/>
                  </a:lnTo>
                  <a:lnTo>
                    <a:pt x="122097" y="115247"/>
                  </a:lnTo>
                  <a:lnTo>
                    <a:pt x="125489" y="102541"/>
                  </a:lnTo>
                  <a:lnTo>
                    <a:pt x="127749" y="89396"/>
                  </a:lnTo>
                  <a:lnTo>
                    <a:pt x="128088" y="75958"/>
                  </a:lnTo>
                  <a:lnTo>
                    <a:pt x="127145" y="62325"/>
                  </a:lnTo>
                  <a:lnTo>
                    <a:pt x="11123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059792" y="3134244"/>
              <a:ext cx="42072" cy="241905"/>
            </a:xfrm>
            <a:custGeom>
              <a:avLst/>
              <a:gdLst/>
              <a:ahLst/>
              <a:cxnLst/>
              <a:rect l="0" t="0" r="0" b="0"/>
              <a:pathLst>
                <a:path w="42072" h="241905">
                  <a:moveTo>
                    <a:pt x="0" y="0"/>
                  </a:moveTo>
                  <a:lnTo>
                    <a:pt x="5584" y="16750"/>
                  </a:lnTo>
                  <a:lnTo>
                    <a:pt x="8397" y="27527"/>
                  </a:lnTo>
                  <a:lnTo>
                    <a:pt x="14639" y="55084"/>
                  </a:lnTo>
                  <a:lnTo>
                    <a:pt x="16771" y="71781"/>
                  </a:lnTo>
                  <a:lnTo>
                    <a:pt x="18193" y="89924"/>
                  </a:lnTo>
                  <a:lnTo>
                    <a:pt x="19140" y="109032"/>
                  </a:lnTo>
                  <a:lnTo>
                    <a:pt x="20941" y="125276"/>
                  </a:lnTo>
                  <a:lnTo>
                    <a:pt x="23309" y="139611"/>
                  </a:lnTo>
                  <a:lnTo>
                    <a:pt x="26058" y="152673"/>
                  </a:lnTo>
                  <a:lnTo>
                    <a:pt x="27890" y="166056"/>
                  </a:lnTo>
                  <a:lnTo>
                    <a:pt x="29111" y="179653"/>
                  </a:lnTo>
                  <a:lnTo>
                    <a:pt x="42071" y="2419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028240" y="3060621"/>
              <a:ext cx="176349" cy="169031"/>
            </a:xfrm>
            <a:custGeom>
              <a:avLst/>
              <a:gdLst/>
              <a:ahLst/>
              <a:cxnLst/>
              <a:rect l="0" t="0" r="0" b="0"/>
              <a:pathLst>
                <a:path w="176349" h="169031">
                  <a:moveTo>
                    <a:pt x="0" y="0"/>
                  </a:moveTo>
                  <a:lnTo>
                    <a:pt x="22334" y="0"/>
                  </a:lnTo>
                  <a:lnTo>
                    <a:pt x="31250" y="2337"/>
                  </a:lnTo>
                  <a:lnTo>
                    <a:pt x="39531" y="6232"/>
                  </a:lnTo>
                  <a:lnTo>
                    <a:pt x="56134" y="16793"/>
                  </a:lnTo>
                  <a:lnTo>
                    <a:pt x="75199" y="29278"/>
                  </a:lnTo>
                  <a:lnTo>
                    <a:pt x="85191" y="37048"/>
                  </a:lnTo>
                  <a:lnTo>
                    <a:pt x="95359" y="45734"/>
                  </a:lnTo>
                  <a:lnTo>
                    <a:pt x="105643" y="55030"/>
                  </a:lnTo>
                  <a:lnTo>
                    <a:pt x="114836" y="64733"/>
                  </a:lnTo>
                  <a:lnTo>
                    <a:pt x="123302" y="74709"/>
                  </a:lnTo>
                  <a:lnTo>
                    <a:pt x="131284" y="84864"/>
                  </a:lnTo>
                  <a:lnTo>
                    <a:pt x="138942" y="95141"/>
                  </a:lnTo>
                  <a:lnTo>
                    <a:pt x="153683" y="115908"/>
                  </a:lnTo>
                  <a:lnTo>
                    <a:pt x="175123" y="147309"/>
                  </a:lnTo>
                  <a:lnTo>
                    <a:pt x="176348" y="155469"/>
                  </a:lnTo>
                  <a:lnTo>
                    <a:pt x="173659" y="162077"/>
                  </a:lnTo>
                  <a:lnTo>
                    <a:pt x="168361" y="167651"/>
                  </a:lnTo>
                  <a:lnTo>
                    <a:pt x="158985" y="169030"/>
                  </a:lnTo>
                  <a:lnTo>
                    <a:pt x="146892" y="167611"/>
                  </a:lnTo>
                  <a:lnTo>
                    <a:pt x="132987" y="164329"/>
                  </a:lnTo>
                  <a:lnTo>
                    <a:pt x="120210" y="159803"/>
                  </a:lnTo>
                  <a:lnTo>
                    <a:pt x="108187" y="154449"/>
                  </a:lnTo>
                  <a:lnTo>
                    <a:pt x="96666" y="148542"/>
                  </a:lnTo>
                  <a:lnTo>
                    <a:pt x="85479" y="142267"/>
                  </a:lnTo>
                  <a:lnTo>
                    <a:pt x="74515" y="135746"/>
                  </a:lnTo>
                  <a:lnTo>
                    <a:pt x="42070" y="1156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23798" y="3113209"/>
              <a:ext cx="109143" cy="126980"/>
            </a:xfrm>
            <a:custGeom>
              <a:avLst/>
              <a:gdLst/>
              <a:ahLst/>
              <a:cxnLst/>
              <a:rect l="0" t="0" r="0" b="0"/>
              <a:pathLst>
                <a:path w="109143" h="126980">
                  <a:moveTo>
                    <a:pt x="25146" y="0"/>
                  </a:moveTo>
                  <a:lnTo>
                    <a:pt x="13979" y="16750"/>
                  </a:lnTo>
                  <a:lnTo>
                    <a:pt x="9521" y="25190"/>
                  </a:lnTo>
                  <a:lnTo>
                    <a:pt x="5380" y="34323"/>
                  </a:lnTo>
                  <a:lnTo>
                    <a:pt x="1451" y="43917"/>
                  </a:lnTo>
                  <a:lnTo>
                    <a:pt x="0" y="53819"/>
                  </a:lnTo>
                  <a:lnTo>
                    <a:pt x="202" y="63926"/>
                  </a:lnTo>
                  <a:lnTo>
                    <a:pt x="1505" y="74170"/>
                  </a:lnTo>
                  <a:lnTo>
                    <a:pt x="5879" y="84505"/>
                  </a:lnTo>
                  <a:lnTo>
                    <a:pt x="12301" y="94901"/>
                  </a:lnTo>
                  <a:lnTo>
                    <a:pt x="20088" y="105338"/>
                  </a:lnTo>
                  <a:lnTo>
                    <a:pt x="28786" y="113464"/>
                  </a:lnTo>
                  <a:lnTo>
                    <a:pt x="38090" y="120050"/>
                  </a:lnTo>
                  <a:lnTo>
                    <a:pt x="47799" y="125609"/>
                  </a:lnTo>
                  <a:lnTo>
                    <a:pt x="58946" y="126979"/>
                  </a:lnTo>
                  <a:lnTo>
                    <a:pt x="71051" y="125554"/>
                  </a:lnTo>
                  <a:lnTo>
                    <a:pt x="83797" y="122267"/>
                  </a:lnTo>
                  <a:lnTo>
                    <a:pt x="93462" y="116570"/>
                  </a:lnTo>
                  <a:lnTo>
                    <a:pt x="101074" y="109266"/>
                  </a:lnTo>
                  <a:lnTo>
                    <a:pt x="107317" y="100891"/>
                  </a:lnTo>
                  <a:lnTo>
                    <a:pt x="109142" y="90633"/>
                  </a:lnTo>
                  <a:lnTo>
                    <a:pt x="108022" y="79120"/>
                  </a:lnTo>
                  <a:lnTo>
                    <a:pt x="104937" y="66770"/>
                  </a:lnTo>
                  <a:lnTo>
                    <a:pt x="99375" y="55031"/>
                  </a:lnTo>
                  <a:lnTo>
                    <a:pt x="92162" y="43699"/>
                  </a:lnTo>
                  <a:lnTo>
                    <a:pt x="83847" y="32638"/>
                  </a:lnTo>
                  <a:lnTo>
                    <a:pt x="74797" y="22927"/>
                  </a:lnTo>
                  <a:lnTo>
                    <a:pt x="65259" y="14116"/>
                  </a:lnTo>
                  <a:lnTo>
                    <a:pt x="1462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639397" y="2952785"/>
              <a:ext cx="83005" cy="328706"/>
            </a:xfrm>
            <a:custGeom>
              <a:avLst/>
              <a:gdLst/>
              <a:ahLst/>
              <a:cxnLst/>
              <a:rect l="0" t="0" r="0" b="0"/>
              <a:pathLst>
                <a:path w="83005" h="328706">
                  <a:moveTo>
                    <a:pt x="83004" y="23695"/>
                  </a:moveTo>
                  <a:lnTo>
                    <a:pt x="66254" y="12528"/>
                  </a:lnTo>
                  <a:lnTo>
                    <a:pt x="57814" y="8070"/>
                  </a:lnTo>
                  <a:lnTo>
                    <a:pt x="48681" y="3929"/>
                  </a:lnTo>
                  <a:lnTo>
                    <a:pt x="39087" y="0"/>
                  </a:lnTo>
                  <a:lnTo>
                    <a:pt x="29185" y="887"/>
                  </a:lnTo>
                  <a:lnTo>
                    <a:pt x="19078" y="4984"/>
                  </a:lnTo>
                  <a:lnTo>
                    <a:pt x="8834" y="11221"/>
                  </a:lnTo>
                  <a:lnTo>
                    <a:pt x="3173" y="23559"/>
                  </a:lnTo>
                  <a:lnTo>
                    <a:pt x="568" y="39965"/>
                  </a:lnTo>
                  <a:lnTo>
                    <a:pt x="0" y="59083"/>
                  </a:lnTo>
                  <a:lnTo>
                    <a:pt x="790" y="76502"/>
                  </a:lnTo>
                  <a:lnTo>
                    <a:pt x="2485" y="92790"/>
                  </a:lnTo>
                  <a:lnTo>
                    <a:pt x="4784" y="108323"/>
                  </a:lnTo>
                  <a:lnTo>
                    <a:pt x="7485" y="123353"/>
                  </a:lnTo>
                  <a:lnTo>
                    <a:pt x="10454" y="138047"/>
                  </a:lnTo>
                  <a:lnTo>
                    <a:pt x="13602" y="152517"/>
                  </a:lnTo>
                  <a:lnTo>
                    <a:pt x="18038" y="166839"/>
                  </a:lnTo>
                  <a:lnTo>
                    <a:pt x="23333" y="181061"/>
                  </a:lnTo>
                  <a:lnTo>
                    <a:pt x="29200" y="195218"/>
                  </a:lnTo>
                  <a:lnTo>
                    <a:pt x="34280" y="209329"/>
                  </a:lnTo>
                  <a:lnTo>
                    <a:pt x="38835" y="223412"/>
                  </a:lnTo>
                  <a:lnTo>
                    <a:pt x="47013" y="250355"/>
                  </a:lnTo>
                  <a:lnTo>
                    <a:pt x="72487" y="3287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554120" y="3123726"/>
              <a:ext cx="210352" cy="52589"/>
            </a:xfrm>
            <a:custGeom>
              <a:avLst/>
              <a:gdLst/>
              <a:ahLst/>
              <a:cxnLst/>
              <a:rect l="0" t="0" r="0" b="0"/>
              <a:pathLst>
                <a:path w="210352" h="52589">
                  <a:moveTo>
                    <a:pt x="0" y="0"/>
                  </a:moveTo>
                  <a:lnTo>
                    <a:pt x="22333" y="5584"/>
                  </a:lnTo>
                  <a:lnTo>
                    <a:pt x="140134" y="37712"/>
                  </a:lnTo>
                  <a:lnTo>
                    <a:pt x="153022" y="41502"/>
                  </a:lnTo>
                  <a:lnTo>
                    <a:pt x="210351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080000" y="3176314"/>
              <a:ext cx="84141" cy="336564"/>
            </a:xfrm>
            <a:custGeom>
              <a:avLst/>
              <a:gdLst/>
              <a:ahLst/>
              <a:cxnLst/>
              <a:rect l="0" t="0" r="0" b="0"/>
              <a:pathLst>
                <a:path w="84141" h="336564">
                  <a:moveTo>
                    <a:pt x="0" y="0"/>
                  </a:moveTo>
                  <a:lnTo>
                    <a:pt x="29277" y="73195"/>
                  </a:lnTo>
                  <a:lnTo>
                    <a:pt x="35879" y="88530"/>
                  </a:lnTo>
                  <a:lnTo>
                    <a:pt x="49446" y="118034"/>
                  </a:lnTo>
                  <a:lnTo>
                    <a:pt x="55168" y="132446"/>
                  </a:lnTo>
                  <a:lnTo>
                    <a:pt x="60151" y="146728"/>
                  </a:lnTo>
                  <a:lnTo>
                    <a:pt x="64642" y="160924"/>
                  </a:lnTo>
                  <a:lnTo>
                    <a:pt x="67636" y="175063"/>
                  </a:lnTo>
                  <a:lnTo>
                    <a:pt x="69631" y="189163"/>
                  </a:lnTo>
                  <a:lnTo>
                    <a:pt x="70962" y="203238"/>
                  </a:lnTo>
                  <a:lnTo>
                    <a:pt x="73018" y="216127"/>
                  </a:lnTo>
                  <a:lnTo>
                    <a:pt x="75557" y="228226"/>
                  </a:lnTo>
                  <a:lnTo>
                    <a:pt x="78418" y="239797"/>
                  </a:lnTo>
                  <a:lnTo>
                    <a:pt x="80326" y="254523"/>
                  </a:lnTo>
                  <a:lnTo>
                    <a:pt x="81597" y="271353"/>
                  </a:lnTo>
                  <a:lnTo>
                    <a:pt x="84140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080000" y="3155279"/>
              <a:ext cx="169575" cy="169337"/>
            </a:xfrm>
            <a:custGeom>
              <a:avLst/>
              <a:gdLst/>
              <a:ahLst/>
              <a:cxnLst/>
              <a:rect l="0" t="0" r="0" b="0"/>
              <a:pathLst>
                <a:path w="169575" h="169337">
                  <a:moveTo>
                    <a:pt x="0" y="0"/>
                  </a:moveTo>
                  <a:lnTo>
                    <a:pt x="27917" y="5584"/>
                  </a:lnTo>
                  <a:lnTo>
                    <a:pt x="38478" y="9565"/>
                  </a:lnTo>
                  <a:lnTo>
                    <a:pt x="47855" y="14557"/>
                  </a:lnTo>
                  <a:lnTo>
                    <a:pt x="56445" y="20223"/>
                  </a:lnTo>
                  <a:lnTo>
                    <a:pt x="64508" y="27505"/>
                  </a:lnTo>
                  <a:lnTo>
                    <a:pt x="72221" y="35866"/>
                  </a:lnTo>
                  <a:lnTo>
                    <a:pt x="79700" y="44946"/>
                  </a:lnTo>
                  <a:lnTo>
                    <a:pt x="88192" y="53336"/>
                  </a:lnTo>
                  <a:lnTo>
                    <a:pt x="97359" y="61267"/>
                  </a:lnTo>
                  <a:lnTo>
                    <a:pt x="106976" y="68892"/>
                  </a:lnTo>
                  <a:lnTo>
                    <a:pt x="115725" y="77481"/>
                  </a:lnTo>
                  <a:lnTo>
                    <a:pt x="123895" y="86713"/>
                  </a:lnTo>
                  <a:lnTo>
                    <a:pt x="131679" y="96373"/>
                  </a:lnTo>
                  <a:lnTo>
                    <a:pt x="139205" y="105151"/>
                  </a:lnTo>
                  <a:lnTo>
                    <a:pt x="146560" y="113339"/>
                  </a:lnTo>
                  <a:lnTo>
                    <a:pt x="153800" y="121136"/>
                  </a:lnTo>
                  <a:lnTo>
                    <a:pt x="159796" y="129839"/>
                  </a:lnTo>
                  <a:lnTo>
                    <a:pt x="164962" y="139147"/>
                  </a:lnTo>
                  <a:lnTo>
                    <a:pt x="169574" y="148859"/>
                  </a:lnTo>
                  <a:lnTo>
                    <a:pt x="169143" y="156502"/>
                  </a:lnTo>
                  <a:lnTo>
                    <a:pt x="165349" y="162766"/>
                  </a:lnTo>
                  <a:lnTo>
                    <a:pt x="159315" y="168110"/>
                  </a:lnTo>
                  <a:lnTo>
                    <a:pt x="150617" y="169336"/>
                  </a:lnTo>
                  <a:lnTo>
                    <a:pt x="140144" y="167816"/>
                  </a:lnTo>
                  <a:lnTo>
                    <a:pt x="128488" y="164465"/>
                  </a:lnTo>
                  <a:lnTo>
                    <a:pt x="117211" y="159895"/>
                  </a:lnTo>
                  <a:lnTo>
                    <a:pt x="106188" y="154510"/>
                  </a:lnTo>
                  <a:lnTo>
                    <a:pt x="95333" y="148583"/>
                  </a:lnTo>
                  <a:lnTo>
                    <a:pt x="84590" y="143463"/>
                  </a:lnTo>
                  <a:lnTo>
                    <a:pt x="73923" y="138881"/>
                  </a:lnTo>
                  <a:lnTo>
                    <a:pt x="42070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299004" y="3175957"/>
              <a:ext cx="96525" cy="147605"/>
            </a:xfrm>
            <a:custGeom>
              <a:avLst/>
              <a:gdLst/>
              <a:ahLst/>
              <a:cxnLst/>
              <a:rect l="0" t="0" r="0" b="0"/>
              <a:pathLst>
                <a:path w="96525" h="147605">
                  <a:moveTo>
                    <a:pt x="1865" y="105533"/>
                  </a:moveTo>
                  <a:lnTo>
                    <a:pt x="18615" y="99950"/>
                  </a:lnTo>
                  <a:lnTo>
                    <a:pt x="25887" y="95968"/>
                  </a:lnTo>
                  <a:lnTo>
                    <a:pt x="33072" y="90976"/>
                  </a:lnTo>
                  <a:lnTo>
                    <a:pt x="40199" y="85310"/>
                  </a:lnTo>
                  <a:lnTo>
                    <a:pt x="47288" y="78028"/>
                  </a:lnTo>
                  <a:lnTo>
                    <a:pt x="54351" y="69667"/>
                  </a:lnTo>
                  <a:lnTo>
                    <a:pt x="61397" y="60587"/>
                  </a:lnTo>
                  <a:lnTo>
                    <a:pt x="67263" y="51028"/>
                  </a:lnTo>
                  <a:lnTo>
                    <a:pt x="72342" y="41149"/>
                  </a:lnTo>
                  <a:lnTo>
                    <a:pt x="76896" y="31058"/>
                  </a:lnTo>
                  <a:lnTo>
                    <a:pt x="76427" y="21993"/>
                  </a:lnTo>
                  <a:lnTo>
                    <a:pt x="72608" y="13613"/>
                  </a:lnTo>
                  <a:lnTo>
                    <a:pt x="66557" y="5688"/>
                  </a:lnTo>
                  <a:lnTo>
                    <a:pt x="59017" y="1574"/>
                  </a:lnTo>
                  <a:lnTo>
                    <a:pt x="50484" y="0"/>
                  </a:lnTo>
                  <a:lnTo>
                    <a:pt x="41289" y="119"/>
                  </a:lnTo>
                  <a:lnTo>
                    <a:pt x="32822" y="3704"/>
                  </a:lnTo>
                  <a:lnTo>
                    <a:pt x="24840" y="9600"/>
                  </a:lnTo>
                  <a:lnTo>
                    <a:pt x="17182" y="17037"/>
                  </a:lnTo>
                  <a:lnTo>
                    <a:pt x="10908" y="26669"/>
                  </a:lnTo>
                  <a:lnTo>
                    <a:pt x="5556" y="37765"/>
                  </a:lnTo>
                  <a:lnTo>
                    <a:pt x="820" y="49837"/>
                  </a:lnTo>
                  <a:lnTo>
                    <a:pt x="0" y="61390"/>
                  </a:lnTo>
                  <a:lnTo>
                    <a:pt x="1790" y="72599"/>
                  </a:lnTo>
                  <a:lnTo>
                    <a:pt x="5321" y="83577"/>
                  </a:lnTo>
                  <a:lnTo>
                    <a:pt x="10012" y="93233"/>
                  </a:lnTo>
                  <a:lnTo>
                    <a:pt x="15477" y="102008"/>
                  </a:lnTo>
                  <a:lnTo>
                    <a:pt x="21457" y="110195"/>
                  </a:lnTo>
                  <a:lnTo>
                    <a:pt x="28950" y="116821"/>
                  </a:lnTo>
                  <a:lnTo>
                    <a:pt x="37451" y="122407"/>
                  </a:lnTo>
                  <a:lnTo>
                    <a:pt x="46624" y="127301"/>
                  </a:lnTo>
                  <a:lnTo>
                    <a:pt x="56246" y="131731"/>
                  </a:lnTo>
                  <a:lnTo>
                    <a:pt x="66166" y="135853"/>
                  </a:lnTo>
                  <a:lnTo>
                    <a:pt x="96524" y="1476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469151" y="3197349"/>
              <a:ext cx="78222" cy="146731"/>
            </a:xfrm>
            <a:custGeom>
              <a:avLst/>
              <a:gdLst/>
              <a:ahLst/>
              <a:cxnLst/>
              <a:rect l="0" t="0" r="0" b="0"/>
              <a:pathLst>
                <a:path w="78222" h="146731">
                  <a:moveTo>
                    <a:pt x="21035" y="0"/>
                  </a:moveTo>
                  <a:lnTo>
                    <a:pt x="9868" y="22334"/>
                  </a:lnTo>
                  <a:lnTo>
                    <a:pt x="6579" y="34756"/>
                  </a:lnTo>
                  <a:lnTo>
                    <a:pt x="4386" y="48881"/>
                  </a:lnTo>
                  <a:lnTo>
                    <a:pt x="2923" y="64140"/>
                  </a:lnTo>
                  <a:lnTo>
                    <a:pt x="4286" y="78987"/>
                  </a:lnTo>
                  <a:lnTo>
                    <a:pt x="7532" y="93560"/>
                  </a:lnTo>
                  <a:lnTo>
                    <a:pt x="12033" y="107950"/>
                  </a:lnTo>
                  <a:lnTo>
                    <a:pt x="18540" y="119880"/>
                  </a:lnTo>
                  <a:lnTo>
                    <a:pt x="26383" y="130171"/>
                  </a:lnTo>
                  <a:lnTo>
                    <a:pt x="35118" y="139369"/>
                  </a:lnTo>
                  <a:lnTo>
                    <a:pt x="44447" y="144332"/>
                  </a:lnTo>
                  <a:lnTo>
                    <a:pt x="54172" y="146472"/>
                  </a:lnTo>
                  <a:lnTo>
                    <a:pt x="64162" y="146730"/>
                  </a:lnTo>
                  <a:lnTo>
                    <a:pt x="70821" y="142228"/>
                  </a:lnTo>
                  <a:lnTo>
                    <a:pt x="75261" y="134552"/>
                  </a:lnTo>
                  <a:lnTo>
                    <a:pt x="78221" y="124760"/>
                  </a:lnTo>
                  <a:lnTo>
                    <a:pt x="77857" y="113558"/>
                  </a:lnTo>
                  <a:lnTo>
                    <a:pt x="75277" y="101415"/>
                  </a:lnTo>
                  <a:lnTo>
                    <a:pt x="71220" y="88645"/>
                  </a:lnTo>
                  <a:lnTo>
                    <a:pt x="66178" y="77795"/>
                  </a:lnTo>
                  <a:lnTo>
                    <a:pt x="60479" y="68224"/>
                  </a:lnTo>
                  <a:lnTo>
                    <a:pt x="54343" y="59506"/>
                  </a:lnTo>
                  <a:lnTo>
                    <a:pt x="46746" y="50189"/>
                  </a:lnTo>
                  <a:lnTo>
                    <a:pt x="38176" y="40471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626915" y="3228902"/>
              <a:ext cx="31554" cy="294494"/>
            </a:xfrm>
            <a:custGeom>
              <a:avLst/>
              <a:gdLst/>
              <a:ahLst/>
              <a:cxnLst/>
              <a:rect l="0" t="0" r="0" b="0"/>
              <a:pathLst>
                <a:path w="31554" h="294494">
                  <a:moveTo>
                    <a:pt x="0" y="0"/>
                  </a:moveTo>
                  <a:lnTo>
                    <a:pt x="0" y="22334"/>
                  </a:lnTo>
                  <a:lnTo>
                    <a:pt x="1168" y="32419"/>
                  </a:lnTo>
                  <a:lnTo>
                    <a:pt x="3116" y="42648"/>
                  </a:lnTo>
                  <a:lnTo>
                    <a:pt x="5583" y="52973"/>
                  </a:lnTo>
                  <a:lnTo>
                    <a:pt x="8396" y="68037"/>
                  </a:lnTo>
                  <a:lnTo>
                    <a:pt x="24723" y="168700"/>
                  </a:lnTo>
                  <a:lnTo>
                    <a:pt x="26999" y="188427"/>
                  </a:lnTo>
                  <a:lnTo>
                    <a:pt x="28517" y="207422"/>
                  </a:lnTo>
                  <a:lnTo>
                    <a:pt x="31553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626915" y="3207867"/>
              <a:ext cx="129567" cy="152920"/>
            </a:xfrm>
            <a:custGeom>
              <a:avLst/>
              <a:gdLst/>
              <a:ahLst/>
              <a:cxnLst/>
              <a:rect l="0" t="0" r="0" b="0"/>
              <a:pathLst>
                <a:path w="129567" h="152920">
                  <a:moveTo>
                    <a:pt x="0" y="0"/>
                  </a:moveTo>
                  <a:lnTo>
                    <a:pt x="22333" y="5584"/>
                  </a:lnTo>
                  <a:lnTo>
                    <a:pt x="31250" y="9566"/>
                  </a:lnTo>
                  <a:lnTo>
                    <a:pt x="39531" y="14557"/>
                  </a:lnTo>
                  <a:lnTo>
                    <a:pt x="47389" y="20222"/>
                  </a:lnTo>
                  <a:lnTo>
                    <a:pt x="54965" y="26336"/>
                  </a:lnTo>
                  <a:lnTo>
                    <a:pt x="62353" y="32750"/>
                  </a:lnTo>
                  <a:lnTo>
                    <a:pt x="69615" y="39363"/>
                  </a:lnTo>
                  <a:lnTo>
                    <a:pt x="76794" y="47277"/>
                  </a:lnTo>
                  <a:lnTo>
                    <a:pt x="83918" y="56059"/>
                  </a:lnTo>
                  <a:lnTo>
                    <a:pt x="91004" y="65420"/>
                  </a:lnTo>
                  <a:lnTo>
                    <a:pt x="98065" y="73997"/>
                  </a:lnTo>
                  <a:lnTo>
                    <a:pt x="105109" y="82053"/>
                  </a:lnTo>
                  <a:lnTo>
                    <a:pt x="112143" y="89761"/>
                  </a:lnTo>
                  <a:lnTo>
                    <a:pt x="118001" y="98405"/>
                  </a:lnTo>
                  <a:lnTo>
                    <a:pt x="123075" y="107674"/>
                  </a:lnTo>
                  <a:lnTo>
                    <a:pt x="127626" y="117359"/>
                  </a:lnTo>
                  <a:lnTo>
                    <a:pt x="129492" y="127321"/>
                  </a:lnTo>
                  <a:lnTo>
                    <a:pt x="129566" y="137469"/>
                  </a:lnTo>
                  <a:lnTo>
                    <a:pt x="128448" y="147740"/>
                  </a:lnTo>
                  <a:lnTo>
                    <a:pt x="123028" y="152249"/>
                  </a:lnTo>
                  <a:lnTo>
                    <a:pt x="114740" y="152919"/>
                  </a:lnTo>
                  <a:lnTo>
                    <a:pt x="104540" y="151028"/>
                  </a:lnTo>
                  <a:lnTo>
                    <a:pt x="93066" y="146261"/>
                  </a:lnTo>
                  <a:lnTo>
                    <a:pt x="80742" y="139578"/>
                  </a:lnTo>
                  <a:lnTo>
                    <a:pt x="55752" y="123972"/>
                  </a:lnTo>
                  <a:lnTo>
                    <a:pt x="10517" y="946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847784" y="3071138"/>
              <a:ext cx="10519" cy="294494"/>
            </a:xfrm>
            <a:custGeom>
              <a:avLst/>
              <a:gdLst/>
              <a:ahLst/>
              <a:cxnLst/>
              <a:rect l="0" t="0" r="0" b="0"/>
              <a:pathLst>
                <a:path w="10519" h="294494">
                  <a:moveTo>
                    <a:pt x="0" y="0"/>
                  </a:moveTo>
                  <a:lnTo>
                    <a:pt x="5584" y="22334"/>
                  </a:lnTo>
                  <a:lnTo>
                    <a:pt x="7229" y="34756"/>
                  </a:lnTo>
                  <a:lnTo>
                    <a:pt x="8325" y="48881"/>
                  </a:lnTo>
                  <a:lnTo>
                    <a:pt x="9056" y="64140"/>
                  </a:lnTo>
                  <a:lnTo>
                    <a:pt x="9868" y="102909"/>
                  </a:lnTo>
                  <a:lnTo>
                    <a:pt x="10518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921407" y="3253781"/>
              <a:ext cx="178801" cy="132886"/>
            </a:xfrm>
            <a:custGeom>
              <a:avLst/>
              <a:gdLst/>
              <a:ahLst/>
              <a:cxnLst/>
              <a:rect l="0" t="0" r="0" b="0"/>
              <a:pathLst>
                <a:path w="178801" h="132886">
                  <a:moveTo>
                    <a:pt x="0" y="59262"/>
                  </a:moveTo>
                  <a:lnTo>
                    <a:pt x="58557" y="44623"/>
                  </a:lnTo>
                  <a:lnTo>
                    <a:pt x="69422" y="40154"/>
                  </a:lnTo>
                  <a:lnTo>
                    <a:pt x="79003" y="34837"/>
                  </a:lnTo>
                  <a:lnTo>
                    <a:pt x="87728" y="28955"/>
                  </a:lnTo>
                  <a:lnTo>
                    <a:pt x="91207" y="21528"/>
                  </a:lnTo>
                  <a:lnTo>
                    <a:pt x="91189" y="13071"/>
                  </a:lnTo>
                  <a:lnTo>
                    <a:pt x="88840" y="3927"/>
                  </a:lnTo>
                  <a:lnTo>
                    <a:pt x="82599" y="168"/>
                  </a:lnTo>
                  <a:lnTo>
                    <a:pt x="73764" y="0"/>
                  </a:lnTo>
                  <a:lnTo>
                    <a:pt x="63200" y="2224"/>
                  </a:lnTo>
                  <a:lnTo>
                    <a:pt x="54988" y="7214"/>
                  </a:lnTo>
                  <a:lnTo>
                    <a:pt x="48345" y="14045"/>
                  </a:lnTo>
                  <a:lnTo>
                    <a:pt x="42748" y="22106"/>
                  </a:lnTo>
                  <a:lnTo>
                    <a:pt x="40185" y="30985"/>
                  </a:lnTo>
                  <a:lnTo>
                    <a:pt x="39645" y="40411"/>
                  </a:lnTo>
                  <a:lnTo>
                    <a:pt x="40453" y="50201"/>
                  </a:lnTo>
                  <a:lnTo>
                    <a:pt x="44499" y="60233"/>
                  </a:lnTo>
                  <a:lnTo>
                    <a:pt x="50701" y="70427"/>
                  </a:lnTo>
                  <a:lnTo>
                    <a:pt x="58342" y="80729"/>
                  </a:lnTo>
                  <a:lnTo>
                    <a:pt x="66942" y="89934"/>
                  </a:lnTo>
                  <a:lnTo>
                    <a:pt x="76181" y="98408"/>
                  </a:lnTo>
                  <a:lnTo>
                    <a:pt x="85846" y="106394"/>
                  </a:lnTo>
                  <a:lnTo>
                    <a:pt x="96964" y="112887"/>
                  </a:lnTo>
                  <a:lnTo>
                    <a:pt x="109050" y="118384"/>
                  </a:lnTo>
                  <a:lnTo>
                    <a:pt x="178800" y="13288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1882650" y="4259627"/>
            <a:ext cx="4869648" cy="662609"/>
            <a:chOff x="1882650" y="4259627"/>
            <a:chExt cx="4869648" cy="662609"/>
          </a:xfrm>
        </p:grpSpPr>
        <p:sp>
          <p:nvSpPr>
            <p:cNvPr id="109" name="Freeform 108"/>
            <p:cNvSpPr/>
            <p:nvPr/>
          </p:nvSpPr>
          <p:spPr>
            <a:xfrm>
              <a:off x="1882650" y="4456073"/>
              <a:ext cx="94659" cy="245393"/>
            </a:xfrm>
            <a:custGeom>
              <a:avLst/>
              <a:gdLst/>
              <a:ahLst/>
              <a:cxnLst/>
              <a:rect l="0" t="0" r="0" b="0"/>
              <a:pathLst>
                <a:path w="94659" h="245393">
                  <a:moveTo>
                    <a:pt x="0" y="24424"/>
                  </a:moveTo>
                  <a:lnTo>
                    <a:pt x="5583" y="52340"/>
                  </a:lnTo>
                  <a:lnTo>
                    <a:pt x="7228" y="66407"/>
                  </a:lnTo>
                  <a:lnTo>
                    <a:pt x="8324" y="81628"/>
                  </a:lnTo>
                  <a:lnTo>
                    <a:pt x="9055" y="97619"/>
                  </a:lnTo>
                  <a:lnTo>
                    <a:pt x="10711" y="112953"/>
                  </a:lnTo>
                  <a:lnTo>
                    <a:pt x="12984" y="127851"/>
                  </a:lnTo>
                  <a:lnTo>
                    <a:pt x="15668" y="142457"/>
                  </a:lnTo>
                  <a:lnTo>
                    <a:pt x="17457" y="156869"/>
                  </a:lnTo>
                  <a:lnTo>
                    <a:pt x="18649" y="171152"/>
                  </a:lnTo>
                  <a:lnTo>
                    <a:pt x="19444" y="185348"/>
                  </a:lnTo>
                  <a:lnTo>
                    <a:pt x="20328" y="216703"/>
                  </a:lnTo>
                  <a:lnTo>
                    <a:pt x="20564" y="233245"/>
                  </a:lnTo>
                  <a:lnTo>
                    <a:pt x="18383" y="241935"/>
                  </a:lnTo>
                  <a:lnTo>
                    <a:pt x="14593" y="245392"/>
                  </a:lnTo>
                  <a:lnTo>
                    <a:pt x="9729" y="245359"/>
                  </a:lnTo>
                  <a:lnTo>
                    <a:pt x="6486" y="240662"/>
                  </a:lnTo>
                  <a:lnTo>
                    <a:pt x="4324" y="232857"/>
                  </a:lnTo>
                  <a:lnTo>
                    <a:pt x="2882" y="222979"/>
                  </a:lnTo>
                  <a:lnTo>
                    <a:pt x="1921" y="211719"/>
                  </a:lnTo>
                  <a:lnTo>
                    <a:pt x="1281" y="199538"/>
                  </a:lnTo>
                  <a:lnTo>
                    <a:pt x="854" y="186743"/>
                  </a:lnTo>
                  <a:lnTo>
                    <a:pt x="1738" y="173538"/>
                  </a:lnTo>
                  <a:lnTo>
                    <a:pt x="3496" y="160061"/>
                  </a:lnTo>
                  <a:lnTo>
                    <a:pt x="5836" y="146401"/>
                  </a:lnTo>
                  <a:lnTo>
                    <a:pt x="7397" y="132620"/>
                  </a:lnTo>
                  <a:lnTo>
                    <a:pt x="8437" y="118758"/>
                  </a:lnTo>
                  <a:lnTo>
                    <a:pt x="9130" y="104843"/>
                  </a:lnTo>
                  <a:lnTo>
                    <a:pt x="10761" y="92060"/>
                  </a:lnTo>
                  <a:lnTo>
                    <a:pt x="13017" y="80032"/>
                  </a:lnTo>
                  <a:lnTo>
                    <a:pt x="15690" y="68508"/>
                  </a:lnTo>
                  <a:lnTo>
                    <a:pt x="19809" y="57319"/>
                  </a:lnTo>
                  <a:lnTo>
                    <a:pt x="24892" y="46354"/>
                  </a:lnTo>
                  <a:lnTo>
                    <a:pt x="30618" y="35538"/>
                  </a:lnTo>
                  <a:lnTo>
                    <a:pt x="36772" y="24821"/>
                  </a:lnTo>
                  <a:lnTo>
                    <a:pt x="43213" y="14171"/>
                  </a:lnTo>
                  <a:lnTo>
                    <a:pt x="49844" y="3565"/>
                  </a:lnTo>
                  <a:lnTo>
                    <a:pt x="56601" y="0"/>
                  </a:lnTo>
                  <a:lnTo>
                    <a:pt x="63444" y="1130"/>
                  </a:lnTo>
                  <a:lnTo>
                    <a:pt x="94658" y="349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047588" y="4473125"/>
              <a:ext cx="81132" cy="186172"/>
            </a:xfrm>
            <a:custGeom>
              <a:avLst/>
              <a:gdLst/>
              <a:ahLst/>
              <a:cxnLst/>
              <a:rect l="0" t="0" r="0" b="0"/>
              <a:pathLst>
                <a:path w="81132" h="186172">
                  <a:moveTo>
                    <a:pt x="3343" y="133582"/>
                  </a:moveTo>
                  <a:lnTo>
                    <a:pt x="25677" y="133582"/>
                  </a:lnTo>
                  <a:lnTo>
                    <a:pt x="34593" y="130076"/>
                  </a:lnTo>
                  <a:lnTo>
                    <a:pt x="42874" y="124233"/>
                  </a:lnTo>
                  <a:lnTo>
                    <a:pt x="50732" y="116832"/>
                  </a:lnTo>
                  <a:lnTo>
                    <a:pt x="57140" y="108392"/>
                  </a:lnTo>
                  <a:lnTo>
                    <a:pt x="62580" y="99260"/>
                  </a:lnTo>
                  <a:lnTo>
                    <a:pt x="67375" y="89665"/>
                  </a:lnTo>
                  <a:lnTo>
                    <a:pt x="71741" y="78595"/>
                  </a:lnTo>
                  <a:lnTo>
                    <a:pt x="75820" y="66540"/>
                  </a:lnTo>
                  <a:lnTo>
                    <a:pt x="79708" y="53829"/>
                  </a:lnTo>
                  <a:lnTo>
                    <a:pt x="81131" y="40680"/>
                  </a:lnTo>
                  <a:lnTo>
                    <a:pt x="80912" y="27240"/>
                  </a:lnTo>
                  <a:lnTo>
                    <a:pt x="79597" y="13606"/>
                  </a:lnTo>
                  <a:lnTo>
                    <a:pt x="75214" y="5684"/>
                  </a:lnTo>
                  <a:lnTo>
                    <a:pt x="68786" y="1572"/>
                  </a:lnTo>
                  <a:lnTo>
                    <a:pt x="60995" y="0"/>
                  </a:lnTo>
                  <a:lnTo>
                    <a:pt x="53464" y="3625"/>
                  </a:lnTo>
                  <a:lnTo>
                    <a:pt x="46106" y="10717"/>
                  </a:lnTo>
                  <a:lnTo>
                    <a:pt x="38864" y="20120"/>
                  </a:lnTo>
                  <a:lnTo>
                    <a:pt x="31698" y="32231"/>
                  </a:lnTo>
                  <a:lnTo>
                    <a:pt x="24584" y="46148"/>
                  </a:lnTo>
                  <a:lnTo>
                    <a:pt x="17504" y="61270"/>
                  </a:lnTo>
                  <a:lnTo>
                    <a:pt x="11615" y="74857"/>
                  </a:lnTo>
                  <a:lnTo>
                    <a:pt x="6520" y="87420"/>
                  </a:lnTo>
                  <a:lnTo>
                    <a:pt x="1955" y="99302"/>
                  </a:lnTo>
                  <a:lnTo>
                    <a:pt x="81" y="111897"/>
                  </a:lnTo>
                  <a:lnTo>
                    <a:pt x="0" y="124969"/>
                  </a:lnTo>
                  <a:lnTo>
                    <a:pt x="1114" y="138358"/>
                  </a:lnTo>
                  <a:lnTo>
                    <a:pt x="4195" y="150790"/>
                  </a:lnTo>
                  <a:lnTo>
                    <a:pt x="8585" y="162583"/>
                  </a:lnTo>
                  <a:lnTo>
                    <a:pt x="13850" y="173952"/>
                  </a:lnTo>
                  <a:lnTo>
                    <a:pt x="20865" y="180362"/>
                  </a:lnTo>
                  <a:lnTo>
                    <a:pt x="29048" y="183467"/>
                  </a:lnTo>
                  <a:lnTo>
                    <a:pt x="55931" y="1861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208695" y="4469979"/>
              <a:ext cx="31554" cy="410187"/>
            </a:xfrm>
            <a:custGeom>
              <a:avLst/>
              <a:gdLst/>
              <a:ahLst/>
              <a:cxnLst/>
              <a:rect l="0" t="0" r="0" b="0"/>
              <a:pathLst>
                <a:path w="31554" h="410187">
                  <a:moveTo>
                    <a:pt x="0" y="0"/>
                  </a:moveTo>
                  <a:lnTo>
                    <a:pt x="5584" y="22334"/>
                  </a:lnTo>
                  <a:lnTo>
                    <a:pt x="7228" y="33587"/>
                  </a:lnTo>
                  <a:lnTo>
                    <a:pt x="8325" y="45764"/>
                  </a:lnTo>
                  <a:lnTo>
                    <a:pt x="9056" y="58556"/>
                  </a:lnTo>
                  <a:lnTo>
                    <a:pt x="9868" y="85235"/>
                  </a:lnTo>
                  <a:lnTo>
                    <a:pt x="10461" y="168378"/>
                  </a:lnTo>
                  <a:lnTo>
                    <a:pt x="10507" y="229978"/>
                  </a:lnTo>
                  <a:lnTo>
                    <a:pt x="11679" y="244471"/>
                  </a:lnTo>
                  <a:lnTo>
                    <a:pt x="13629" y="257639"/>
                  </a:lnTo>
                  <a:lnTo>
                    <a:pt x="16098" y="269923"/>
                  </a:lnTo>
                  <a:lnTo>
                    <a:pt x="17744" y="282788"/>
                  </a:lnTo>
                  <a:lnTo>
                    <a:pt x="18841" y="296038"/>
                  </a:lnTo>
                  <a:lnTo>
                    <a:pt x="19572" y="309547"/>
                  </a:lnTo>
                  <a:lnTo>
                    <a:pt x="21229" y="324395"/>
                  </a:lnTo>
                  <a:lnTo>
                    <a:pt x="23501" y="340138"/>
                  </a:lnTo>
                  <a:lnTo>
                    <a:pt x="31553" y="4101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208695" y="4434664"/>
              <a:ext cx="87875" cy="214115"/>
            </a:xfrm>
            <a:custGeom>
              <a:avLst/>
              <a:gdLst/>
              <a:ahLst/>
              <a:cxnLst/>
              <a:rect l="0" t="0" r="0" b="0"/>
              <a:pathLst>
                <a:path w="87875" h="214115">
                  <a:moveTo>
                    <a:pt x="0" y="56350"/>
                  </a:moveTo>
                  <a:lnTo>
                    <a:pt x="5584" y="34017"/>
                  </a:lnTo>
                  <a:lnTo>
                    <a:pt x="9566" y="23932"/>
                  </a:lnTo>
                  <a:lnTo>
                    <a:pt x="14558" y="13703"/>
                  </a:lnTo>
                  <a:lnTo>
                    <a:pt x="20223" y="3377"/>
                  </a:lnTo>
                  <a:lnTo>
                    <a:pt x="28674" y="0"/>
                  </a:lnTo>
                  <a:lnTo>
                    <a:pt x="38983" y="1254"/>
                  </a:lnTo>
                  <a:lnTo>
                    <a:pt x="50530" y="5596"/>
                  </a:lnTo>
                  <a:lnTo>
                    <a:pt x="59396" y="11996"/>
                  </a:lnTo>
                  <a:lnTo>
                    <a:pt x="66476" y="19769"/>
                  </a:lnTo>
                  <a:lnTo>
                    <a:pt x="72364" y="28457"/>
                  </a:lnTo>
                  <a:lnTo>
                    <a:pt x="77458" y="38923"/>
                  </a:lnTo>
                  <a:lnTo>
                    <a:pt x="82023" y="50575"/>
                  </a:lnTo>
                  <a:lnTo>
                    <a:pt x="86235" y="63018"/>
                  </a:lnTo>
                  <a:lnTo>
                    <a:pt x="87874" y="77156"/>
                  </a:lnTo>
                  <a:lnTo>
                    <a:pt x="87798" y="92425"/>
                  </a:lnTo>
                  <a:lnTo>
                    <a:pt x="86579" y="108447"/>
                  </a:lnTo>
                  <a:lnTo>
                    <a:pt x="83429" y="123803"/>
                  </a:lnTo>
                  <a:lnTo>
                    <a:pt x="78992" y="138714"/>
                  </a:lnTo>
                  <a:lnTo>
                    <a:pt x="73697" y="153330"/>
                  </a:lnTo>
                  <a:lnTo>
                    <a:pt x="67829" y="165411"/>
                  </a:lnTo>
                  <a:lnTo>
                    <a:pt x="61580" y="175802"/>
                  </a:lnTo>
                  <a:lnTo>
                    <a:pt x="55077" y="185067"/>
                  </a:lnTo>
                  <a:lnTo>
                    <a:pt x="47236" y="192412"/>
                  </a:lnTo>
                  <a:lnTo>
                    <a:pt x="38502" y="198478"/>
                  </a:lnTo>
                  <a:lnTo>
                    <a:pt x="10518" y="21411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334027" y="4431278"/>
              <a:ext cx="95539" cy="174976"/>
            </a:xfrm>
            <a:custGeom>
              <a:avLst/>
              <a:gdLst/>
              <a:ahLst/>
              <a:cxnLst/>
              <a:rect l="0" t="0" r="0" b="0"/>
              <a:pathLst>
                <a:path w="95539" h="174976">
                  <a:moveTo>
                    <a:pt x="11397" y="70254"/>
                  </a:moveTo>
                  <a:lnTo>
                    <a:pt x="16980" y="92588"/>
                  </a:lnTo>
                  <a:lnTo>
                    <a:pt x="18625" y="103841"/>
                  </a:lnTo>
                  <a:lnTo>
                    <a:pt x="19721" y="116018"/>
                  </a:lnTo>
                  <a:lnTo>
                    <a:pt x="20452" y="128810"/>
                  </a:lnTo>
                  <a:lnTo>
                    <a:pt x="21265" y="155489"/>
                  </a:lnTo>
                  <a:lnTo>
                    <a:pt x="21481" y="169148"/>
                  </a:lnTo>
                  <a:lnTo>
                    <a:pt x="18120" y="174747"/>
                  </a:lnTo>
                  <a:lnTo>
                    <a:pt x="12373" y="174975"/>
                  </a:lnTo>
                  <a:lnTo>
                    <a:pt x="5036" y="171620"/>
                  </a:lnTo>
                  <a:lnTo>
                    <a:pt x="1313" y="162373"/>
                  </a:lnTo>
                  <a:lnTo>
                    <a:pt x="0" y="149195"/>
                  </a:lnTo>
                  <a:lnTo>
                    <a:pt x="293" y="133399"/>
                  </a:lnTo>
                  <a:lnTo>
                    <a:pt x="1657" y="119362"/>
                  </a:lnTo>
                  <a:lnTo>
                    <a:pt x="3735" y="106499"/>
                  </a:lnTo>
                  <a:lnTo>
                    <a:pt x="15467" y="49496"/>
                  </a:lnTo>
                  <a:lnTo>
                    <a:pt x="21122" y="35380"/>
                  </a:lnTo>
                  <a:lnTo>
                    <a:pt x="28398" y="22464"/>
                  </a:lnTo>
                  <a:lnTo>
                    <a:pt x="36754" y="10347"/>
                  </a:lnTo>
                  <a:lnTo>
                    <a:pt x="45831" y="3437"/>
                  </a:lnTo>
                  <a:lnTo>
                    <a:pt x="55388" y="0"/>
                  </a:lnTo>
                  <a:lnTo>
                    <a:pt x="95538" y="1766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437698" y="4438667"/>
              <a:ext cx="94216" cy="178559"/>
            </a:xfrm>
            <a:custGeom>
              <a:avLst/>
              <a:gdLst/>
              <a:ahLst/>
              <a:cxnLst/>
              <a:rect l="0" t="0" r="0" b="0"/>
              <a:pathLst>
                <a:path w="94216" h="178559">
                  <a:moveTo>
                    <a:pt x="2384" y="125970"/>
                  </a:moveTo>
                  <a:lnTo>
                    <a:pt x="19135" y="131554"/>
                  </a:lnTo>
                  <a:lnTo>
                    <a:pt x="27575" y="130861"/>
                  </a:lnTo>
                  <a:lnTo>
                    <a:pt x="36707" y="128062"/>
                  </a:lnTo>
                  <a:lnTo>
                    <a:pt x="46301" y="123859"/>
                  </a:lnTo>
                  <a:lnTo>
                    <a:pt x="55035" y="117551"/>
                  </a:lnTo>
                  <a:lnTo>
                    <a:pt x="63194" y="109840"/>
                  </a:lnTo>
                  <a:lnTo>
                    <a:pt x="70971" y="101193"/>
                  </a:lnTo>
                  <a:lnTo>
                    <a:pt x="77325" y="91923"/>
                  </a:lnTo>
                  <a:lnTo>
                    <a:pt x="82729" y="82237"/>
                  </a:lnTo>
                  <a:lnTo>
                    <a:pt x="87500" y="72274"/>
                  </a:lnTo>
                  <a:lnTo>
                    <a:pt x="90681" y="60957"/>
                  </a:lnTo>
                  <a:lnTo>
                    <a:pt x="92801" y="48738"/>
                  </a:lnTo>
                  <a:lnTo>
                    <a:pt x="94215" y="35918"/>
                  </a:lnTo>
                  <a:lnTo>
                    <a:pt x="92820" y="25033"/>
                  </a:lnTo>
                  <a:lnTo>
                    <a:pt x="89553" y="15440"/>
                  </a:lnTo>
                  <a:lnTo>
                    <a:pt x="85038" y="6707"/>
                  </a:lnTo>
                  <a:lnTo>
                    <a:pt x="77353" y="2054"/>
                  </a:lnTo>
                  <a:lnTo>
                    <a:pt x="67556" y="120"/>
                  </a:lnTo>
                  <a:lnTo>
                    <a:pt x="56349" y="0"/>
                  </a:lnTo>
                  <a:lnTo>
                    <a:pt x="45373" y="4594"/>
                  </a:lnTo>
                  <a:lnTo>
                    <a:pt x="34549" y="12331"/>
                  </a:lnTo>
                  <a:lnTo>
                    <a:pt x="23828" y="22164"/>
                  </a:lnTo>
                  <a:lnTo>
                    <a:pt x="15511" y="34562"/>
                  </a:lnTo>
                  <a:lnTo>
                    <a:pt x="8798" y="48671"/>
                  </a:lnTo>
                  <a:lnTo>
                    <a:pt x="3154" y="63920"/>
                  </a:lnTo>
                  <a:lnTo>
                    <a:pt x="560" y="77592"/>
                  </a:lnTo>
                  <a:lnTo>
                    <a:pt x="0" y="90212"/>
                  </a:lnTo>
                  <a:lnTo>
                    <a:pt x="795" y="102131"/>
                  </a:lnTo>
                  <a:lnTo>
                    <a:pt x="2493" y="113584"/>
                  </a:lnTo>
                  <a:lnTo>
                    <a:pt x="4794" y="124724"/>
                  </a:lnTo>
                  <a:lnTo>
                    <a:pt x="7497" y="135657"/>
                  </a:lnTo>
                  <a:lnTo>
                    <a:pt x="11636" y="145283"/>
                  </a:lnTo>
                  <a:lnTo>
                    <a:pt x="16732" y="154037"/>
                  </a:lnTo>
                  <a:lnTo>
                    <a:pt x="22467" y="162211"/>
                  </a:lnTo>
                  <a:lnTo>
                    <a:pt x="30965" y="167660"/>
                  </a:lnTo>
                  <a:lnTo>
                    <a:pt x="41305" y="171293"/>
                  </a:lnTo>
                  <a:lnTo>
                    <a:pt x="76008" y="1785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616012" y="4396356"/>
              <a:ext cx="75721" cy="204455"/>
            </a:xfrm>
            <a:custGeom>
              <a:avLst/>
              <a:gdLst/>
              <a:ahLst/>
              <a:cxnLst/>
              <a:rect l="0" t="0" r="0" b="0"/>
              <a:pathLst>
                <a:path w="75721" h="204455">
                  <a:moveTo>
                    <a:pt x="65975" y="0"/>
                  </a:moveTo>
                  <a:lnTo>
                    <a:pt x="49225" y="11166"/>
                  </a:lnTo>
                  <a:lnTo>
                    <a:pt x="41954" y="16793"/>
                  </a:lnTo>
                  <a:lnTo>
                    <a:pt x="34769" y="22882"/>
                  </a:lnTo>
                  <a:lnTo>
                    <a:pt x="27641" y="29278"/>
                  </a:lnTo>
                  <a:lnTo>
                    <a:pt x="21721" y="37048"/>
                  </a:lnTo>
                  <a:lnTo>
                    <a:pt x="16606" y="45734"/>
                  </a:lnTo>
                  <a:lnTo>
                    <a:pt x="12027" y="55030"/>
                  </a:lnTo>
                  <a:lnTo>
                    <a:pt x="7806" y="64734"/>
                  </a:lnTo>
                  <a:lnTo>
                    <a:pt x="3823" y="74709"/>
                  </a:lnTo>
                  <a:lnTo>
                    <a:pt x="0" y="84864"/>
                  </a:lnTo>
                  <a:lnTo>
                    <a:pt x="2125" y="93972"/>
                  </a:lnTo>
                  <a:lnTo>
                    <a:pt x="8216" y="102381"/>
                  </a:lnTo>
                  <a:lnTo>
                    <a:pt x="25112" y="117957"/>
                  </a:lnTo>
                  <a:lnTo>
                    <a:pt x="40413" y="132671"/>
                  </a:lnTo>
                  <a:lnTo>
                    <a:pt x="48933" y="139866"/>
                  </a:lnTo>
                  <a:lnTo>
                    <a:pt x="58120" y="147001"/>
                  </a:lnTo>
                  <a:lnTo>
                    <a:pt x="67750" y="154094"/>
                  </a:lnTo>
                  <a:lnTo>
                    <a:pt x="73001" y="163498"/>
                  </a:lnTo>
                  <a:lnTo>
                    <a:pt x="75334" y="174441"/>
                  </a:lnTo>
                  <a:lnTo>
                    <a:pt x="75720" y="186411"/>
                  </a:lnTo>
                  <a:lnTo>
                    <a:pt x="71303" y="194391"/>
                  </a:lnTo>
                  <a:lnTo>
                    <a:pt x="63684" y="199711"/>
                  </a:lnTo>
                  <a:lnTo>
                    <a:pt x="53930" y="203258"/>
                  </a:lnTo>
                  <a:lnTo>
                    <a:pt x="43922" y="204454"/>
                  </a:lnTo>
                  <a:lnTo>
                    <a:pt x="33743" y="204082"/>
                  </a:lnTo>
                  <a:lnTo>
                    <a:pt x="2870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724057" y="4429094"/>
              <a:ext cx="105178" cy="202232"/>
            </a:xfrm>
            <a:custGeom>
              <a:avLst/>
              <a:gdLst/>
              <a:ahLst/>
              <a:cxnLst/>
              <a:rect l="0" t="0" r="0" b="0"/>
              <a:pathLst>
                <a:path w="105178" h="202232">
                  <a:moveTo>
                    <a:pt x="0" y="103990"/>
                  </a:moveTo>
                  <a:lnTo>
                    <a:pt x="43918" y="89351"/>
                  </a:lnTo>
                  <a:lnTo>
                    <a:pt x="52651" y="83713"/>
                  </a:lnTo>
                  <a:lnTo>
                    <a:pt x="60810" y="76449"/>
                  </a:lnTo>
                  <a:lnTo>
                    <a:pt x="68588" y="68100"/>
                  </a:lnTo>
                  <a:lnTo>
                    <a:pt x="74941" y="59028"/>
                  </a:lnTo>
                  <a:lnTo>
                    <a:pt x="80345" y="49474"/>
                  </a:lnTo>
                  <a:lnTo>
                    <a:pt x="85116" y="39600"/>
                  </a:lnTo>
                  <a:lnTo>
                    <a:pt x="89466" y="29510"/>
                  </a:lnTo>
                  <a:lnTo>
                    <a:pt x="93534" y="19279"/>
                  </a:lnTo>
                  <a:lnTo>
                    <a:pt x="97415" y="8951"/>
                  </a:lnTo>
                  <a:lnTo>
                    <a:pt x="95328" y="3235"/>
                  </a:lnTo>
                  <a:lnTo>
                    <a:pt x="89261" y="593"/>
                  </a:lnTo>
                  <a:lnTo>
                    <a:pt x="80543" y="0"/>
                  </a:lnTo>
                  <a:lnTo>
                    <a:pt x="72394" y="4279"/>
                  </a:lnTo>
                  <a:lnTo>
                    <a:pt x="64623" y="11807"/>
                  </a:lnTo>
                  <a:lnTo>
                    <a:pt x="57106" y="21499"/>
                  </a:lnTo>
                  <a:lnTo>
                    <a:pt x="50926" y="31467"/>
                  </a:lnTo>
                  <a:lnTo>
                    <a:pt x="45637" y="41618"/>
                  </a:lnTo>
                  <a:lnTo>
                    <a:pt x="40942" y="51891"/>
                  </a:lnTo>
                  <a:lnTo>
                    <a:pt x="37813" y="65752"/>
                  </a:lnTo>
                  <a:lnTo>
                    <a:pt x="35726" y="82004"/>
                  </a:lnTo>
                  <a:lnTo>
                    <a:pt x="34335" y="99850"/>
                  </a:lnTo>
                  <a:lnTo>
                    <a:pt x="34577" y="117591"/>
                  </a:lnTo>
                  <a:lnTo>
                    <a:pt x="35906" y="135261"/>
                  </a:lnTo>
                  <a:lnTo>
                    <a:pt x="37961" y="152885"/>
                  </a:lnTo>
                  <a:lnTo>
                    <a:pt x="41668" y="168140"/>
                  </a:lnTo>
                  <a:lnTo>
                    <a:pt x="46477" y="181815"/>
                  </a:lnTo>
                  <a:lnTo>
                    <a:pt x="52020" y="194438"/>
                  </a:lnTo>
                  <a:lnTo>
                    <a:pt x="59221" y="200516"/>
                  </a:lnTo>
                  <a:lnTo>
                    <a:pt x="67528" y="202231"/>
                  </a:lnTo>
                  <a:lnTo>
                    <a:pt x="105177" y="18813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881821" y="4430802"/>
              <a:ext cx="94660" cy="239012"/>
            </a:xfrm>
            <a:custGeom>
              <a:avLst/>
              <a:gdLst/>
              <a:ahLst/>
              <a:cxnLst/>
              <a:rect l="0" t="0" r="0" b="0"/>
              <a:pathLst>
                <a:path w="94660" h="239012">
                  <a:moveTo>
                    <a:pt x="0" y="7624"/>
                  </a:moveTo>
                  <a:lnTo>
                    <a:pt x="0" y="89875"/>
                  </a:lnTo>
                  <a:lnTo>
                    <a:pt x="1169" y="106865"/>
                  </a:lnTo>
                  <a:lnTo>
                    <a:pt x="3117" y="124036"/>
                  </a:lnTo>
                  <a:lnTo>
                    <a:pt x="5584" y="141326"/>
                  </a:lnTo>
                  <a:lnTo>
                    <a:pt x="7229" y="147009"/>
                  </a:lnTo>
                  <a:lnTo>
                    <a:pt x="8325" y="144955"/>
                  </a:lnTo>
                  <a:lnTo>
                    <a:pt x="9056" y="137743"/>
                  </a:lnTo>
                  <a:lnTo>
                    <a:pt x="10712" y="128260"/>
                  </a:lnTo>
                  <a:lnTo>
                    <a:pt x="12985" y="117263"/>
                  </a:lnTo>
                  <a:lnTo>
                    <a:pt x="15668" y="105258"/>
                  </a:lnTo>
                  <a:lnTo>
                    <a:pt x="17457" y="92580"/>
                  </a:lnTo>
                  <a:lnTo>
                    <a:pt x="18650" y="79454"/>
                  </a:lnTo>
                  <a:lnTo>
                    <a:pt x="19445" y="66028"/>
                  </a:lnTo>
                  <a:lnTo>
                    <a:pt x="21144" y="53572"/>
                  </a:lnTo>
                  <a:lnTo>
                    <a:pt x="23445" y="41762"/>
                  </a:lnTo>
                  <a:lnTo>
                    <a:pt x="26148" y="30383"/>
                  </a:lnTo>
                  <a:lnTo>
                    <a:pt x="30287" y="20459"/>
                  </a:lnTo>
                  <a:lnTo>
                    <a:pt x="35384" y="11506"/>
                  </a:lnTo>
                  <a:lnTo>
                    <a:pt x="41119" y="3200"/>
                  </a:lnTo>
                  <a:lnTo>
                    <a:pt x="48448" y="0"/>
                  </a:lnTo>
                  <a:lnTo>
                    <a:pt x="56840" y="205"/>
                  </a:lnTo>
                  <a:lnTo>
                    <a:pt x="65940" y="2678"/>
                  </a:lnTo>
                  <a:lnTo>
                    <a:pt x="73176" y="7832"/>
                  </a:lnTo>
                  <a:lnTo>
                    <a:pt x="79168" y="14775"/>
                  </a:lnTo>
                  <a:lnTo>
                    <a:pt x="84332" y="22909"/>
                  </a:lnTo>
                  <a:lnTo>
                    <a:pt x="87774" y="33006"/>
                  </a:lnTo>
                  <a:lnTo>
                    <a:pt x="90069" y="44412"/>
                  </a:lnTo>
                  <a:lnTo>
                    <a:pt x="91599" y="56691"/>
                  </a:lnTo>
                  <a:lnTo>
                    <a:pt x="92619" y="69551"/>
                  </a:lnTo>
                  <a:lnTo>
                    <a:pt x="93299" y="82798"/>
                  </a:lnTo>
                  <a:lnTo>
                    <a:pt x="94054" y="109984"/>
                  </a:lnTo>
                  <a:lnTo>
                    <a:pt x="94659" y="239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071138" y="4364803"/>
              <a:ext cx="21037" cy="305011"/>
            </a:xfrm>
            <a:custGeom>
              <a:avLst/>
              <a:gdLst/>
              <a:ahLst/>
              <a:cxnLst/>
              <a:rect l="0" t="0" r="0" b="0"/>
              <a:pathLst>
                <a:path w="21037" h="305011">
                  <a:moveTo>
                    <a:pt x="0" y="0"/>
                  </a:moveTo>
                  <a:lnTo>
                    <a:pt x="0" y="108978"/>
                  </a:lnTo>
                  <a:lnTo>
                    <a:pt x="1169" y="122903"/>
                  </a:lnTo>
                  <a:lnTo>
                    <a:pt x="3116" y="136860"/>
                  </a:lnTo>
                  <a:lnTo>
                    <a:pt x="5584" y="150840"/>
                  </a:lnTo>
                  <a:lnTo>
                    <a:pt x="7228" y="168340"/>
                  </a:lnTo>
                  <a:lnTo>
                    <a:pt x="8325" y="188187"/>
                  </a:lnTo>
                  <a:lnTo>
                    <a:pt x="9543" y="228548"/>
                  </a:lnTo>
                  <a:lnTo>
                    <a:pt x="9868" y="245855"/>
                  </a:lnTo>
                  <a:lnTo>
                    <a:pt x="21036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018550" y="4480497"/>
              <a:ext cx="105177" cy="31553"/>
            </a:xfrm>
            <a:custGeom>
              <a:avLst/>
              <a:gdLst/>
              <a:ahLst/>
              <a:cxnLst/>
              <a:rect l="0" t="0" r="0" b="0"/>
              <a:pathLst>
                <a:path w="105177" h="31553">
                  <a:moveTo>
                    <a:pt x="0" y="0"/>
                  </a:moveTo>
                  <a:lnTo>
                    <a:pt x="45764" y="11441"/>
                  </a:lnTo>
                  <a:lnTo>
                    <a:pt x="105176" y="315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188084" y="4427908"/>
              <a:ext cx="114442" cy="206476"/>
            </a:xfrm>
            <a:custGeom>
              <a:avLst/>
              <a:gdLst/>
              <a:ahLst/>
              <a:cxnLst/>
              <a:rect l="0" t="0" r="0" b="0"/>
              <a:pathLst>
                <a:path w="114442" h="206476">
                  <a:moveTo>
                    <a:pt x="51336" y="0"/>
                  </a:moveTo>
                  <a:lnTo>
                    <a:pt x="34585" y="5584"/>
                  </a:lnTo>
                  <a:lnTo>
                    <a:pt x="27314" y="10735"/>
                  </a:lnTo>
                  <a:lnTo>
                    <a:pt x="20129" y="17674"/>
                  </a:lnTo>
                  <a:lnTo>
                    <a:pt x="13002" y="25806"/>
                  </a:lnTo>
                  <a:lnTo>
                    <a:pt x="8251" y="37071"/>
                  </a:lnTo>
                  <a:lnTo>
                    <a:pt x="5083" y="50424"/>
                  </a:lnTo>
                  <a:lnTo>
                    <a:pt x="2971" y="65169"/>
                  </a:lnTo>
                  <a:lnTo>
                    <a:pt x="1564" y="83179"/>
                  </a:lnTo>
                  <a:lnTo>
                    <a:pt x="625" y="103366"/>
                  </a:lnTo>
                  <a:lnTo>
                    <a:pt x="0" y="125005"/>
                  </a:lnTo>
                  <a:lnTo>
                    <a:pt x="751" y="144105"/>
                  </a:lnTo>
                  <a:lnTo>
                    <a:pt x="2421" y="161513"/>
                  </a:lnTo>
                  <a:lnTo>
                    <a:pt x="4702" y="177793"/>
                  </a:lnTo>
                  <a:lnTo>
                    <a:pt x="9729" y="189815"/>
                  </a:lnTo>
                  <a:lnTo>
                    <a:pt x="16586" y="198998"/>
                  </a:lnTo>
                  <a:lnTo>
                    <a:pt x="24664" y="206288"/>
                  </a:lnTo>
                  <a:lnTo>
                    <a:pt x="31217" y="206475"/>
                  </a:lnTo>
                  <a:lnTo>
                    <a:pt x="36755" y="201924"/>
                  </a:lnTo>
                  <a:lnTo>
                    <a:pt x="41615" y="194216"/>
                  </a:lnTo>
                  <a:lnTo>
                    <a:pt x="46024" y="185571"/>
                  </a:lnTo>
                  <a:lnTo>
                    <a:pt x="50132" y="176302"/>
                  </a:lnTo>
                  <a:lnTo>
                    <a:pt x="54039" y="166617"/>
                  </a:lnTo>
                  <a:lnTo>
                    <a:pt x="61497" y="146507"/>
                  </a:lnTo>
                  <a:lnTo>
                    <a:pt x="65122" y="136236"/>
                  </a:lnTo>
                  <a:lnTo>
                    <a:pt x="67538" y="124714"/>
                  </a:lnTo>
                  <a:lnTo>
                    <a:pt x="69149" y="112359"/>
                  </a:lnTo>
                  <a:lnTo>
                    <a:pt x="70223" y="99447"/>
                  </a:lnTo>
                  <a:lnTo>
                    <a:pt x="72108" y="87333"/>
                  </a:lnTo>
                  <a:lnTo>
                    <a:pt x="74533" y="75752"/>
                  </a:lnTo>
                  <a:lnTo>
                    <a:pt x="77318" y="64525"/>
                  </a:lnTo>
                  <a:lnTo>
                    <a:pt x="80344" y="53534"/>
                  </a:lnTo>
                  <a:lnTo>
                    <a:pt x="86821" y="31974"/>
                  </a:lnTo>
                  <a:lnTo>
                    <a:pt x="90185" y="29497"/>
                  </a:lnTo>
                  <a:lnTo>
                    <a:pt x="93596" y="32519"/>
                  </a:lnTo>
                  <a:lnTo>
                    <a:pt x="97039" y="39209"/>
                  </a:lnTo>
                  <a:lnTo>
                    <a:pt x="99334" y="49512"/>
                  </a:lnTo>
                  <a:lnTo>
                    <a:pt x="100864" y="62224"/>
                  </a:lnTo>
                  <a:lnTo>
                    <a:pt x="101884" y="76541"/>
                  </a:lnTo>
                  <a:lnTo>
                    <a:pt x="102564" y="93098"/>
                  </a:lnTo>
                  <a:lnTo>
                    <a:pt x="103320" y="130192"/>
                  </a:lnTo>
                  <a:lnTo>
                    <a:pt x="104690" y="146395"/>
                  </a:lnTo>
                  <a:lnTo>
                    <a:pt x="106772" y="160703"/>
                  </a:lnTo>
                  <a:lnTo>
                    <a:pt x="114441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76148" y="4343768"/>
              <a:ext cx="21037" cy="273458"/>
            </a:xfrm>
            <a:custGeom>
              <a:avLst/>
              <a:gdLst/>
              <a:ahLst/>
              <a:cxnLst/>
              <a:rect l="0" t="0" r="0" b="0"/>
              <a:pathLst>
                <a:path w="21037" h="273458">
                  <a:moveTo>
                    <a:pt x="0" y="0"/>
                  </a:moveTo>
                  <a:lnTo>
                    <a:pt x="5584" y="16750"/>
                  </a:lnTo>
                  <a:lnTo>
                    <a:pt x="7229" y="27527"/>
                  </a:lnTo>
                  <a:lnTo>
                    <a:pt x="8325" y="40555"/>
                  </a:lnTo>
                  <a:lnTo>
                    <a:pt x="9056" y="55084"/>
                  </a:lnTo>
                  <a:lnTo>
                    <a:pt x="9868" y="83691"/>
                  </a:lnTo>
                  <a:lnTo>
                    <a:pt x="10461" y="188007"/>
                  </a:lnTo>
                  <a:lnTo>
                    <a:pt x="10480" y="205973"/>
                  </a:lnTo>
                  <a:lnTo>
                    <a:pt x="11661" y="221456"/>
                  </a:lnTo>
                  <a:lnTo>
                    <a:pt x="13618" y="235284"/>
                  </a:lnTo>
                  <a:lnTo>
                    <a:pt x="21036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313043" y="4480497"/>
              <a:ext cx="115695" cy="31553"/>
            </a:xfrm>
            <a:custGeom>
              <a:avLst/>
              <a:gdLst/>
              <a:ahLst/>
              <a:cxnLst/>
              <a:rect l="0" t="0" r="0" b="0"/>
              <a:pathLst>
                <a:path w="115695" h="31553">
                  <a:moveTo>
                    <a:pt x="0" y="0"/>
                  </a:moveTo>
                  <a:lnTo>
                    <a:pt x="58556" y="14639"/>
                  </a:lnTo>
                  <a:lnTo>
                    <a:pt x="70590" y="17939"/>
                  </a:lnTo>
                  <a:lnTo>
                    <a:pt x="115694" y="315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517335" y="4406873"/>
              <a:ext cx="16578" cy="199835"/>
            </a:xfrm>
            <a:custGeom>
              <a:avLst/>
              <a:gdLst/>
              <a:ahLst/>
              <a:cxnLst/>
              <a:rect l="0" t="0" r="0" b="0"/>
              <a:pathLst>
                <a:path w="16578" h="199835">
                  <a:moveTo>
                    <a:pt x="6060" y="0"/>
                  </a:moveTo>
                  <a:lnTo>
                    <a:pt x="476" y="16751"/>
                  </a:lnTo>
                  <a:lnTo>
                    <a:pt x="0" y="28696"/>
                  </a:lnTo>
                  <a:lnTo>
                    <a:pt x="851" y="43672"/>
                  </a:lnTo>
                  <a:lnTo>
                    <a:pt x="2588" y="60668"/>
                  </a:lnTo>
                  <a:lnTo>
                    <a:pt x="3745" y="77841"/>
                  </a:lnTo>
                  <a:lnTo>
                    <a:pt x="4517" y="95133"/>
                  </a:lnTo>
                  <a:lnTo>
                    <a:pt x="5031" y="112504"/>
                  </a:lnTo>
                  <a:lnTo>
                    <a:pt x="6542" y="128759"/>
                  </a:lnTo>
                  <a:lnTo>
                    <a:pt x="16577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607536" y="4406873"/>
              <a:ext cx="84141" cy="178268"/>
            </a:xfrm>
            <a:custGeom>
              <a:avLst/>
              <a:gdLst/>
              <a:ahLst/>
              <a:cxnLst/>
              <a:rect l="0" t="0" r="0" b="0"/>
              <a:pathLst>
                <a:path w="84141" h="178268">
                  <a:moveTo>
                    <a:pt x="0" y="0"/>
                  </a:moveTo>
                  <a:lnTo>
                    <a:pt x="0" y="33501"/>
                  </a:lnTo>
                  <a:lnTo>
                    <a:pt x="1169" y="50381"/>
                  </a:lnTo>
                  <a:lnTo>
                    <a:pt x="3116" y="68646"/>
                  </a:lnTo>
                  <a:lnTo>
                    <a:pt x="5584" y="87834"/>
                  </a:lnTo>
                  <a:lnTo>
                    <a:pt x="8397" y="104133"/>
                  </a:lnTo>
                  <a:lnTo>
                    <a:pt x="11441" y="118504"/>
                  </a:lnTo>
                  <a:lnTo>
                    <a:pt x="24723" y="172343"/>
                  </a:lnTo>
                  <a:lnTo>
                    <a:pt x="29337" y="178001"/>
                  </a:lnTo>
                  <a:lnTo>
                    <a:pt x="34750" y="178267"/>
                  </a:lnTo>
                  <a:lnTo>
                    <a:pt x="40696" y="174939"/>
                  </a:lnTo>
                  <a:lnTo>
                    <a:pt x="44660" y="166877"/>
                  </a:lnTo>
                  <a:lnTo>
                    <a:pt x="47302" y="155659"/>
                  </a:lnTo>
                  <a:lnTo>
                    <a:pt x="49064" y="142337"/>
                  </a:lnTo>
                  <a:lnTo>
                    <a:pt x="51407" y="127613"/>
                  </a:lnTo>
                  <a:lnTo>
                    <a:pt x="57127" y="95671"/>
                  </a:lnTo>
                  <a:lnTo>
                    <a:pt x="60288" y="81310"/>
                  </a:lnTo>
                  <a:lnTo>
                    <a:pt x="63565" y="68230"/>
                  </a:lnTo>
                  <a:lnTo>
                    <a:pt x="8414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740003" y="4416693"/>
              <a:ext cx="77886" cy="217383"/>
            </a:xfrm>
            <a:custGeom>
              <a:avLst/>
              <a:gdLst/>
              <a:ahLst/>
              <a:cxnLst/>
              <a:rect l="0" t="0" r="0" b="0"/>
              <a:pathLst>
                <a:path w="77886" h="217383">
                  <a:moveTo>
                    <a:pt x="25297" y="158462"/>
                  </a:moveTo>
                  <a:lnTo>
                    <a:pt x="36464" y="136128"/>
                  </a:lnTo>
                  <a:lnTo>
                    <a:pt x="40922" y="123706"/>
                  </a:lnTo>
                  <a:lnTo>
                    <a:pt x="45063" y="109581"/>
                  </a:lnTo>
                  <a:lnTo>
                    <a:pt x="48992" y="94322"/>
                  </a:lnTo>
                  <a:lnTo>
                    <a:pt x="52780" y="80643"/>
                  </a:lnTo>
                  <a:lnTo>
                    <a:pt x="60105" y="56096"/>
                  </a:lnTo>
                  <a:lnTo>
                    <a:pt x="62526" y="42304"/>
                  </a:lnTo>
                  <a:lnTo>
                    <a:pt x="64139" y="27267"/>
                  </a:lnTo>
                  <a:lnTo>
                    <a:pt x="65215" y="11399"/>
                  </a:lnTo>
                  <a:lnTo>
                    <a:pt x="62427" y="3157"/>
                  </a:lnTo>
                  <a:lnTo>
                    <a:pt x="57062" y="0"/>
                  </a:lnTo>
                  <a:lnTo>
                    <a:pt x="49980" y="233"/>
                  </a:lnTo>
                  <a:lnTo>
                    <a:pt x="42921" y="7400"/>
                  </a:lnTo>
                  <a:lnTo>
                    <a:pt x="35877" y="19189"/>
                  </a:lnTo>
                  <a:lnTo>
                    <a:pt x="28845" y="34060"/>
                  </a:lnTo>
                  <a:lnTo>
                    <a:pt x="22987" y="48649"/>
                  </a:lnTo>
                  <a:lnTo>
                    <a:pt x="17914" y="63050"/>
                  </a:lnTo>
                  <a:lnTo>
                    <a:pt x="13364" y="77324"/>
                  </a:lnTo>
                  <a:lnTo>
                    <a:pt x="9161" y="93852"/>
                  </a:lnTo>
                  <a:lnTo>
                    <a:pt x="5190" y="111883"/>
                  </a:lnTo>
                  <a:lnTo>
                    <a:pt x="1375" y="130915"/>
                  </a:lnTo>
                  <a:lnTo>
                    <a:pt x="0" y="148278"/>
                  </a:lnTo>
                  <a:lnTo>
                    <a:pt x="252" y="164527"/>
                  </a:lnTo>
                  <a:lnTo>
                    <a:pt x="1589" y="180035"/>
                  </a:lnTo>
                  <a:lnTo>
                    <a:pt x="4817" y="192710"/>
                  </a:lnTo>
                  <a:lnTo>
                    <a:pt x="9306" y="203498"/>
                  </a:lnTo>
                  <a:lnTo>
                    <a:pt x="14637" y="213027"/>
                  </a:lnTo>
                  <a:lnTo>
                    <a:pt x="21696" y="217043"/>
                  </a:lnTo>
                  <a:lnTo>
                    <a:pt x="29908" y="217382"/>
                  </a:lnTo>
                  <a:lnTo>
                    <a:pt x="38889" y="215271"/>
                  </a:lnTo>
                  <a:lnTo>
                    <a:pt x="47213" y="211527"/>
                  </a:lnTo>
                  <a:lnTo>
                    <a:pt x="55100" y="206694"/>
                  </a:lnTo>
                  <a:lnTo>
                    <a:pt x="77885" y="19001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049275" y="4417391"/>
              <a:ext cx="60089" cy="183701"/>
            </a:xfrm>
            <a:custGeom>
              <a:avLst/>
              <a:gdLst/>
              <a:ahLst/>
              <a:cxnLst/>
              <a:rect l="0" t="0" r="0" b="0"/>
              <a:pathLst>
                <a:path w="60089" h="183701">
                  <a:moveTo>
                    <a:pt x="10517" y="0"/>
                  </a:moveTo>
                  <a:lnTo>
                    <a:pt x="4934" y="16750"/>
                  </a:lnTo>
                  <a:lnTo>
                    <a:pt x="3289" y="26359"/>
                  </a:lnTo>
                  <a:lnTo>
                    <a:pt x="2193" y="37439"/>
                  </a:lnTo>
                  <a:lnTo>
                    <a:pt x="1462" y="49501"/>
                  </a:lnTo>
                  <a:lnTo>
                    <a:pt x="649" y="81600"/>
                  </a:lnTo>
                  <a:lnTo>
                    <a:pt x="128" y="148172"/>
                  </a:lnTo>
                  <a:lnTo>
                    <a:pt x="2423" y="160719"/>
                  </a:lnTo>
                  <a:lnTo>
                    <a:pt x="6289" y="171420"/>
                  </a:lnTo>
                  <a:lnTo>
                    <a:pt x="11205" y="180891"/>
                  </a:lnTo>
                  <a:lnTo>
                    <a:pt x="17987" y="183700"/>
                  </a:lnTo>
                  <a:lnTo>
                    <a:pt x="26015" y="182066"/>
                  </a:lnTo>
                  <a:lnTo>
                    <a:pt x="34873" y="177471"/>
                  </a:lnTo>
                  <a:lnTo>
                    <a:pt x="41946" y="169734"/>
                  </a:lnTo>
                  <a:lnTo>
                    <a:pt x="47831" y="159900"/>
                  </a:lnTo>
                  <a:lnTo>
                    <a:pt x="52923" y="148670"/>
                  </a:lnTo>
                  <a:lnTo>
                    <a:pt x="56317" y="135341"/>
                  </a:lnTo>
                  <a:lnTo>
                    <a:pt x="58580" y="120612"/>
                  </a:lnTo>
                  <a:lnTo>
                    <a:pt x="60088" y="104949"/>
                  </a:lnTo>
                  <a:lnTo>
                    <a:pt x="59926" y="91001"/>
                  </a:lnTo>
                  <a:lnTo>
                    <a:pt x="58649" y="78196"/>
                  </a:lnTo>
                  <a:lnTo>
                    <a:pt x="56629" y="66155"/>
                  </a:lnTo>
                  <a:lnTo>
                    <a:pt x="54113" y="54620"/>
                  </a:lnTo>
                  <a:lnTo>
                    <a:pt x="51268" y="43425"/>
                  </a:lnTo>
                  <a:lnTo>
                    <a:pt x="48202" y="32456"/>
                  </a:lnTo>
                  <a:lnTo>
                    <a:pt x="41484" y="25143"/>
                  </a:lnTo>
                  <a:lnTo>
                    <a:pt x="32330" y="20268"/>
                  </a:ln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208110" y="4259627"/>
              <a:ext cx="51518" cy="347081"/>
            </a:xfrm>
            <a:custGeom>
              <a:avLst/>
              <a:gdLst/>
              <a:ahLst/>
              <a:cxnLst/>
              <a:rect l="0" t="0" r="0" b="0"/>
              <a:pathLst>
                <a:path w="51518" h="347081">
                  <a:moveTo>
                    <a:pt x="51517" y="0"/>
                  </a:moveTo>
                  <a:lnTo>
                    <a:pt x="40350" y="11167"/>
                  </a:lnTo>
                  <a:lnTo>
                    <a:pt x="35892" y="17962"/>
                  </a:lnTo>
                  <a:lnTo>
                    <a:pt x="31751" y="25998"/>
                  </a:lnTo>
                  <a:lnTo>
                    <a:pt x="27822" y="34862"/>
                  </a:lnTo>
                  <a:lnTo>
                    <a:pt x="11125" y="75252"/>
                  </a:lnTo>
                  <a:lnTo>
                    <a:pt x="7060" y="93408"/>
                  </a:lnTo>
                  <a:lnTo>
                    <a:pt x="4350" y="113691"/>
                  </a:lnTo>
                  <a:lnTo>
                    <a:pt x="2543" y="135394"/>
                  </a:lnTo>
                  <a:lnTo>
                    <a:pt x="1338" y="154537"/>
                  </a:lnTo>
                  <a:lnTo>
                    <a:pt x="0" y="188272"/>
                  </a:lnTo>
                  <a:lnTo>
                    <a:pt x="811" y="207318"/>
                  </a:lnTo>
                  <a:lnTo>
                    <a:pt x="2521" y="228196"/>
                  </a:lnTo>
                  <a:lnTo>
                    <a:pt x="4830" y="250295"/>
                  </a:lnTo>
                  <a:lnTo>
                    <a:pt x="6368" y="270870"/>
                  </a:lnTo>
                  <a:lnTo>
                    <a:pt x="7395" y="290431"/>
                  </a:lnTo>
                  <a:lnTo>
                    <a:pt x="9446" y="3470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154451" y="4543602"/>
              <a:ext cx="115695" cy="1"/>
            </a:xfrm>
            <a:custGeom>
              <a:avLst/>
              <a:gdLst/>
              <a:ahLst/>
              <a:cxnLst/>
              <a:rect l="0" t="0" r="0" b="0"/>
              <a:pathLst>
                <a:path w="115695" h="1">
                  <a:moveTo>
                    <a:pt x="0" y="0"/>
                  </a:move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501532" y="4459461"/>
              <a:ext cx="84141" cy="147247"/>
            </a:xfrm>
            <a:custGeom>
              <a:avLst/>
              <a:gdLst/>
              <a:ahLst/>
              <a:cxnLst/>
              <a:rect l="0" t="0" r="0" b="0"/>
              <a:pathLst>
                <a:path w="84141" h="147247">
                  <a:moveTo>
                    <a:pt x="0" y="0"/>
                  </a:moveTo>
                  <a:lnTo>
                    <a:pt x="11166" y="22334"/>
                  </a:lnTo>
                  <a:lnTo>
                    <a:pt x="17962" y="33588"/>
                  </a:lnTo>
                  <a:lnTo>
                    <a:pt x="25998" y="45764"/>
                  </a:lnTo>
                  <a:lnTo>
                    <a:pt x="34861" y="58557"/>
                  </a:lnTo>
                  <a:lnTo>
                    <a:pt x="43107" y="71759"/>
                  </a:lnTo>
                  <a:lnTo>
                    <a:pt x="50942" y="85236"/>
                  </a:lnTo>
                  <a:lnTo>
                    <a:pt x="84140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606707" y="4448944"/>
              <a:ext cx="42072" cy="389152"/>
            </a:xfrm>
            <a:custGeom>
              <a:avLst/>
              <a:gdLst/>
              <a:ahLst/>
              <a:cxnLst/>
              <a:rect l="0" t="0" r="0" b="0"/>
              <a:pathLst>
                <a:path w="42072" h="389152">
                  <a:moveTo>
                    <a:pt x="42071" y="0"/>
                  </a:moveTo>
                  <a:lnTo>
                    <a:pt x="30904" y="27917"/>
                  </a:lnTo>
                  <a:lnTo>
                    <a:pt x="27615" y="43152"/>
                  </a:lnTo>
                  <a:lnTo>
                    <a:pt x="25422" y="60321"/>
                  </a:lnTo>
                  <a:lnTo>
                    <a:pt x="23960" y="78778"/>
                  </a:lnTo>
                  <a:lnTo>
                    <a:pt x="21817" y="96926"/>
                  </a:lnTo>
                  <a:lnTo>
                    <a:pt x="19219" y="114868"/>
                  </a:lnTo>
                  <a:lnTo>
                    <a:pt x="16319" y="132673"/>
                  </a:lnTo>
                  <a:lnTo>
                    <a:pt x="14385" y="150385"/>
                  </a:lnTo>
                  <a:lnTo>
                    <a:pt x="13096" y="168037"/>
                  </a:lnTo>
                  <a:lnTo>
                    <a:pt x="12237" y="185647"/>
                  </a:lnTo>
                  <a:lnTo>
                    <a:pt x="11282" y="220797"/>
                  </a:lnTo>
                  <a:lnTo>
                    <a:pt x="10563" y="328931"/>
                  </a:lnTo>
                  <a:lnTo>
                    <a:pt x="9380" y="341993"/>
                  </a:lnTo>
                  <a:lnTo>
                    <a:pt x="7422" y="354206"/>
                  </a:lnTo>
                  <a:lnTo>
                    <a:pt x="0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722401" y="4491014"/>
              <a:ext cx="72297" cy="207942"/>
            </a:xfrm>
            <a:custGeom>
              <a:avLst/>
              <a:gdLst/>
              <a:ahLst/>
              <a:cxnLst/>
              <a:rect l="0" t="0" r="0" b="0"/>
              <a:pathLst>
                <a:path w="72297" h="207942">
                  <a:moveTo>
                    <a:pt x="0" y="42070"/>
                  </a:moveTo>
                  <a:lnTo>
                    <a:pt x="0" y="155603"/>
                  </a:lnTo>
                  <a:lnTo>
                    <a:pt x="2338" y="170347"/>
                  </a:lnTo>
                  <a:lnTo>
                    <a:pt x="6233" y="183682"/>
                  </a:lnTo>
                  <a:lnTo>
                    <a:pt x="11167" y="196078"/>
                  </a:lnTo>
                  <a:lnTo>
                    <a:pt x="17962" y="203173"/>
                  </a:lnTo>
                  <a:lnTo>
                    <a:pt x="25999" y="206734"/>
                  </a:lnTo>
                  <a:lnTo>
                    <a:pt x="34862" y="207941"/>
                  </a:lnTo>
                  <a:lnTo>
                    <a:pt x="43108" y="205238"/>
                  </a:lnTo>
                  <a:lnTo>
                    <a:pt x="50942" y="199931"/>
                  </a:lnTo>
                  <a:lnTo>
                    <a:pt x="58503" y="192887"/>
                  </a:lnTo>
                  <a:lnTo>
                    <a:pt x="63543" y="183517"/>
                  </a:lnTo>
                  <a:lnTo>
                    <a:pt x="66903" y="172595"/>
                  </a:lnTo>
                  <a:lnTo>
                    <a:pt x="69143" y="160640"/>
                  </a:lnTo>
                  <a:lnTo>
                    <a:pt x="70637" y="146826"/>
                  </a:lnTo>
                  <a:lnTo>
                    <a:pt x="71632" y="131775"/>
                  </a:lnTo>
                  <a:lnTo>
                    <a:pt x="72296" y="115897"/>
                  </a:lnTo>
                  <a:lnTo>
                    <a:pt x="71570" y="101806"/>
                  </a:lnTo>
                  <a:lnTo>
                    <a:pt x="69917" y="88906"/>
                  </a:lnTo>
                  <a:lnTo>
                    <a:pt x="67647" y="76800"/>
                  </a:lnTo>
                  <a:lnTo>
                    <a:pt x="63796" y="64055"/>
                  </a:lnTo>
                  <a:lnTo>
                    <a:pt x="58892" y="50883"/>
                  </a:lnTo>
                  <a:lnTo>
                    <a:pt x="53285" y="37428"/>
                  </a:lnTo>
                  <a:lnTo>
                    <a:pt x="46041" y="27290"/>
                  </a:lnTo>
                  <a:lnTo>
                    <a:pt x="37706" y="19362"/>
                  </a:lnTo>
                  <a:lnTo>
                    <a:pt x="1051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827577" y="4522567"/>
              <a:ext cx="105177" cy="178800"/>
            </a:xfrm>
            <a:custGeom>
              <a:avLst/>
              <a:gdLst/>
              <a:ahLst/>
              <a:cxnLst/>
              <a:rect l="0" t="0" r="0" b="0"/>
              <a:pathLst>
                <a:path w="105177" h="178800">
                  <a:moveTo>
                    <a:pt x="0" y="0"/>
                  </a:moveTo>
                  <a:lnTo>
                    <a:pt x="5584" y="16750"/>
                  </a:lnTo>
                  <a:lnTo>
                    <a:pt x="7229" y="27527"/>
                  </a:lnTo>
                  <a:lnTo>
                    <a:pt x="8325" y="40555"/>
                  </a:lnTo>
                  <a:lnTo>
                    <a:pt x="9056" y="55084"/>
                  </a:lnTo>
                  <a:lnTo>
                    <a:pt x="10712" y="68275"/>
                  </a:lnTo>
                  <a:lnTo>
                    <a:pt x="12984" y="80576"/>
                  </a:lnTo>
                  <a:lnTo>
                    <a:pt x="15668" y="92281"/>
                  </a:lnTo>
                  <a:lnTo>
                    <a:pt x="18626" y="103591"/>
                  </a:lnTo>
                  <a:lnTo>
                    <a:pt x="21766" y="114637"/>
                  </a:lnTo>
                  <a:lnTo>
                    <a:pt x="25028" y="125507"/>
                  </a:lnTo>
                  <a:lnTo>
                    <a:pt x="29540" y="130416"/>
                  </a:lnTo>
                  <a:lnTo>
                    <a:pt x="34886" y="131352"/>
                  </a:lnTo>
                  <a:lnTo>
                    <a:pt x="40787" y="129638"/>
                  </a:lnTo>
                  <a:lnTo>
                    <a:pt x="47058" y="123821"/>
                  </a:lnTo>
                  <a:lnTo>
                    <a:pt x="53576" y="115269"/>
                  </a:lnTo>
                  <a:lnTo>
                    <a:pt x="60258" y="104893"/>
                  </a:lnTo>
                  <a:lnTo>
                    <a:pt x="65882" y="93301"/>
                  </a:lnTo>
                  <a:lnTo>
                    <a:pt x="70800" y="80899"/>
                  </a:lnTo>
                  <a:lnTo>
                    <a:pt x="75247" y="67956"/>
                  </a:lnTo>
                  <a:lnTo>
                    <a:pt x="79380" y="53484"/>
                  </a:lnTo>
                  <a:lnTo>
                    <a:pt x="83305" y="37993"/>
                  </a:lnTo>
                  <a:lnTo>
                    <a:pt x="87089" y="21823"/>
                  </a:lnTo>
                  <a:lnTo>
                    <a:pt x="88444" y="14549"/>
                  </a:lnTo>
                  <a:lnTo>
                    <a:pt x="88178" y="13205"/>
                  </a:lnTo>
                  <a:lnTo>
                    <a:pt x="86832" y="15815"/>
                  </a:lnTo>
                  <a:lnTo>
                    <a:pt x="85935" y="24567"/>
                  </a:lnTo>
                  <a:lnTo>
                    <a:pt x="85337" y="37413"/>
                  </a:lnTo>
                  <a:lnTo>
                    <a:pt x="84673" y="70384"/>
                  </a:lnTo>
                  <a:lnTo>
                    <a:pt x="84377" y="108411"/>
                  </a:lnTo>
                  <a:lnTo>
                    <a:pt x="86636" y="124862"/>
                  </a:lnTo>
                  <a:lnTo>
                    <a:pt x="90479" y="139335"/>
                  </a:lnTo>
                  <a:lnTo>
                    <a:pt x="105176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006376" y="4501532"/>
              <a:ext cx="94660" cy="146143"/>
            </a:xfrm>
            <a:custGeom>
              <a:avLst/>
              <a:gdLst/>
              <a:ahLst/>
              <a:cxnLst/>
              <a:rect l="0" t="0" r="0" b="0"/>
              <a:pathLst>
                <a:path w="94660" h="146143">
                  <a:moveTo>
                    <a:pt x="0" y="31552"/>
                  </a:moveTo>
                  <a:lnTo>
                    <a:pt x="5584" y="53886"/>
                  </a:lnTo>
                  <a:lnTo>
                    <a:pt x="11441" y="80433"/>
                  </a:lnTo>
                  <a:lnTo>
                    <a:pt x="14640" y="95692"/>
                  </a:lnTo>
                  <a:lnTo>
                    <a:pt x="16772" y="110539"/>
                  </a:lnTo>
                  <a:lnTo>
                    <a:pt x="18193" y="125112"/>
                  </a:lnTo>
                  <a:lnTo>
                    <a:pt x="19140" y="139502"/>
                  </a:lnTo>
                  <a:lnTo>
                    <a:pt x="18603" y="145589"/>
                  </a:lnTo>
                  <a:lnTo>
                    <a:pt x="17077" y="146142"/>
                  </a:lnTo>
                  <a:lnTo>
                    <a:pt x="14891" y="143004"/>
                  </a:lnTo>
                  <a:lnTo>
                    <a:pt x="14602" y="135069"/>
                  </a:lnTo>
                  <a:lnTo>
                    <a:pt x="15578" y="123936"/>
                  </a:lnTo>
                  <a:lnTo>
                    <a:pt x="17397" y="110670"/>
                  </a:lnTo>
                  <a:lnTo>
                    <a:pt x="19778" y="98321"/>
                  </a:lnTo>
                  <a:lnTo>
                    <a:pt x="22535" y="86583"/>
                  </a:lnTo>
                  <a:lnTo>
                    <a:pt x="25541" y="75251"/>
                  </a:lnTo>
                  <a:lnTo>
                    <a:pt x="29882" y="64191"/>
                  </a:lnTo>
                  <a:lnTo>
                    <a:pt x="35114" y="53311"/>
                  </a:lnTo>
                  <a:lnTo>
                    <a:pt x="40939" y="42553"/>
                  </a:lnTo>
                  <a:lnTo>
                    <a:pt x="48328" y="33043"/>
                  </a:lnTo>
                  <a:lnTo>
                    <a:pt x="56760" y="24366"/>
                  </a:lnTo>
                  <a:lnTo>
                    <a:pt x="9465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321905" y="4469979"/>
              <a:ext cx="63106" cy="452257"/>
            </a:xfrm>
            <a:custGeom>
              <a:avLst/>
              <a:gdLst/>
              <a:ahLst/>
              <a:cxnLst/>
              <a:rect l="0" t="0" r="0" b="0"/>
              <a:pathLst>
                <a:path w="63106" h="452257">
                  <a:moveTo>
                    <a:pt x="0" y="0"/>
                  </a:moveTo>
                  <a:lnTo>
                    <a:pt x="5583" y="22334"/>
                  </a:lnTo>
                  <a:lnTo>
                    <a:pt x="9565" y="34756"/>
                  </a:lnTo>
                  <a:lnTo>
                    <a:pt x="14557" y="48880"/>
                  </a:lnTo>
                  <a:lnTo>
                    <a:pt x="20222" y="64139"/>
                  </a:lnTo>
                  <a:lnTo>
                    <a:pt x="23999" y="78987"/>
                  </a:lnTo>
                  <a:lnTo>
                    <a:pt x="26517" y="93560"/>
                  </a:lnTo>
                  <a:lnTo>
                    <a:pt x="28195" y="107949"/>
                  </a:lnTo>
                  <a:lnTo>
                    <a:pt x="30483" y="123385"/>
                  </a:lnTo>
                  <a:lnTo>
                    <a:pt x="36141" y="156118"/>
                  </a:lnTo>
                  <a:lnTo>
                    <a:pt x="38117" y="173028"/>
                  </a:lnTo>
                  <a:lnTo>
                    <a:pt x="39435" y="190144"/>
                  </a:lnTo>
                  <a:lnTo>
                    <a:pt x="40313" y="207397"/>
                  </a:lnTo>
                  <a:lnTo>
                    <a:pt x="42067" y="224743"/>
                  </a:lnTo>
                  <a:lnTo>
                    <a:pt x="44405" y="242150"/>
                  </a:lnTo>
                  <a:lnTo>
                    <a:pt x="47133" y="259597"/>
                  </a:lnTo>
                  <a:lnTo>
                    <a:pt x="48951" y="275903"/>
                  </a:lnTo>
                  <a:lnTo>
                    <a:pt x="50163" y="291449"/>
                  </a:lnTo>
                  <a:lnTo>
                    <a:pt x="50971" y="306487"/>
                  </a:lnTo>
                  <a:lnTo>
                    <a:pt x="52678" y="321187"/>
                  </a:lnTo>
                  <a:lnTo>
                    <a:pt x="54986" y="335661"/>
                  </a:lnTo>
                  <a:lnTo>
                    <a:pt x="57692" y="349985"/>
                  </a:lnTo>
                  <a:lnTo>
                    <a:pt x="59496" y="364209"/>
                  </a:lnTo>
                  <a:lnTo>
                    <a:pt x="60699" y="378366"/>
                  </a:lnTo>
                  <a:lnTo>
                    <a:pt x="63105" y="4522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332422" y="4506269"/>
              <a:ext cx="117995" cy="174063"/>
            </a:xfrm>
            <a:custGeom>
              <a:avLst/>
              <a:gdLst/>
              <a:ahLst/>
              <a:cxnLst/>
              <a:rect l="0" t="0" r="0" b="0"/>
              <a:pathLst>
                <a:path w="117995" h="174063">
                  <a:moveTo>
                    <a:pt x="0" y="89921"/>
                  </a:moveTo>
                  <a:lnTo>
                    <a:pt x="0" y="67587"/>
                  </a:lnTo>
                  <a:lnTo>
                    <a:pt x="1169" y="57502"/>
                  </a:lnTo>
                  <a:lnTo>
                    <a:pt x="3117" y="47273"/>
                  </a:lnTo>
                  <a:lnTo>
                    <a:pt x="5583" y="36948"/>
                  </a:lnTo>
                  <a:lnTo>
                    <a:pt x="10734" y="27727"/>
                  </a:lnTo>
                  <a:lnTo>
                    <a:pt x="17674" y="19243"/>
                  </a:lnTo>
                  <a:lnTo>
                    <a:pt x="25806" y="11250"/>
                  </a:lnTo>
                  <a:lnTo>
                    <a:pt x="35902" y="5921"/>
                  </a:lnTo>
                  <a:lnTo>
                    <a:pt x="47307" y="2368"/>
                  </a:lnTo>
                  <a:lnTo>
                    <a:pt x="59585" y="0"/>
                  </a:lnTo>
                  <a:lnTo>
                    <a:pt x="71276" y="758"/>
                  </a:lnTo>
                  <a:lnTo>
                    <a:pt x="82576" y="3601"/>
                  </a:lnTo>
                  <a:lnTo>
                    <a:pt x="93615" y="7833"/>
                  </a:lnTo>
                  <a:lnTo>
                    <a:pt x="102143" y="15329"/>
                  </a:lnTo>
                  <a:lnTo>
                    <a:pt x="108997" y="25001"/>
                  </a:lnTo>
                  <a:lnTo>
                    <a:pt x="114735" y="36123"/>
                  </a:lnTo>
                  <a:lnTo>
                    <a:pt x="117392" y="48213"/>
                  </a:lnTo>
                  <a:lnTo>
                    <a:pt x="117994" y="60947"/>
                  </a:lnTo>
                  <a:lnTo>
                    <a:pt x="117227" y="74111"/>
                  </a:lnTo>
                  <a:lnTo>
                    <a:pt x="114379" y="87561"/>
                  </a:lnTo>
                  <a:lnTo>
                    <a:pt x="110143" y="101203"/>
                  </a:lnTo>
                  <a:lnTo>
                    <a:pt x="104981" y="114971"/>
                  </a:lnTo>
                  <a:lnTo>
                    <a:pt x="98034" y="126488"/>
                  </a:lnTo>
                  <a:lnTo>
                    <a:pt x="89897" y="136503"/>
                  </a:lnTo>
                  <a:lnTo>
                    <a:pt x="42070" y="17406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511221" y="4491891"/>
              <a:ext cx="62329" cy="179994"/>
            </a:xfrm>
            <a:custGeom>
              <a:avLst/>
              <a:gdLst/>
              <a:ahLst/>
              <a:cxnLst/>
              <a:rect l="0" t="0" r="0" b="0"/>
              <a:pathLst>
                <a:path w="62329" h="179994">
                  <a:moveTo>
                    <a:pt x="0" y="51711"/>
                  </a:moveTo>
                  <a:lnTo>
                    <a:pt x="0" y="110267"/>
                  </a:lnTo>
                  <a:lnTo>
                    <a:pt x="1169" y="122301"/>
                  </a:lnTo>
                  <a:lnTo>
                    <a:pt x="3117" y="133830"/>
                  </a:lnTo>
                  <a:lnTo>
                    <a:pt x="5584" y="145022"/>
                  </a:lnTo>
                  <a:lnTo>
                    <a:pt x="9566" y="155988"/>
                  </a:lnTo>
                  <a:lnTo>
                    <a:pt x="14557" y="166806"/>
                  </a:lnTo>
                  <a:lnTo>
                    <a:pt x="20223" y="177523"/>
                  </a:lnTo>
                  <a:lnTo>
                    <a:pt x="26337" y="179993"/>
                  </a:lnTo>
                  <a:lnTo>
                    <a:pt x="32750" y="176966"/>
                  </a:lnTo>
                  <a:lnTo>
                    <a:pt x="39363" y="170273"/>
                  </a:lnTo>
                  <a:lnTo>
                    <a:pt x="44940" y="159968"/>
                  </a:lnTo>
                  <a:lnTo>
                    <a:pt x="49827" y="147255"/>
                  </a:lnTo>
                  <a:lnTo>
                    <a:pt x="54253" y="132936"/>
                  </a:lnTo>
                  <a:lnTo>
                    <a:pt x="57204" y="117547"/>
                  </a:lnTo>
                  <a:lnTo>
                    <a:pt x="59171" y="101445"/>
                  </a:lnTo>
                  <a:lnTo>
                    <a:pt x="60483" y="84867"/>
                  </a:lnTo>
                  <a:lnTo>
                    <a:pt x="61357" y="69141"/>
                  </a:lnTo>
                  <a:lnTo>
                    <a:pt x="62328" y="39201"/>
                  </a:lnTo>
                  <a:lnTo>
                    <a:pt x="60250" y="27011"/>
                  </a:lnTo>
                  <a:lnTo>
                    <a:pt x="56527" y="16546"/>
                  </a:lnTo>
                  <a:lnTo>
                    <a:pt x="51709" y="7233"/>
                  </a:lnTo>
                  <a:lnTo>
                    <a:pt x="44990" y="2192"/>
                  </a:lnTo>
                  <a:lnTo>
                    <a:pt x="37005" y="0"/>
                  </a:lnTo>
                  <a:lnTo>
                    <a:pt x="0" y="96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647950" y="4469979"/>
              <a:ext cx="31554" cy="378634"/>
            </a:xfrm>
            <a:custGeom>
              <a:avLst/>
              <a:gdLst/>
              <a:ahLst/>
              <a:cxnLst/>
              <a:rect l="0" t="0" r="0" b="0"/>
              <a:pathLst>
                <a:path w="31554" h="378634">
                  <a:moveTo>
                    <a:pt x="0" y="0"/>
                  </a:moveTo>
                  <a:lnTo>
                    <a:pt x="0" y="22334"/>
                  </a:lnTo>
                  <a:lnTo>
                    <a:pt x="1168" y="32419"/>
                  </a:lnTo>
                  <a:lnTo>
                    <a:pt x="3116" y="42647"/>
                  </a:lnTo>
                  <a:lnTo>
                    <a:pt x="5583" y="52973"/>
                  </a:lnTo>
                  <a:lnTo>
                    <a:pt x="7228" y="64531"/>
                  </a:lnTo>
                  <a:lnTo>
                    <a:pt x="8324" y="76910"/>
                  </a:lnTo>
                  <a:lnTo>
                    <a:pt x="9055" y="89838"/>
                  </a:lnTo>
                  <a:lnTo>
                    <a:pt x="10711" y="104299"/>
                  </a:lnTo>
                  <a:lnTo>
                    <a:pt x="12984" y="119784"/>
                  </a:lnTo>
                  <a:lnTo>
                    <a:pt x="15668" y="135950"/>
                  </a:lnTo>
                  <a:lnTo>
                    <a:pt x="17457" y="151401"/>
                  </a:lnTo>
                  <a:lnTo>
                    <a:pt x="18650" y="166377"/>
                  </a:lnTo>
                  <a:lnTo>
                    <a:pt x="19445" y="181035"/>
                  </a:lnTo>
                  <a:lnTo>
                    <a:pt x="21144" y="195482"/>
                  </a:lnTo>
                  <a:lnTo>
                    <a:pt x="23445" y="209788"/>
                  </a:lnTo>
                  <a:lnTo>
                    <a:pt x="26148" y="223999"/>
                  </a:lnTo>
                  <a:lnTo>
                    <a:pt x="27950" y="238148"/>
                  </a:lnTo>
                  <a:lnTo>
                    <a:pt x="29151" y="252255"/>
                  </a:lnTo>
                  <a:lnTo>
                    <a:pt x="29951" y="266334"/>
                  </a:lnTo>
                  <a:lnTo>
                    <a:pt x="30841" y="300676"/>
                  </a:lnTo>
                  <a:lnTo>
                    <a:pt x="31553" y="3786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658468" y="4477481"/>
              <a:ext cx="101916" cy="213368"/>
            </a:xfrm>
            <a:custGeom>
              <a:avLst/>
              <a:gdLst/>
              <a:ahLst/>
              <a:cxnLst/>
              <a:rect l="0" t="0" r="0" b="0"/>
              <a:pathLst>
                <a:path w="101916" h="213368">
                  <a:moveTo>
                    <a:pt x="0" y="13533"/>
                  </a:moveTo>
                  <a:lnTo>
                    <a:pt x="16750" y="2366"/>
                  </a:lnTo>
                  <a:lnTo>
                    <a:pt x="25190" y="245"/>
                  </a:lnTo>
                  <a:lnTo>
                    <a:pt x="34322" y="0"/>
                  </a:lnTo>
                  <a:lnTo>
                    <a:pt x="43917" y="1005"/>
                  </a:lnTo>
                  <a:lnTo>
                    <a:pt x="53818" y="4012"/>
                  </a:lnTo>
                  <a:lnTo>
                    <a:pt x="63926" y="8355"/>
                  </a:lnTo>
                  <a:lnTo>
                    <a:pt x="74170" y="13587"/>
                  </a:lnTo>
                  <a:lnTo>
                    <a:pt x="82168" y="22918"/>
                  </a:lnTo>
                  <a:lnTo>
                    <a:pt x="88668" y="34982"/>
                  </a:lnTo>
                  <a:lnTo>
                    <a:pt x="94171" y="48867"/>
                  </a:lnTo>
                  <a:lnTo>
                    <a:pt x="97839" y="65136"/>
                  </a:lnTo>
                  <a:lnTo>
                    <a:pt x="100285" y="82994"/>
                  </a:lnTo>
                  <a:lnTo>
                    <a:pt x="101915" y="101911"/>
                  </a:lnTo>
                  <a:lnTo>
                    <a:pt x="100664" y="119196"/>
                  </a:lnTo>
                  <a:lnTo>
                    <a:pt x="97494" y="135395"/>
                  </a:lnTo>
                  <a:lnTo>
                    <a:pt x="93042" y="150868"/>
                  </a:lnTo>
                  <a:lnTo>
                    <a:pt x="87738" y="163521"/>
                  </a:lnTo>
                  <a:lnTo>
                    <a:pt x="81864" y="174293"/>
                  </a:lnTo>
                  <a:lnTo>
                    <a:pt x="52588" y="21336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847784" y="4533027"/>
              <a:ext cx="147247" cy="132598"/>
            </a:xfrm>
            <a:custGeom>
              <a:avLst/>
              <a:gdLst/>
              <a:ahLst/>
              <a:cxnLst/>
              <a:rect l="0" t="0" r="0" b="0"/>
              <a:pathLst>
                <a:path w="147247" h="132598">
                  <a:moveTo>
                    <a:pt x="0" y="21093"/>
                  </a:moveTo>
                  <a:lnTo>
                    <a:pt x="0" y="43426"/>
                  </a:lnTo>
                  <a:lnTo>
                    <a:pt x="1169" y="53511"/>
                  </a:lnTo>
                  <a:lnTo>
                    <a:pt x="3117" y="63740"/>
                  </a:lnTo>
                  <a:lnTo>
                    <a:pt x="5584" y="74065"/>
                  </a:lnTo>
                  <a:lnTo>
                    <a:pt x="7229" y="86792"/>
                  </a:lnTo>
                  <a:lnTo>
                    <a:pt x="8325" y="101119"/>
                  </a:lnTo>
                  <a:lnTo>
                    <a:pt x="9056" y="116514"/>
                  </a:lnTo>
                  <a:lnTo>
                    <a:pt x="13049" y="125609"/>
                  </a:lnTo>
                  <a:lnTo>
                    <a:pt x="19217" y="130503"/>
                  </a:lnTo>
                  <a:lnTo>
                    <a:pt x="26834" y="132597"/>
                  </a:lnTo>
                  <a:lnTo>
                    <a:pt x="33082" y="130488"/>
                  </a:lnTo>
                  <a:lnTo>
                    <a:pt x="38416" y="125576"/>
                  </a:lnTo>
                  <a:lnTo>
                    <a:pt x="43140" y="118795"/>
                  </a:lnTo>
                  <a:lnTo>
                    <a:pt x="47458" y="110769"/>
                  </a:lnTo>
                  <a:lnTo>
                    <a:pt x="51505" y="101912"/>
                  </a:lnTo>
                  <a:lnTo>
                    <a:pt x="55372" y="92501"/>
                  </a:lnTo>
                  <a:lnTo>
                    <a:pt x="59119" y="82722"/>
                  </a:lnTo>
                  <a:lnTo>
                    <a:pt x="66398" y="62507"/>
                  </a:lnTo>
                  <a:lnTo>
                    <a:pt x="87628" y="0"/>
                  </a:lnTo>
                  <a:lnTo>
                    <a:pt x="91140" y="19"/>
                  </a:lnTo>
                  <a:lnTo>
                    <a:pt x="94650" y="7044"/>
                  </a:lnTo>
                  <a:lnTo>
                    <a:pt x="98159" y="18738"/>
                  </a:lnTo>
                  <a:lnTo>
                    <a:pt x="100498" y="32378"/>
                  </a:lnTo>
                  <a:lnTo>
                    <a:pt x="102057" y="47314"/>
                  </a:lnTo>
                  <a:lnTo>
                    <a:pt x="103097" y="63115"/>
                  </a:lnTo>
                  <a:lnTo>
                    <a:pt x="104959" y="77154"/>
                  </a:lnTo>
                  <a:lnTo>
                    <a:pt x="107368" y="90020"/>
                  </a:lnTo>
                  <a:lnTo>
                    <a:pt x="110143" y="102103"/>
                  </a:lnTo>
                  <a:lnTo>
                    <a:pt x="115500" y="111327"/>
                  </a:lnTo>
                  <a:lnTo>
                    <a:pt x="122575" y="118645"/>
                  </a:lnTo>
                  <a:lnTo>
                    <a:pt x="147246" y="1262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058136" y="4417391"/>
              <a:ext cx="21036" cy="273458"/>
            </a:xfrm>
            <a:custGeom>
              <a:avLst/>
              <a:gdLst/>
              <a:ahLst/>
              <a:cxnLst/>
              <a:rect l="0" t="0" r="0" b="0"/>
              <a:pathLst>
                <a:path w="21036" h="273458">
                  <a:moveTo>
                    <a:pt x="0" y="0"/>
                  </a:moveTo>
                  <a:lnTo>
                    <a:pt x="1" y="146229"/>
                  </a:lnTo>
                  <a:lnTo>
                    <a:pt x="1169" y="160592"/>
                  </a:lnTo>
                  <a:lnTo>
                    <a:pt x="3117" y="173672"/>
                  </a:lnTo>
                  <a:lnTo>
                    <a:pt x="11441" y="215065"/>
                  </a:lnTo>
                  <a:lnTo>
                    <a:pt x="21035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133850" y="4469979"/>
              <a:ext cx="113604" cy="224076"/>
            </a:xfrm>
            <a:custGeom>
              <a:avLst/>
              <a:gdLst/>
              <a:ahLst/>
              <a:cxnLst/>
              <a:rect l="0" t="0" r="0" b="0"/>
              <a:pathLst>
                <a:path w="113604" h="224076">
                  <a:moveTo>
                    <a:pt x="82050" y="0"/>
                  </a:moveTo>
                  <a:lnTo>
                    <a:pt x="52772" y="43917"/>
                  </a:lnTo>
                  <a:lnTo>
                    <a:pt x="47339" y="53819"/>
                  </a:lnTo>
                  <a:lnTo>
                    <a:pt x="42549" y="63926"/>
                  </a:lnTo>
                  <a:lnTo>
                    <a:pt x="38187" y="74170"/>
                  </a:lnTo>
                  <a:lnTo>
                    <a:pt x="34110" y="85674"/>
                  </a:lnTo>
                  <a:lnTo>
                    <a:pt x="30223" y="98018"/>
                  </a:lnTo>
                  <a:lnTo>
                    <a:pt x="22789" y="123030"/>
                  </a:lnTo>
                  <a:lnTo>
                    <a:pt x="8494" y="167653"/>
                  </a:lnTo>
                  <a:lnTo>
                    <a:pt x="4965" y="178380"/>
                  </a:lnTo>
                  <a:lnTo>
                    <a:pt x="2614" y="190206"/>
                  </a:lnTo>
                  <a:lnTo>
                    <a:pt x="1045" y="202764"/>
                  </a:lnTo>
                  <a:lnTo>
                    <a:pt x="0" y="215811"/>
                  </a:lnTo>
                  <a:lnTo>
                    <a:pt x="1641" y="222172"/>
                  </a:lnTo>
                  <a:lnTo>
                    <a:pt x="5071" y="224075"/>
                  </a:lnTo>
                  <a:lnTo>
                    <a:pt x="9696" y="223006"/>
                  </a:lnTo>
                  <a:lnTo>
                    <a:pt x="13947" y="218788"/>
                  </a:lnTo>
                  <a:lnTo>
                    <a:pt x="17950" y="212470"/>
                  </a:lnTo>
                  <a:lnTo>
                    <a:pt x="21788" y="204753"/>
                  </a:lnTo>
                  <a:lnTo>
                    <a:pt x="25514" y="194933"/>
                  </a:lnTo>
                  <a:lnTo>
                    <a:pt x="29168" y="183712"/>
                  </a:lnTo>
                  <a:lnTo>
                    <a:pt x="32772" y="171557"/>
                  </a:lnTo>
                  <a:lnTo>
                    <a:pt x="39892" y="145585"/>
                  </a:lnTo>
                  <a:lnTo>
                    <a:pt x="53986" y="90824"/>
                  </a:lnTo>
                  <a:lnTo>
                    <a:pt x="58666" y="78079"/>
                  </a:lnTo>
                  <a:lnTo>
                    <a:pt x="64124" y="66076"/>
                  </a:lnTo>
                  <a:lnTo>
                    <a:pt x="70099" y="54568"/>
                  </a:lnTo>
                  <a:lnTo>
                    <a:pt x="75252" y="42222"/>
                  </a:lnTo>
                  <a:lnTo>
                    <a:pt x="79855" y="29316"/>
                  </a:lnTo>
                  <a:lnTo>
                    <a:pt x="84093" y="16039"/>
                  </a:lnTo>
                  <a:lnTo>
                    <a:pt x="88086" y="10692"/>
                  </a:lnTo>
                  <a:lnTo>
                    <a:pt x="91917" y="10634"/>
                  </a:lnTo>
                  <a:lnTo>
                    <a:pt x="95640" y="14101"/>
                  </a:lnTo>
                  <a:lnTo>
                    <a:pt x="98122" y="23424"/>
                  </a:lnTo>
                  <a:lnTo>
                    <a:pt x="99776" y="36651"/>
                  </a:lnTo>
                  <a:lnTo>
                    <a:pt x="100879" y="52481"/>
                  </a:lnTo>
                  <a:lnTo>
                    <a:pt x="101615" y="67709"/>
                  </a:lnTo>
                  <a:lnTo>
                    <a:pt x="102432" y="97094"/>
                  </a:lnTo>
                  <a:lnTo>
                    <a:pt x="103818" y="112643"/>
                  </a:lnTo>
                  <a:lnTo>
                    <a:pt x="105911" y="128851"/>
                  </a:lnTo>
                  <a:lnTo>
                    <a:pt x="113603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352629" y="4469979"/>
              <a:ext cx="1" cy="252423"/>
            </a:xfrm>
            <a:custGeom>
              <a:avLst/>
              <a:gdLst/>
              <a:ahLst/>
              <a:cxnLst/>
              <a:rect l="0" t="0" r="0" b="0"/>
              <a:pathLst>
                <a:path w="1" h="252423">
                  <a:moveTo>
                    <a:pt x="0" y="0"/>
                  </a:move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279006" y="4564637"/>
              <a:ext cx="105177" cy="6061"/>
            </a:xfrm>
            <a:custGeom>
              <a:avLst/>
              <a:gdLst/>
              <a:ahLst/>
              <a:cxnLst/>
              <a:rect l="0" t="0" r="0" b="0"/>
              <a:pathLst>
                <a:path w="105177" h="6061">
                  <a:moveTo>
                    <a:pt x="0" y="0"/>
                  </a:moveTo>
                  <a:lnTo>
                    <a:pt x="27917" y="5584"/>
                  </a:lnTo>
                  <a:lnTo>
                    <a:pt x="41984" y="6060"/>
                  </a:lnTo>
                  <a:lnTo>
                    <a:pt x="57204" y="5209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448750" y="4533084"/>
              <a:ext cx="19574" cy="168283"/>
            </a:xfrm>
            <a:custGeom>
              <a:avLst/>
              <a:gdLst/>
              <a:ahLst/>
              <a:cxnLst/>
              <a:rect l="0" t="0" r="0" b="0"/>
              <a:pathLst>
                <a:path w="19574" h="168283">
                  <a:moveTo>
                    <a:pt x="9055" y="0"/>
                  </a:moveTo>
                  <a:lnTo>
                    <a:pt x="3472" y="16751"/>
                  </a:lnTo>
                  <a:lnTo>
                    <a:pt x="1827" y="28697"/>
                  </a:lnTo>
                  <a:lnTo>
                    <a:pt x="731" y="43672"/>
                  </a:lnTo>
                  <a:lnTo>
                    <a:pt x="0" y="60668"/>
                  </a:lnTo>
                  <a:lnTo>
                    <a:pt x="681" y="76672"/>
                  </a:lnTo>
                  <a:lnTo>
                    <a:pt x="2304" y="92017"/>
                  </a:lnTo>
                  <a:lnTo>
                    <a:pt x="4554" y="106921"/>
                  </a:lnTo>
                  <a:lnTo>
                    <a:pt x="7223" y="120363"/>
                  </a:lnTo>
                  <a:lnTo>
                    <a:pt x="10171" y="132830"/>
                  </a:lnTo>
                  <a:lnTo>
                    <a:pt x="19573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531428" y="4533084"/>
              <a:ext cx="62337" cy="158081"/>
            </a:xfrm>
            <a:custGeom>
              <a:avLst/>
              <a:gdLst/>
              <a:ahLst/>
              <a:cxnLst/>
              <a:rect l="0" t="0" r="0" b="0"/>
              <a:pathLst>
                <a:path w="62337" h="158081">
                  <a:moveTo>
                    <a:pt x="0" y="0"/>
                  </a:moveTo>
                  <a:lnTo>
                    <a:pt x="0" y="22334"/>
                  </a:lnTo>
                  <a:lnTo>
                    <a:pt x="1169" y="33588"/>
                  </a:lnTo>
                  <a:lnTo>
                    <a:pt x="3116" y="45764"/>
                  </a:lnTo>
                  <a:lnTo>
                    <a:pt x="5583" y="58557"/>
                  </a:lnTo>
                  <a:lnTo>
                    <a:pt x="7228" y="74097"/>
                  </a:lnTo>
                  <a:lnTo>
                    <a:pt x="8324" y="91468"/>
                  </a:lnTo>
                  <a:lnTo>
                    <a:pt x="9056" y="110061"/>
                  </a:lnTo>
                  <a:lnTo>
                    <a:pt x="11881" y="125962"/>
                  </a:lnTo>
                  <a:lnTo>
                    <a:pt x="16101" y="140069"/>
                  </a:lnTo>
                  <a:lnTo>
                    <a:pt x="21251" y="152979"/>
                  </a:lnTo>
                  <a:lnTo>
                    <a:pt x="27022" y="158080"/>
                  </a:lnTo>
                  <a:lnTo>
                    <a:pt x="33207" y="157975"/>
                  </a:lnTo>
                  <a:lnTo>
                    <a:pt x="39667" y="154399"/>
                  </a:lnTo>
                  <a:lnTo>
                    <a:pt x="45143" y="146172"/>
                  </a:lnTo>
                  <a:lnTo>
                    <a:pt x="49962" y="134844"/>
                  </a:lnTo>
                  <a:lnTo>
                    <a:pt x="54343" y="121449"/>
                  </a:lnTo>
                  <a:lnTo>
                    <a:pt x="57264" y="107844"/>
                  </a:lnTo>
                  <a:lnTo>
                    <a:pt x="59211" y="94100"/>
                  </a:lnTo>
                  <a:lnTo>
                    <a:pt x="60509" y="80263"/>
                  </a:lnTo>
                  <a:lnTo>
                    <a:pt x="61375" y="66363"/>
                  </a:lnTo>
                  <a:lnTo>
                    <a:pt x="62336" y="38454"/>
                  </a:lnTo>
                  <a:lnTo>
                    <a:pt x="57918" y="29142"/>
                  </a:lnTo>
                  <a:lnTo>
                    <a:pt x="50298" y="22934"/>
                  </a:lnTo>
                  <a:lnTo>
                    <a:pt x="21035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636604" y="4543602"/>
              <a:ext cx="115694" cy="168283"/>
            </a:xfrm>
            <a:custGeom>
              <a:avLst/>
              <a:gdLst/>
              <a:ahLst/>
              <a:cxnLst/>
              <a:rect l="0" t="0" r="0" b="0"/>
              <a:pathLst>
                <a:path w="115694" h="168283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7" y="42647"/>
                  </a:lnTo>
                  <a:lnTo>
                    <a:pt x="5584" y="52973"/>
                  </a:lnTo>
                  <a:lnTo>
                    <a:pt x="7229" y="65699"/>
                  </a:lnTo>
                  <a:lnTo>
                    <a:pt x="8325" y="80027"/>
                  </a:lnTo>
                  <a:lnTo>
                    <a:pt x="9056" y="95422"/>
                  </a:lnTo>
                  <a:lnTo>
                    <a:pt x="9543" y="99842"/>
                  </a:lnTo>
                  <a:lnTo>
                    <a:pt x="9868" y="96946"/>
                  </a:lnTo>
                  <a:lnTo>
                    <a:pt x="10084" y="89172"/>
                  </a:lnTo>
                  <a:lnTo>
                    <a:pt x="11397" y="79314"/>
                  </a:lnTo>
                  <a:lnTo>
                    <a:pt x="13442" y="68068"/>
                  </a:lnTo>
                  <a:lnTo>
                    <a:pt x="15973" y="55897"/>
                  </a:lnTo>
                  <a:lnTo>
                    <a:pt x="19998" y="45445"/>
                  </a:lnTo>
                  <a:lnTo>
                    <a:pt x="25018" y="36140"/>
                  </a:lnTo>
                  <a:lnTo>
                    <a:pt x="30702" y="27599"/>
                  </a:lnTo>
                  <a:lnTo>
                    <a:pt x="37997" y="24242"/>
                  </a:lnTo>
                  <a:lnTo>
                    <a:pt x="46367" y="24342"/>
                  </a:lnTo>
                  <a:lnTo>
                    <a:pt x="55452" y="26746"/>
                  </a:lnTo>
                  <a:lnTo>
                    <a:pt x="63846" y="34191"/>
                  </a:lnTo>
                  <a:lnTo>
                    <a:pt x="71780" y="44998"/>
                  </a:lnTo>
                  <a:lnTo>
                    <a:pt x="79406" y="58046"/>
                  </a:lnTo>
                  <a:lnTo>
                    <a:pt x="86827" y="72587"/>
                  </a:lnTo>
                  <a:lnTo>
                    <a:pt x="94112" y="88125"/>
                  </a:lnTo>
                  <a:lnTo>
                    <a:pt x="115693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457805" y="4396356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05010" y="189316"/>
            <a:ext cx="3144763" cy="515364"/>
            <a:chOff x="305010" y="189316"/>
            <a:chExt cx="3144763" cy="515364"/>
          </a:xfrm>
        </p:grpSpPr>
        <p:sp>
          <p:nvSpPr>
            <p:cNvPr id="2" name="Freeform 1"/>
            <p:cNvSpPr/>
            <p:nvPr/>
          </p:nvSpPr>
          <p:spPr>
            <a:xfrm>
              <a:off x="399668" y="262939"/>
              <a:ext cx="221823" cy="292185"/>
            </a:xfrm>
            <a:custGeom>
              <a:avLst/>
              <a:gdLst/>
              <a:ahLst/>
              <a:cxnLst/>
              <a:rect l="0" t="0" r="0" b="0"/>
              <a:pathLst>
                <a:path w="221823" h="292185">
                  <a:moveTo>
                    <a:pt x="189317" y="0"/>
                  </a:moveTo>
                  <a:lnTo>
                    <a:pt x="130761" y="14639"/>
                  </a:lnTo>
                  <a:lnTo>
                    <a:pt x="100966" y="21309"/>
                  </a:lnTo>
                  <a:lnTo>
                    <a:pt x="84840" y="24724"/>
                  </a:lnTo>
                  <a:lnTo>
                    <a:pt x="70583" y="28169"/>
                  </a:lnTo>
                  <a:lnTo>
                    <a:pt x="57573" y="31634"/>
                  </a:lnTo>
                  <a:lnTo>
                    <a:pt x="45394" y="35113"/>
                  </a:lnTo>
                  <a:lnTo>
                    <a:pt x="38443" y="42107"/>
                  </a:lnTo>
                  <a:lnTo>
                    <a:pt x="34978" y="51444"/>
                  </a:lnTo>
                  <a:lnTo>
                    <a:pt x="33836" y="62343"/>
                  </a:lnTo>
                  <a:lnTo>
                    <a:pt x="37750" y="70778"/>
                  </a:lnTo>
                  <a:lnTo>
                    <a:pt x="45033" y="77569"/>
                  </a:lnTo>
                  <a:lnTo>
                    <a:pt x="54563" y="83266"/>
                  </a:lnTo>
                  <a:lnTo>
                    <a:pt x="74501" y="95828"/>
                  </a:lnTo>
                  <a:lnTo>
                    <a:pt x="84726" y="102450"/>
                  </a:lnTo>
                  <a:lnTo>
                    <a:pt x="95049" y="108033"/>
                  </a:lnTo>
                  <a:lnTo>
                    <a:pt x="105436" y="112924"/>
                  </a:lnTo>
                  <a:lnTo>
                    <a:pt x="115867" y="117353"/>
                  </a:lnTo>
                  <a:lnTo>
                    <a:pt x="125158" y="122643"/>
                  </a:lnTo>
                  <a:lnTo>
                    <a:pt x="133690" y="128507"/>
                  </a:lnTo>
                  <a:lnTo>
                    <a:pt x="141715" y="134754"/>
                  </a:lnTo>
                  <a:lnTo>
                    <a:pt x="150570" y="141255"/>
                  </a:lnTo>
                  <a:lnTo>
                    <a:pt x="169759" y="154712"/>
                  </a:lnTo>
                  <a:lnTo>
                    <a:pt x="178616" y="161573"/>
                  </a:lnTo>
                  <a:lnTo>
                    <a:pt x="186857" y="168484"/>
                  </a:lnTo>
                  <a:lnTo>
                    <a:pt x="194689" y="175428"/>
                  </a:lnTo>
                  <a:lnTo>
                    <a:pt x="202247" y="183564"/>
                  </a:lnTo>
                  <a:lnTo>
                    <a:pt x="209623" y="192493"/>
                  </a:lnTo>
                  <a:lnTo>
                    <a:pt x="216878" y="201952"/>
                  </a:lnTo>
                  <a:lnTo>
                    <a:pt x="220546" y="211764"/>
                  </a:lnTo>
                  <a:lnTo>
                    <a:pt x="221822" y="221811"/>
                  </a:lnTo>
                  <a:lnTo>
                    <a:pt x="221505" y="232015"/>
                  </a:lnTo>
                  <a:lnTo>
                    <a:pt x="218956" y="241155"/>
                  </a:lnTo>
                  <a:lnTo>
                    <a:pt x="214919" y="249585"/>
                  </a:lnTo>
                  <a:lnTo>
                    <a:pt x="209891" y="257543"/>
                  </a:lnTo>
                  <a:lnTo>
                    <a:pt x="203033" y="264017"/>
                  </a:lnTo>
                  <a:lnTo>
                    <a:pt x="194955" y="269501"/>
                  </a:lnTo>
                  <a:lnTo>
                    <a:pt x="186064" y="274326"/>
                  </a:lnTo>
                  <a:lnTo>
                    <a:pt x="174294" y="278711"/>
                  </a:lnTo>
                  <a:lnTo>
                    <a:pt x="160603" y="282803"/>
                  </a:lnTo>
                  <a:lnTo>
                    <a:pt x="145634" y="286700"/>
                  </a:lnTo>
                  <a:lnTo>
                    <a:pt x="128642" y="289298"/>
                  </a:lnTo>
                  <a:lnTo>
                    <a:pt x="110302" y="291029"/>
                  </a:lnTo>
                  <a:lnTo>
                    <a:pt x="91064" y="292184"/>
                  </a:lnTo>
                  <a:lnTo>
                    <a:pt x="73565" y="291785"/>
                  </a:lnTo>
                  <a:lnTo>
                    <a:pt x="57223" y="290351"/>
                  </a:lnTo>
                  <a:lnTo>
                    <a:pt x="0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02557" y="348860"/>
              <a:ext cx="170404" cy="172584"/>
            </a:xfrm>
            <a:custGeom>
              <a:avLst/>
              <a:gdLst/>
              <a:ahLst/>
              <a:cxnLst/>
              <a:rect l="0" t="0" r="0" b="0"/>
              <a:pathLst>
                <a:path w="170404" h="172584">
                  <a:moveTo>
                    <a:pt x="75745" y="50808"/>
                  </a:moveTo>
                  <a:lnTo>
                    <a:pt x="86912" y="39641"/>
                  </a:lnTo>
                  <a:lnTo>
                    <a:pt x="90201" y="31677"/>
                  </a:lnTo>
                  <a:lnTo>
                    <a:pt x="92394" y="21694"/>
                  </a:lnTo>
                  <a:lnTo>
                    <a:pt x="93856" y="10363"/>
                  </a:lnTo>
                  <a:lnTo>
                    <a:pt x="91325" y="3978"/>
                  </a:lnTo>
                  <a:lnTo>
                    <a:pt x="86131" y="890"/>
                  </a:lnTo>
                  <a:lnTo>
                    <a:pt x="79163" y="0"/>
                  </a:lnTo>
                  <a:lnTo>
                    <a:pt x="72181" y="2913"/>
                  </a:lnTo>
                  <a:lnTo>
                    <a:pt x="65188" y="8360"/>
                  </a:lnTo>
                  <a:lnTo>
                    <a:pt x="58190" y="15498"/>
                  </a:lnTo>
                  <a:lnTo>
                    <a:pt x="51187" y="26099"/>
                  </a:lnTo>
                  <a:lnTo>
                    <a:pt x="44180" y="39010"/>
                  </a:lnTo>
                  <a:lnTo>
                    <a:pt x="37173" y="53460"/>
                  </a:lnTo>
                  <a:lnTo>
                    <a:pt x="30163" y="68937"/>
                  </a:lnTo>
                  <a:lnTo>
                    <a:pt x="16143" y="101715"/>
                  </a:lnTo>
                  <a:lnTo>
                    <a:pt x="10300" y="116299"/>
                  </a:lnTo>
                  <a:lnTo>
                    <a:pt x="693" y="141852"/>
                  </a:lnTo>
                  <a:lnTo>
                    <a:pt x="0" y="152406"/>
                  </a:lnTo>
                  <a:lnTo>
                    <a:pt x="1876" y="161779"/>
                  </a:lnTo>
                  <a:lnTo>
                    <a:pt x="5464" y="170365"/>
                  </a:lnTo>
                  <a:lnTo>
                    <a:pt x="11361" y="172583"/>
                  </a:lnTo>
                  <a:lnTo>
                    <a:pt x="18799" y="170556"/>
                  </a:lnTo>
                  <a:lnTo>
                    <a:pt x="27263" y="165699"/>
                  </a:lnTo>
                  <a:lnTo>
                    <a:pt x="36412" y="158955"/>
                  </a:lnTo>
                  <a:lnTo>
                    <a:pt x="46017" y="150953"/>
                  </a:lnTo>
                  <a:lnTo>
                    <a:pt x="55926" y="142112"/>
                  </a:lnTo>
                  <a:lnTo>
                    <a:pt x="63701" y="132713"/>
                  </a:lnTo>
                  <a:lnTo>
                    <a:pt x="70053" y="122941"/>
                  </a:lnTo>
                  <a:lnTo>
                    <a:pt x="75456" y="112920"/>
                  </a:lnTo>
                  <a:lnTo>
                    <a:pt x="81395" y="103902"/>
                  </a:lnTo>
                  <a:lnTo>
                    <a:pt x="87692" y="95553"/>
                  </a:lnTo>
                  <a:lnTo>
                    <a:pt x="94227" y="87650"/>
                  </a:lnTo>
                  <a:lnTo>
                    <a:pt x="99753" y="78875"/>
                  </a:lnTo>
                  <a:lnTo>
                    <a:pt x="104605" y="69520"/>
                  </a:lnTo>
                  <a:lnTo>
                    <a:pt x="109008" y="59777"/>
                  </a:lnTo>
                  <a:lnTo>
                    <a:pt x="113113" y="56787"/>
                  </a:lnTo>
                  <a:lnTo>
                    <a:pt x="117017" y="58300"/>
                  </a:lnTo>
                  <a:lnTo>
                    <a:pt x="120789" y="62815"/>
                  </a:lnTo>
                  <a:lnTo>
                    <a:pt x="125641" y="69330"/>
                  </a:lnTo>
                  <a:lnTo>
                    <a:pt x="137264" y="85918"/>
                  </a:lnTo>
                  <a:lnTo>
                    <a:pt x="142468" y="95250"/>
                  </a:lnTo>
                  <a:lnTo>
                    <a:pt x="147105" y="104977"/>
                  </a:lnTo>
                  <a:lnTo>
                    <a:pt x="170403" y="1559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915031" y="347080"/>
              <a:ext cx="231388" cy="178800"/>
            </a:xfrm>
            <a:custGeom>
              <a:avLst/>
              <a:gdLst/>
              <a:ahLst/>
              <a:cxnLst/>
              <a:rect l="0" t="0" r="0" b="0"/>
              <a:pathLst>
                <a:path w="231388" h="178800">
                  <a:moveTo>
                    <a:pt x="0" y="0"/>
                  </a:moveTo>
                  <a:lnTo>
                    <a:pt x="14639" y="43917"/>
                  </a:lnTo>
                  <a:lnTo>
                    <a:pt x="17939" y="56157"/>
                  </a:lnTo>
                  <a:lnTo>
                    <a:pt x="21308" y="70159"/>
                  </a:lnTo>
                  <a:lnTo>
                    <a:pt x="24723" y="85337"/>
                  </a:lnTo>
                  <a:lnTo>
                    <a:pt x="27000" y="100131"/>
                  </a:lnTo>
                  <a:lnTo>
                    <a:pt x="28517" y="114667"/>
                  </a:lnTo>
                  <a:lnTo>
                    <a:pt x="29529" y="129033"/>
                  </a:lnTo>
                  <a:lnTo>
                    <a:pt x="31372" y="142116"/>
                  </a:lnTo>
                  <a:lnTo>
                    <a:pt x="33769" y="154344"/>
                  </a:lnTo>
                  <a:lnTo>
                    <a:pt x="36536" y="166002"/>
                  </a:lnTo>
                  <a:lnTo>
                    <a:pt x="37212" y="167930"/>
                  </a:lnTo>
                  <a:lnTo>
                    <a:pt x="36494" y="163373"/>
                  </a:lnTo>
                  <a:lnTo>
                    <a:pt x="26945" y="114075"/>
                  </a:lnTo>
                  <a:lnTo>
                    <a:pt x="26144" y="99422"/>
                  </a:lnTo>
                  <a:lnTo>
                    <a:pt x="26778" y="84980"/>
                  </a:lnTo>
                  <a:lnTo>
                    <a:pt x="28369" y="70677"/>
                  </a:lnTo>
                  <a:lnTo>
                    <a:pt x="31768" y="58804"/>
                  </a:lnTo>
                  <a:lnTo>
                    <a:pt x="36370" y="48552"/>
                  </a:lnTo>
                  <a:lnTo>
                    <a:pt x="41776" y="39380"/>
                  </a:lnTo>
                  <a:lnTo>
                    <a:pt x="48886" y="34434"/>
                  </a:lnTo>
                  <a:lnTo>
                    <a:pt x="57131" y="32305"/>
                  </a:lnTo>
                  <a:lnTo>
                    <a:pt x="66134" y="32054"/>
                  </a:lnTo>
                  <a:lnTo>
                    <a:pt x="74474" y="35393"/>
                  </a:lnTo>
                  <a:lnTo>
                    <a:pt x="82370" y="41125"/>
                  </a:lnTo>
                  <a:lnTo>
                    <a:pt x="89972" y="48452"/>
                  </a:lnTo>
                  <a:lnTo>
                    <a:pt x="95040" y="58011"/>
                  </a:lnTo>
                  <a:lnTo>
                    <a:pt x="98418" y="69058"/>
                  </a:lnTo>
                  <a:lnTo>
                    <a:pt x="100671" y="81098"/>
                  </a:lnTo>
                  <a:lnTo>
                    <a:pt x="106290" y="106940"/>
                  </a:lnTo>
                  <a:lnTo>
                    <a:pt x="109424" y="120376"/>
                  </a:lnTo>
                  <a:lnTo>
                    <a:pt x="112683" y="124658"/>
                  </a:lnTo>
                  <a:lnTo>
                    <a:pt x="116023" y="122839"/>
                  </a:lnTo>
                  <a:lnTo>
                    <a:pt x="119419" y="116951"/>
                  </a:lnTo>
                  <a:lnTo>
                    <a:pt x="129425" y="97944"/>
                  </a:lnTo>
                  <a:lnTo>
                    <a:pt x="135365" y="86331"/>
                  </a:lnTo>
                  <a:lnTo>
                    <a:pt x="141663" y="76252"/>
                  </a:lnTo>
                  <a:lnTo>
                    <a:pt x="148198" y="67196"/>
                  </a:lnTo>
                  <a:lnTo>
                    <a:pt x="154893" y="58821"/>
                  </a:lnTo>
                  <a:lnTo>
                    <a:pt x="162861" y="55575"/>
                  </a:lnTo>
                  <a:lnTo>
                    <a:pt x="171680" y="55748"/>
                  </a:lnTo>
                  <a:lnTo>
                    <a:pt x="181064" y="58200"/>
                  </a:lnTo>
                  <a:lnTo>
                    <a:pt x="188490" y="63341"/>
                  </a:lnTo>
                  <a:lnTo>
                    <a:pt x="194608" y="70275"/>
                  </a:lnTo>
                  <a:lnTo>
                    <a:pt x="199856" y="78403"/>
                  </a:lnTo>
                  <a:lnTo>
                    <a:pt x="204523" y="88496"/>
                  </a:lnTo>
                  <a:lnTo>
                    <a:pt x="208803" y="99899"/>
                  </a:lnTo>
                  <a:lnTo>
                    <a:pt x="220410" y="135165"/>
                  </a:lnTo>
                  <a:lnTo>
                    <a:pt x="231387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209523" y="399668"/>
              <a:ext cx="10519" cy="305012"/>
            </a:xfrm>
            <a:custGeom>
              <a:avLst/>
              <a:gdLst/>
              <a:ahLst/>
              <a:cxnLst/>
              <a:rect l="0" t="0" r="0" b="0"/>
              <a:pathLst>
                <a:path w="10519" h="305012">
                  <a:moveTo>
                    <a:pt x="0" y="0"/>
                  </a:moveTo>
                  <a:lnTo>
                    <a:pt x="5584" y="16751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9868" y="84717"/>
                  </a:lnTo>
                  <a:lnTo>
                    <a:pt x="10480" y="213310"/>
                  </a:lnTo>
                  <a:lnTo>
                    <a:pt x="9324" y="229853"/>
                  </a:lnTo>
                  <a:lnTo>
                    <a:pt x="7385" y="244388"/>
                  </a:lnTo>
                  <a:lnTo>
                    <a:pt x="10518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88488" y="323103"/>
              <a:ext cx="128496" cy="160707"/>
            </a:xfrm>
            <a:custGeom>
              <a:avLst/>
              <a:gdLst/>
              <a:ahLst/>
              <a:cxnLst/>
              <a:rect l="0" t="0" r="0" b="0"/>
              <a:pathLst>
                <a:path w="128496" h="160707">
                  <a:moveTo>
                    <a:pt x="0" y="23977"/>
                  </a:moveTo>
                  <a:lnTo>
                    <a:pt x="11167" y="12810"/>
                  </a:lnTo>
                  <a:lnTo>
                    <a:pt x="17962" y="8352"/>
                  </a:lnTo>
                  <a:lnTo>
                    <a:pt x="25998" y="4212"/>
                  </a:lnTo>
                  <a:lnTo>
                    <a:pt x="34862" y="283"/>
                  </a:lnTo>
                  <a:lnTo>
                    <a:pt x="45445" y="0"/>
                  </a:lnTo>
                  <a:lnTo>
                    <a:pt x="57175" y="2150"/>
                  </a:lnTo>
                  <a:lnTo>
                    <a:pt x="69670" y="5920"/>
                  </a:lnTo>
                  <a:lnTo>
                    <a:pt x="81505" y="11939"/>
                  </a:lnTo>
                  <a:lnTo>
                    <a:pt x="92901" y="19457"/>
                  </a:lnTo>
                  <a:lnTo>
                    <a:pt x="104005" y="27976"/>
                  </a:lnTo>
                  <a:lnTo>
                    <a:pt x="112575" y="37161"/>
                  </a:lnTo>
                  <a:lnTo>
                    <a:pt x="119458" y="46790"/>
                  </a:lnTo>
                  <a:lnTo>
                    <a:pt x="125215" y="56715"/>
                  </a:lnTo>
                  <a:lnTo>
                    <a:pt x="127884" y="66837"/>
                  </a:lnTo>
                  <a:lnTo>
                    <a:pt x="128495" y="77092"/>
                  </a:lnTo>
                  <a:lnTo>
                    <a:pt x="127734" y="87434"/>
                  </a:lnTo>
                  <a:lnTo>
                    <a:pt x="123721" y="97835"/>
                  </a:lnTo>
                  <a:lnTo>
                    <a:pt x="117539" y="108274"/>
                  </a:lnTo>
                  <a:lnTo>
                    <a:pt x="109912" y="118740"/>
                  </a:lnTo>
                  <a:lnTo>
                    <a:pt x="100153" y="128054"/>
                  </a:lnTo>
                  <a:lnTo>
                    <a:pt x="88973" y="136601"/>
                  </a:lnTo>
                  <a:lnTo>
                    <a:pt x="42070" y="1607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88323" y="252422"/>
              <a:ext cx="21036" cy="231388"/>
            </a:xfrm>
            <a:custGeom>
              <a:avLst/>
              <a:gdLst/>
              <a:ahLst/>
              <a:cxnLst/>
              <a:rect l="0" t="0" r="0" b="0"/>
              <a:pathLst>
                <a:path w="21036" h="231388">
                  <a:moveTo>
                    <a:pt x="0" y="0"/>
                  </a:moveTo>
                  <a:lnTo>
                    <a:pt x="5583" y="27917"/>
                  </a:lnTo>
                  <a:lnTo>
                    <a:pt x="7228" y="43152"/>
                  </a:lnTo>
                  <a:lnTo>
                    <a:pt x="8324" y="60321"/>
                  </a:lnTo>
                  <a:lnTo>
                    <a:pt x="9542" y="96927"/>
                  </a:lnTo>
                  <a:lnTo>
                    <a:pt x="10084" y="132673"/>
                  </a:lnTo>
                  <a:lnTo>
                    <a:pt x="11397" y="149217"/>
                  </a:lnTo>
                  <a:lnTo>
                    <a:pt x="13441" y="164921"/>
                  </a:lnTo>
                  <a:lnTo>
                    <a:pt x="21035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51428" y="336563"/>
              <a:ext cx="42071" cy="147247"/>
            </a:xfrm>
            <a:custGeom>
              <a:avLst/>
              <a:gdLst/>
              <a:ahLst/>
              <a:cxnLst/>
              <a:rect l="0" t="0" r="0" b="0"/>
              <a:pathLst>
                <a:path w="42071" h="147247">
                  <a:moveTo>
                    <a:pt x="0" y="0"/>
                  </a:moveTo>
                  <a:lnTo>
                    <a:pt x="11167" y="11166"/>
                  </a:lnTo>
                  <a:lnTo>
                    <a:pt x="15625" y="19130"/>
                  </a:lnTo>
                  <a:lnTo>
                    <a:pt x="19766" y="29114"/>
                  </a:lnTo>
                  <a:lnTo>
                    <a:pt x="23695" y="40445"/>
                  </a:lnTo>
                  <a:lnTo>
                    <a:pt x="27483" y="52673"/>
                  </a:lnTo>
                  <a:lnTo>
                    <a:pt x="34808" y="78725"/>
                  </a:lnTo>
                  <a:lnTo>
                    <a:pt x="37229" y="92216"/>
                  </a:lnTo>
                  <a:lnTo>
                    <a:pt x="38843" y="105885"/>
                  </a:lnTo>
                  <a:lnTo>
                    <a:pt x="42070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577639" y="336563"/>
              <a:ext cx="121710" cy="137623"/>
            </a:xfrm>
            <a:custGeom>
              <a:avLst/>
              <a:gdLst/>
              <a:ahLst/>
              <a:cxnLst/>
              <a:rect l="0" t="0" r="0" b="0"/>
              <a:pathLst>
                <a:path w="121710" h="137623">
                  <a:moveTo>
                    <a:pt x="0" y="0"/>
                  </a:moveTo>
                  <a:lnTo>
                    <a:pt x="5584" y="16750"/>
                  </a:lnTo>
                  <a:lnTo>
                    <a:pt x="7229" y="27527"/>
                  </a:lnTo>
                  <a:lnTo>
                    <a:pt x="8325" y="40555"/>
                  </a:lnTo>
                  <a:lnTo>
                    <a:pt x="9056" y="55084"/>
                  </a:lnTo>
                  <a:lnTo>
                    <a:pt x="10712" y="69444"/>
                  </a:lnTo>
                  <a:lnTo>
                    <a:pt x="12985" y="83692"/>
                  </a:lnTo>
                  <a:lnTo>
                    <a:pt x="15668" y="97865"/>
                  </a:lnTo>
                  <a:lnTo>
                    <a:pt x="16289" y="110819"/>
                  </a:lnTo>
                  <a:lnTo>
                    <a:pt x="15534" y="122962"/>
                  </a:lnTo>
                  <a:lnTo>
                    <a:pt x="13862" y="134562"/>
                  </a:lnTo>
                  <a:lnTo>
                    <a:pt x="12747" y="137622"/>
                  </a:lnTo>
                  <a:lnTo>
                    <a:pt x="12004" y="134987"/>
                  </a:lnTo>
                  <a:lnTo>
                    <a:pt x="11509" y="128555"/>
                  </a:lnTo>
                  <a:lnTo>
                    <a:pt x="12347" y="119594"/>
                  </a:lnTo>
                  <a:lnTo>
                    <a:pt x="14075" y="108944"/>
                  </a:lnTo>
                  <a:lnTo>
                    <a:pt x="16395" y="97171"/>
                  </a:lnTo>
                  <a:lnTo>
                    <a:pt x="20279" y="83478"/>
                  </a:lnTo>
                  <a:lnTo>
                    <a:pt x="25206" y="68507"/>
                  </a:lnTo>
                  <a:lnTo>
                    <a:pt x="30827" y="52683"/>
                  </a:lnTo>
                  <a:lnTo>
                    <a:pt x="36912" y="39796"/>
                  </a:lnTo>
                  <a:lnTo>
                    <a:pt x="43306" y="28868"/>
                  </a:lnTo>
                  <a:lnTo>
                    <a:pt x="49906" y="19245"/>
                  </a:lnTo>
                  <a:lnTo>
                    <a:pt x="58980" y="13999"/>
                  </a:lnTo>
                  <a:lnTo>
                    <a:pt x="69705" y="11670"/>
                  </a:lnTo>
                  <a:lnTo>
                    <a:pt x="81528" y="11285"/>
                  </a:lnTo>
                  <a:lnTo>
                    <a:pt x="91748" y="14535"/>
                  </a:lnTo>
                  <a:lnTo>
                    <a:pt x="100899" y="20208"/>
                  </a:lnTo>
                  <a:lnTo>
                    <a:pt x="109336" y="27495"/>
                  </a:lnTo>
                  <a:lnTo>
                    <a:pt x="114961" y="38197"/>
                  </a:lnTo>
                  <a:lnTo>
                    <a:pt x="118711" y="51174"/>
                  </a:lnTo>
                  <a:lnTo>
                    <a:pt x="121211" y="65669"/>
                  </a:lnTo>
                  <a:lnTo>
                    <a:pt x="121709" y="80006"/>
                  </a:lnTo>
                  <a:lnTo>
                    <a:pt x="120873" y="94239"/>
                  </a:lnTo>
                  <a:lnTo>
                    <a:pt x="115694" y="1367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66956" y="326045"/>
              <a:ext cx="114090" cy="323838"/>
            </a:xfrm>
            <a:custGeom>
              <a:avLst/>
              <a:gdLst/>
              <a:ahLst/>
              <a:cxnLst/>
              <a:rect l="0" t="0" r="0" b="0"/>
              <a:pathLst>
                <a:path w="114090" h="323838">
                  <a:moveTo>
                    <a:pt x="84141" y="0"/>
                  </a:moveTo>
                  <a:lnTo>
                    <a:pt x="61807" y="11167"/>
                  </a:lnTo>
                  <a:lnTo>
                    <a:pt x="51722" y="19131"/>
                  </a:lnTo>
                  <a:lnTo>
                    <a:pt x="41493" y="29115"/>
                  </a:lnTo>
                  <a:lnTo>
                    <a:pt x="31168" y="40445"/>
                  </a:lnTo>
                  <a:lnTo>
                    <a:pt x="23116" y="51504"/>
                  </a:lnTo>
                  <a:lnTo>
                    <a:pt x="16579" y="62383"/>
                  </a:lnTo>
                  <a:lnTo>
                    <a:pt x="11053" y="73142"/>
                  </a:lnTo>
                  <a:lnTo>
                    <a:pt x="10874" y="79145"/>
                  </a:lnTo>
                  <a:lnTo>
                    <a:pt x="14261" y="81979"/>
                  </a:lnTo>
                  <a:lnTo>
                    <a:pt x="20025" y="82700"/>
                  </a:lnTo>
                  <a:lnTo>
                    <a:pt x="25036" y="78506"/>
                  </a:lnTo>
                  <a:lnTo>
                    <a:pt x="29546" y="71035"/>
                  </a:lnTo>
                  <a:lnTo>
                    <a:pt x="33721" y="61380"/>
                  </a:lnTo>
                  <a:lnTo>
                    <a:pt x="38841" y="51438"/>
                  </a:lnTo>
                  <a:lnTo>
                    <a:pt x="44592" y="41304"/>
                  </a:lnTo>
                  <a:lnTo>
                    <a:pt x="50763" y="31042"/>
                  </a:lnTo>
                  <a:lnTo>
                    <a:pt x="57215" y="21863"/>
                  </a:lnTo>
                  <a:lnTo>
                    <a:pt x="63853" y="13407"/>
                  </a:lnTo>
                  <a:lnTo>
                    <a:pt x="70615" y="5432"/>
                  </a:lnTo>
                  <a:lnTo>
                    <a:pt x="75124" y="7127"/>
                  </a:lnTo>
                  <a:lnTo>
                    <a:pt x="78130" y="15269"/>
                  </a:lnTo>
                  <a:lnTo>
                    <a:pt x="80133" y="27709"/>
                  </a:lnTo>
                  <a:lnTo>
                    <a:pt x="88537" y="73134"/>
                  </a:lnTo>
                  <a:lnTo>
                    <a:pt x="90577" y="88489"/>
                  </a:lnTo>
                  <a:lnTo>
                    <a:pt x="91938" y="103400"/>
                  </a:lnTo>
                  <a:lnTo>
                    <a:pt x="92845" y="118016"/>
                  </a:lnTo>
                  <a:lnTo>
                    <a:pt x="94618" y="131265"/>
                  </a:lnTo>
                  <a:lnTo>
                    <a:pt x="96969" y="143604"/>
                  </a:lnTo>
                  <a:lnTo>
                    <a:pt x="99705" y="155336"/>
                  </a:lnTo>
                  <a:lnTo>
                    <a:pt x="101528" y="167831"/>
                  </a:lnTo>
                  <a:lnTo>
                    <a:pt x="102744" y="180836"/>
                  </a:lnTo>
                  <a:lnTo>
                    <a:pt x="103555" y="194181"/>
                  </a:lnTo>
                  <a:lnTo>
                    <a:pt x="105264" y="206583"/>
                  </a:lnTo>
                  <a:lnTo>
                    <a:pt x="107572" y="218357"/>
                  </a:lnTo>
                  <a:lnTo>
                    <a:pt x="110279" y="229712"/>
                  </a:lnTo>
                  <a:lnTo>
                    <a:pt x="112084" y="243125"/>
                  </a:lnTo>
                  <a:lnTo>
                    <a:pt x="113287" y="257911"/>
                  </a:lnTo>
                  <a:lnTo>
                    <a:pt x="114089" y="273610"/>
                  </a:lnTo>
                  <a:lnTo>
                    <a:pt x="113456" y="287583"/>
                  </a:lnTo>
                  <a:lnTo>
                    <a:pt x="111864" y="300404"/>
                  </a:lnTo>
                  <a:lnTo>
                    <a:pt x="109635" y="312457"/>
                  </a:lnTo>
                  <a:lnTo>
                    <a:pt x="102306" y="319324"/>
                  </a:lnTo>
                  <a:lnTo>
                    <a:pt x="91576" y="322733"/>
                  </a:lnTo>
                  <a:lnTo>
                    <a:pt x="78580" y="323837"/>
                  </a:lnTo>
                  <a:lnTo>
                    <a:pt x="66410" y="322236"/>
                  </a:lnTo>
                  <a:lnTo>
                    <a:pt x="54791" y="318831"/>
                  </a:lnTo>
                  <a:lnTo>
                    <a:pt x="43539" y="314224"/>
                  </a:lnTo>
                  <a:lnTo>
                    <a:pt x="33701" y="308816"/>
                  </a:lnTo>
                  <a:lnTo>
                    <a:pt x="24804" y="302873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03519" y="217445"/>
              <a:ext cx="220871" cy="239549"/>
            </a:xfrm>
            <a:custGeom>
              <a:avLst/>
              <a:gdLst/>
              <a:ahLst/>
              <a:cxnLst/>
              <a:rect l="0" t="0" r="0" b="0"/>
              <a:pathLst>
                <a:path w="220871" h="239549">
                  <a:moveTo>
                    <a:pt x="0" y="13942"/>
                  </a:moveTo>
                  <a:lnTo>
                    <a:pt x="5584" y="41859"/>
                  </a:lnTo>
                  <a:lnTo>
                    <a:pt x="7228" y="57094"/>
                  </a:lnTo>
                  <a:lnTo>
                    <a:pt x="8325" y="74263"/>
                  </a:lnTo>
                  <a:lnTo>
                    <a:pt x="9543" y="109700"/>
                  </a:lnTo>
                  <a:lnTo>
                    <a:pt x="10325" y="170538"/>
                  </a:lnTo>
                  <a:lnTo>
                    <a:pt x="10389" y="184951"/>
                  </a:lnTo>
                  <a:lnTo>
                    <a:pt x="9264" y="200402"/>
                  </a:lnTo>
                  <a:lnTo>
                    <a:pt x="7344" y="216546"/>
                  </a:lnTo>
                  <a:lnTo>
                    <a:pt x="4896" y="233152"/>
                  </a:lnTo>
                  <a:lnTo>
                    <a:pt x="4433" y="239548"/>
                  </a:lnTo>
                  <a:lnTo>
                    <a:pt x="5292" y="239138"/>
                  </a:lnTo>
                  <a:lnTo>
                    <a:pt x="7034" y="234190"/>
                  </a:lnTo>
                  <a:lnTo>
                    <a:pt x="8195" y="222711"/>
                  </a:lnTo>
                  <a:lnTo>
                    <a:pt x="8969" y="206878"/>
                  </a:lnTo>
                  <a:lnTo>
                    <a:pt x="9830" y="167471"/>
                  </a:lnTo>
                  <a:lnTo>
                    <a:pt x="10427" y="62654"/>
                  </a:lnTo>
                  <a:lnTo>
                    <a:pt x="13963" y="52259"/>
                  </a:lnTo>
                  <a:lnTo>
                    <a:pt x="19826" y="47667"/>
                  </a:lnTo>
                  <a:lnTo>
                    <a:pt x="27241" y="46943"/>
                  </a:lnTo>
                  <a:lnTo>
                    <a:pt x="33353" y="52303"/>
                  </a:lnTo>
                  <a:lnTo>
                    <a:pt x="38596" y="61720"/>
                  </a:lnTo>
                  <a:lnTo>
                    <a:pt x="43260" y="73841"/>
                  </a:lnTo>
                  <a:lnTo>
                    <a:pt x="48707" y="86596"/>
                  </a:lnTo>
                  <a:lnTo>
                    <a:pt x="60991" y="113233"/>
                  </a:lnTo>
                  <a:lnTo>
                    <a:pt x="67539" y="125712"/>
                  </a:lnTo>
                  <a:lnTo>
                    <a:pt x="74242" y="137538"/>
                  </a:lnTo>
                  <a:lnTo>
                    <a:pt x="81047" y="148927"/>
                  </a:lnTo>
                  <a:lnTo>
                    <a:pt x="90259" y="155351"/>
                  </a:lnTo>
                  <a:lnTo>
                    <a:pt x="101074" y="158465"/>
                  </a:lnTo>
                  <a:lnTo>
                    <a:pt x="112959" y="159373"/>
                  </a:lnTo>
                  <a:lnTo>
                    <a:pt x="123220" y="155304"/>
                  </a:lnTo>
                  <a:lnTo>
                    <a:pt x="132397" y="147916"/>
                  </a:lnTo>
                  <a:lnTo>
                    <a:pt x="140853" y="138317"/>
                  </a:lnTo>
                  <a:lnTo>
                    <a:pt x="147659" y="128411"/>
                  </a:lnTo>
                  <a:lnTo>
                    <a:pt x="153364" y="118302"/>
                  </a:lnTo>
                  <a:lnTo>
                    <a:pt x="158337" y="108056"/>
                  </a:lnTo>
                  <a:lnTo>
                    <a:pt x="162820" y="94214"/>
                  </a:lnTo>
                  <a:lnTo>
                    <a:pt x="166978" y="77974"/>
                  </a:lnTo>
                  <a:lnTo>
                    <a:pt x="182048" y="7113"/>
                  </a:lnTo>
                  <a:lnTo>
                    <a:pt x="185639" y="40"/>
                  </a:lnTo>
                  <a:lnTo>
                    <a:pt x="189202" y="0"/>
                  </a:lnTo>
                  <a:lnTo>
                    <a:pt x="192746" y="4647"/>
                  </a:lnTo>
                  <a:lnTo>
                    <a:pt x="196278" y="14757"/>
                  </a:lnTo>
                  <a:lnTo>
                    <a:pt x="199801" y="28509"/>
                  </a:lnTo>
                  <a:lnTo>
                    <a:pt x="203318" y="44688"/>
                  </a:lnTo>
                  <a:lnTo>
                    <a:pt x="205663" y="60149"/>
                  </a:lnTo>
                  <a:lnTo>
                    <a:pt x="207226" y="75131"/>
                  </a:lnTo>
                  <a:lnTo>
                    <a:pt x="208268" y="89793"/>
                  </a:lnTo>
                  <a:lnTo>
                    <a:pt x="210131" y="103074"/>
                  </a:lnTo>
                  <a:lnTo>
                    <a:pt x="212542" y="115433"/>
                  </a:lnTo>
                  <a:lnTo>
                    <a:pt x="215318" y="127179"/>
                  </a:lnTo>
                  <a:lnTo>
                    <a:pt x="217169" y="140853"/>
                  </a:lnTo>
                  <a:lnTo>
                    <a:pt x="218403" y="155811"/>
                  </a:lnTo>
                  <a:lnTo>
                    <a:pt x="220870" y="2348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76977" y="288677"/>
              <a:ext cx="97762" cy="142545"/>
            </a:xfrm>
            <a:custGeom>
              <a:avLst/>
              <a:gdLst/>
              <a:ahLst/>
              <a:cxnLst/>
              <a:rect l="0" t="0" r="0" b="0"/>
              <a:pathLst>
                <a:path w="97762" h="142545">
                  <a:moveTo>
                    <a:pt x="0" y="89956"/>
                  </a:moveTo>
                  <a:lnTo>
                    <a:pt x="22333" y="84373"/>
                  </a:lnTo>
                  <a:lnTo>
                    <a:pt x="32418" y="81559"/>
                  </a:lnTo>
                  <a:lnTo>
                    <a:pt x="52972" y="75317"/>
                  </a:lnTo>
                  <a:lnTo>
                    <a:pt x="62193" y="70848"/>
                  </a:lnTo>
                  <a:lnTo>
                    <a:pt x="70678" y="65531"/>
                  </a:lnTo>
                  <a:lnTo>
                    <a:pt x="78671" y="59649"/>
                  </a:lnTo>
                  <a:lnTo>
                    <a:pt x="85169" y="52222"/>
                  </a:lnTo>
                  <a:lnTo>
                    <a:pt x="90669" y="43765"/>
                  </a:lnTo>
                  <a:lnTo>
                    <a:pt x="95505" y="34621"/>
                  </a:lnTo>
                  <a:lnTo>
                    <a:pt x="97560" y="25019"/>
                  </a:lnTo>
                  <a:lnTo>
                    <a:pt x="97761" y="15112"/>
                  </a:lnTo>
                  <a:lnTo>
                    <a:pt x="96727" y="5001"/>
                  </a:lnTo>
                  <a:lnTo>
                    <a:pt x="91363" y="598"/>
                  </a:lnTo>
                  <a:lnTo>
                    <a:pt x="83112" y="0"/>
                  </a:lnTo>
                  <a:lnTo>
                    <a:pt x="72937" y="1938"/>
                  </a:lnTo>
                  <a:lnTo>
                    <a:pt x="63817" y="7905"/>
                  </a:lnTo>
                  <a:lnTo>
                    <a:pt x="55399" y="16557"/>
                  </a:lnTo>
                  <a:lnTo>
                    <a:pt x="47450" y="27000"/>
                  </a:lnTo>
                  <a:lnTo>
                    <a:pt x="43320" y="38637"/>
                  </a:lnTo>
                  <a:lnTo>
                    <a:pt x="41735" y="51069"/>
                  </a:lnTo>
                  <a:lnTo>
                    <a:pt x="42004" y="104608"/>
                  </a:lnTo>
                  <a:lnTo>
                    <a:pt x="44363" y="116085"/>
                  </a:lnTo>
                  <a:lnTo>
                    <a:pt x="48273" y="126073"/>
                  </a:lnTo>
                  <a:lnTo>
                    <a:pt x="53217" y="135069"/>
                  </a:lnTo>
                  <a:lnTo>
                    <a:pt x="60019" y="139898"/>
                  </a:lnTo>
                  <a:lnTo>
                    <a:pt x="68060" y="141949"/>
                  </a:lnTo>
                  <a:lnTo>
                    <a:pt x="94658" y="1425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576811" y="220869"/>
              <a:ext cx="21036" cy="220871"/>
            </a:xfrm>
            <a:custGeom>
              <a:avLst/>
              <a:gdLst/>
              <a:ahLst/>
              <a:cxnLst/>
              <a:rect l="0" t="0" r="0" b="0"/>
              <a:pathLst>
                <a:path w="21036" h="220871">
                  <a:moveTo>
                    <a:pt x="0" y="0"/>
                  </a:moveTo>
                  <a:lnTo>
                    <a:pt x="5584" y="22334"/>
                  </a:lnTo>
                  <a:lnTo>
                    <a:pt x="8397" y="32419"/>
                  </a:lnTo>
                  <a:lnTo>
                    <a:pt x="14639" y="52973"/>
                  </a:lnTo>
                  <a:lnTo>
                    <a:pt x="16771" y="66868"/>
                  </a:lnTo>
                  <a:lnTo>
                    <a:pt x="18193" y="83143"/>
                  </a:lnTo>
                  <a:lnTo>
                    <a:pt x="19140" y="101005"/>
                  </a:lnTo>
                  <a:lnTo>
                    <a:pt x="20193" y="136433"/>
                  </a:lnTo>
                  <a:lnTo>
                    <a:pt x="21035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45258" y="315527"/>
              <a:ext cx="147248" cy="19575"/>
            </a:xfrm>
            <a:custGeom>
              <a:avLst/>
              <a:gdLst/>
              <a:ahLst/>
              <a:cxnLst/>
              <a:rect l="0" t="0" r="0" b="0"/>
              <a:pathLst>
                <a:path w="147248" h="19575">
                  <a:moveTo>
                    <a:pt x="0" y="10518"/>
                  </a:moveTo>
                  <a:lnTo>
                    <a:pt x="16751" y="16101"/>
                  </a:lnTo>
                  <a:lnTo>
                    <a:pt x="27528" y="17746"/>
                  </a:lnTo>
                  <a:lnTo>
                    <a:pt x="40556" y="18843"/>
                  </a:lnTo>
                  <a:lnTo>
                    <a:pt x="55084" y="19574"/>
                  </a:lnTo>
                  <a:lnTo>
                    <a:pt x="69444" y="18892"/>
                  </a:lnTo>
                  <a:lnTo>
                    <a:pt x="83692" y="17270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30416" y="189316"/>
              <a:ext cx="116322" cy="252424"/>
            </a:xfrm>
            <a:custGeom>
              <a:avLst/>
              <a:gdLst/>
              <a:ahLst/>
              <a:cxnLst/>
              <a:rect l="0" t="0" r="0" b="0"/>
              <a:pathLst>
                <a:path w="116322" h="252424">
                  <a:moveTo>
                    <a:pt x="4159" y="0"/>
                  </a:moveTo>
                  <a:lnTo>
                    <a:pt x="4159" y="22334"/>
                  </a:lnTo>
                  <a:lnTo>
                    <a:pt x="5328" y="32419"/>
                  </a:lnTo>
                  <a:lnTo>
                    <a:pt x="7276" y="42648"/>
                  </a:lnTo>
                  <a:lnTo>
                    <a:pt x="9743" y="52973"/>
                  </a:lnTo>
                  <a:lnTo>
                    <a:pt x="11387" y="66868"/>
                  </a:lnTo>
                  <a:lnTo>
                    <a:pt x="12484" y="83143"/>
                  </a:lnTo>
                  <a:lnTo>
                    <a:pt x="13702" y="118756"/>
                  </a:lnTo>
                  <a:lnTo>
                    <a:pt x="14244" y="154061"/>
                  </a:lnTo>
                  <a:lnTo>
                    <a:pt x="13219" y="169319"/>
                  </a:lnTo>
                  <a:lnTo>
                    <a:pt x="11368" y="182997"/>
                  </a:lnTo>
                  <a:lnTo>
                    <a:pt x="8965" y="195621"/>
                  </a:lnTo>
                  <a:lnTo>
                    <a:pt x="6194" y="207543"/>
                  </a:lnTo>
                  <a:lnTo>
                    <a:pt x="3179" y="218997"/>
                  </a:lnTo>
                  <a:lnTo>
                    <a:pt x="0" y="230139"/>
                  </a:lnTo>
                  <a:lnTo>
                    <a:pt x="218" y="234061"/>
                  </a:lnTo>
                  <a:lnTo>
                    <a:pt x="2700" y="233170"/>
                  </a:lnTo>
                  <a:lnTo>
                    <a:pt x="6692" y="229070"/>
                  </a:lnTo>
                  <a:lnTo>
                    <a:pt x="10522" y="220493"/>
                  </a:lnTo>
                  <a:lnTo>
                    <a:pt x="14244" y="208933"/>
                  </a:lnTo>
                  <a:lnTo>
                    <a:pt x="17894" y="195382"/>
                  </a:lnTo>
                  <a:lnTo>
                    <a:pt x="22665" y="184012"/>
                  </a:lnTo>
                  <a:lnTo>
                    <a:pt x="28183" y="174094"/>
                  </a:lnTo>
                  <a:lnTo>
                    <a:pt x="34198" y="165145"/>
                  </a:lnTo>
                  <a:lnTo>
                    <a:pt x="40546" y="154504"/>
                  </a:lnTo>
                  <a:lnTo>
                    <a:pt x="47115" y="142736"/>
                  </a:lnTo>
                  <a:lnTo>
                    <a:pt x="53831" y="130216"/>
                  </a:lnTo>
                  <a:lnTo>
                    <a:pt x="62984" y="124207"/>
                  </a:lnTo>
                  <a:lnTo>
                    <a:pt x="73760" y="122538"/>
                  </a:lnTo>
                  <a:lnTo>
                    <a:pt x="85618" y="123762"/>
                  </a:lnTo>
                  <a:lnTo>
                    <a:pt x="94692" y="128085"/>
                  </a:lnTo>
                  <a:lnTo>
                    <a:pt x="101911" y="134472"/>
                  </a:lnTo>
                  <a:lnTo>
                    <a:pt x="107891" y="142236"/>
                  </a:lnTo>
                  <a:lnTo>
                    <a:pt x="111878" y="153255"/>
                  </a:lnTo>
                  <a:lnTo>
                    <a:pt x="114536" y="166444"/>
                  </a:lnTo>
                  <a:lnTo>
                    <a:pt x="116309" y="181080"/>
                  </a:lnTo>
                  <a:lnTo>
                    <a:pt x="116321" y="194344"/>
                  </a:lnTo>
                  <a:lnTo>
                    <a:pt x="115161" y="206691"/>
                  </a:lnTo>
                  <a:lnTo>
                    <a:pt x="98818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97772" y="305010"/>
              <a:ext cx="74538" cy="122571"/>
            </a:xfrm>
            <a:custGeom>
              <a:avLst/>
              <a:gdLst/>
              <a:ahLst/>
              <a:cxnLst/>
              <a:rect l="0" t="0" r="0" b="0"/>
              <a:pathLst>
                <a:path w="74538" h="122571">
                  <a:moveTo>
                    <a:pt x="15602" y="0"/>
                  </a:moveTo>
                  <a:lnTo>
                    <a:pt x="10019" y="16750"/>
                  </a:lnTo>
                  <a:lnTo>
                    <a:pt x="7205" y="26359"/>
                  </a:lnTo>
                  <a:lnTo>
                    <a:pt x="963" y="49500"/>
                  </a:lnTo>
                  <a:lnTo>
                    <a:pt x="0" y="62216"/>
                  </a:lnTo>
                  <a:lnTo>
                    <a:pt x="526" y="75367"/>
                  </a:lnTo>
                  <a:lnTo>
                    <a:pt x="2046" y="88809"/>
                  </a:lnTo>
                  <a:lnTo>
                    <a:pt x="5396" y="100108"/>
                  </a:lnTo>
                  <a:lnTo>
                    <a:pt x="9967" y="109978"/>
                  </a:lnTo>
                  <a:lnTo>
                    <a:pt x="15351" y="118895"/>
                  </a:lnTo>
                  <a:lnTo>
                    <a:pt x="22447" y="122502"/>
                  </a:lnTo>
                  <a:lnTo>
                    <a:pt x="30683" y="122570"/>
                  </a:lnTo>
                  <a:lnTo>
                    <a:pt x="39679" y="120278"/>
                  </a:lnTo>
                  <a:lnTo>
                    <a:pt x="48014" y="114075"/>
                  </a:lnTo>
                  <a:lnTo>
                    <a:pt x="55908" y="105266"/>
                  </a:lnTo>
                  <a:lnTo>
                    <a:pt x="63508" y="94718"/>
                  </a:lnTo>
                  <a:lnTo>
                    <a:pt x="68575" y="81843"/>
                  </a:lnTo>
                  <a:lnTo>
                    <a:pt x="71952" y="67417"/>
                  </a:lnTo>
                  <a:lnTo>
                    <a:pt x="74204" y="51956"/>
                  </a:lnTo>
                  <a:lnTo>
                    <a:pt x="74537" y="38143"/>
                  </a:lnTo>
                  <a:lnTo>
                    <a:pt x="73590" y="25429"/>
                  </a:lnTo>
                  <a:lnTo>
                    <a:pt x="71790" y="13447"/>
                  </a:lnTo>
                  <a:lnTo>
                    <a:pt x="67084" y="7796"/>
                  </a:lnTo>
                  <a:lnTo>
                    <a:pt x="60441" y="6366"/>
                  </a:lnTo>
                  <a:lnTo>
                    <a:pt x="36638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033309" y="212592"/>
              <a:ext cx="116963" cy="239665"/>
            </a:xfrm>
            <a:custGeom>
              <a:avLst/>
              <a:gdLst/>
              <a:ahLst/>
              <a:cxnLst/>
              <a:rect l="0" t="0" r="0" b="0"/>
              <a:pathLst>
                <a:path w="116963" h="239665">
                  <a:moveTo>
                    <a:pt x="79900" y="102935"/>
                  </a:moveTo>
                  <a:lnTo>
                    <a:pt x="63149" y="97352"/>
                  </a:lnTo>
                  <a:lnTo>
                    <a:pt x="54709" y="99213"/>
                  </a:lnTo>
                  <a:lnTo>
                    <a:pt x="45577" y="103960"/>
                  </a:lnTo>
                  <a:lnTo>
                    <a:pt x="35983" y="110630"/>
                  </a:lnTo>
                  <a:lnTo>
                    <a:pt x="27249" y="119751"/>
                  </a:lnTo>
                  <a:lnTo>
                    <a:pt x="19089" y="130507"/>
                  </a:lnTo>
                  <a:lnTo>
                    <a:pt x="11313" y="142352"/>
                  </a:lnTo>
                  <a:lnTo>
                    <a:pt x="6128" y="154923"/>
                  </a:lnTo>
                  <a:lnTo>
                    <a:pt x="2672" y="167978"/>
                  </a:lnTo>
                  <a:lnTo>
                    <a:pt x="367" y="181356"/>
                  </a:lnTo>
                  <a:lnTo>
                    <a:pt x="0" y="193780"/>
                  </a:lnTo>
                  <a:lnTo>
                    <a:pt x="924" y="205569"/>
                  </a:lnTo>
                  <a:lnTo>
                    <a:pt x="2708" y="216934"/>
                  </a:lnTo>
                  <a:lnTo>
                    <a:pt x="9741" y="222174"/>
                  </a:lnTo>
                  <a:lnTo>
                    <a:pt x="20272" y="223329"/>
                  </a:lnTo>
                  <a:lnTo>
                    <a:pt x="33136" y="221763"/>
                  </a:lnTo>
                  <a:lnTo>
                    <a:pt x="44050" y="216044"/>
                  </a:lnTo>
                  <a:lnTo>
                    <a:pt x="53663" y="207556"/>
                  </a:lnTo>
                  <a:lnTo>
                    <a:pt x="62408" y="197224"/>
                  </a:lnTo>
                  <a:lnTo>
                    <a:pt x="70576" y="185661"/>
                  </a:lnTo>
                  <a:lnTo>
                    <a:pt x="78358" y="173278"/>
                  </a:lnTo>
                  <a:lnTo>
                    <a:pt x="85884" y="160348"/>
                  </a:lnTo>
                  <a:lnTo>
                    <a:pt x="92069" y="148222"/>
                  </a:lnTo>
                  <a:lnTo>
                    <a:pt x="97362" y="136633"/>
                  </a:lnTo>
                  <a:lnTo>
                    <a:pt x="102059" y="125400"/>
                  </a:lnTo>
                  <a:lnTo>
                    <a:pt x="105190" y="113237"/>
                  </a:lnTo>
                  <a:lnTo>
                    <a:pt x="107277" y="100454"/>
                  </a:lnTo>
                  <a:lnTo>
                    <a:pt x="108669" y="87258"/>
                  </a:lnTo>
                  <a:lnTo>
                    <a:pt x="110766" y="73786"/>
                  </a:lnTo>
                  <a:lnTo>
                    <a:pt x="113332" y="60130"/>
                  </a:lnTo>
                  <a:lnTo>
                    <a:pt x="116211" y="46352"/>
                  </a:lnTo>
                  <a:lnTo>
                    <a:pt x="116962" y="32491"/>
                  </a:lnTo>
                  <a:lnTo>
                    <a:pt x="116294" y="18577"/>
                  </a:lnTo>
                  <a:lnTo>
                    <a:pt x="114680" y="4626"/>
                  </a:lnTo>
                  <a:lnTo>
                    <a:pt x="113604" y="0"/>
                  </a:lnTo>
                  <a:lnTo>
                    <a:pt x="112887" y="1590"/>
                  </a:lnTo>
                  <a:lnTo>
                    <a:pt x="112409" y="7325"/>
                  </a:lnTo>
                  <a:lnTo>
                    <a:pt x="112090" y="18160"/>
                  </a:lnTo>
                  <a:lnTo>
                    <a:pt x="111736" y="48897"/>
                  </a:lnTo>
                  <a:lnTo>
                    <a:pt x="110473" y="63404"/>
                  </a:lnTo>
                  <a:lnTo>
                    <a:pt x="108462" y="76581"/>
                  </a:lnTo>
                  <a:lnTo>
                    <a:pt x="105953" y="88872"/>
                  </a:lnTo>
                  <a:lnTo>
                    <a:pt x="104280" y="101740"/>
                  </a:lnTo>
                  <a:lnTo>
                    <a:pt x="103165" y="114993"/>
                  </a:lnTo>
                  <a:lnTo>
                    <a:pt x="102422" y="128503"/>
                  </a:lnTo>
                  <a:lnTo>
                    <a:pt x="100758" y="143353"/>
                  </a:lnTo>
                  <a:lnTo>
                    <a:pt x="98479" y="159096"/>
                  </a:lnTo>
                  <a:lnTo>
                    <a:pt x="95792" y="175435"/>
                  </a:lnTo>
                  <a:lnTo>
                    <a:pt x="95169" y="189833"/>
                  </a:lnTo>
                  <a:lnTo>
                    <a:pt x="95922" y="202937"/>
                  </a:lnTo>
                  <a:lnTo>
                    <a:pt x="100935" y="2396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239420" y="273457"/>
              <a:ext cx="105177" cy="178800"/>
            </a:xfrm>
            <a:custGeom>
              <a:avLst/>
              <a:gdLst/>
              <a:ahLst/>
              <a:cxnLst/>
              <a:rect l="0" t="0" r="0" b="0"/>
              <a:pathLst>
                <a:path w="105177" h="178800">
                  <a:moveTo>
                    <a:pt x="105176" y="0"/>
                  </a:moveTo>
                  <a:lnTo>
                    <a:pt x="82842" y="0"/>
                  </a:lnTo>
                  <a:lnTo>
                    <a:pt x="72757" y="1169"/>
                  </a:lnTo>
                  <a:lnTo>
                    <a:pt x="62528" y="3116"/>
                  </a:lnTo>
                  <a:lnTo>
                    <a:pt x="52203" y="5583"/>
                  </a:lnTo>
                  <a:lnTo>
                    <a:pt x="44151" y="10734"/>
                  </a:lnTo>
                  <a:lnTo>
                    <a:pt x="37614" y="17674"/>
                  </a:lnTo>
                  <a:lnTo>
                    <a:pt x="32088" y="25806"/>
                  </a:lnTo>
                  <a:lnTo>
                    <a:pt x="29572" y="34733"/>
                  </a:lnTo>
                  <a:lnTo>
                    <a:pt x="29064" y="44191"/>
                  </a:lnTo>
                  <a:lnTo>
                    <a:pt x="29894" y="54002"/>
                  </a:lnTo>
                  <a:lnTo>
                    <a:pt x="33953" y="64048"/>
                  </a:lnTo>
                  <a:lnTo>
                    <a:pt x="40164" y="74251"/>
                  </a:lnTo>
                  <a:lnTo>
                    <a:pt x="47811" y="84560"/>
                  </a:lnTo>
                  <a:lnTo>
                    <a:pt x="56415" y="94938"/>
                  </a:lnTo>
                  <a:lnTo>
                    <a:pt x="65657" y="105362"/>
                  </a:lnTo>
                  <a:lnTo>
                    <a:pt x="75324" y="115818"/>
                  </a:lnTo>
                  <a:lnTo>
                    <a:pt x="80600" y="126294"/>
                  </a:lnTo>
                  <a:lnTo>
                    <a:pt x="82949" y="136784"/>
                  </a:lnTo>
                  <a:lnTo>
                    <a:pt x="83346" y="147283"/>
                  </a:lnTo>
                  <a:lnTo>
                    <a:pt x="77768" y="155451"/>
                  </a:lnTo>
                  <a:lnTo>
                    <a:pt x="68206" y="162065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05010" y="567950"/>
              <a:ext cx="2955446" cy="126212"/>
            </a:xfrm>
            <a:custGeom>
              <a:avLst/>
              <a:gdLst/>
              <a:ahLst/>
              <a:cxnLst/>
              <a:rect l="0" t="0" r="0" b="0"/>
              <a:pathLst>
                <a:path w="2955446" h="126212">
                  <a:moveTo>
                    <a:pt x="0" y="126211"/>
                  </a:moveTo>
                  <a:lnTo>
                    <a:pt x="146229" y="126211"/>
                  </a:lnTo>
                  <a:lnTo>
                    <a:pt x="179905" y="123095"/>
                  </a:lnTo>
                  <a:lnTo>
                    <a:pt x="197066" y="120628"/>
                  </a:lnTo>
                  <a:lnTo>
                    <a:pt x="254718" y="117155"/>
                  </a:lnTo>
                  <a:lnTo>
                    <a:pt x="337017" y="114814"/>
                  </a:lnTo>
                  <a:lnTo>
                    <a:pt x="357901" y="112770"/>
                  </a:lnTo>
                  <a:lnTo>
                    <a:pt x="378835" y="110238"/>
                  </a:lnTo>
                  <a:lnTo>
                    <a:pt x="447382" y="106676"/>
                  </a:lnTo>
                  <a:lnTo>
                    <a:pt x="519501" y="105620"/>
                  </a:lnTo>
                  <a:lnTo>
                    <a:pt x="568232" y="102257"/>
                  </a:lnTo>
                  <a:lnTo>
                    <a:pt x="592679" y="99724"/>
                  </a:lnTo>
                  <a:lnTo>
                    <a:pt x="671754" y="96159"/>
                  </a:lnTo>
                  <a:lnTo>
                    <a:pt x="781061" y="94955"/>
                  </a:lnTo>
                  <a:lnTo>
                    <a:pt x="858845" y="93577"/>
                  </a:lnTo>
                  <a:lnTo>
                    <a:pt x="885754" y="91600"/>
                  </a:lnTo>
                  <a:lnTo>
                    <a:pt x="913042" y="89114"/>
                  </a:lnTo>
                  <a:lnTo>
                    <a:pt x="990532" y="85614"/>
                  </a:lnTo>
                  <a:lnTo>
                    <a:pt x="1098399" y="84432"/>
                  </a:lnTo>
                  <a:lnTo>
                    <a:pt x="1180623" y="83058"/>
                  </a:lnTo>
                  <a:lnTo>
                    <a:pt x="1206617" y="81082"/>
                  </a:lnTo>
                  <a:lnTo>
                    <a:pt x="1232127" y="78596"/>
                  </a:lnTo>
                  <a:lnTo>
                    <a:pt x="1312697" y="75096"/>
                  </a:lnTo>
                  <a:lnTo>
                    <a:pt x="1390197" y="74060"/>
                  </a:lnTo>
                  <a:lnTo>
                    <a:pt x="1443302" y="70701"/>
                  </a:lnTo>
                  <a:lnTo>
                    <a:pt x="1470552" y="68169"/>
                  </a:lnTo>
                  <a:lnTo>
                    <a:pt x="1547987" y="64606"/>
                  </a:lnTo>
                  <a:lnTo>
                    <a:pt x="1628324" y="63550"/>
                  </a:lnTo>
                  <a:lnTo>
                    <a:pt x="1680411" y="60187"/>
                  </a:lnTo>
                  <a:lnTo>
                    <a:pt x="1705754" y="57654"/>
                  </a:lnTo>
                  <a:lnTo>
                    <a:pt x="1780505" y="54089"/>
                  </a:lnTo>
                  <a:lnTo>
                    <a:pt x="1870654" y="52884"/>
                  </a:lnTo>
                  <a:lnTo>
                    <a:pt x="2043829" y="52599"/>
                  </a:lnTo>
                  <a:lnTo>
                    <a:pt x="2084002" y="55709"/>
                  </a:lnTo>
                  <a:lnTo>
                    <a:pt x="2124061" y="58650"/>
                  </a:lnTo>
                  <a:lnTo>
                    <a:pt x="2197388" y="54131"/>
                  </a:lnTo>
                  <a:lnTo>
                    <a:pt x="2273723" y="52893"/>
                  </a:lnTo>
                  <a:lnTo>
                    <a:pt x="2362673" y="49512"/>
                  </a:lnTo>
                  <a:lnTo>
                    <a:pt x="2377959" y="47031"/>
                  </a:lnTo>
                  <a:lnTo>
                    <a:pt x="2427389" y="43540"/>
                  </a:lnTo>
                  <a:lnTo>
                    <a:pt x="2488043" y="41192"/>
                  </a:lnTo>
                  <a:lnTo>
                    <a:pt x="2502440" y="39147"/>
                  </a:lnTo>
                  <a:lnTo>
                    <a:pt x="2516713" y="36616"/>
                  </a:lnTo>
                  <a:lnTo>
                    <a:pt x="2559134" y="33053"/>
                  </a:lnTo>
                  <a:lnTo>
                    <a:pt x="2632140" y="31849"/>
                  </a:lnTo>
                  <a:lnTo>
                    <a:pt x="2723770" y="31592"/>
                  </a:lnTo>
                  <a:lnTo>
                    <a:pt x="2753924" y="28454"/>
                  </a:lnTo>
                  <a:lnTo>
                    <a:pt x="2768510" y="25981"/>
                  </a:lnTo>
                  <a:lnTo>
                    <a:pt x="2811372" y="22500"/>
                  </a:lnTo>
                  <a:lnTo>
                    <a:pt x="2866564" y="20156"/>
                  </a:lnTo>
                  <a:lnTo>
                    <a:pt x="2878662" y="18112"/>
                  </a:lnTo>
                  <a:lnTo>
                    <a:pt x="2890233" y="15580"/>
                  </a:lnTo>
                  <a:lnTo>
                    <a:pt x="2901453" y="12724"/>
                  </a:lnTo>
                  <a:lnTo>
                    <a:pt x="2912438" y="9651"/>
                  </a:lnTo>
                  <a:lnTo>
                    <a:pt x="295544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449772" y="368115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418219" y="283975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1904" y="1013384"/>
            <a:ext cx="3115393" cy="553739"/>
            <a:chOff x="241904" y="1013384"/>
            <a:chExt cx="3115393" cy="553739"/>
          </a:xfrm>
        </p:grpSpPr>
        <p:sp>
          <p:nvSpPr>
            <p:cNvPr id="23" name="Freeform 22"/>
            <p:cNvSpPr/>
            <p:nvPr/>
          </p:nvSpPr>
          <p:spPr>
            <a:xfrm>
              <a:off x="494327" y="1030724"/>
              <a:ext cx="31553" cy="410187"/>
            </a:xfrm>
            <a:custGeom>
              <a:avLst/>
              <a:gdLst/>
              <a:ahLst/>
              <a:cxnLst/>
              <a:rect l="0" t="0" r="0" b="0"/>
              <a:pathLst>
                <a:path w="31553" h="410187">
                  <a:moveTo>
                    <a:pt x="0" y="0"/>
                  </a:moveTo>
                  <a:lnTo>
                    <a:pt x="5583" y="16750"/>
                  </a:lnTo>
                  <a:lnTo>
                    <a:pt x="7228" y="27528"/>
                  </a:lnTo>
                  <a:lnTo>
                    <a:pt x="8324" y="40556"/>
                  </a:lnTo>
                  <a:lnTo>
                    <a:pt x="9055" y="55084"/>
                  </a:lnTo>
                  <a:lnTo>
                    <a:pt x="10711" y="69444"/>
                  </a:lnTo>
                  <a:lnTo>
                    <a:pt x="12984" y="83692"/>
                  </a:lnTo>
                  <a:lnTo>
                    <a:pt x="15667" y="97865"/>
                  </a:lnTo>
                  <a:lnTo>
                    <a:pt x="17457" y="111988"/>
                  </a:lnTo>
                  <a:lnTo>
                    <a:pt x="18649" y="126078"/>
                  </a:lnTo>
                  <a:lnTo>
                    <a:pt x="19444" y="140146"/>
                  </a:lnTo>
                  <a:lnTo>
                    <a:pt x="20328" y="171359"/>
                  </a:lnTo>
                  <a:lnTo>
                    <a:pt x="20564" y="187862"/>
                  </a:lnTo>
                  <a:lnTo>
                    <a:pt x="21889" y="204708"/>
                  </a:lnTo>
                  <a:lnTo>
                    <a:pt x="23942" y="221781"/>
                  </a:lnTo>
                  <a:lnTo>
                    <a:pt x="26479" y="239007"/>
                  </a:lnTo>
                  <a:lnTo>
                    <a:pt x="28170" y="256334"/>
                  </a:lnTo>
                  <a:lnTo>
                    <a:pt x="29297" y="273728"/>
                  </a:lnTo>
                  <a:lnTo>
                    <a:pt x="30049" y="291167"/>
                  </a:lnTo>
                  <a:lnTo>
                    <a:pt x="30884" y="329242"/>
                  </a:lnTo>
                  <a:lnTo>
                    <a:pt x="31552" y="4101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8467" y="1013384"/>
              <a:ext cx="175077" cy="406492"/>
            </a:xfrm>
            <a:custGeom>
              <a:avLst/>
              <a:gdLst/>
              <a:ahLst/>
              <a:cxnLst/>
              <a:rect l="0" t="0" r="0" b="0"/>
              <a:pathLst>
                <a:path w="175077" h="406492">
                  <a:moveTo>
                    <a:pt x="3272" y="38375"/>
                  </a:moveTo>
                  <a:lnTo>
                    <a:pt x="14438" y="27209"/>
                  </a:lnTo>
                  <a:lnTo>
                    <a:pt x="21234" y="21582"/>
                  </a:lnTo>
                  <a:lnTo>
                    <a:pt x="29270" y="15493"/>
                  </a:lnTo>
                  <a:lnTo>
                    <a:pt x="38133" y="9097"/>
                  </a:lnTo>
                  <a:lnTo>
                    <a:pt x="48716" y="4833"/>
                  </a:lnTo>
                  <a:lnTo>
                    <a:pt x="60446" y="1990"/>
                  </a:lnTo>
                  <a:lnTo>
                    <a:pt x="72941" y="95"/>
                  </a:lnTo>
                  <a:lnTo>
                    <a:pt x="85945" y="0"/>
                  </a:lnTo>
                  <a:lnTo>
                    <a:pt x="99289" y="1106"/>
                  </a:lnTo>
                  <a:lnTo>
                    <a:pt x="112860" y="3011"/>
                  </a:lnTo>
                  <a:lnTo>
                    <a:pt x="124244" y="6619"/>
                  </a:lnTo>
                  <a:lnTo>
                    <a:pt x="134170" y="11361"/>
                  </a:lnTo>
                  <a:lnTo>
                    <a:pt x="143125" y="16860"/>
                  </a:lnTo>
                  <a:lnTo>
                    <a:pt x="151433" y="25200"/>
                  </a:lnTo>
                  <a:lnTo>
                    <a:pt x="159308" y="35435"/>
                  </a:lnTo>
                  <a:lnTo>
                    <a:pt x="166896" y="46933"/>
                  </a:lnTo>
                  <a:lnTo>
                    <a:pt x="170786" y="60441"/>
                  </a:lnTo>
                  <a:lnTo>
                    <a:pt x="172210" y="75290"/>
                  </a:lnTo>
                  <a:lnTo>
                    <a:pt x="171991" y="91032"/>
                  </a:lnTo>
                  <a:lnTo>
                    <a:pt x="169508" y="103864"/>
                  </a:lnTo>
                  <a:lnTo>
                    <a:pt x="165515" y="114756"/>
                  </a:lnTo>
                  <a:lnTo>
                    <a:pt x="160516" y="124354"/>
                  </a:lnTo>
                  <a:lnTo>
                    <a:pt x="153678" y="133091"/>
                  </a:lnTo>
                  <a:lnTo>
                    <a:pt x="145613" y="141252"/>
                  </a:lnTo>
                  <a:lnTo>
                    <a:pt x="136730" y="149030"/>
                  </a:lnTo>
                  <a:lnTo>
                    <a:pt x="127303" y="156553"/>
                  </a:lnTo>
                  <a:lnTo>
                    <a:pt x="117512" y="163905"/>
                  </a:lnTo>
                  <a:lnTo>
                    <a:pt x="97284" y="178307"/>
                  </a:lnTo>
                  <a:lnTo>
                    <a:pt x="76608" y="192499"/>
                  </a:lnTo>
                  <a:lnTo>
                    <a:pt x="66186" y="198387"/>
                  </a:lnTo>
                  <a:lnTo>
                    <a:pt x="55732" y="203481"/>
                  </a:lnTo>
                  <a:lnTo>
                    <a:pt x="45257" y="208045"/>
                  </a:lnTo>
                  <a:lnTo>
                    <a:pt x="33599" y="211088"/>
                  </a:lnTo>
                  <a:lnTo>
                    <a:pt x="21153" y="213117"/>
                  </a:lnTo>
                  <a:lnTo>
                    <a:pt x="8181" y="214470"/>
                  </a:lnTo>
                  <a:lnTo>
                    <a:pt x="1870" y="213034"/>
                  </a:lnTo>
                  <a:lnTo>
                    <a:pt x="0" y="209740"/>
                  </a:lnTo>
                  <a:lnTo>
                    <a:pt x="1090" y="205206"/>
                  </a:lnTo>
                  <a:lnTo>
                    <a:pt x="5323" y="201015"/>
                  </a:lnTo>
                  <a:lnTo>
                    <a:pt x="11651" y="197053"/>
                  </a:lnTo>
                  <a:lnTo>
                    <a:pt x="19376" y="193242"/>
                  </a:lnTo>
                  <a:lnTo>
                    <a:pt x="30368" y="188365"/>
                  </a:lnTo>
                  <a:lnTo>
                    <a:pt x="58164" y="176713"/>
                  </a:lnTo>
                  <a:lnTo>
                    <a:pt x="71419" y="173839"/>
                  </a:lnTo>
                  <a:lnTo>
                    <a:pt x="83762" y="173092"/>
                  </a:lnTo>
                  <a:lnTo>
                    <a:pt x="95496" y="173763"/>
                  </a:lnTo>
                  <a:lnTo>
                    <a:pt x="107994" y="176547"/>
                  </a:lnTo>
                  <a:lnTo>
                    <a:pt x="121000" y="180741"/>
                  </a:lnTo>
                  <a:lnTo>
                    <a:pt x="134345" y="185874"/>
                  </a:lnTo>
                  <a:lnTo>
                    <a:pt x="144411" y="193970"/>
                  </a:lnTo>
                  <a:lnTo>
                    <a:pt x="152290" y="204042"/>
                  </a:lnTo>
                  <a:lnTo>
                    <a:pt x="158711" y="215431"/>
                  </a:lnTo>
                  <a:lnTo>
                    <a:pt x="164160" y="226530"/>
                  </a:lnTo>
                  <a:lnTo>
                    <a:pt x="168962" y="237435"/>
                  </a:lnTo>
                  <a:lnTo>
                    <a:pt x="173331" y="248211"/>
                  </a:lnTo>
                  <a:lnTo>
                    <a:pt x="175076" y="262406"/>
                  </a:lnTo>
                  <a:lnTo>
                    <a:pt x="175070" y="278882"/>
                  </a:lnTo>
                  <a:lnTo>
                    <a:pt x="173898" y="296877"/>
                  </a:lnTo>
                  <a:lnTo>
                    <a:pt x="173116" y="314717"/>
                  </a:lnTo>
                  <a:lnTo>
                    <a:pt x="172595" y="332454"/>
                  </a:lnTo>
                  <a:lnTo>
                    <a:pt x="171553" y="40649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10695" y="1235493"/>
              <a:ext cx="141231" cy="171721"/>
            </a:xfrm>
            <a:custGeom>
              <a:avLst/>
              <a:gdLst/>
              <a:ahLst/>
              <a:cxnLst/>
              <a:rect l="0" t="0" r="0" b="0"/>
              <a:pathLst>
                <a:path w="141231" h="171721">
                  <a:moveTo>
                    <a:pt x="120195" y="5583"/>
                  </a:moveTo>
                  <a:lnTo>
                    <a:pt x="103445" y="0"/>
                  </a:lnTo>
                  <a:lnTo>
                    <a:pt x="93836" y="692"/>
                  </a:lnTo>
                  <a:lnTo>
                    <a:pt x="82756" y="3491"/>
                  </a:lnTo>
                  <a:lnTo>
                    <a:pt x="70694" y="7694"/>
                  </a:lnTo>
                  <a:lnTo>
                    <a:pt x="60316" y="12834"/>
                  </a:lnTo>
                  <a:lnTo>
                    <a:pt x="51060" y="18597"/>
                  </a:lnTo>
                  <a:lnTo>
                    <a:pt x="42552" y="24777"/>
                  </a:lnTo>
                  <a:lnTo>
                    <a:pt x="35712" y="32402"/>
                  </a:lnTo>
                  <a:lnTo>
                    <a:pt x="29983" y="40992"/>
                  </a:lnTo>
                  <a:lnTo>
                    <a:pt x="24995" y="50224"/>
                  </a:lnTo>
                  <a:lnTo>
                    <a:pt x="20501" y="59885"/>
                  </a:lnTo>
                  <a:lnTo>
                    <a:pt x="16336" y="69831"/>
                  </a:lnTo>
                  <a:lnTo>
                    <a:pt x="12391" y="79968"/>
                  </a:lnTo>
                  <a:lnTo>
                    <a:pt x="8593" y="92569"/>
                  </a:lnTo>
                  <a:lnTo>
                    <a:pt x="4892" y="106813"/>
                  </a:lnTo>
                  <a:lnTo>
                    <a:pt x="1256" y="122152"/>
                  </a:lnTo>
                  <a:lnTo>
                    <a:pt x="0" y="135883"/>
                  </a:lnTo>
                  <a:lnTo>
                    <a:pt x="332" y="148544"/>
                  </a:lnTo>
                  <a:lnTo>
                    <a:pt x="1722" y="160490"/>
                  </a:lnTo>
                  <a:lnTo>
                    <a:pt x="6154" y="167286"/>
                  </a:lnTo>
                  <a:lnTo>
                    <a:pt x="12615" y="170647"/>
                  </a:lnTo>
                  <a:lnTo>
                    <a:pt x="20428" y="171720"/>
                  </a:lnTo>
                  <a:lnTo>
                    <a:pt x="29142" y="167760"/>
                  </a:lnTo>
                  <a:lnTo>
                    <a:pt x="38458" y="160446"/>
                  </a:lnTo>
                  <a:lnTo>
                    <a:pt x="48174" y="150895"/>
                  </a:lnTo>
                  <a:lnTo>
                    <a:pt x="56989" y="139854"/>
                  </a:lnTo>
                  <a:lnTo>
                    <a:pt x="65203" y="127818"/>
                  </a:lnTo>
                  <a:lnTo>
                    <a:pt x="73016" y="115120"/>
                  </a:lnTo>
                  <a:lnTo>
                    <a:pt x="79393" y="103149"/>
                  </a:lnTo>
                  <a:lnTo>
                    <a:pt x="84813" y="91662"/>
                  </a:lnTo>
                  <a:lnTo>
                    <a:pt x="89595" y="80498"/>
                  </a:lnTo>
                  <a:lnTo>
                    <a:pt x="93952" y="69550"/>
                  </a:lnTo>
                  <a:lnTo>
                    <a:pt x="101909" y="48036"/>
                  </a:lnTo>
                  <a:lnTo>
                    <a:pt x="106836" y="44403"/>
                  </a:lnTo>
                  <a:lnTo>
                    <a:pt x="112457" y="45486"/>
                  </a:lnTo>
                  <a:lnTo>
                    <a:pt x="118542" y="49715"/>
                  </a:lnTo>
                  <a:lnTo>
                    <a:pt x="122599" y="58377"/>
                  </a:lnTo>
                  <a:lnTo>
                    <a:pt x="125303" y="69994"/>
                  </a:lnTo>
                  <a:lnTo>
                    <a:pt x="127106" y="83583"/>
                  </a:lnTo>
                  <a:lnTo>
                    <a:pt x="129477" y="96147"/>
                  </a:lnTo>
                  <a:lnTo>
                    <a:pt x="132226" y="108030"/>
                  </a:lnTo>
                  <a:lnTo>
                    <a:pt x="141230" y="1423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932858" y="1230558"/>
              <a:ext cx="118902" cy="157766"/>
            </a:xfrm>
            <a:custGeom>
              <a:avLst/>
              <a:gdLst/>
              <a:ahLst/>
              <a:cxnLst/>
              <a:rect l="0" t="0" r="0" b="0"/>
              <a:pathLst>
                <a:path w="118902" h="157766">
                  <a:moveTo>
                    <a:pt x="3208" y="0"/>
                  </a:moveTo>
                  <a:lnTo>
                    <a:pt x="3208" y="27918"/>
                  </a:lnTo>
                  <a:lnTo>
                    <a:pt x="4376" y="43153"/>
                  </a:lnTo>
                  <a:lnTo>
                    <a:pt x="6324" y="60322"/>
                  </a:lnTo>
                  <a:lnTo>
                    <a:pt x="8791" y="78779"/>
                  </a:lnTo>
                  <a:lnTo>
                    <a:pt x="10436" y="95759"/>
                  </a:lnTo>
                  <a:lnTo>
                    <a:pt x="11532" y="111753"/>
                  </a:lnTo>
                  <a:lnTo>
                    <a:pt x="12263" y="127090"/>
                  </a:lnTo>
                  <a:lnTo>
                    <a:pt x="10413" y="134978"/>
                  </a:lnTo>
                  <a:lnTo>
                    <a:pt x="6843" y="137899"/>
                  </a:lnTo>
                  <a:lnTo>
                    <a:pt x="2125" y="137509"/>
                  </a:lnTo>
                  <a:lnTo>
                    <a:pt x="149" y="131406"/>
                  </a:lnTo>
                  <a:lnTo>
                    <a:pt x="0" y="121494"/>
                  </a:lnTo>
                  <a:lnTo>
                    <a:pt x="1069" y="109043"/>
                  </a:lnTo>
                  <a:lnTo>
                    <a:pt x="2951" y="94899"/>
                  </a:lnTo>
                  <a:lnTo>
                    <a:pt x="5374" y="79627"/>
                  </a:lnTo>
                  <a:lnTo>
                    <a:pt x="8158" y="63603"/>
                  </a:lnTo>
                  <a:lnTo>
                    <a:pt x="12351" y="50582"/>
                  </a:lnTo>
                  <a:lnTo>
                    <a:pt x="17483" y="39565"/>
                  </a:lnTo>
                  <a:lnTo>
                    <a:pt x="23242" y="29883"/>
                  </a:lnTo>
                  <a:lnTo>
                    <a:pt x="30588" y="24596"/>
                  </a:lnTo>
                  <a:lnTo>
                    <a:pt x="38990" y="22241"/>
                  </a:lnTo>
                  <a:lnTo>
                    <a:pt x="48098" y="21839"/>
                  </a:lnTo>
                  <a:lnTo>
                    <a:pt x="56507" y="26246"/>
                  </a:lnTo>
                  <a:lnTo>
                    <a:pt x="64450" y="33858"/>
                  </a:lnTo>
                  <a:lnTo>
                    <a:pt x="72083" y="43607"/>
                  </a:lnTo>
                  <a:lnTo>
                    <a:pt x="79509" y="54781"/>
                  </a:lnTo>
                  <a:lnTo>
                    <a:pt x="86797" y="66905"/>
                  </a:lnTo>
                  <a:lnTo>
                    <a:pt x="93992" y="79662"/>
                  </a:lnTo>
                  <a:lnTo>
                    <a:pt x="99958" y="92842"/>
                  </a:lnTo>
                  <a:lnTo>
                    <a:pt x="105104" y="106302"/>
                  </a:lnTo>
                  <a:lnTo>
                    <a:pt x="118901" y="1577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128224" y="1120596"/>
              <a:ext cx="133888" cy="299280"/>
            </a:xfrm>
            <a:custGeom>
              <a:avLst/>
              <a:gdLst/>
              <a:ahLst/>
              <a:cxnLst/>
              <a:rect l="0" t="0" r="0" b="0"/>
              <a:pathLst>
                <a:path w="133888" h="299280">
                  <a:moveTo>
                    <a:pt x="70782" y="109962"/>
                  </a:moveTo>
                  <a:lnTo>
                    <a:pt x="48448" y="126713"/>
                  </a:lnTo>
                  <a:lnTo>
                    <a:pt x="39532" y="136321"/>
                  </a:lnTo>
                  <a:lnTo>
                    <a:pt x="31251" y="147402"/>
                  </a:lnTo>
                  <a:lnTo>
                    <a:pt x="23392" y="159463"/>
                  </a:lnTo>
                  <a:lnTo>
                    <a:pt x="16985" y="171010"/>
                  </a:lnTo>
                  <a:lnTo>
                    <a:pt x="11545" y="182214"/>
                  </a:lnTo>
                  <a:lnTo>
                    <a:pt x="6749" y="193189"/>
                  </a:lnTo>
                  <a:lnTo>
                    <a:pt x="3552" y="206348"/>
                  </a:lnTo>
                  <a:lnTo>
                    <a:pt x="1421" y="220965"/>
                  </a:lnTo>
                  <a:lnTo>
                    <a:pt x="0" y="236552"/>
                  </a:lnTo>
                  <a:lnTo>
                    <a:pt x="222" y="251618"/>
                  </a:lnTo>
                  <a:lnTo>
                    <a:pt x="1538" y="266336"/>
                  </a:lnTo>
                  <a:lnTo>
                    <a:pt x="3584" y="280823"/>
                  </a:lnTo>
                  <a:lnTo>
                    <a:pt x="9623" y="286975"/>
                  </a:lnTo>
                  <a:lnTo>
                    <a:pt x="18323" y="287571"/>
                  </a:lnTo>
                  <a:lnTo>
                    <a:pt x="28797" y="284462"/>
                  </a:lnTo>
                  <a:lnTo>
                    <a:pt x="36949" y="278883"/>
                  </a:lnTo>
                  <a:lnTo>
                    <a:pt x="43552" y="271658"/>
                  </a:lnTo>
                  <a:lnTo>
                    <a:pt x="49123" y="263336"/>
                  </a:lnTo>
                  <a:lnTo>
                    <a:pt x="54005" y="254282"/>
                  </a:lnTo>
                  <a:lnTo>
                    <a:pt x="58429" y="244740"/>
                  </a:lnTo>
                  <a:lnTo>
                    <a:pt x="62546" y="234873"/>
                  </a:lnTo>
                  <a:lnTo>
                    <a:pt x="66460" y="223620"/>
                  </a:lnTo>
                  <a:lnTo>
                    <a:pt x="70238" y="211444"/>
                  </a:lnTo>
                  <a:lnTo>
                    <a:pt x="77552" y="185450"/>
                  </a:lnTo>
                  <a:lnTo>
                    <a:pt x="84698" y="158315"/>
                  </a:lnTo>
                  <a:lnTo>
                    <a:pt x="87071" y="143366"/>
                  </a:lnTo>
                  <a:lnTo>
                    <a:pt x="88653" y="127557"/>
                  </a:lnTo>
                  <a:lnTo>
                    <a:pt x="89708" y="111175"/>
                  </a:lnTo>
                  <a:lnTo>
                    <a:pt x="90411" y="93241"/>
                  </a:lnTo>
                  <a:lnTo>
                    <a:pt x="91400" y="36838"/>
                  </a:lnTo>
                  <a:lnTo>
                    <a:pt x="91632" y="4619"/>
                  </a:lnTo>
                  <a:lnTo>
                    <a:pt x="92862" y="0"/>
                  </a:lnTo>
                  <a:lnTo>
                    <a:pt x="94851" y="2764"/>
                  </a:lnTo>
                  <a:lnTo>
                    <a:pt x="97345" y="10450"/>
                  </a:lnTo>
                  <a:lnTo>
                    <a:pt x="99008" y="22586"/>
                  </a:lnTo>
                  <a:lnTo>
                    <a:pt x="100117" y="37688"/>
                  </a:lnTo>
                  <a:lnTo>
                    <a:pt x="100856" y="54768"/>
                  </a:lnTo>
                  <a:lnTo>
                    <a:pt x="102518" y="70829"/>
                  </a:lnTo>
                  <a:lnTo>
                    <a:pt x="104794" y="86211"/>
                  </a:lnTo>
                  <a:lnTo>
                    <a:pt x="107480" y="101140"/>
                  </a:lnTo>
                  <a:lnTo>
                    <a:pt x="109271" y="115767"/>
                  </a:lnTo>
                  <a:lnTo>
                    <a:pt x="110465" y="130193"/>
                  </a:lnTo>
                  <a:lnTo>
                    <a:pt x="111260" y="144485"/>
                  </a:lnTo>
                  <a:lnTo>
                    <a:pt x="112960" y="157518"/>
                  </a:lnTo>
                  <a:lnTo>
                    <a:pt x="115261" y="169713"/>
                  </a:lnTo>
                  <a:lnTo>
                    <a:pt x="117964" y="181349"/>
                  </a:lnTo>
                  <a:lnTo>
                    <a:pt x="120935" y="192612"/>
                  </a:lnTo>
                  <a:lnTo>
                    <a:pt x="127351" y="214476"/>
                  </a:lnTo>
                  <a:lnTo>
                    <a:pt x="129530" y="227552"/>
                  </a:lnTo>
                  <a:lnTo>
                    <a:pt x="130983" y="242112"/>
                  </a:lnTo>
                  <a:lnTo>
                    <a:pt x="133887" y="29927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325650" y="1251594"/>
              <a:ext cx="85326" cy="136251"/>
            </a:xfrm>
            <a:custGeom>
              <a:avLst/>
              <a:gdLst/>
              <a:ahLst/>
              <a:cxnLst/>
              <a:rect l="0" t="0" r="0" b="0"/>
              <a:pathLst>
                <a:path w="85326" h="136251">
                  <a:moveTo>
                    <a:pt x="10085" y="0"/>
                  </a:moveTo>
                  <a:lnTo>
                    <a:pt x="4501" y="16750"/>
                  </a:lnTo>
                  <a:lnTo>
                    <a:pt x="2856" y="27527"/>
                  </a:lnTo>
                  <a:lnTo>
                    <a:pt x="1760" y="40555"/>
                  </a:lnTo>
                  <a:lnTo>
                    <a:pt x="1029" y="55084"/>
                  </a:lnTo>
                  <a:lnTo>
                    <a:pt x="217" y="83692"/>
                  </a:lnTo>
                  <a:lnTo>
                    <a:pt x="0" y="97865"/>
                  </a:lnTo>
                  <a:lnTo>
                    <a:pt x="2193" y="109651"/>
                  </a:lnTo>
                  <a:lnTo>
                    <a:pt x="5992" y="119845"/>
                  </a:lnTo>
                  <a:lnTo>
                    <a:pt x="10862" y="128979"/>
                  </a:lnTo>
                  <a:lnTo>
                    <a:pt x="18783" y="133899"/>
                  </a:lnTo>
                  <a:lnTo>
                    <a:pt x="28739" y="136011"/>
                  </a:lnTo>
                  <a:lnTo>
                    <a:pt x="40050" y="136250"/>
                  </a:lnTo>
                  <a:lnTo>
                    <a:pt x="49928" y="131735"/>
                  </a:lnTo>
                  <a:lnTo>
                    <a:pt x="58851" y="124051"/>
                  </a:lnTo>
                  <a:lnTo>
                    <a:pt x="67136" y="114253"/>
                  </a:lnTo>
                  <a:lnTo>
                    <a:pt x="73829" y="103047"/>
                  </a:lnTo>
                  <a:lnTo>
                    <a:pt x="79459" y="90902"/>
                  </a:lnTo>
                  <a:lnTo>
                    <a:pt x="84381" y="78130"/>
                  </a:lnTo>
                  <a:lnTo>
                    <a:pt x="85325" y="66110"/>
                  </a:lnTo>
                  <a:lnTo>
                    <a:pt x="83617" y="54591"/>
                  </a:lnTo>
                  <a:lnTo>
                    <a:pt x="80142" y="43406"/>
                  </a:lnTo>
                  <a:lnTo>
                    <a:pt x="74319" y="34780"/>
                  </a:lnTo>
                  <a:lnTo>
                    <a:pt x="66931" y="27861"/>
                  </a:lnTo>
                  <a:lnTo>
                    <a:pt x="31120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46252" y="127262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461946" y="1235516"/>
              <a:ext cx="262941" cy="152808"/>
            </a:xfrm>
            <a:custGeom>
              <a:avLst/>
              <a:gdLst/>
              <a:ahLst/>
              <a:cxnLst/>
              <a:rect l="0" t="0" r="0" b="0"/>
              <a:pathLst>
                <a:path w="262941" h="152808">
                  <a:moveTo>
                    <a:pt x="0" y="16078"/>
                  </a:moveTo>
                  <a:lnTo>
                    <a:pt x="14639" y="59995"/>
                  </a:lnTo>
                  <a:lnTo>
                    <a:pt x="17939" y="71065"/>
                  </a:lnTo>
                  <a:lnTo>
                    <a:pt x="28168" y="107811"/>
                  </a:lnTo>
                  <a:lnTo>
                    <a:pt x="35112" y="130471"/>
                  </a:lnTo>
                  <a:lnTo>
                    <a:pt x="37432" y="132073"/>
                  </a:lnTo>
                  <a:lnTo>
                    <a:pt x="38978" y="127298"/>
                  </a:lnTo>
                  <a:lnTo>
                    <a:pt x="40009" y="118272"/>
                  </a:lnTo>
                  <a:lnTo>
                    <a:pt x="40696" y="105242"/>
                  </a:lnTo>
                  <a:lnTo>
                    <a:pt x="41459" y="72067"/>
                  </a:lnTo>
                  <a:lnTo>
                    <a:pt x="44000" y="58078"/>
                  </a:lnTo>
                  <a:lnTo>
                    <a:pt x="48031" y="46415"/>
                  </a:lnTo>
                  <a:lnTo>
                    <a:pt x="53056" y="36303"/>
                  </a:lnTo>
                  <a:lnTo>
                    <a:pt x="58743" y="26055"/>
                  </a:lnTo>
                  <a:lnTo>
                    <a:pt x="64872" y="15718"/>
                  </a:lnTo>
                  <a:lnTo>
                    <a:pt x="71295" y="5320"/>
                  </a:lnTo>
                  <a:lnTo>
                    <a:pt x="79082" y="726"/>
                  </a:lnTo>
                  <a:lnTo>
                    <a:pt x="87780" y="0"/>
                  </a:lnTo>
                  <a:lnTo>
                    <a:pt x="97085" y="1853"/>
                  </a:lnTo>
                  <a:lnTo>
                    <a:pt x="104456" y="7763"/>
                  </a:lnTo>
                  <a:lnTo>
                    <a:pt x="110539" y="16378"/>
                  </a:lnTo>
                  <a:lnTo>
                    <a:pt x="115763" y="26796"/>
                  </a:lnTo>
                  <a:lnTo>
                    <a:pt x="120414" y="38415"/>
                  </a:lnTo>
                  <a:lnTo>
                    <a:pt x="124684" y="50836"/>
                  </a:lnTo>
                  <a:lnTo>
                    <a:pt x="139933" y="98774"/>
                  </a:lnTo>
                  <a:lnTo>
                    <a:pt x="143539" y="101593"/>
                  </a:lnTo>
                  <a:lnTo>
                    <a:pt x="147112" y="98797"/>
                  </a:lnTo>
                  <a:lnTo>
                    <a:pt x="150663" y="92259"/>
                  </a:lnTo>
                  <a:lnTo>
                    <a:pt x="154198" y="84395"/>
                  </a:lnTo>
                  <a:lnTo>
                    <a:pt x="157724" y="75646"/>
                  </a:lnTo>
                  <a:lnTo>
                    <a:pt x="161243" y="66308"/>
                  </a:lnTo>
                  <a:lnTo>
                    <a:pt x="167095" y="55407"/>
                  </a:lnTo>
                  <a:lnTo>
                    <a:pt x="174502" y="43466"/>
                  </a:lnTo>
                  <a:lnTo>
                    <a:pt x="182946" y="30831"/>
                  </a:lnTo>
                  <a:lnTo>
                    <a:pt x="193250" y="23576"/>
                  </a:lnTo>
                  <a:lnTo>
                    <a:pt x="204794" y="19908"/>
                  </a:lnTo>
                  <a:lnTo>
                    <a:pt x="217164" y="18631"/>
                  </a:lnTo>
                  <a:lnTo>
                    <a:pt x="226580" y="23623"/>
                  </a:lnTo>
                  <a:lnTo>
                    <a:pt x="234025" y="32794"/>
                  </a:lnTo>
                  <a:lnTo>
                    <a:pt x="240157" y="44751"/>
                  </a:lnTo>
                  <a:lnTo>
                    <a:pt x="244246" y="58566"/>
                  </a:lnTo>
                  <a:lnTo>
                    <a:pt x="246971" y="73619"/>
                  </a:lnTo>
                  <a:lnTo>
                    <a:pt x="248788" y="89497"/>
                  </a:lnTo>
                  <a:lnTo>
                    <a:pt x="251168" y="103588"/>
                  </a:lnTo>
                  <a:lnTo>
                    <a:pt x="253923" y="116489"/>
                  </a:lnTo>
                  <a:lnTo>
                    <a:pt x="262940" y="15280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029896" y="1199006"/>
              <a:ext cx="141303" cy="182773"/>
            </a:xfrm>
            <a:custGeom>
              <a:avLst/>
              <a:gdLst/>
              <a:ahLst/>
              <a:cxnLst/>
              <a:rect l="0" t="0" r="0" b="0"/>
              <a:pathLst>
                <a:path w="141303" h="182773">
                  <a:moveTo>
                    <a:pt x="73623" y="0"/>
                  </a:moveTo>
                  <a:lnTo>
                    <a:pt x="56873" y="11167"/>
                  </a:lnTo>
                  <a:lnTo>
                    <a:pt x="47264" y="16793"/>
                  </a:lnTo>
                  <a:lnTo>
                    <a:pt x="36184" y="22882"/>
                  </a:lnTo>
                  <a:lnTo>
                    <a:pt x="24123" y="29278"/>
                  </a:lnTo>
                  <a:lnTo>
                    <a:pt x="19588" y="37048"/>
                  </a:lnTo>
                  <a:lnTo>
                    <a:pt x="20070" y="45734"/>
                  </a:lnTo>
                  <a:lnTo>
                    <a:pt x="23898" y="55030"/>
                  </a:lnTo>
                  <a:lnTo>
                    <a:pt x="32293" y="63565"/>
                  </a:lnTo>
                  <a:lnTo>
                    <a:pt x="43732" y="71592"/>
                  </a:lnTo>
                  <a:lnTo>
                    <a:pt x="57202" y="79281"/>
                  </a:lnTo>
                  <a:lnTo>
                    <a:pt x="84633" y="94056"/>
                  </a:lnTo>
                  <a:lnTo>
                    <a:pt x="98493" y="101269"/>
                  </a:lnTo>
                  <a:lnTo>
                    <a:pt x="111238" y="108414"/>
                  </a:lnTo>
                  <a:lnTo>
                    <a:pt x="123241" y="115515"/>
                  </a:lnTo>
                  <a:lnTo>
                    <a:pt x="134749" y="122586"/>
                  </a:lnTo>
                  <a:lnTo>
                    <a:pt x="140083" y="130806"/>
                  </a:lnTo>
                  <a:lnTo>
                    <a:pt x="141302" y="139792"/>
                  </a:lnTo>
                  <a:lnTo>
                    <a:pt x="139778" y="149288"/>
                  </a:lnTo>
                  <a:lnTo>
                    <a:pt x="135256" y="156788"/>
                  </a:lnTo>
                  <a:lnTo>
                    <a:pt x="128735" y="162956"/>
                  </a:lnTo>
                  <a:lnTo>
                    <a:pt x="120882" y="168237"/>
                  </a:lnTo>
                  <a:lnTo>
                    <a:pt x="109804" y="172926"/>
                  </a:lnTo>
                  <a:lnTo>
                    <a:pt x="96575" y="177221"/>
                  </a:lnTo>
                  <a:lnTo>
                    <a:pt x="81913" y="181253"/>
                  </a:lnTo>
                  <a:lnTo>
                    <a:pt x="66295" y="182772"/>
                  </a:lnTo>
                  <a:lnTo>
                    <a:pt x="50039" y="182616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18189" y="1230558"/>
              <a:ext cx="148271" cy="162534"/>
            </a:xfrm>
            <a:custGeom>
              <a:avLst/>
              <a:gdLst/>
              <a:ahLst/>
              <a:cxnLst/>
              <a:rect l="0" t="0" r="0" b="0"/>
              <a:pathLst>
                <a:path w="148271" h="162534">
                  <a:moveTo>
                    <a:pt x="85164" y="0"/>
                  </a:moveTo>
                  <a:lnTo>
                    <a:pt x="73998" y="16751"/>
                  </a:lnTo>
                  <a:lnTo>
                    <a:pt x="59166" y="37440"/>
                  </a:lnTo>
                  <a:lnTo>
                    <a:pt x="42057" y="61048"/>
                  </a:lnTo>
                  <a:lnTo>
                    <a:pt x="26662" y="83227"/>
                  </a:lnTo>
                  <a:lnTo>
                    <a:pt x="19285" y="95218"/>
                  </a:lnTo>
                  <a:lnTo>
                    <a:pt x="12029" y="107886"/>
                  </a:lnTo>
                  <a:lnTo>
                    <a:pt x="4855" y="121007"/>
                  </a:lnTo>
                  <a:lnTo>
                    <a:pt x="1241" y="133259"/>
                  </a:lnTo>
                  <a:lnTo>
                    <a:pt x="0" y="144934"/>
                  </a:lnTo>
                  <a:lnTo>
                    <a:pt x="341" y="156222"/>
                  </a:lnTo>
                  <a:lnTo>
                    <a:pt x="5243" y="161411"/>
                  </a:lnTo>
                  <a:lnTo>
                    <a:pt x="13186" y="162533"/>
                  </a:lnTo>
                  <a:lnTo>
                    <a:pt x="23155" y="160943"/>
                  </a:lnTo>
                  <a:lnTo>
                    <a:pt x="33307" y="156378"/>
                  </a:lnTo>
                  <a:lnTo>
                    <a:pt x="43581" y="149828"/>
                  </a:lnTo>
                  <a:lnTo>
                    <a:pt x="53937" y="141956"/>
                  </a:lnTo>
                  <a:lnTo>
                    <a:pt x="63177" y="132033"/>
                  </a:lnTo>
                  <a:lnTo>
                    <a:pt x="71675" y="120744"/>
                  </a:lnTo>
                  <a:lnTo>
                    <a:pt x="79677" y="108543"/>
                  </a:lnTo>
                  <a:lnTo>
                    <a:pt x="87350" y="95735"/>
                  </a:lnTo>
                  <a:lnTo>
                    <a:pt x="94802" y="82521"/>
                  </a:lnTo>
                  <a:lnTo>
                    <a:pt x="102107" y="69038"/>
                  </a:lnTo>
                  <a:lnTo>
                    <a:pt x="106977" y="64723"/>
                  </a:lnTo>
                  <a:lnTo>
                    <a:pt x="110224" y="66522"/>
                  </a:lnTo>
                  <a:lnTo>
                    <a:pt x="112388" y="72395"/>
                  </a:lnTo>
                  <a:lnTo>
                    <a:pt x="121018" y="97411"/>
                  </a:lnTo>
                  <a:lnTo>
                    <a:pt x="125428" y="105843"/>
                  </a:lnTo>
                  <a:lnTo>
                    <a:pt x="130705" y="113801"/>
                  </a:lnTo>
                  <a:lnTo>
                    <a:pt x="148270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40082" y="1251594"/>
              <a:ext cx="1" cy="241905"/>
            </a:xfrm>
            <a:custGeom>
              <a:avLst/>
              <a:gdLst/>
              <a:ahLst/>
              <a:cxnLst/>
              <a:rect l="0" t="0" r="0" b="0"/>
              <a:pathLst>
                <a:path w="1" h="241905">
                  <a:moveTo>
                    <a:pt x="0" y="0"/>
                  </a:moveTo>
                  <a:lnTo>
                    <a:pt x="0" y="2419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440082" y="1240010"/>
              <a:ext cx="231389" cy="137796"/>
            </a:xfrm>
            <a:custGeom>
              <a:avLst/>
              <a:gdLst/>
              <a:ahLst/>
              <a:cxnLst/>
              <a:rect l="0" t="0" r="0" b="0"/>
              <a:pathLst>
                <a:path w="231389" h="137796">
                  <a:moveTo>
                    <a:pt x="0" y="43137"/>
                  </a:moveTo>
                  <a:lnTo>
                    <a:pt x="5584" y="26386"/>
                  </a:lnTo>
                  <a:lnTo>
                    <a:pt x="9566" y="19115"/>
                  </a:lnTo>
                  <a:lnTo>
                    <a:pt x="14558" y="11930"/>
                  </a:lnTo>
                  <a:lnTo>
                    <a:pt x="20223" y="4803"/>
                  </a:lnTo>
                  <a:lnTo>
                    <a:pt x="27505" y="1220"/>
                  </a:lnTo>
                  <a:lnTo>
                    <a:pt x="35866" y="0"/>
                  </a:lnTo>
                  <a:lnTo>
                    <a:pt x="44946" y="355"/>
                  </a:lnTo>
                  <a:lnTo>
                    <a:pt x="54505" y="4098"/>
                  </a:lnTo>
                  <a:lnTo>
                    <a:pt x="64384" y="10099"/>
                  </a:lnTo>
                  <a:lnTo>
                    <a:pt x="74475" y="17606"/>
                  </a:lnTo>
                  <a:lnTo>
                    <a:pt x="82372" y="27285"/>
                  </a:lnTo>
                  <a:lnTo>
                    <a:pt x="88805" y="38412"/>
                  </a:lnTo>
                  <a:lnTo>
                    <a:pt x="94262" y="50504"/>
                  </a:lnTo>
                  <a:lnTo>
                    <a:pt x="96731" y="63240"/>
                  </a:lnTo>
                  <a:lnTo>
                    <a:pt x="97209" y="76406"/>
                  </a:lnTo>
                  <a:lnTo>
                    <a:pt x="96359" y="89857"/>
                  </a:lnTo>
                  <a:lnTo>
                    <a:pt x="96961" y="95319"/>
                  </a:lnTo>
                  <a:lnTo>
                    <a:pt x="98531" y="95454"/>
                  </a:lnTo>
                  <a:lnTo>
                    <a:pt x="100746" y="92038"/>
                  </a:lnTo>
                  <a:lnTo>
                    <a:pt x="103391" y="86255"/>
                  </a:lnTo>
                  <a:lnTo>
                    <a:pt x="106324" y="78894"/>
                  </a:lnTo>
                  <a:lnTo>
                    <a:pt x="109447" y="70481"/>
                  </a:lnTo>
                  <a:lnTo>
                    <a:pt x="113866" y="61366"/>
                  </a:lnTo>
                  <a:lnTo>
                    <a:pt x="119150" y="51784"/>
                  </a:lnTo>
                  <a:lnTo>
                    <a:pt x="125010" y="41890"/>
                  </a:lnTo>
                  <a:lnTo>
                    <a:pt x="131254" y="32956"/>
                  </a:lnTo>
                  <a:lnTo>
                    <a:pt x="137753" y="24663"/>
                  </a:lnTo>
                  <a:lnTo>
                    <a:pt x="144424" y="16798"/>
                  </a:lnTo>
                  <a:lnTo>
                    <a:pt x="153545" y="13891"/>
                  </a:lnTo>
                  <a:lnTo>
                    <a:pt x="164300" y="14291"/>
                  </a:lnTo>
                  <a:lnTo>
                    <a:pt x="176145" y="16894"/>
                  </a:lnTo>
                  <a:lnTo>
                    <a:pt x="185210" y="22136"/>
                  </a:lnTo>
                  <a:lnTo>
                    <a:pt x="192422" y="29136"/>
                  </a:lnTo>
                  <a:lnTo>
                    <a:pt x="198399" y="37309"/>
                  </a:lnTo>
                  <a:lnTo>
                    <a:pt x="203552" y="46263"/>
                  </a:lnTo>
                  <a:lnTo>
                    <a:pt x="208156" y="55739"/>
                  </a:lnTo>
                  <a:lnTo>
                    <a:pt x="212394" y="65561"/>
                  </a:lnTo>
                  <a:lnTo>
                    <a:pt x="216388" y="75616"/>
                  </a:lnTo>
                  <a:lnTo>
                    <a:pt x="220219" y="85824"/>
                  </a:lnTo>
                  <a:lnTo>
                    <a:pt x="231388" y="13779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66128" y="1251594"/>
              <a:ext cx="10462" cy="315529"/>
            </a:xfrm>
            <a:custGeom>
              <a:avLst/>
              <a:gdLst/>
              <a:ahLst/>
              <a:cxnLst/>
              <a:rect l="0" t="0" r="0" b="0"/>
              <a:pathLst>
                <a:path w="10462" h="315529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6" y="45764"/>
                  </a:lnTo>
                  <a:lnTo>
                    <a:pt x="5583" y="58556"/>
                  </a:lnTo>
                  <a:lnTo>
                    <a:pt x="7228" y="75264"/>
                  </a:lnTo>
                  <a:lnTo>
                    <a:pt x="8325" y="94584"/>
                  </a:lnTo>
                  <a:lnTo>
                    <a:pt x="9543" y="134358"/>
                  </a:lnTo>
                  <a:lnTo>
                    <a:pt x="10325" y="197981"/>
                  </a:lnTo>
                  <a:lnTo>
                    <a:pt x="10461" y="244472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745093" y="1241076"/>
              <a:ext cx="137197" cy="157765"/>
            </a:xfrm>
            <a:custGeom>
              <a:avLst/>
              <a:gdLst/>
              <a:ahLst/>
              <a:cxnLst/>
              <a:rect l="0" t="0" r="0" b="0"/>
              <a:pathLst>
                <a:path w="137197" h="157765">
                  <a:moveTo>
                    <a:pt x="0" y="0"/>
                  </a:moveTo>
                  <a:lnTo>
                    <a:pt x="27917" y="5584"/>
                  </a:lnTo>
                  <a:lnTo>
                    <a:pt x="41983" y="9566"/>
                  </a:lnTo>
                  <a:lnTo>
                    <a:pt x="57204" y="14557"/>
                  </a:lnTo>
                  <a:lnTo>
                    <a:pt x="73195" y="20223"/>
                  </a:lnTo>
                  <a:lnTo>
                    <a:pt x="86192" y="26337"/>
                  </a:lnTo>
                  <a:lnTo>
                    <a:pt x="97195" y="32750"/>
                  </a:lnTo>
                  <a:lnTo>
                    <a:pt x="106867" y="39363"/>
                  </a:lnTo>
                  <a:lnTo>
                    <a:pt x="115652" y="47277"/>
                  </a:lnTo>
                  <a:lnTo>
                    <a:pt x="123846" y="56059"/>
                  </a:lnTo>
                  <a:lnTo>
                    <a:pt x="131646" y="65420"/>
                  </a:lnTo>
                  <a:lnTo>
                    <a:pt x="135678" y="75166"/>
                  </a:lnTo>
                  <a:lnTo>
                    <a:pt x="137196" y="85169"/>
                  </a:lnTo>
                  <a:lnTo>
                    <a:pt x="137040" y="95344"/>
                  </a:lnTo>
                  <a:lnTo>
                    <a:pt x="133431" y="105633"/>
                  </a:lnTo>
                  <a:lnTo>
                    <a:pt x="127518" y="115998"/>
                  </a:lnTo>
                  <a:lnTo>
                    <a:pt x="120071" y="126414"/>
                  </a:lnTo>
                  <a:lnTo>
                    <a:pt x="109263" y="134527"/>
                  </a:lnTo>
                  <a:lnTo>
                    <a:pt x="96214" y="141104"/>
                  </a:lnTo>
                  <a:lnTo>
                    <a:pt x="81672" y="146657"/>
                  </a:lnTo>
                  <a:lnTo>
                    <a:pt x="67303" y="150360"/>
                  </a:lnTo>
                  <a:lnTo>
                    <a:pt x="53049" y="152828"/>
                  </a:lnTo>
                  <a:lnTo>
                    <a:pt x="10517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23892" y="1146418"/>
              <a:ext cx="31554" cy="252423"/>
            </a:xfrm>
            <a:custGeom>
              <a:avLst/>
              <a:gdLst/>
              <a:ahLst/>
              <a:cxnLst/>
              <a:rect l="0" t="0" r="0" b="0"/>
              <a:pathLst>
                <a:path w="31554" h="252423">
                  <a:moveTo>
                    <a:pt x="0" y="0"/>
                  </a:moveTo>
                  <a:lnTo>
                    <a:pt x="5584" y="22333"/>
                  </a:lnTo>
                  <a:lnTo>
                    <a:pt x="7228" y="33587"/>
                  </a:lnTo>
                  <a:lnTo>
                    <a:pt x="8325" y="45763"/>
                  </a:lnTo>
                  <a:lnTo>
                    <a:pt x="9056" y="58556"/>
                  </a:lnTo>
                  <a:lnTo>
                    <a:pt x="9868" y="85235"/>
                  </a:lnTo>
                  <a:lnTo>
                    <a:pt x="10084" y="98893"/>
                  </a:lnTo>
                  <a:lnTo>
                    <a:pt x="11397" y="112674"/>
                  </a:lnTo>
                  <a:lnTo>
                    <a:pt x="13441" y="126535"/>
                  </a:lnTo>
                  <a:lnTo>
                    <a:pt x="15973" y="140451"/>
                  </a:lnTo>
                  <a:lnTo>
                    <a:pt x="17660" y="156739"/>
                  </a:lnTo>
                  <a:lnTo>
                    <a:pt x="18785" y="174610"/>
                  </a:lnTo>
                  <a:lnTo>
                    <a:pt x="31553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965962" y="1235684"/>
              <a:ext cx="220871" cy="152640"/>
            </a:xfrm>
            <a:custGeom>
              <a:avLst/>
              <a:gdLst/>
              <a:ahLst/>
              <a:cxnLst/>
              <a:rect l="0" t="0" r="0" b="0"/>
              <a:pathLst>
                <a:path w="220871" h="152640">
                  <a:moveTo>
                    <a:pt x="0" y="79015"/>
                  </a:moveTo>
                  <a:lnTo>
                    <a:pt x="58556" y="64376"/>
                  </a:lnTo>
                  <a:lnTo>
                    <a:pt x="71759" y="59907"/>
                  </a:lnTo>
                  <a:lnTo>
                    <a:pt x="85236" y="54590"/>
                  </a:lnTo>
                  <a:lnTo>
                    <a:pt x="98894" y="48708"/>
                  </a:lnTo>
                  <a:lnTo>
                    <a:pt x="111506" y="43619"/>
                  </a:lnTo>
                  <a:lnTo>
                    <a:pt x="134868" y="34847"/>
                  </a:lnTo>
                  <a:lnTo>
                    <a:pt x="143668" y="28535"/>
                  </a:lnTo>
                  <a:lnTo>
                    <a:pt x="150704" y="20820"/>
                  </a:lnTo>
                  <a:lnTo>
                    <a:pt x="156564" y="12172"/>
                  </a:lnTo>
                  <a:lnTo>
                    <a:pt x="155795" y="6406"/>
                  </a:lnTo>
                  <a:lnTo>
                    <a:pt x="150609" y="2562"/>
                  </a:lnTo>
                  <a:lnTo>
                    <a:pt x="142476" y="0"/>
                  </a:lnTo>
                  <a:lnTo>
                    <a:pt x="133549" y="1797"/>
                  </a:lnTo>
                  <a:lnTo>
                    <a:pt x="124092" y="6501"/>
                  </a:lnTo>
                  <a:lnTo>
                    <a:pt x="114280" y="13143"/>
                  </a:lnTo>
                  <a:lnTo>
                    <a:pt x="105403" y="22246"/>
                  </a:lnTo>
                  <a:lnTo>
                    <a:pt x="97147" y="32989"/>
                  </a:lnTo>
                  <a:lnTo>
                    <a:pt x="89306" y="44825"/>
                  </a:lnTo>
                  <a:lnTo>
                    <a:pt x="85247" y="56222"/>
                  </a:lnTo>
                  <a:lnTo>
                    <a:pt x="83710" y="67326"/>
                  </a:lnTo>
                  <a:lnTo>
                    <a:pt x="83853" y="78234"/>
                  </a:lnTo>
                  <a:lnTo>
                    <a:pt x="86287" y="89012"/>
                  </a:lnTo>
                  <a:lnTo>
                    <a:pt x="90246" y="99703"/>
                  </a:lnTo>
                  <a:lnTo>
                    <a:pt x="95223" y="110337"/>
                  </a:lnTo>
                  <a:lnTo>
                    <a:pt x="102046" y="119763"/>
                  </a:lnTo>
                  <a:lnTo>
                    <a:pt x="110101" y="128384"/>
                  </a:lnTo>
                  <a:lnTo>
                    <a:pt x="118977" y="136469"/>
                  </a:lnTo>
                  <a:lnTo>
                    <a:pt x="129569" y="141859"/>
                  </a:lnTo>
                  <a:lnTo>
                    <a:pt x="141304" y="145452"/>
                  </a:lnTo>
                  <a:lnTo>
                    <a:pt x="153803" y="147848"/>
                  </a:lnTo>
                  <a:lnTo>
                    <a:pt x="166810" y="149445"/>
                  </a:lnTo>
                  <a:lnTo>
                    <a:pt x="180155" y="150509"/>
                  </a:lnTo>
                  <a:lnTo>
                    <a:pt x="220870" y="1526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1904" y="1504016"/>
              <a:ext cx="2965964" cy="52589"/>
            </a:xfrm>
            <a:custGeom>
              <a:avLst/>
              <a:gdLst/>
              <a:ahLst/>
              <a:cxnLst/>
              <a:rect l="0" t="0" r="0" b="0"/>
              <a:pathLst>
                <a:path w="2965964" h="52589">
                  <a:moveTo>
                    <a:pt x="0" y="52588"/>
                  </a:moveTo>
                  <a:lnTo>
                    <a:pt x="16751" y="47005"/>
                  </a:lnTo>
                  <a:lnTo>
                    <a:pt x="29865" y="45360"/>
                  </a:lnTo>
                  <a:lnTo>
                    <a:pt x="46788" y="44264"/>
                  </a:lnTo>
                  <a:lnTo>
                    <a:pt x="103458" y="42720"/>
                  </a:lnTo>
                  <a:lnTo>
                    <a:pt x="524897" y="42071"/>
                  </a:lnTo>
                  <a:lnTo>
                    <a:pt x="546260" y="43239"/>
                  </a:lnTo>
                  <a:lnTo>
                    <a:pt x="567514" y="45187"/>
                  </a:lnTo>
                  <a:lnTo>
                    <a:pt x="588695" y="47654"/>
                  </a:lnTo>
                  <a:lnTo>
                    <a:pt x="610995" y="49299"/>
                  </a:lnTo>
                  <a:lnTo>
                    <a:pt x="634043" y="50395"/>
                  </a:lnTo>
                  <a:lnTo>
                    <a:pt x="705564" y="51938"/>
                  </a:lnTo>
                  <a:lnTo>
                    <a:pt x="803018" y="52460"/>
                  </a:lnTo>
                  <a:lnTo>
                    <a:pt x="827501" y="51334"/>
                  </a:lnTo>
                  <a:lnTo>
                    <a:pt x="852004" y="49415"/>
                  </a:lnTo>
                  <a:lnTo>
                    <a:pt x="876519" y="46967"/>
                  </a:lnTo>
                  <a:lnTo>
                    <a:pt x="899874" y="45335"/>
                  </a:lnTo>
                  <a:lnTo>
                    <a:pt x="922456" y="44247"/>
                  </a:lnTo>
                  <a:lnTo>
                    <a:pt x="990854" y="42715"/>
                  </a:lnTo>
                  <a:lnTo>
                    <a:pt x="1151515" y="42108"/>
                  </a:lnTo>
                  <a:lnTo>
                    <a:pt x="1175526" y="40927"/>
                  </a:lnTo>
                  <a:lnTo>
                    <a:pt x="1199714" y="38971"/>
                  </a:lnTo>
                  <a:lnTo>
                    <a:pt x="1224019" y="36498"/>
                  </a:lnTo>
                  <a:lnTo>
                    <a:pt x="1248403" y="34850"/>
                  </a:lnTo>
                  <a:lnTo>
                    <a:pt x="1272839" y="33751"/>
                  </a:lnTo>
                  <a:lnTo>
                    <a:pt x="1346315" y="32204"/>
                  </a:lnTo>
                  <a:lnTo>
                    <a:pt x="1444429" y="31681"/>
                  </a:lnTo>
                  <a:lnTo>
                    <a:pt x="1470135" y="30470"/>
                  </a:lnTo>
                  <a:lnTo>
                    <a:pt x="1496621" y="28494"/>
                  </a:lnTo>
                  <a:lnTo>
                    <a:pt x="1523627" y="26008"/>
                  </a:lnTo>
                  <a:lnTo>
                    <a:pt x="1549812" y="24350"/>
                  </a:lnTo>
                  <a:lnTo>
                    <a:pt x="1600720" y="22509"/>
                  </a:lnTo>
                  <a:lnTo>
                    <a:pt x="1707285" y="21326"/>
                  </a:lnTo>
                  <a:lnTo>
                    <a:pt x="1975190" y="21039"/>
                  </a:lnTo>
                  <a:lnTo>
                    <a:pt x="1998100" y="19869"/>
                  </a:lnTo>
                  <a:lnTo>
                    <a:pt x="2021554" y="17920"/>
                  </a:lnTo>
                  <a:lnTo>
                    <a:pt x="2045370" y="15453"/>
                  </a:lnTo>
                  <a:lnTo>
                    <a:pt x="2068259" y="13808"/>
                  </a:lnTo>
                  <a:lnTo>
                    <a:pt x="2090530" y="12711"/>
                  </a:lnTo>
                  <a:lnTo>
                    <a:pt x="2155376" y="11168"/>
                  </a:lnTo>
                  <a:lnTo>
                    <a:pt x="2360864" y="10529"/>
                  </a:lnTo>
                  <a:lnTo>
                    <a:pt x="2381427" y="9357"/>
                  </a:lnTo>
                  <a:lnTo>
                    <a:pt x="2403316" y="7406"/>
                  </a:lnTo>
                  <a:lnTo>
                    <a:pt x="2426089" y="4938"/>
                  </a:lnTo>
                  <a:lnTo>
                    <a:pt x="2447115" y="3292"/>
                  </a:lnTo>
                  <a:lnTo>
                    <a:pt x="2466975" y="2195"/>
                  </a:lnTo>
                  <a:lnTo>
                    <a:pt x="2522843" y="650"/>
                  </a:lnTo>
                  <a:lnTo>
                    <a:pt x="2610520" y="1254"/>
                  </a:lnTo>
                  <a:lnTo>
                    <a:pt x="2626162" y="3173"/>
                  </a:lnTo>
                  <a:lnTo>
                    <a:pt x="2641265" y="5622"/>
                  </a:lnTo>
                  <a:lnTo>
                    <a:pt x="2656008" y="7254"/>
                  </a:lnTo>
                  <a:lnTo>
                    <a:pt x="2670511" y="8342"/>
                  </a:lnTo>
                  <a:lnTo>
                    <a:pt x="2713256" y="9873"/>
                  </a:lnTo>
                  <a:lnTo>
                    <a:pt x="2825747" y="10461"/>
                  </a:lnTo>
                  <a:lnTo>
                    <a:pt x="2906856" y="9342"/>
                  </a:lnTo>
                  <a:lnTo>
                    <a:pt x="296596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344596" y="11779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34078" y="1346252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15527" y="1923898"/>
            <a:ext cx="4240776" cy="568773"/>
            <a:chOff x="315527" y="1923898"/>
            <a:chExt cx="4240776" cy="568773"/>
          </a:xfrm>
        </p:grpSpPr>
        <p:sp>
          <p:nvSpPr>
            <p:cNvPr id="43" name="Freeform 42"/>
            <p:cNvSpPr/>
            <p:nvPr/>
          </p:nvSpPr>
          <p:spPr>
            <a:xfrm>
              <a:off x="373780" y="2008861"/>
              <a:ext cx="162618" cy="262941"/>
            </a:xfrm>
            <a:custGeom>
              <a:avLst/>
              <a:gdLst/>
              <a:ahLst/>
              <a:cxnLst/>
              <a:rect l="0" t="0" r="0" b="0"/>
              <a:pathLst>
                <a:path w="162618" h="262941">
                  <a:moveTo>
                    <a:pt x="162617" y="0"/>
                  </a:moveTo>
                  <a:lnTo>
                    <a:pt x="140283" y="5583"/>
                  </a:lnTo>
                  <a:lnTo>
                    <a:pt x="130199" y="9565"/>
                  </a:lnTo>
                  <a:lnTo>
                    <a:pt x="119970" y="14557"/>
                  </a:lnTo>
                  <a:lnTo>
                    <a:pt x="109644" y="20222"/>
                  </a:lnTo>
                  <a:lnTo>
                    <a:pt x="99255" y="25168"/>
                  </a:lnTo>
                  <a:lnTo>
                    <a:pt x="88823" y="29633"/>
                  </a:lnTo>
                  <a:lnTo>
                    <a:pt x="78362" y="33779"/>
                  </a:lnTo>
                  <a:lnTo>
                    <a:pt x="65545" y="40049"/>
                  </a:lnTo>
                  <a:lnTo>
                    <a:pt x="51158" y="47734"/>
                  </a:lnTo>
                  <a:lnTo>
                    <a:pt x="35723" y="56364"/>
                  </a:lnTo>
                  <a:lnTo>
                    <a:pt x="23096" y="64454"/>
                  </a:lnTo>
                  <a:lnTo>
                    <a:pt x="12340" y="72185"/>
                  </a:lnTo>
                  <a:lnTo>
                    <a:pt x="2833" y="79676"/>
                  </a:lnTo>
                  <a:lnTo>
                    <a:pt x="0" y="87007"/>
                  </a:lnTo>
                  <a:lnTo>
                    <a:pt x="1618" y="94232"/>
                  </a:lnTo>
                  <a:lnTo>
                    <a:pt x="6202" y="101386"/>
                  </a:lnTo>
                  <a:lnTo>
                    <a:pt x="12764" y="107324"/>
                  </a:lnTo>
                  <a:lnTo>
                    <a:pt x="20645" y="112451"/>
                  </a:lnTo>
                  <a:lnTo>
                    <a:pt x="29404" y="117038"/>
                  </a:lnTo>
                  <a:lnTo>
                    <a:pt x="41087" y="121264"/>
                  </a:lnTo>
                  <a:lnTo>
                    <a:pt x="54719" y="125250"/>
                  </a:lnTo>
                  <a:lnTo>
                    <a:pt x="69650" y="129076"/>
                  </a:lnTo>
                  <a:lnTo>
                    <a:pt x="84278" y="133964"/>
                  </a:lnTo>
                  <a:lnTo>
                    <a:pt x="98705" y="139560"/>
                  </a:lnTo>
                  <a:lnTo>
                    <a:pt x="112997" y="145628"/>
                  </a:lnTo>
                  <a:lnTo>
                    <a:pt x="124863" y="152011"/>
                  </a:lnTo>
                  <a:lnTo>
                    <a:pt x="135110" y="158603"/>
                  </a:lnTo>
                  <a:lnTo>
                    <a:pt x="144279" y="165335"/>
                  </a:lnTo>
                  <a:lnTo>
                    <a:pt x="148055" y="174497"/>
                  </a:lnTo>
                  <a:lnTo>
                    <a:pt x="148234" y="185280"/>
                  </a:lnTo>
                  <a:lnTo>
                    <a:pt x="146017" y="197143"/>
                  </a:lnTo>
                  <a:lnTo>
                    <a:pt x="142201" y="207389"/>
                  </a:lnTo>
                  <a:lnTo>
                    <a:pt x="137320" y="216557"/>
                  </a:lnTo>
                  <a:lnTo>
                    <a:pt x="131729" y="225006"/>
                  </a:lnTo>
                  <a:lnTo>
                    <a:pt x="123327" y="232976"/>
                  </a:lnTo>
                  <a:lnTo>
                    <a:pt x="113051" y="240627"/>
                  </a:lnTo>
                  <a:lnTo>
                    <a:pt x="101526" y="248064"/>
                  </a:lnTo>
                  <a:lnTo>
                    <a:pt x="88000" y="253023"/>
                  </a:lnTo>
                  <a:lnTo>
                    <a:pt x="73139" y="256329"/>
                  </a:lnTo>
                  <a:lnTo>
                    <a:pt x="4853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10020" y="2019378"/>
              <a:ext cx="42072" cy="241906"/>
            </a:xfrm>
            <a:custGeom>
              <a:avLst/>
              <a:gdLst/>
              <a:ahLst/>
              <a:cxnLst/>
              <a:rect l="0" t="0" r="0" b="0"/>
              <a:pathLst>
                <a:path w="42072" h="241906">
                  <a:moveTo>
                    <a:pt x="0" y="0"/>
                  </a:moveTo>
                  <a:lnTo>
                    <a:pt x="0" y="22334"/>
                  </a:lnTo>
                  <a:lnTo>
                    <a:pt x="1169" y="35925"/>
                  </a:lnTo>
                  <a:lnTo>
                    <a:pt x="3117" y="51997"/>
                  </a:lnTo>
                  <a:lnTo>
                    <a:pt x="5584" y="69723"/>
                  </a:lnTo>
                  <a:lnTo>
                    <a:pt x="7228" y="86215"/>
                  </a:lnTo>
                  <a:lnTo>
                    <a:pt x="8325" y="101885"/>
                  </a:lnTo>
                  <a:lnTo>
                    <a:pt x="9056" y="117005"/>
                  </a:lnTo>
                  <a:lnTo>
                    <a:pt x="10712" y="132929"/>
                  </a:lnTo>
                  <a:lnTo>
                    <a:pt x="12984" y="149388"/>
                  </a:lnTo>
                  <a:lnTo>
                    <a:pt x="15668" y="166204"/>
                  </a:lnTo>
                  <a:lnTo>
                    <a:pt x="19794" y="180920"/>
                  </a:lnTo>
                  <a:lnTo>
                    <a:pt x="24883" y="194237"/>
                  </a:lnTo>
                  <a:lnTo>
                    <a:pt x="42071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62608" y="226128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36397" y="2124554"/>
              <a:ext cx="157765" cy="31554"/>
            </a:xfrm>
            <a:custGeom>
              <a:avLst/>
              <a:gdLst/>
              <a:ahLst/>
              <a:cxnLst/>
              <a:rect l="0" t="0" r="0" b="0"/>
              <a:pathLst>
                <a:path w="157765" h="31554">
                  <a:moveTo>
                    <a:pt x="0" y="0"/>
                  </a:moveTo>
                  <a:lnTo>
                    <a:pt x="16750" y="11167"/>
                  </a:lnTo>
                  <a:lnTo>
                    <a:pt x="27528" y="14457"/>
                  </a:lnTo>
                  <a:lnTo>
                    <a:pt x="40556" y="16650"/>
                  </a:lnTo>
                  <a:lnTo>
                    <a:pt x="55084" y="18112"/>
                  </a:lnTo>
                  <a:lnTo>
                    <a:pt x="68275" y="20255"/>
                  </a:lnTo>
                  <a:lnTo>
                    <a:pt x="80576" y="22852"/>
                  </a:lnTo>
                  <a:lnTo>
                    <a:pt x="92282" y="25753"/>
                  </a:lnTo>
                  <a:lnTo>
                    <a:pt x="104760" y="27686"/>
                  </a:lnTo>
                  <a:lnTo>
                    <a:pt x="117754" y="28975"/>
                  </a:lnTo>
                  <a:lnTo>
                    <a:pt x="157764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69973" y="2071966"/>
              <a:ext cx="113506" cy="155975"/>
            </a:xfrm>
            <a:custGeom>
              <a:avLst/>
              <a:gdLst/>
              <a:ahLst/>
              <a:cxnLst/>
              <a:rect l="0" t="0" r="0" b="0"/>
              <a:pathLst>
                <a:path w="113506" h="155975">
                  <a:moveTo>
                    <a:pt x="8329" y="0"/>
                  </a:moveTo>
                  <a:lnTo>
                    <a:pt x="8329" y="22334"/>
                  </a:lnTo>
                  <a:lnTo>
                    <a:pt x="9497" y="32419"/>
                  </a:lnTo>
                  <a:lnTo>
                    <a:pt x="11445" y="42648"/>
                  </a:lnTo>
                  <a:lnTo>
                    <a:pt x="13912" y="52973"/>
                  </a:lnTo>
                  <a:lnTo>
                    <a:pt x="15557" y="66868"/>
                  </a:lnTo>
                  <a:lnTo>
                    <a:pt x="16653" y="83144"/>
                  </a:lnTo>
                  <a:lnTo>
                    <a:pt x="17384" y="101006"/>
                  </a:lnTo>
                  <a:lnTo>
                    <a:pt x="19040" y="117588"/>
                  </a:lnTo>
                  <a:lnTo>
                    <a:pt x="21313" y="133317"/>
                  </a:lnTo>
                  <a:lnTo>
                    <a:pt x="23997" y="148478"/>
                  </a:lnTo>
                  <a:lnTo>
                    <a:pt x="23449" y="155079"/>
                  </a:lnTo>
                  <a:lnTo>
                    <a:pt x="20746" y="155974"/>
                  </a:lnTo>
                  <a:lnTo>
                    <a:pt x="16607" y="153065"/>
                  </a:lnTo>
                  <a:lnTo>
                    <a:pt x="12679" y="147620"/>
                  </a:lnTo>
                  <a:lnTo>
                    <a:pt x="8892" y="140484"/>
                  </a:lnTo>
                  <a:lnTo>
                    <a:pt x="5198" y="132220"/>
                  </a:lnTo>
                  <a:lnTo>
                    <a:pt x="2736" y="122037"/>
                  </a:lnTo>
                  <a:lnTo>
                    <a:pt x="1094" y="110574"/>
                  </a:lnTo>
                  <a:lnTo>
                    <a:pt x="0" y="98257"/>
                  </a:lnTo>
                  <a:lnTo>
                    <a:pt x="1608" y="85371"/>
                  </a:lnTo>
                  <a:lnTo>
                    <a:pt x="5017" y="72107"/>
                  </a:lnTo>
                  <a:lnTo>
                    <a:pt x="9627" y="58589"/>
                  </a:lnTo>
                  <a:lnTo>
                    <a:pt x="16206" y="47240"/>
                  </a:lnTo>
                  <a:lnTo>
                    <a:pt x="24098" y="37336"/>
                  </a:lnTo>
                  <a:lnTo>
                    <a:pt x="32865" y="28397"/>
                  </a:lnTo>
                  <a:lnTo>
                    <a:pt x="43384" y="23606"/>
                  </a:lnTo>
                  <a:lnTo>
                    <a:pt x="55071" y="21581"/>
                  </a:lnTo>
                  <a:lnTo>
                    <a:pt x="113505" y="210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38893" y="2076901"/>
              <a:ext cx="102350" cy="163348"/>
            </a:xfrm>
            <a:custGeom>
              <a:avLst/>
              <a:gdLst/>
              <a:ahLst/>
              <a:cxnLst/>
              <a:rect l="0" t="0" r="0" b="0"/>
              <a:pathLst>
                <a:path w="102350" h="163348">
                  <a:moveTo>
                    <a:pt x="91831" y="5583"/>
                  </a:moveTo>
                  <a:lnTo>
                    <a:pt x="75081" y="0"/>
                  </a:lnTo>
                  <a:lnTo>
                    <a:pt x="66641" y="3029"/>
                  </a:lnTo>
                  <a:lnTo>
                    <a:pt x="57508" y="9724"/>
                  </a:lnTo>
                  <a:lnTo>
                    <a:pt x="47914" y="18861"/>
                  </a:lnTo>
                  <a:lnTo>
                    <a:pt x="39181" y="30796"/>
                  </a:lnTo>
                  <a:lnTo>
                    <a:pt x="31021" y="44595"/>
                  </a:lnTo>
                  <a:lnTo>
                    <a:pt x="23244" y="59638"/>
                  </a:lnTo>
                  <a:lnTo>
                    <a:pt x="16891" y="73172"/>
                  </a:lnTo>
                  <a:lnTo>
                    <a:pt x="11487" y="85701"/>
                  </a:lnTo>
                  <a:lnTo>
                    <a:pt x="6716" y="97560"/>
                  </a:lnTo>
                  <a:lnTo>
                    <a:pt x="3535" y="110140"/>
                  </a:lnTo>
                  <a:lnTo>
                    <a:pt x="1414" y="123201"/>
                  </a:lnTo>
                  <a:lnTo>
                    <a:pt x="0" y="136583"/>
                  </a:lnTo>
                  <a:lnTo>
                    <a:pt x="3732" y="145504"/>
                  </a:lnTo>
                  <a:lnTo>
                    <a:pt x="10895" y="151452"/>
                  </a:lnTo>
                  <a:lnTo>
                    <a:pt x="20344" y="155417"/>
                  </a:lnTo>
                  <a:lnTo>
                    <a:pt x="28981" y="153386"/>
                  </a:lnTo>
                  <a:lnTo>
                    <a:pt x="37076" y="147357"/>
                  </a:lnTo>
                  <a:lnTo>
                    <a:pt x="44810" y="138664"/>
                  </a:lnTo>
                  <a:lnTo>
                    <a:pt x="51135" y="129362"/>
                  </a:lnTo>
                  <a:lnTo>
                    <a:pt x="56520" y="119655"/>
                  </a:lnTo>
                  <a:lnTo>
                    <a:pt x="61279" y="109678"/>
                  </a:lnTo>
                  <a:lnTo>
                    <a:pt x="65620" y="97184"/>
                  </a:lnTo>
                  <a:lnTo>
                    <a:pt x="69682" y="83011"/>
                  </a:lnTo>
                  <a:lnTo>
                    <a:pt x="73559" y="67719"/>
                  </a:lnTo>
                  <a:lnTo>
                    <a:pt x="77313" y="54019"/>
                  </a:lnTo>
                  <a:lnTo>
                    <a:pt x="84599" y="29447"/>
                  </a:lnTo>
                  <a:lnTo>
                    <a:pt x="87010" y="26167"/>
                  </a:lnTo>
                  <a:lnTo>
                    <a:pt x="88617" y="28654"/>
                  </a:lnTo>
                  <a:lnTo>
                    <a:pt x="89688" y="34987"/>
                  </a:lnTo>
                  <a:lnTo>
                    <a:pt x="90403" y="43884"/>
                  </a:lnTo>
                  <a:lnTo>
                    <a:pt x="90879" y="54490"/>
                  </a:lnTo>
                  <a:lnTo>
                    <a:pt x="91196" y="66234"/>
                  </a:lnTo>
                  <a:lnTo>
                    <a:pt x="92577" y="79907"/>
                  </a:lnTo>
                  <a:lnTo>
                    <a:pt x="94665" y="94866"/>
                  </a:lnTo>
                  <a:lnTo>
                    <a:pt x="102349" y="1633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77971" y="2040414"/>
              <a:ext cx="10518" cy="231388"/>
            </a:xfrm>
            <a:custGeom>
              <a:avLst/>
              <a:gdLst/>
              <a:ahLst/>
              <a:cxnLst/>
              <a:rect l="0" t="0" r="0" b="0"/>
              <a:pathLst>
                <a:path w="10518" h="231388">
                  <a:moveTo>
                    <a:pt x="0" y="0"/>
                  </a:moveTo>
                  <a:lnTo>
                    <a:pt x="0" y="148340"/>
                  </a:lnTo>
                  <a:lnTo>
                    <a:pt x="1168" y="165505"/>
                  </a:lnTo>
                  <a:lnTo>
                    <a:pt x="3116" y="180454"/>
                  </a:lnTo>
                  <a:lnTo>
                    <a:pt x="10517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25383" y="2114037"/>
              <a:ext cx="94659" cy="10518"/>
            </a:xfrm>
            <a:custGeom>
              <a:avLst/>
              <a:gdLst/>
              <a:ahLst/>
              <a:cxnLst/>
              <a:rect l="0" t="0" r="0" b="0"/>
              <a:pathLst>
                <a:path w="94659" h="10518">
                  <a:moveTo>
                    <a:pt x="0" y="0"/>
                  </a:moveTo>
                  <a:lnTo>
                    <a:pt x="22333" y="0"/>
                  </a:lnTo>
                  <a:lnTo>
                    <a:pt x="33587" y="1168"/>
                  </a:lnTo>
                  <a:lnTo>
                    <a:pt x="94658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325217" y="2061449"/>
              <a:ext cx="1" cy="178800"/>
            </a:xfrm>
            <a:custGeom>
              <a:avLst/>
              <a:gdLst/>
              <a:ahLst/>
              <a:cxnLst/>
              <a:rect l="0" t="0" r="0" b="0"/>
              <a:pathLst>
                <a:path w="1" h="178800">
                  <a:moveTo>
                    <a:pt x="0" y="0"/>
                  </a:move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435415" y="1923898"/>
              <a:ext cx="105738" cy="347904"/>
            </a:xfrm>
            <a:custGeom>
              <a:avLst/>
              <a:gdLst/>
              <a:ahLst/>
              <a:cxnLst/>
              <a:rect l="0" t="0" r="0" b="0"/>
              <a:pathLst>
                <a:path w="105738" h="347904">
                  <a:moveTo>
                    <a:pt x="100154" y="21857"/>
                  </a:moveTo>
                  <a:lnTo>
                    <a:pt x="105737" y="5107"/>
                  </a:lnTo>
                  <a:lnTo>
                    <a:pt x="102708" y="1341"/>
                  </a:lnTo>
                  <a:lnTo>
                    <a:pt x="96013" y="0"/>
                  </a:lnTo>
                  <a:lnTo>
                    <a:pt x="86876" y="274"/>
                  </a:lnTo>
                  <a:lnTo>
                    <a:pt x="77278" y="3962"/>
                  </a:lnTo>
                  <a:lnTo>
                    <a:pt x="67374" y="9927"/>
                  </a:lnTo>
                  <a:lnTo>
                    <a:pt x="57266" y="17410"/>
                  </a:lnTo>
                  <a:lnTo>
                    <a:pt x="48189" y="24735"/>
                  </a:lnTo>
                  <a:lnTo>
                    <a:pt x="39801" y="31956"/>
                  </a:lnTo>
                  <a:lnTo>
                    <a:pt x="31872" y="39107"/>
                  </a:lnTo>
                  <a:lnTo>
                    <a:pt x="25417" y="47381"/>
                  </a:lnTo>
                  <a:lnTo>
                    <a:pt x="19945" y="56402"/>
                  </a:lnTo>
                  <a:lnTo>
                    <a:pt x="15129" y="65922"/>
                  </a:lnTo>
                  <a:lnTo>
                    <a:pt x="11918" y="76944"/>
                  </a:lnTo>
                  <a:lnTo>
                    <a:pt x="9777" y="88966"/>
                  </a:lnTo>
                  <a:lnTo>
                    <a:pt x="8350" y="101655"/>
                  </a:lnTo>
                  <a:lnTo>
                    <a:pt x="6230" y="113620"/>
                  </a:lnTo>
                  <a:lnTo>
                    <a:pt x="3648" y="125103"/>
                  </a:lnTo>
                  <a:lnTo>
                    <a:pt x="758" y="136264"/>
                  </a:lnTo>
                  <a:lnTo>
                    <a:pt x="0" y="147211"/>
                  </a:lnTo>
                  <a:lnTo>
                    <a:pt x="663" y="158014"/>
                  </a:lnTo>
                  <a:lnTo>
                    <a:pt x="2274" y="168722"/>
                  </a:lnTo>
                  <a:lnTo>
                    <a:pt x="3348" y="180536"/>
                  </a:lnTo>
                  <a:lnTo>
                    <a:pt x="4064" y="193086"/>
                  </a:lnTo>
                  <a:lnTo>
                    <a:pt x="4541" y="206127"/>
                  </a:lnTo>
                  <a:lnTo>
                    <a:pt x="6028" y="218327"/>
                  </a:lnTo>
                  <a:lnTo>
                    <a:pt x="8188" y="229966"/>
                  </a:lnTo>
                  <a:lnTo>
                    <a:pt x="13704" y="254585"/>
                  </a:lnTo>
                  <a:lnTo>
                    <a:pt x="20051" y="285003"/>
                  </a:lnTo>
                  <a:lnTo>
                    <a:pt x="23379" y="298958"/>
                  </a:lnTo>
                  <a:lnTo>
                    <a:pt x="26767" y="311767"/>
                  </a:lnTo>
                  <a:lnTo>
                    <a:pt x="37048" y="3479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419875" y="2103519"/>
              <a:ext cx="105177" cy="10519"/>
            </a:xfrm>
            <a:custGeom>
              <a:avLst/>
              <a:gdLst/>
              <a:ahLst/>
              <a:cxnLst/>
              <a:rect l="0" t="0" r="0" b="0"/>
              <a:pathLst>
                <a:path w="105177" h="10519">
                  <a:moveTo>
                    <a:pt x="0" y="0"/>
                  </a:moveTo>
                  <a:lnTo>
                    <a:pt x="22334" y="0"/>
                  </a:lnTo>
                  <a:lnTo>
                    <a:pt x="33587" y="1169"/>
                  </a:lnTo>
                  <a:lnTo>
                    <a:pt x="45764" y="3116"/>
                  </a:lnTo>
                  <a:lnTo>
                    <a:pt x="105176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598674" y="2082484"/>
              <a:ext cx="10519" cy="168283"/>
            </a:xfrm>
            <a:custGeom>
              <a:avLst/>
              <a:gdLst/>
              <a:ahLst/>
              <a:cxnLst/>
              <a:rect l="0" t="0" r="0" b="0"/>
              <a:pathLst>
                <a:path w="10519" h="168283">
                  <a:moveTo>
                    <a:pt x="0" y="0"/>
                  </a:moveTo>
                  <a:lnTo>
                    <a:pt x="0" y="76667"/>
                  </a:lnTo>
                  <a:lnTo>
                    <a:pt x="1169" y="90845"/>
                  </a:lnTo>
                  <a:lnTo>
                    <a:pt x="3117" y="104971"/>
                  </a:lnTo>
                  <a:lnTo>
                    <a:pt x="10518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640745" y="2092799"/>
              <a:ext cx="95506" cy="168485"/>
            </a:xfrm>
            <a:custGeom>
              <a:avLst/>
              <a:gdLst/>
              <a:ahLst/>
              <a:cxnLst/>
              <a:rect l="0" t="0" r="0" b="0"/>
              <a:pathLst>
                <a:path w="95506" h="168485">
                  <a:moveTo>
                    <a:pt x="0" y="63308"/>
                  </a:moveTo>
                  <a:lnTo>
                    <a:pt x="22333" y="63308"/>
                  </a:lnTo>
                  <a:lnTo>
                    <a:pt x="32418" y="62140"/>
                  </a:lnTo>
                  <a:lnTo>
                    <a:pt x="42647" y="60192"/>
                  </a:lnTo>
                  <a:lnTo>
                    <a:pt x="52973" y="57725"/>
                  </a:lnTo>
                  <a:lnTo>
                    <a:pt x="62193" y="53743"/>
                  </a:lnTo>
                  <a:lnTo>
                    <a:pt x="70678" y="48751"/>
                  </a:lnTo>
                  <a:lnTo>
                    <a:pt x="78671" y="43086"/>
                  </a:lnTo>
                  <a:lnTo>
                    <a:pt x="85169" y="35803"/>
                  </a:lnTo>
                  <a:lnTo>
                    <a:pt x="90669" y="27442"/>
                  </a:lnTo>
                  <a:lnTo>
                    <a:pt x="95505" y="18362"/>
                  </a:lnTo>
                  <a:lnTo>
                    <a:pt x="95223" y="11140"/>
                  </a:lnTo>
                  <a:lnTo>
                    <a:pt x="91529" y="5157"/>
                  </a:lnTo>
                  <a:lnTo>
                    <a:pt x="85560" y="0"/>
                  </a:lnTo>
                  <a:lnTo>
                    <a:pt x="79244" y="67"/>
                  </a:lnTo>
                  <a:lnTo>
                    <a:pt x="72696" y="3618"/>
                  </a:lnTo>
                  <a:lnTo>
                    <a:pt x="65993" y="9491"/>
                  </a:lnTo>
                  <a:lnTo>
                    <a:pt x="59188" y="18081"/>
                  </a:lnTo>
                  <a:lnTo>
                    <a:pt x="52313" y="28482"/>
                  </a:lnTo>
                  <a:lnTo>
                    <a:pt x="45393" y="40091"/>
                  </a:lnTo>
                  <a:lnTo>
                    <a:pt x="40780" y="52504"/>
                  </a:lnTo>
                  <a:lnTo>
                    <a:pt x="37704" y="65455"/>
                  </a:lnTo>
                  <a:lnTo>
                    <a:pt x="35653" y="78763"/>
                  </a:lnTo>
                  <a:lnTo>
                    <a:pt x="36624" y="91140"/>
                  </a:lnTo>
                  <a:lnTo>
                    <a:pt x="39608" y="102898"/>
                  </a:lnTo>
                  <a:lnTo>
                    <a:pt x="43935" y="114243"/>
                  </a:lnTo>
                  <a:lnTo>
                    <a:pt x="49156" y="124143"/>
                  </a:lnTo>
                  <a:lnTo>
                    <a:pt x="54975" y="133080"/>
                  </a:lnTo>
                  <a:lnTo>
                    <a:pt x="84141" y="1684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822386" y="2025283"/>
              <a:ext cx="133888" cy="246519"/>
            </a:xfrm>
            <a:custGeom>
              <a:avLst/>
              <a:gdLst/>
              <a:ahLst/>
              <a:cxnLst/>
              <a:rect l="0" t="0" r="0" b="0"/>
              <a:pathLst>
                <a:path w="133888" h="246519">
                  <a:moveTo>
                    <a:pt x="70781" y="67719"/>
                  </a:moveTo>
                  <a:lnTo>
                    <a:pt x="48448" y="73302"/>
                  </a:lnTo>
                  <a:lnTo>
                    <a:pt x="39531" y="78453"/>
                  </a:lnTo>
                  <a:lnTo>
                    <a:pt x="31250" y="85392"/>
                  </a:lnTo>
                  <a:lnTo>
                    <a:pt x="23392" y="93524"/>
                  </a:lnTo>
                  <a:lnTo>
                    <a:pt x="16985" y="104789"/>
                  </a:lnTo>
                  <a:lnTo>
                    <a:pt x="11544" y="118142"/>
                  </a:lnTo>
                  <a:lnTo>
                    <a:pt x="6749" y="132887"/>
                  </a:lnTo>
                  <a:lnTo>
                    <a:pt x="3552" y="148560"/>
                  </a:lnTo>
                  <a:lnTo>
                    <a:pt x="1421" y="164852"/>
                  </a:lnTo>
                  <a:lnTo>
                    <a:pt x="0" y="181556"/>
                  </a:lnTo>
                  <a:lnTo>
                    <a:pt x="221" y="196198"/>
                  </a:lnTo>
                  <a:lnTo>
                    <a:pt x="1537" y="209466"/>
                  </a:lnTo>
                  <a:lnTo>
                    <a:pt x="3583" y="221816"/>
                  </a:lnTo>
                  <a:lnTo>
                    <a:pt x="8453" y="227713"/>
                  </a:lnTo>
                  <a:lnTo>
                    <a:pt x="15206" y="229307"/>
                  </a:lnTo>
                  <a:lnTo>
                    <a:pt x="23213" y="228032"/>
                  </a:lnTo>
                  <a:lnTo>
                    <a:pt x="29720" y="223676"/>
                  </a:lnTo>
                  <a:lnTo>
                    <a:pt x="35227" y="217267"/>
                  </a:lnTo>
                  <a:lnTo>
                    <a:pt x="40067" y="209488"/>
                  </a:lnTo>
                  <a:lnTo>
                    <a:pt x="44462" y="194953"/>
                  </a:lnTo>
                  <a:lnTo>
                    <a:pt x="48561" y="175914"/>
                  </a:lnTo>
                  <a:lnTo>
                    <a:pt x="52462" y="153872"/>
                  </a:lnTo>
                  <a:lnTo>
                    <a:pt x="55062" y="134503"/>
                  </a:lnTo>
                  <a:lnTo>
                    <a:pt x="56796" y="116916"/>
                  </a:lnTo>
                  <a:lnTo>
                    <a:pt x="57952" y="100517"/>
                  </a:lnTo>
                  <a:lnTo>
                    <a:pt x="59891" y="84910"/>
                  </a:lnTo>
                  <a:lnTo>
                    <a:pt x="62353" y="69830"/>
                  </a:lnTo>
                  <a:lnTo>
                    <a:pt x="65162" y="55103"/>
                  </a:lnTo>
                  <a:lnTo>
                    <a:pt x="67035" y="39442"/>
                  </a:lnTo>
                  <a:lnTo>
                    <a:pt x="68284" y="23158"/>
                  </a:lnTo>
                  <a:lnTo>
                    <a:pt x="69116" y="6459"/>
                  </a:lnTo>
                  <a:lnTo>
                    <a:pt x="69671" y="0"/>
                  </a:lnTo>
                  <a:lnTo>
                    <a:pt x="70041" y="369"/>
                  </a:lnTo>
                  <a:lnTo>
                    <a:pt x="70288" y="5289"/>
                  </a:lnTo>
                  <a:lnTo>
                    <a:pt x="70635" y="45715"/>
                  </a:lnTo>
                  <a:lnTo>
                    <a:pt x="71853" y="61230"/>
                  </a:lnTo>
                  <a:lnTo>
                    <a:pt x="73833" y="76248"/>
                  </a:lnTo>
                  <a:lnTo>
                    <a:pt x="85408" y="145104"/>
                  </a:lnTo>
                  <a:lnTo>
                    <a:pt x="88712" y="161379"/>
                  </a:lnTo>
                  <a:lnTo>
                    <a:pt x="92084" y="175735"/>
                  </a:lnTo>
                  <a:lnTo>
                    <a:pt x="95501" y="188812"/>
                  </a:lnTo>
                  <a:lnTo>
                    <a:pt x="100116" y="201035"/>
                  </a:lnTo>
                  <a:lnTo>
                    <a:pt x="105530" y="212690"/>
                  </a:lnTo>
                  <a:lnTo>
                    <a:pt x="133887" y="246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209155" y="2091315"/>
              <a:ext cx="136270" cy="198269"/>
            </a:xfrm>
            <a:custGeom>
              <a:avLst/>
              <a:gdLst/>
              <a:ahLst/>
              <a:cxnLst/>
              <a:rect l="0" t="0" r="0" b="0"/>
              <a:pathLst>
                <a:path w="136270" h="198269">
                  <a:moveTo>
                    <a:pt x="10058" y="1687"/>
                  </a:moveTo>
                  <a:lnTo>
                    <a:pt x="15641" y="35187"/>
                  </a:lnTo>
                  <a:lnTo>
                    <a:pt x="16117" y="53236"/>
                  </a:lnTo>
                  <a:lnTo>
                    <a:pt x="15266" y="73449"/>
                  </a:lnTo>
                  <a:lnTo>
                    <a:pt x="13530" y="95104"/>
                  </a:lnTo>
                  <a:lnTo>
                    <a:pt x="12373" y="115384"/>
                  </a:lnTo>
                  <a:lnTo>
                    <a:pt x="11087" y="153500"/>
                  </a:lnTo>
                  <a:lnTo>
                    <a:pt x="9575" y="169507"/>
                  </a:lnTo>
                  <a:lnTo>
                    <a:pt x="7399" y="183684"/>
                  </a:lnTo>
                  <a:lnTo>
                    <a:pt x="4779" y="196641"/>
                  </a:lnTo>
                  <a:lnTo>
                    <a:pt x="3033" y="198268"/>
                  </a:lnTo>
                  <a:lnTo>
                    <a:pt x="1869" y="192341"/>
                  </a:lnTo>
                  <a:lnTo>
                    <a:pt x="1093" y="181377"/>
                  </a:lnTo>
                  <a:lnTo>
                    <a:pt x="575" y="167057"/>
                  </a:lnTo>
                  <a:lnTo>
                    <a:pt x="0" y="132447"/>
                  </a:lnTo>
                  <a:lnTo>
                    <a:pt x="1015" y="113401"/>
                  </a:lnTo>
                  <a:lnTo>
                    <a:pt x="2861" y="93692"/>
                  </a:lnTo>
                  <a:lnTo>
                    <a:pt x="5260" y="73541"/>
                  </a:lnTo>
                  <a:lnTo>
                    <a:pt x="8028" y="56601"/>
                  </a:lnTo>
                  <a:lnTo>
                    <a:pt x="11042" y="41802"/>
                  </a:lnTo>
                  <a:lnTo>
                    <a:pt x="14220" y="28431"/>
                  </a:lnTo>
                  <a:lnTo>
                    <a:pt x="21013" y="18347"/>
                  </a:lnTo>
                  <a:lnTo>
                    <a:pt x="30216" y="10456"/>
                  </a:lnTo>
                  <a:lnTo>
                    <a:pt x="41026" y="4027"/>
                  </a:lnTo>
                  <a:lnTo>
                    <a:pt x="51738" y="910"/>
                  </a:lnTo>
                  <a:lnTo>
                    <a:pt x="62386" y="0"/>
                  </a:lnTo>
                  <a:lnTo>
                    <a:pt x="72990" y="562"/>
                  </a:lnTo>
                  <a:lnTo>
                    <a:pt x="83565" y="4443"/>
                  </a:lnTo>
                  <a:lnTo>
                    <a:pt x="94122" y="10536"/>
                  </a:lnTo>
                  <a:lnTo>
                    <a:pt x="136269" y="332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373885" y="2104433"/>
              <a:ext cx="118786" cy="188404"/>
            </a:xfrm>
            <a:custGeom>
              <a:avLst/>
              <a:gdLst/>
              <a:ahLst/>
              <a:cxnLst/>
              <a:rect l="0" t="0" r="0" b="0"/>
              <a:pathLst>
                <a:path w="118786" h="188404">
                  <a:moveTo>
                    <a:pt x="87232" y="30639"/>
                  </a:moveTo>
                  <a:lnTo>
                    <a:pt x="87232" y="8305"/>
                  </a:lnTo>
                  <a:lnTo>
                    <a:pt x="83727" y="2895"/>
                  </a:lnTo>
                  <a:lnTo>
                    <a:pt x="77883" y="457"/>
                  </a:lnTo>
                  <a:lnTo>
                    <a:pt x="70482" y="0"/>
                  </a:lnTo>
                  <a:lnTo>
                    <a:pt x="63211" y="2032"/>
                  </a:lnTo>
                  <a:lnTo>
                    <a:pt x="56026" y="5725"/>
                  </a:lnTo>
                  <a:lnTo>
                    <a:pt x="48899" y="10524"/>
                  </a:lnTo>
                  <a:lnTo>
                    <a:pt x="41810" y="19566"/>
                  </a:lnTo>
                  <a:lnTo>
                    <a:pt x="34747" y="31437"/>
                  </a:lnTo>
                  <a:lnTo>
                    <a:pt x="27701" y="45195"/>
                  </a:lnTo>
                  <a:lnTo>
                    <a:pt x="21835" y="57872"/>
                  </a:lnTo>
                  <a:lnTo>
                    <a:pt x="16756" y="69830"/>
                  </a:lnTo>
                  <a:lnTo>
                    <a:pt x="12201" y="81307"/>
                  </a:lnTo>
                  <a:lnTo>
                    <a:pt x="7996" y="93633"/>
                  </a:lnTo>
                  <a:lnTo>
                    <a:pt x="4024" y="106525"/>
                  </a:lnTo>
                  <a:lnTo>
                    <a:pt x="208" y="119794"/>
                  </a:lnTo>
                  <a:lnTo>
                    <a:pt x="0" y="130978"/>
                  </a:lnTo>
                  <a:lnTo>
                    <a:pt x="2200" y="140771"/>
                  </a:lnTo>
                  <a:lnTo>
                    <a:pt x="6003" y="149636"/>
                  </a:lnTo>
                  <a:lnTo>
                    <a:pt x="13213" y="152041"/>
                  </a:lnTo>
                  <a:lnTo>
                    <a:pt x="22694" y="150138"/>
                  </a:lnTo>
                  <a:lnTo>
                    <a:pt x="33689" y="145364"/>
                  </a:lnTo>
                  <a:lnTo>
                    <a:pt x="43357" y="137506"/>
                  </a:lnTo>
                  <a:lnTo>
                    <a:pt x="52139" y="127594"/>
                  </a:lnTo>
                  <a:lnTo>
                    <a:pt x="60331" y="116311"/>
                  </a:lnTo>
                  <a:lnTo>
                    <a:pt x="66961" y="105283"/>
                  </a:lnTo>
                  <a:lnTo>
                    <a:pt x="72549" y="94425"/>
                  </a:lnTo>
                  <a:lnTo>
                    <a:pt x="77444" y="83681"/>
                  </a:lnTo>
                  <a:lnTo>
                    <a:pt x="81875" y="73012"/>
                  </a:lnTo>
                  <a:lnTo>
                    <a:pt x="85998" y="62393"/>
                  </a:lnTo>
                  <a:lnTo>
                    <a:pt x="89915" y="51809"/>
                  </a:lnTo>
                  <a:lnTo>
                    <a:pt x="93696" y="48258"/>
                  </a:lnTo>
                  <a:lnTo>
                    <a:pt x="97385" y="49397"/>
                  </a:lnTo>
                  <a:lnTo>
                    <a:pt x="101012" y="53662"/>
                  </a:lnTo>
                  <a:lnTo>
                    <a:pt x="103431" y="61180"/>
                  </a:lnTo>
                  <a:lnTo>
                    <a:pt x="105043" y="70866"/>
                  </a:lnTo>
                  <a:lnTo>
                    <a:pt x="106118" y="81998"/>
                  </a:lnTo>
                  <a:lnTo>
                    <a:pt x="106835" y="94094"/>
                  </a:lnTo>
                  <a:lnTo>
                    <a:pt x="107631" y="119999"/>
                  </a:lnTo>
                  <a:lnTo>
                    <a:pt x="109012" y="132283"/>
                  </a:lnTo>
                  <a:lnTo>
                    <a:pt x="118785" y="1884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567846" y="2082484"/>
              <a:ext cx="137929" cy="178800"/>
            </a:xfrm>
            <a:custGeom>
              <a:avLst/>
              <a:gdLst/>
              <a:ahLst/>
              <a:cxnLst/>
              <a:rect l="0" t="0" r="0" b="0"/>
              <a:pathLst>
                <a:path w="137929" h="178800">
                  <a:moveTo>
                    <a:pt x="8965" y="0"/>
                  </a:moveTo>
                  <a:lnTo>
                    <a:pt x="14549" y="33500"/>
                  </a:lnTo>
                  <a:lnTo>
                    <a:pt x="15025" y="46875"/>
                  </a:lnTo>
                  <a:lnTo>
                    <a:pt x="14173" y="59297"/>
                  </a:lnTo>
                  <a:lnTo>
                    <a:pt x="12437" y="71084"/>
                  </a:lnTo>
                  <a:lnTo>
                    <a:pt x="11280" y="85954"/>
                  </a:lnTo>
                  <a:lnTo>
                    <a:pt x="10509" y="102879"/>
                  </a:lnTo>
                  <a:lnTo>
                    <a:pt x="9994" y="121174"/>
                  </a:lnTo>
                  <a:lnTo>
                    <a:pt x="8482" y="136876"/>
                  </a:lnTo>
                  <a:lnTo>
                    <a:pt x="6306" y="150851"/>
                  </a:lnTo>
                  <a:lnTo>
                    <a:pt x="3687" y="163673"/>
                  </a:lnTo>
                  <a:lnTo>
                    <a:pt x="1940" y="166378"/>
                  </a:lnTo>
                  <a:lnTo>
                    <a:pt x="776" y="162338"/>
                  </a:lnTo>
                  <a:lnTo>
                    <a:pt x="0" y="153801"/>
                  </a:lnTo>
                  <a:lnTo>
                    <a:pt x="651" y="144605"/>
                  </a:lnTo>
                  <a:lnTo>
                    <a:pt x="2254" y="134968"/>
                  </a:lnTo>
                  <a:lnTo>
                    <a:pt x="7151" y="113742"/>
                  </a:lnTo>
                  <a:lnTo>
                    <a:pt x="13223" y="88727"/>
                  </a:lnTo>
                  <a:lnTo>
                    <a:pt x="16478" y="76681"/>
                  </a:lnTo>
                  <a:lnTo>
                    <a:pt x="23211" y="53947"/>
                  </a:lnTo>
                  <a:lnTo>
                    <a:pt x="28980" y="44145"/>
                  </a:lnTo>
                  <a:lnTo>
                    <a:pt x="36332" y="35273"/>
                  </a:lnTo>
                  <a:lnTo>
                    <a:pt x="44739" y="27021"/>
                  </a:lnTo>
                  <a:lnTo>
                    <a:pt x="56187" y="22689"/>
                  </a:lnTo>
                  <a:lnTo>
                    <a:pt x="69662" y="20969"/>
                  </a:lnTo>
                  <a:lnTo>
                    <a:pt x="84488" y="20991"/>
                  </a:lnTo>
                  <a:lnTo>
                    <a:pt x="96710" y="23343"/>
                  </a:lnTo>
                  <a:lnTo>
                    <a:pt x="107195" y="27248"/>
                  </a:lnTo>
                  <a:lnTo>
                    <a:pt x="116522" y="32189"/>
                  </a:lnTo>
                  <a:lnTo>
                    <a:pt x="123909" y="40157"/>
                  </a:lnTo>
                  <a:lnTo>
                    <a:pt x="130002" y="50144"/>
                  </a:lnTo>
                  <a:lnTo>
                    <a:pt x="135232" y="61476"/>
                  </a:lnTo>
                  <a:lnTo>
                    <a:pt x="137551" y="72537"/>
                  </a:lnTo>
                  <a:lnTo>
                    <a:pt x="137928" y="83417"/>
                  </a:lnTo>
                  <a:lnTo>
                    <a:pt x="137011" y="94176"/>
                  </a:lnTo>
                  <a:lnTo>
                    <a:pt x="136399" y="106023"/>
                  </a:lnTo>
                  <a:lnTo>
                    <a:pt x="135992" y="118595"/>
                  </a:lnTo>
                  <a:lnTo>
                    <a:pt x="135176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782529" y="1949487"/>
              <a:ext cx="109811" cy="327164"/>
            </a:xfrm>
            <a:custGeom>
              <a:avLst/>
              <a:gdLst/>
              <a:ahLst/>
              <a:cxnLst/>
              <a:rect l="0" t="0" r="0" b="0"/>
              <a:pathLst>
                <a:path w="109811" h="327164">
                  <a:moveTo>
                    <a:pt x="67740" y="111962"/>
                  </a:moveTo>
                  <a:lnTo>
                    <a:pt x="50989" y="128712"/>
                  </a:lnTo>
                  <a:lnTo>
                    <a:pt x="44887" y="137152"/>
                  </a:lnTo>
                  <a:lnTo>
                    <a:pt x="39649" y="146285"/>
                  </a:lnTo>
                  <a:lnTo>
                    <a:pt x="34989" y="155879"/>
                  </a:lnTo>
                  <a:lnTo>
                    <a:pt x="30714" y="165781"/>
                  </a:lnTo>
                  <a:lnTo>
                    <a:pt x="26695" y="175888"/>
                  </a:lnTo>
                  <a:lnTo>
                    <a:pt x="19113" y="196467"/>
                  </a:lnTo>
                  <a:lnTo>
                    <a:pt x="1188" y="248739"/>
                  </a:lnTo>
                  <a:lnTo>
                    <a:pt x="0" y="261578"/>
                  </a:lnTo>
                  <a:lnTo>
                    <a:pt x="376" y="275980"/>
                  </a:lnTo>
                  <a:lnTo>
                    <a:pt x="1795" y="291424"/>
                  </a:lnTo>
                  <a:lnTo>
                    <a:pt x="5079" y="304058"/>
                  </a:lnTo>
                  <a:lnTo>
                    <a:pt x="9605" y="314818"/>
                  </a:lnTo>
                  <a:lnTo>
                    <a:pt x="14960" y="324328"/>
                  </a:lnTo>
                  <a:lnTo>
                    <a:pt x="20867" y="327163"/>
                  </a:lnTo>
                  <a:lnTo>
                    <a:pt x="27142" y="325546"/>
                  </a:lnTo>
                  <a:lnTo>
                    <a:pt x="33663" y="320963"/>
                  </a:lnTo>
                  <a:lnTo>
                    <a:pt x="39179" y="314401"/>
                  </a:lnTo>
                  <a:lnTo>
                    <a:pt x="44025" y="306521"/>
                  </a:lnTo>
                  <a:lnTo>
                    <a:pt x="48424" y="297762"/>
                  </a:lnTo>
                  <a:lnTo>
                    <a:pt x="52525" y="287248"/>
                  </a:lnTo>
                  <a:lnTo>
                    <a:pt x="56428" y="275564"/>
                  </a:lnTo>
                  <a:lnTo>
                    <a:pt x="60199" y="263100"/>
                  </a:lnTo>
                  <a:lnTo>
                    <a:pt x="63881" y="247780"/>
                  </a:lnTo>
                  <a:lnTo>
                    <a:pt x="67504" y="230554"/>
                  </a:lnTo>
                  <a:lnTo>
                    <a:pt x="71089" y="212058"/>
                  </a:lnTo>
                  <a:lnTo>
                    <a:pt x="73478" y="193885"/>
                  </a:lnTo>
                  <a:lnTo>
                    <a:pt x="75071" y="175926"/>
                  </a:lnTo>
                  <a:lnTo>
                    <a:pt x="76133" y="158111"/>
                  </a:lnTo>
                  <a:lnTo>
                    <a:pt x="77313" y="122734"/>
                  </a:lnTo>
                  <a:lnTo>
                    <a:pt x="77628" y="105120"/>
                  </a:lnTo>
                  <a:lnTo>
                    <a:pt x="79006" y="87534"/>
                  </a:lnTo>
                  <a:lnTo>
                    <a:pt x="81094" y="69967"/>
                  </a:lnTo>
                  <a:lnTo>
                    <a:pt x="83654" y="52412"/>
                  </a:lnTo>
                  <a:lnTo>
                    <a:pt x="86530" y="36035"/>
                  </a:lnTo>
                  <a:lnTo>
                    <a:pt x="89615" y="20442"/>
                  </a:lnTo>
                  <a:lnTo>
                    <a:pt x="92841" y="5372"/>
                  </a:lnTo>
                  <a:lnTo>
                    <a:pt x="94992" y="0"/>
                  </a:lnTo>
                  <a:lnTo>
                    <a:pt x="96425" y="1093"/>
                  </a:lnTo>
                  <a:lnTo>
                    <a:pt x="97381" y="6497"/>
                  </a:lnTo>
                  <a:lnTo>
                    <a:pt x="98018" y="17111"/>
                  </a:lnTo>
                  <a:lnTo>
                    <a:pt x="98726" y="47602"/>
                  </a:lnTo>
                  <a:lnTo>
                    <a:pt x="99271" y="203865"/>
                  </a:lnTo>
                  <a:lnTo>
                    <a:pt x="109810" y="26972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967424" y="2082484"/>
              <a:ext cx="69110" cy="152409"/>
            </a:xfrm>
            <a:custGeom>
              <a:avLst/>
              <a:gdLst/>
              <a:ahLst/>
              <a:cxnLst/>
              <a:rect l="0" t="0" r="0" b="0"/>
              <a:pathLst>
                <a:path w="69110" h="152409">
                  <a:moveTo>
                    <a:pt x="9056" y="0"/>
                  </a:moveTo>
                  <a:lnTo>
                    <a:pt x="3472" y="33500"/>
                  </a:lnTo>
                  <a:lnTo>
                    <a:pt x="1828" y="48043"/>
                  </a:lnTo>
                  <a:lnTo>
                    <a:pt x="731" y="62413"/>
                  </a:lnTo>
                  <a:lnTo>
                    <a:pt x="0" y="76667"/>
                  </a:lnTo>
                  <a:lnTo>
                    <a:pt x="682" y="89676"/>
                  </a:lnTo>
                  <a:lnTo>
                    <a:pt x="2304" y="101854"/>
                  </a:lnTo>
                  <a:lnTo>
                    <a:pt x="4555" y="113479"/>
                  </a:lnTo>
                  <a:lnTo>
                    <a:pt x="8393" y="124735"/>
                  </a:lnTo>
                  <a:lnTo>
                    <a:pt x="13288" y="135745"/>
                  </a:lnTo>
                  <a:lnTo>
                    <a:pt x="18889" y="146590"/>
                  </a:lnTo>
                  <a:lnTo>
                    <a:pt x="26129" y="151484"/>
                  </a:lnTo>
                  <a:lnTo>
                    <a:pt x="34461" y="152408"/>
                  </a:lnTo>
                  <a:lnTo>
                    <a:pt x="43522" y="150688"/>
                  </a:lnTo>
                  <a:lnTo>
                    <a:pt x="50732" y="146035"/>
                  </a:lnTo>
                  <a:lnTo>
                    <a:pt x="56706" y="139427"/>
                  </a:lnTo>
                  <a:lnTo>
                    <a:pt x="61858" y="131516"/>
                  </a:lnTo>
                  <a:lnTo>
                    <a:pt x="65293" y="121567"/>
                  </a:lnTo>
                  <a:lnTo>
                    <a:pt x="67582" y="110260"/>
                  </a:lnTo>
                  <a:lnTo>
                    <a:pt x="69109" y="98048"/>
                  </a:lnTo>
                  <a:lnTo>
                    <a:pt x="68958" y="86401"/>
                  </a:lnTo>
                  <a:lnTo>
                    <a:pt x="67688" y="75130"/>
                  </a:lnTo>
                  <a:lnTo>
                    <a:pt x="65674" y="64110"/>
                  </a:lnTo>
                  <a:lnTo>
                    <a:pt x="60825" y="53258"/>
                  </a:lnTo>
                  <a:lnTo>
                    <a:pt x="54086" y="42517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071138" y="2077666"/>
              <a:ext cx="220871" cy="152065"/>
            </a:xfrm>
            <a:custGeom>
              <a:avLst/>
              <a:gdLst/>
              <a:ahLst/>
              <a:cxnLst/>
              <a:rect l="0" t="0" r="0" b="0"/>
              <a:pathLst>
                <a:path w="220871" h="152065">
                  <a:moveTo>
                    <a:pt x="0" y="15336"/>
                  </a:moveTo>
                  <a:lnTo>
                    <a:pt x="14639" y="59253"/>
                  </a:lnTo>
                  <a:lnTo>
                    <a:pt x="16771" y="70323"/>
                  </a:lnTo>
                  <a:lnTo>
                    <a:pt x="18193" y="82378"/>
                  </a:lnTo>
                  <a:lnTo>
                    <a:pt x="19140" y="95089"/>
                  </a:lnTo>
                  <a:lnTo>
                    <a:pt x="19772" y="108238"/>
                  </a:lnTo>
                  <a:lnTo>
                    <a:pt x="20661" y="139728"/>
                  </a:lnTo>
                  <a:lnTo>
                    <a:pt x="20786" y="137997"/>
                  </a:lnTo>
                  <a:lnTo>
                    <a:pt x="20869" y="132168"/>
                  </a:lnTo>
                  <a:lnTo>
                    <a:pt x="23262" y="123608"/>
                  </a:lnTo>
                  <a:lnTo>
                    <a:pt x="27194" y="113227"/>
                  </a:lnTo>
                  <a:lnTo>
                    <a:pt x="32153" y="101632"/>
                  </a:lnTo>
                  <a:lnTo>
                    <a:pt x="36628" y="89227"/>
                  </a:lnTo>
                  <a:lnTo>
                    <a:pt x="40779" y="76283"/>
                  </a:lnTo>
                  <a:lnTo>
                    <a:pt x="44715" y="62979"/>
                  </a:lnTo>
                  <a:lnTo>
                    <a:pt x="50846" y="56447"/>
                  </a:lnTo>
                  <a:lnTo>
                    <a:pt x="58438" y="54429"/>
                  </a:lnTo>
                  <a:lnTo>
                    <a:pt x="67006" y="55422"/>
                  </a:lnTo>
                  <a:lnTo>
                    <a:pt x="73886" y="60757"/>
                  </a:lnTo>
                  <a:lnTo>
                    <a:pt x="79642" y="68989"/>
                  </a:lnTo>
                  <a:lnTo>
                    <a:pt x="84647" y="79152"/>
                  </a:lnTo>
                  <a:lnTo>
                    <a:pt x="89153" y="89432"/>
                  </a:lnTo>
                  <a:lnTo>
                    <a:pt x="93326" y="99792"/>
                  </a:lnTo>
                  <a:lnTo>
                    <a:pt x="97276" y="110204"/>
                  </a:lnTo>
                  <a:lnTo>
                    <a:pt x="99909" y="121821"/>
                  </a:lnTo>
                  <a:lnTo>
                    <a:pt x="101665" y="134239"/>
                  </a:lnTo>
                  <a:lnTo>
                    <a:pt x="102836" y="147193"/>
                  </a:lnTo>
                  <a:lnTo>
                    <a:pt x="105953" y="149985"/>
                  </a:lnTo>
                  <a:lnTo>
                    <a:pt x="110369" y="146004"/>
                  </a:lnTo>
                  <a:lnTo>
                    <a:pt x="115650" y="137506"/>
                  </a:lnTo>
                  <a:lnTo>
                    <a:pt x="120339" y="128335"/>
                  </a:lnTo>
                  <a:lnTo>
                    <a:pt x="124634" y="118716"/>
                  </a:lnTo>
                  <a:lnTo>
                    <a:pt x="128665" y="108797"/>
                  </a:lnTo>
                  <a:lnTo>
                    <a:pt x="132522" y="98678"/>
                  </a:lnTo>
                  <a:lnTo>
                    <a:pt x="139923" y="78087"/>
                  </a:lnTo>
                  <a:lnTo>
                    <a:pt x="143533" y="66519"/>
                  </a:lnTo>
                  <a:lnTo>
                    <a:pt x="150660" y="41200"/>
                  </a:lnTo>
                  <a:lnTo>
                    <a:pt x="155365" y="29073"/>
                  </a:lnTo>
                  <a:lnTo>
                    <a:pt x="160840" y="17482"/>
                  </a:lnTo>
                  <a:lnTo>
                    <a:pt x="166826" y="6249"/>
                  </a:lnTo>
                  <a:lnTo>
                    <a:pt x="173154" y="1098"/>
                  </a:lnTo>
                  <a:lnTo>
                    <a:pt x="179710" y="0"/>
                  </a:lnTo>
                  <a:lnTo>
                    <a:pt x="186418" y="1606"/>
                  </a:lnTo>
                  <a:lnTo>
                    <a:pt x="192059" y="6183"/>
                  </a:lnTo>
                  <a:lnTo>
                    <a:pt x="196988" y="12739"/>
                  </a:lnTo>
                  <a:lnTo>
                    <a:pt x="201443" y="20616"/>
                  </a:lnTo>
                  <a:lnTo>
                    <a:pt x="205581" y="31711"/>
                  </a:lnTo>
                  <a:lnTo>
                    <a:pt x="209509" y="44950"/>
                  </a:lnTo>
                  <a:lnTo>
                    <a:pt x="213296" y="59620"/>
                  </a:lnTo>
                  <a:lnTo>
                    <a:pt x="215821" y="75243"/>
                  </a:lnTo>
                  <a:lnTo>
                    <a:pt x="217504" y="91501"/>
                  </a:lnTo>
                  <a:lnTo>
                    <a:pt x="220870" y="1520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514062" y="2050931"/>
              <a:ext cx="79814" cy="182803"/>
            </a:xfrm>
            <a:custGeom>
              <a:avLst/>
              <a:gdLst/>
              <a:ahLst/>
              <a:cxnLst/>
              <a:rect l="0" t="0" r="0" b="0"/>
              <a:pathLst>
                <a:path w="79814" h="182803">
                  <a:moveTo>
                    <a:pt x="61921" y="0"/>
                  </a:moveTo>
                  <a:lnTo>
                    <a:pt x="39587" y="11167"/>
                  </a:lnTo>
                  <a:lnTo>
                    <a:pt x="29503" y="16794"/>
                  </a:lnTo>
                  <a:lnTo>
                    <a:pt x="19273" y="22882"/>
                  </a:lnTo>
                  <a:lnTo>
                    <a:pt x="8948" y="29278"/>
                  </a:lnTo>
                  <a:lnTo>
                    <a:pt x="3233" y="38217"/>
                  </a:lnTo>
                  <a:lnTo>
                    <a:pt x="592" y="48850"/>
                  </a:lnTo>
                  <a:lnTo>
                    <a:pt x="0" y="60614"/>
                  </a:lnTo>
                  <a:lnTo>
                    <a:pt x="3111" y="71962"/>
                  </a:lnTo>
                  <a:lnTo>
                    <a:pt x="8691" y="83034"/>
                  </a:lnTo>
                  <a:lnTo>
                    <a:pt x="15917" y="93920"/>
                  </a:lnTo>
                  <a:lnTo>
                    <a:pt x="25408" y="104684"/>
                  </a:lnTo>
                  <a:lnTo>
                    <a:pt x="36411" y="115366"/>
                  </a:lnTo>
                  <a:lnTo>
                    <a:pt x="48420" y="125993"/>
                  </a:lnTo>
                  <a:lnTo>
                    <a:pt x="67996" y="144033"/>
                  </a:lnTo>
                  <a:lnTo>
                    <a:pt x="76489" y="152116"/>
                  </a:lnTo>
                  <a:lnTo>
                    <a:pt x="79813" y="159842"/>
                  </a:lnTo>
                  <a:lnTo>
                    <a:pt x="79692" y="167330"/>
                  </a:lnTo>
                  <a:lnTo>
                    <a:pt x="77274" y="174659"/>
                  </a:lnTo>
                  <a:lnTo>
                    <a:pt x="70988" y="179545"/>
                  </a:lnTo>
                  <a:lnTo>
                    <a:pt x="62123" y="182802"/>
                  </a:lnTo>
                  <a:lnTo>
                    <a:pt x="9333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684049" y="2071966"/>
              <a:ext cx="102287" cy="147248"/>
            </a:xfrm>
            <a:custGeom>
              <a:avLst/>
              <a:gdLst/>
              <a:ahLst/>
              <a:cxnLst/>
              <a:rect l="0" t="0" r="0" b="0"/>
              <a:pathLst>
                <a:path w="102287" h="147248">
                  <a:moveTo>
                    <a:pt x="49698" y="0"/>
                  </a:moveTo>
                  <a:lnTo>
                    <a:pt x="44114" y="16751"/>
                  </a:lnTo>
                  <a:lnTo>
                    <a:pt x="38964" y="26359"/>
                  </a:lnTo>
                  <a:lnTo>
                    <a:pt x="32024" y="37440"/>
                  </a:lnTo>
                  <a:lnTo>
                    <a:pt x="23892" y="49501"/>
                  </a:lnTo>
                  <a:lnTo>
                    <a:pt x="17302" y="62216"/>
                  </a:lnTo>
                  <a:lnTo>
                    <a:pt x="11740" y="75368"/>
                  </a:lnTo>
                  <a:lnTo>
                    <a:pt x="6863" y="88810"/>
                  </a:lnTo>
                  <a:lnTo>
                    <a:pt x="3612" y="102446"/>
                  </a:lnTo>
                  <a:lnTo>
                    <a:pt x="1445" y="116211"/>
                  </a:lnTo>
                  <a:lnTo>
                    <a:pt x="0" y="130062"/>
                  </a:lnTo>
                  <a:lnTo>
                    <a:pt x="2542" y="135790"/>
                  </a:lnTo>
                  <a:lnTo>
                    <a:pt x="7743" y="136103"/>
                  </a:lnTo>
                  <a:lnTo>
                    <a:pt x="14716" y="132806"/>
                  </a:lnTo>
                  <a:lnTo>
                    <a:pt x="22871" y="125933"/>
                  </a:lnTo>
                  <a:lnTo>
                    <a:pt x="31813" y="116677"/>
                  </a:lnTo>
                  <a:lnTo>
                    <a:pt x="41281" y="105832"/>
                  </a:lnTo>
                  <a:lnTo>
                    <a:pt x="49930" y="93927"/>
                  </a:lnTo>
                  <a:lnTo>
                    <a:pt x="58033" y="81316"/>
                  </a:lnTo>
                  <a:lnTo>
                    <a:pt x="65772" y="68234"/>
                  </a:lnTo>
                  <a:lnTo>
                    <a:pt x="72100" y="56007"/>
                  </a:lnTo>
                  <a:lnTo>
                    <a:pt x="77488" y="44350"/>
                  </a:lnTo>
                  <a:lnTo>
                    <a:pt x="82248" y="33073"/>
                  </a:lnTo>
                  <a:lnTo>
                    <a:pt x="85422" y="30229"/>
                  </a:lnTo>
                  <a:lnTo>
                    <a:pt x="87537" y="33008"/>
                  </a:lnTo>
                  <a:lnTo>
                    <a:pt x="88948" y="39534"/>
                  </a:lnTo>
                  <a:lnTo>
                    <a:pt x="89888" y="48560"/>
                  </a:lnTo>
                  <a:lnTo>
                    <a:pt x="90515" y="59252"/>
                  </a:lnTo>
                  <a:lnTo>
                    <a:pt x="90933" y="71054"/>
                  </a:lnTo>
                  <a:lnTo>
                    <a:pt x="92380" y="83597"/>
                  </a:lnTo>
                  <a:lnTo>
                    <a:pt x="102286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849441" y="2064741"/>
              <a:ext cx="199835" cy="164990"/>
            </a:xfrm>
            <a:custGeom>
              <a:avLst/>
              <a:gdLst/>
              <a:ahLst/>
              <a:cxnLst/>
              <a:rect l="0" t="0" r="0" b="0"/>
              <a:pathLst>
                <a:path w="199835" h="164990">
                  <a:moveTo>
                    <a:pt x="0" y="17743"/>
                  </a:moveTo>
                  <a:lnTo>
                    <a:pt x="0" y="40077"/>
                  </a:lnTo>
                  <a:lnTo>
                    <a:pt x="1168" y="50161"/>
                  </a:lnTo>
                  <a:lnTo>
                    <a:pt x="3116" y="60390"/>
                  </a:lnTo>
                  <a:lnTo>
                    <a:pt x="5583" y="70716"/>
                  </a:lnTo>
                  <a:lnTo>
                    <a:pt x="6059" y="83442"/>
                  </a:lnTo>
                  <a:lnTo>
                    <a:pt x="5208" y="97770"/>
                  </a:lnTo>
                  <a:lnTo>
                    <a:pt x="3471" y="113165"/>
                  </a:lnTo>
                  <a:lnTo>
                    <a:pt x="2314" y="128102"/>
                  </a:lnTo>
                  <a:lnTo>
                    <a:pt x="1542" y="142735"/>
                  </a:lnTo>
                  <a:lnTo>
                    <a:pt x="1028" y="157165"/>
                  </a:lnTo>
                  <a:lnTo>
                    <a:pt x="1854" y="159773"/>
                  </a:lnTo>
                  <a:lnTo>
                    <a:pt x="3573" y="154500"/>
                  </a:lnTo>
                  <a:lnTo>
                    <a:pt x="5888" y="143973"/>
                  </a:lnTo>
                  <a:lnTo>
                    <a:pt x="11576" y="113578"/>
                  </a:lnTo>
                  <a:lnTo>
                    <a:pt x="14729" y="95657"/>
                  </a:lnTo>
                  <a:lnTo>
                    <a:pt x="18000" y="80203"/>
                  </a:lnTo>
                  <a:lnTo>
                    <a:pt x="21349" y="66395"/>
                  </a:lnTo>
                  <a:lnTo>
                    <a:pt x="24750" y="53683"/>
                  </a:lnTo>
                  <a:lnTo>
                    <a:pt x="29355" y="41703"/>
                  </a:lnTo>
                  <a:lnTo>
                    <a:pt x="34762" y="30211"/>
                  </a:lnTo>
                  <a:lnTo>
                    <a:pt x="40704" y="19043"/>
                  </a:lnTo>
                  <a:lnTo>
                    <a:pt x="48171" y="13935"/>
                  </a:lnTo>
                  <a:lnTo>
                    <a:pt x="56655" y="12867"/>
                  </a:lnTo>
                  <a:lnTo>
                    <a:pt x="65817" y="14492"/>
                  </a:lnTo>
                  <a:lnTo>
                    <a:pt x="74262" y="20250"/>
                  </a:lnTo>
                  <a:lnTo>
                    <a:pt x="82229" y="28764"/>
                  </a:lnTo>
                  <a:lnTo>
                    <a:pt x="89878" y="39114"/>
                  </a:lnTo>
                  <a:lnTo>
                    <a:pt x="94977" y="50688"/>
                  </a:lnTo>
                  <a:lnTo>
                    <a:pt x="98377" y="63079"/>
                  </a:lnTo>
                  <a:lnTo>
                    <a:pt x="100643" y="76014"/>
                  </a:lnTo>
                  <a:lnTo>
                    <a:pt x="104491" y="78794"/>
                  </a:lnTo>
                  <a:lnTo>
                    <a:pt x="109394" y="74804"/>
                  </a:lnTo>
                  <a:lnTo>
                    <a:pt x="114999" y="66301"/>
                  </a:lnTo>
                  <a:lnTo>
                    <a:pt x="119905" y="55959"/>
                  </a:lnTo>
                  <a:lnTo>
                    <a:pt x="124344" y="44388"/>
                  </a:lnTo>
                  <a:lnTo>
                    <a:pt x="128472" y="32001"/>
                  </a:lnTo>
                  <a:lnTo>
                    <a:pt x="133562" y="21405"/>
                  </a:lnTo>
                  <a:lnTo>
                    <a:pt x="139291" y="12004"/>
                  </a:lnTo>
                  <a:lnTo>
                    <a:pt x="145449" y="3400"/>
                  </a:lnTo>
                  <a:lnTo>
                    <a:pt x="151891" y="0"/>
                  </a:lnTo>
                  <a:lnTo>
                    <a:pt x="158523" y="71"/>
                  </a:lnTo>
                  <a:lnTo>
                    <a:pt x="165282" y="2456"/>
                  </a:lnTo>
                  <a:lnTo>
                    <a:pt x="170956" y="8720"/>
                  </a:lnTo>
                  <a:lnTo>
                    <a:pt x="175907" y="17571"/>
                  </a:lnTo>
                  <a:lnTo>
                    <a:pt x="180377" y="28146"/>
                  </a:lnTo>
                  <a:lnTo>
                    <a:pt x="184525" y="39870"/>
                  </a:lnTo>
                  <a:lnTo>
                    <a:pt x="188459" y="52361"/>
                  </a:lnTo>
                  <a:lnTo>
                    <a:pt x="192251" y="65363"/>
                  </a:lnTo>
                  <a:lnTo>
                    <a:pt x="194779" y="78705"/>
                  </a:lnTo>
                  <a:lnTo>
                    <a:pt x="196463" y="92275"/>
                  </a:lnTo>
                  <a:lnTo>
                    <a:pt x="199834" y="1649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101863" y="2050931"/>
              <a:ext cx="30655" cy="294494"/>
            </a:xfrm>
            <a:custGeom>
              <a:avLst/>
              <a:gdLst/>
              <a:ahLst/>
              <a:cxnLst/>
              <a:rect l="0" t="0" r="0" b="0"/>
              <a:pathLst>
                <a:path w="30655" h="294494">
                  <a:moveTo>
                    <a:pt x="0" y="0"/>
                  </a:moveTo>
                  <a:lnTo>
                    <a:pt x="5583" y="27917"/>
                  </a:lnTo>
                  <a:lnTo>
                    <a:pt x="8397" y="39647"/>
                  </a:lnTo>
                  <a:lnTo>
                    <a:pt x="11441" y="50972"/>
                  </a:lnTo>
                  <a:lnTo>
                    <a:pt x="14639" y="62029"/>
                  </a:lnTo>
                  <a:lnTo>
                    <a:pt x="17940" y="77580"/>
                  </a:lnTo>
                  <a:lnTo>
                    <a:pt x="21309" y="96128"/>
                  </a:lnTo>
                  <a:lnTo>
                    <a:pt x="24723" y="116673"/>
                  </a:lnTo>
                  <a:lnTo>
                    <a:pt x="27000" y="137382"/>
                  </a:lnTo>
                  <a:lnTo>
                    <a:pt x="28518" y="158200"/>
                  </a:lnTo>
                  <a:lnTo>
                    <a:pt x="29529" y="179090"/>
                  </a:lnTo>
                  <a:lnTo>
                    <a:pt x="30654" y="217883"/>
                  </a:lnTo>
                  <a:lnTo>
                    <a:pt x="21035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122898" y="2045348"/>
              <a:ext cx="116164" cy="138179"/>
            </a:xfrm>
            <a:custGeom>
              <a:avLst/>
              <a:gdLst/>
              <a:ahLst/>
              <a:cxnLst/>
              <a:rect l="0" t="0" r="0" b="0"/>
              <a:pathLst>
                <a:path w="116164" h="138179">
                  <a:moveTo>
                    <a:pt x="0" y="5583"/>
                  </a:moveTo>
                  <a:lnTo>
                    <a:pt x="22334" y="0"/>
                  </a:lnTo>
                  <a:lnTo>
                    <a:pt x="33587" y="1861"/>
                  </a:lnTo>
                  <a:lnTo>
                    <a:pt x="45764" y="6608"/>
                  </a:lnTo>
                  <a:lnTo>
                    <a:pt x="58556" y="13278"/>
                  </a:lnTo>
                  <a:lnTo>
                    <a:pt x="70590" y="21231"/>
                  </a:lnTo>
                  <a:lnTo>
                    <a:pt x="82119" y="30038"/>
                  </a:lnTo>
                  <a:lnTo>
                    <a:pt x="93310" y="39416"/>
                  </a:lnTo>
                  <a:lnTo>
                    <a:pt x="101940" y="50342"/>
                  </a:lnTo>
                  <a:lnTo>
                    <a:pt x="108862" y="62301"/>
                  </a:lnTo>
                  <a:lnTo>
                    <a:pt x="114645" y="74948"/>
                  </a:lnTo>
                  <a:lnTo>
                    <a:pt x="116163" y="85716"/>
                  </a:lnTo>
                  <a:lnTo>
                    <a:pt x="114838" y="95233"/>
                  </a:lnTo>
                  <a:lnTo>
                    <a:pt x="111617" y="103914"/>
                  </a:lnTo>
                  <a:lnTo>
                    <a:pt x="105964" y="112039"/>
                  </a:lnTo>
                  <a:lnTo>
                    <a:pt x="98690" y="119793"/>
                  </a:lnTo>
                  <a:lnTo>
                    <a:pt x="90334" y="127299"/>
                  </a:lnTo>
                  <a:lnTo>
                    <a:pt x="80090" y="132303"/>
                  </a:lnTo>
                  <a:lnTo>
                    <a:pt x="68585" y="135640"/>
                  </a:lnTo>
                  <a:lnTo>
                    <a:pt x="56241" y="137864"/>
                  </a:lnTo>
                  <a:lnTo>
                    <a:pt x="44506" y="138178"/>
                  </a:lnTo>
                  <a:lnTo>
                    <a:pt x="33177" y="137219"/>
                  </a:lnTo>
                  <a:lnTo>
                    <a:pt x="0" y="1317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280662" y="1945755"/>
              <a:ext cx="29530" cy="262941"/>
            </a:xfrm>
            <a:custGeom>
              <a:avLst/>
              <a:gdLst/>
              <a:ahLst/>
              <a:cxnLst/>
              <a:rect l="0" t="0" r="0" b="0"/>
              <a:pathLst>
                <a:path w="29530" h="262941">
                  <a:moveTo>
                    <a:pt x="0" y="0"/>
                  </a:moveTo>
                  <a:lnTo>
                    <a:pt x="5584" y="16750"/>
                  </a:lnTo>
                  <a:lnTo>
                    <a:pt x="8397" y="26359"/>
                  </a:lnTo>
                  <a:lnTo>
                    <a:pt x="14639" y="49501"/>
                  </a:lnTo>
                  <a:lnTo>
                    <a:pt x="17940" y="65722"/>
                  </a:lnTo>
                  <a:lnTo>
                    <a:pt x="24724" y="105560"/>
                  </a:lnTo>
                  <a:lnTo>
                    <a:pt x="27000" y="126467"/>
                  </a:lnTo>
                  <a:lnTo>
                    <a:pt x="28518" y="147417"/>
                  </a:lnTo>
                  <a:lnTo>
                    <a:pt x="29529" y="168395"/>
                  </a:lnTo>
                  <a:lnTo>
                    <a:pt x="29035" y="187056"/>
                  </a:lnTo>
                  <a:lnTo>
                    <a:pt x="27537" y="204170"/>
                  </a:lnTo>
                  <a:lnTo>
                    <a:pt x="21035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333250" y="2048131"/>
              <a:ext cx="127035" cy="129012"/>
            </a:xfrm>
            <a:custGeom>
              <a:avLst/>
              <a:gdLst/>
              <a:ahLst/>
              <a:cxnLst/>
              <a:rect l="0" t="0" r="0" b="0"/>
              <a:pathLst>
                <a:path w="127035" h="129012">
                  <a:moveTo>
                    <a:pt x="0" y="76423"/>
                  </a:moveTo>
                  <a:lnTo>
                    <a:pt x="22334" y="76423"/>
                  </a:lnTo>
                  <a:lnTo>
                    <a:pt x="32419" y="75255"/>
                  </a:lnTo>
                  <a:lnTo>
                    <a:pt x="42648" y="73307"/>
                  </a:lnTo>
                  <a:lnTo>
                    <a:pt x="52973" y="70840"/>
                  </a:lnTo>
                  <a:lnTo>
                    <a:pt x="63362" y="68027"/>
                  </a:lnTo>
                  <a:lnTo>
                    <a:pt x="84255" y="61784"/>
                  </a:lnTo>
                  <a:lnTo>
                    <a:pt x="93566" y="57315"/>
                  </a:lnTo>
                  <a:lnTo>
                    <a:pt x="102111" y="51998"/>
                  </a:lnTo>
                  <a:lnTo>
                    <a:pt x="110144" y="46116"/>
                  </a:lnTo>
                  <a:lnTo>
                    <a:pt x="116669" y="38689"/>
                  </a:lnTo>
                  <a:lnTo>
                    <a:pt x="122187" y="30232"/>
                  </a:lnTo>
                  <a:lnTo>
                    <a:pt x="127034" y="21088"/>
                  </a:lnTo>
                  <a:lnTo>
                    <a:pt x="126760" y="13824"/>
                  </a:lnTo>
                  <a:lnTo>
                    <a:pt x="123071" y="7812"/>
                  </a:lnTo>
                  <a:lnTo>
                    <a:pt x="117106" y="2635"/>
                  </a:lnTo>
                  <a:lnTo>
                    <a:pt x="109624" y="353"/>
                  </a:lnTo>
                  <a:lnTo>
                    <a:pt x="101129" y="0"/>
                  </a:lnTo>
                  <a:lnTo>
                    <a:pt x="91961" y="934"/>
                  </a:lnTo>
                  <a:lnTo>
                    <a:pt x="82342" y="5062"/>
                  </a:lnTo>
                  <a:lnTo>
                    <a:pt x="72424" y="11320"/>
                  </a:lnTo>
                  <a:lnTo>
                    <a:pt x="62306" y="18997"/>
                  </a:lnTo>
                  <a:lnTo>
                    <a:pt x="53224" y="27622"/>
                  </a:lnTo>
                  <a:lnTo>
                    <a:pt x="44831" y="36877"/>
                  </a:lnTo>
                  <a:lnTo>
                    <a:pt x="36899" y="46553"/>
                  </a:lnTo>
                  <a:lnTo>
                    <a:pt x="32780" y="56510"/>
                  </a:lnTo>
                  <a:lnTo>
                    <a:pt x="31202" y="66654"/>
                  </a:lnTo>
                  <a:lnTo>
                    <a:pt x="31319" y="76922"/>
                  </a:lnTo>
                  <a:lnTo>
                    <a:pt x="34903" y="87273"/>
                  </a:lnTo>
                  <a:lnTo>
                    <a:pt x="40798" y="97680"/>
                  </a:lnTo>
                  <a:lnTo>
                    <a:pt x="48234" y="108124"/>
                  </a:lnTo>
                  <a:lnTo>
                    <a:pt x="57866" y="115086"/>
                  </a:lnTo>
                  <a:lnTo>
                    <a:pt x="68961" y="119728"/>
                  </a:lnTo>
                  <a:lnTo>
                    <a:pt x="115694" y="129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533084" y="2008861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543602" y="21666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15527" y="2303353"/>
              <a:ext cx="4207041" cy="189318"/>
            </a:xfrm>
            <a:custGeom>
              <a:avLst/>
              <a:gdLst/>
              <a:ahLst/>
              <a:cxnLst/>
              <a:rect l="0" t="0" r="0" b="0"/>
              <a:pathLst>
                <a:path w="4207041" h="189318">
                  <a:moveTo>
                    <a:pt x="0" y="189317"/>
                  </a:moveTo>
                  <a:lnTo>
                    <a:pt x="22334" y="183734"/>
                  </a:lnTo>
                  <a:lnTo>
                    <a:pt x="145753" y="178992"/>
                  </a:lnTo>
                  <a:lnTo>
                    <a:pt x="368583" y="178801"/>
                  </a:lnTo>
                  <a:lnTo>
                    <a:pt x="423959" y="173217"/>
                  </a:lnTo>
                  <a:lnTo>
                    <a:pt x="498260" y="168088"/>
                  </a:lnTo>
                  <a:lnTo>
                    <a:pt x="538146" y="163132"/>
                  </a:lnTo>
                  <a:lnTo>
                    <a:pt x="620884" y="157656"/>
                  </a:lnTo>
                  <a:lnTo>
                    <a:pt x="662762" y="152652"/>
                  </a:lnTo>
                  <a:lnTo>
                    <a:pt x="739552" y="147146"/>
                  </a:lnTo>
                  <a:lnTo>
                    <a:pt x="779778" y="142138"/>
                  </a:lnTo>
                  <a:lnTo>
                    <a:pt x="841845" y="132749"/>
                  </a:lnTo>
                  <a:lnTo>
                    <a:pt x="949758" y="127073"/>
                  </a:lnTo>
                  <a:lnTo>
                    <a:pt x="1018032" y="123350"/>
                  </a:lnTo>
                  <a:lnTo>
                    <a:pt x="1062479" y="117928"/>
                  </a:lnTo>
                  <a:lnTo>
                    <a:pt x="1109502" y="111623"/>
                  </a:lnTo>
                  <a:lnTo>
                    <a:pt x="1176382" y="107087"/>
                  </a:lnTo>
                  <a:lnTo>
                    <a:pt x="1222452" y="102909"/>
                  </a:lnTo>
                  <a:lnTo>
                    <a:pt x="1294379" y="97103"/>
                  </a:lnTo>
                  <a:lnTo>
                    <a:pt x="1364383" y="92267"/>
                  </a:lnTo>
                  <a:lnTo>
                    <a:pt x="1456439" y="80163"/>
                  </a:lnTo>
                  <a:lnTo>
                    <a:pt x="1552228" y="73747"/>
                  </a:lnTo>
                  <a:lnTo>
                    <a:pt x="1596730" y="68615"/>
                  </a:lnTo>
                  <a:lnTo>
                    <a:pt x="1715036" y="63831"/>
                  </a:lnTo>
                  <a:lnTo>
                    <a:pt x="1788190" y="60205"/>
                  </a:lnTo>
                  <a:lnTo>
                    <a:pt x="1858558" y="54845"/>
                  </a:lnTo>
                  <a:lnTo>
                    <a:pt x="1974785" y="52886"/>
                  </a:lnTo>
                  <a:lnTo>
                    <a:pt x="2776201" y="52589"/>
                  </a:lnTo>
                  <a:lnTo>
                    <a:pt x="2839620" y="47005"/>
                  </a:lnTo>
                  <a:lnTo>
                    <a:pt x="2969424" y="42504"/>
                  </a:lnTo>
                  <a:lnTo>
                    <a:pt x="3092478" y="45581"/>
                  </a:lnTo>
                  <a:lnTo>
                    <a:pt x="3238270" y="41108"/>
                  </a:lnTo>
                  <a:lnTo>
                    <a:pt x="3275916" y="36579"/>
                  </a:lnTo>
                  <a:lnTo>
                    <a:pt x="3397618" y="31995"/>
                  </a:lnTo>
                  <a:lnTo>
                    <a:pt x="3490977" y="28495"/>
                  </a:lnTo>
                  <a:lnTo>
                    <a:pt x="3547291" y="23246"/>
                  </a:lnTo>
                  <a:lnTo>
                    <a:pt x="3605268" y="18574"/>
                  </a:lnTo>
                  <a:lnTo>
                    <a:pt x="3659453" y="12905"/>
                  </a:lnTo>
                  <a:lnTo>
                    <a:pt x="3712513" y="8109"/>
                  </a:lnTo>
                  <a:lnTo>
                    <a:pt x="3765242" y="2403"/>
                  </a:lnTo>
                  <a:lnTo>
                    <a:pt x="3882419" y="141"/>
                  </a:lnTo>
                  <a:lnTo>
                    <a:pt x="420704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36563" y="2850269"/>
            <a:ext cx="3302527" cy="567951"/>
            <a:chOff x="336563" y="2850269"/>
            <a:chExt cx="3302527" cy="567951"/>
          </a:xfrm>
        </p:grpSpPr>
        <p:sp>
          <p:nvSpPr>
            <p:cNvPr id="74" name="Freeform 73"/>
            <p:cNvSpPr/>
            <p:nvPr/>
          </p:nvSpPr>
          <p:spPr>
            <a:xfrm>
              <a:off x="385566" y="3008033"/>
              <a:ext cx="213938" cy="220870"/>
            </a:xfrm>
            <a:custGeom>
              <a:avLst/>
              <a:gdLst/>
              <a:ahLst/>
              <a:cxnLst/>
              <a:rect l="0" t="0" r="0" b="0"/>
              <a:pathLst>
                <a:path w="213938" h="220870">
                  <a:moveTo>
                    <a:pt x="213937" y="0"/>
                  </a:moveTo>
                  <a:lnTo>
                    <a:pt x="191603" y="0"/>
                  </a:lnTo>
                  <a:lnTo>
                    <a:pt x="180350" y="2337"/>
                  </a:lnTo>
                  <a:lnTo>
                    <a:pt x="168173" y="6233"/>
                  </a:lnTo>
                  <a:lnTo>
                    <a:pt x="143346" y="15625"/>
                  </a:lnTo>
                  <a:lnTo>
                    <a:pt x="120626" y="23694"/>
                  </a:lnTo>
                  <a:lnTo>
                    <a:pt x="110828" y="28651"/>
                  </a:lnTo>
                  <a:lnTo>
                    <a:pt x="101958" y="34293"/>
                  </a:lnTo>
                  <a:lnTo>
                    <a:pt x="93708" y="40391"/>
                  </a:lnTo>
                  <a:lnTo>
                    <a:pt x="84702" y="45625"/>
                  </a:lnTo>
                  <a:lnTo>
                    <a:pt x="75192" y="50283"/>
                  </a:lnTo>
                  <a:lnTo>
                    <a:pt x="65347" y="54557"/>
                  </a:lnTo>
                  <a:lnTo>
                    <a:pt x="55277" y="59744"/>
                  </a:lnTo>
                  <a:lnTo>
                    <a:pt x="45058" y="65539"/>
                  </a:lnTo>
                  <a:lnTo>
                    <a:pt x="34739" y="71739"/>
                  </a:lnTo>
                  <a:lnTo>
                    <a:pt x="13925" y="84862"/>
                  </a:lnTo>
                  <a:lnTo>
                    <a:pt x="3467" y="91633"/>
                  </a:lnTo>
                  <a:lnTo>
                    <a:pt x="0" y="97316"/>
                  </a:lnTo>
                  <a:lnTo>
                    <a:pt x="1195" y="102273"/>
                  </a:lnTo>
                  <a:lnTo>
                    <a:pt x="5497" y="106747"/>
                  </a:lnTo>
                  <a:lnTo>
                    <a:pt x="14209" y="110897"/>
                  </a:lnTo>
                  <a:lnTo>
                    <a:pt x="25860" y="114833"/>
                  </a:lnTo>
                  <a:lnTo>
                    <a:pt x="39470" y="118626"/>
                  </a:lnTo>
                  <a:lnTo>
                    <a:pt x="54386" y="122323"/>
                  </a:lnTo>
                  <a:lnTo>
                    <a:pt x="86542" y="129547"/>
                  </a:lnTo>
                  <a:lnTo>
                    <a:pt x="99791" y="135447"/>
                  </a:lnTo>
                  <a:lnTo>
                    <a:pt x="110961" y="142886"/>
                  </a:lnTo>
                  <a:lnTo>
                    <a:pt x="120745" y="151351"/>
                  </a:lnTo>
                  <a:lnTo>
                    <a:pt x="124931" y="160500"/>
                  </a:lnTo>
                  <a:lnTo>
                    <a:pt x="125384" y="170106"/>
                  </a:lnTo>
                  <a:lnTo>
                    <a:pt x="123349" y="180015"/>
                  </a:lnTo>
                  <a:lnTo>
                    <a:pt x="118486" y="188959"/>
                  </a:lnTo>
                  <a:lnTo>
                    <a:pt x="111738" y="197258"/>
                  </a:lnTo>
                  <a:lnTo>
                    <a:pt x="66690" y="2208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10020" y="3039585"/>
              <a:ext cx="105177" cy="199836"/>
            </a:xfrm>
            <a:custGeom>
              <a:avLst/>
              <a:gdLst/>
              <a:ahLst/>
              <a:cxnLst/>
              <a:rect l="0" t="0" r="0" b="0"/>
              <a:pathLst>
                <a:path w="105177" h="199836">
                  <a:moveTo>
                    <a:pt x="0" y="0"/>
                  </a:moveTo>
                  <a:lnTo>
                    <a:pt x="5584" y="16751"/>
                  </a:lnTo>
                  <a:lnTo>
                    <a:pt x="9566" y="26359"/>
                  </a:lnTo>
                  <a:lnTo>
                    <a:pt x="14558" y="37440"/>
                  </a:lnTo>
                  <a:lnTo>
                    <a:pt x="20223" y="49501"/>
                  </a:lnTo>
                  <a:lnTo>
                    <a:pt x="25168" y="61048"/>
                  </a:lnTo>
                  <a:lnTo>
                    <a:pt x="29634" y="72251"/>
                  </a:lnTo>
                  <a:lnTo>
                    <a:pt x="33779" y="83226"/>
                  </a:lnTo>
                  <a:lnTo>
                    <a:pt x="38880" y="95218"/>
                  </a:lnTo>
                  <a:lnTo>
                    <a:pt x="50781" y="121006"/>
                  </a:lnTo>
                  <a:lnTo>
                    <a:pt x="57226" y="133259"/>
                  </a:lnTo>
                  <a:lnTo>
                    <a:pt x="63861" y="144933"/>
                  </a:lnTo>
                  <a:lnTo>
                    <a:pt x="70621" y="156222"/>
                  </a:lnTo>
                  <a:lnTo>
                    <a:pt x="77465" y="166085"/>
                  </a:lnTo>
                  <a:lnTo>
                    <a:pt x="84365" y="174998"/>
                  </a:lnTo>
                  <a:lnTo>
                    <a:pt x="105176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94161" y="3050103"/>
              <a:ext cx="63107" cy="368117"/>
            </a:xfrm>
            <a:custGeom>
              <a:avLst/>
              <a:gdLst/>
              <a:ahLst/>
              <a:cxnLst/>
              <a:rect l="0" t="0" r="0" b="0"/>
              <a:pathLst>
                <a:path w="63107" h="368117">
                  <a:moveTo>
                    <a:pt x="63106" y="0"/>
                  </a:moveTo>
                  <a:lnTo>
                    <a:pt x="57522" y="22334"/>
                  </a:lnTo>
                  <a:lnTo>
                    <a:pt x="55877" y="35924"/>
                  </a:lnTo>
                  <a:lnTo>
                    <a:pt x="54781" y="51996"/>
                  </a:lnTo>
                  <a:lnTo>
                    <a:pt x="54050" y="69723"/>
                  </a:lnTo>
                  <a:lnTo>
                    <a:pt x="51225" y="86215"/>
                  </a:lnTo>
                  <a:lnTo>
                    <a:pt x="47005" y="101885"/>
                  </a:lnTo>
                  <a:lnTo>
                    <a:pt x="41854" y="117005"/>
                  </a:lnTo>
                  <a:lnTo>
                    <a:pt x="37252" y="131760"/>
                  </a:lnTo>
                  <a:lnTo>
                    <a:pt x="29022" y="160620"/>
                  </a:lnTo>
                  <a:lnTo>
                    <a:pt x="26360" y="174860"/>
                  </a:lnTo>
                  <a:lnTo>
                    <a:pt x="24585" y="189028"/>
                  </a:lnTo>
                  <a:lnTo>
                    <a:pt x="23402" y="203148"/>
                  </a:lnTo>
                  <a:lnTo>
                    <a:pt x="21444" y="217235"/>
                  </a:lnTo>
                  <a:lnTo>
                    <a:pt x="18971" y="231301"/>
                  </a:lnTo>
                  <a:lnTo>
                    <a:pt x="16153" y="245353"/>
                  </a:lnTo>
                  <a:lnTo>
                    <a:pt x="14274" y="259396"/>
                  </a:lnTo>
                  <a:lnTo>
                    <a:pt x="13022" y="273432"/>
                  </a:lnTo>
                  <a:lnTo>
                    <a:pt x="12187" y="287464"/>
                  </a:lnTo>
                  <a:lnTo>
                    <a:pt x="10462" y="301493"/>
                  </a:lnTo>
                  <a:lnTo>
                    <a:pt x="0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49919" y="3018550"/>
              <a:ext cx="117701" cy="210353"/>
            </a:xfrm>
            <a:custGeom>
              <a:avLst/>
              <a:gdLst/>
              <a:ahLst/>
              <a:cxnLst/>
              <a:rect l="0" t="0" r="0" b="0"/>
              <a:pathLst>
                <a:path w="117701" h="210353">
                  <a:moveTo>
                    <a:pt x="117700" y="0"/>
                  </a:moveTo>
                  <a:lnTo>
                    <a:pt x="95366" y="11167"/>
                  </a:lnTo>
                  <a:lnTo>
                    <a:pt x="85281" y="15625"/>
                  </a:lnTo>
                  <a:lnTo>
                    <a:pt x="75052" y="19766"/>
                  </a:lnTo>
                  <a:lnTo>
                    <a:pt x="64727" y="23695"/>
                  </a:lnTo>
                  <a:lnTo>
                    <a:pt x="55506" y="28652"/>
                  </a:lnTo>
                  <a:lnTo>
                    <a:pt x="47022" y="34293"/>
                  </a:lnTo>
                  <a:lnTo>
                    <a:pt x="39028" y="40392"/>
                  </a:lnTo>
                  <a:lnTo>
                    <a:pt x="31362" y="46794"/>
                  </a:lnTo>
                  <a:lnTo>
                    <a:pt x="23914" y="53400"/>
                  </a:lnTo>
                  <a:lnTo>
                    <a:pt x="16611" y="60141"/>
                  </a:lnTo>
                  <a:lnTo>
                    <a:pt x="10574" y="69310"/>
                  </a:lnTo>
                  <a:lnTo>
                    <a:pt x="5381" y="80097"/>
                  </a:lnTo>
                  <a:lnTo>
                    <a:pt x="750" y="91963"/>
                  </a:lnTo>
                  <a:lnTo>
                    <a:pt x="0" y="102210"/>
                  </a:lnTo>
                  <a:lnTo>
                    <a:pt x="1837" y="111379"/>
                  </a:lnTo>
                  <a:lnTo>
                    <a:pt x="5399" y="119829"/>
                  </a:lnTo>
                  <a:lnTo>
                    <a:pt x="12449" y="126631"/>
                  </a:lnTo>
                  <a:lnTo>
                    <a:pt x="21823" y="132334"/>
                  </a:lnTo>
                  <a:lnTo>
                    <a:pt x="32746" y="137305"/>
                  </a:lnTo>
                  <a:lnTo>
                    <a:pt x="44703" y="141788"/>
                  </a:lnTo>
                  <a:lnTo>
                    <a:pt x="57349" y="145945"/>
                  </a:lnTo>
                  <a:lnTo>
                    <a:pt x="70454" y="149885"/>
                  </a:lnTo>
                  <a:lnTo>
                    <a:pt x="81528" y="154848"/>
                  </a:lnTo>
                  <a:lnTo>
                    <a:pt x="91248" y="160495"/>
                  </a:lnTo>
                  <a:lnTo>
                    <a:pt x="100065" y="166597"/>
                  </a:lnTo>
                  <a:lnTo>
                    <a:pt x="104775" y="174170"/>
                  </a:lnTo>
                  <a:lnTo>
                    <a:pt x="106746" y="182725"/>
                  </a:lnTo>
                  <a:lnTo>
                    <a:pt x="75629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057192" y="2976480"/>
              <a:ext cx="15604" cy="273458"/>
            </a:xfrm>
            <a:custGeom>
              <a:avLst/>
              <a:gdLst/>
              <a:ahLst/>
              <a:cxnLst/>
              <a:rect l="0" t="0" r="0" b="0"/>
              <a:pathLst>
                <a:path w="15604" h="273458">
                  <a:moveTo>
                    <a:pt x="15603" y="0"/>
                  </a:moveTo>
                  <a:lnTo>
                    <a:pt x="15603" y="87834"/>
                  </a:lnTo>
                  <a:lnTo>
                    <a:pt x="14434" y="105301"/>
                  </a:lnTo>
                  <a:lnTo>
                    <a:pt x="12486" y="121620"/>
                  </a:lnTo>
                  <a:lnTo>
                    <a:pt x="10019" y="137174"/>
                  </a:lnTo>
                  <a:lnTo>
                    <a:pt x="4162" y="170038"/>
                  </a:lnTo>
                  <a:lnTo>
                    <a:pt x="963" y="186981"/>
                  </a:lnTo>
                  <a:lnTo>
                    <a:pt x="0" y="204121"/>
                  </a:lnTo>
                  <a:lnTo>
                    <a:pt x="526" y="221390"/>
                  </a:lnTo>
                  <a:lnTo>
                    <a:pt x="5085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99171" y="3020273"/>
              <a:ext cx="210869" cy="177077"/>
            </a:xfrm>
            <a:custGeom>
              <a:avLst/>
              <a:gdLst/>
              <a:ahLst/>
              <a:cxnLst/>
              <a:rect l="0" t="0" r="0" b="0"/>
              <a:pathLst>
                <a:path w="210869" h="177077">
                  <a:moveTo>
                    <a:pt x="0" y="71901"/>
                  </a:moveTo>
                  <a:lnTo>
                    <a:pt x="64140" y="71901"/>
                  </a:lnTo>
                  <a:lnTo>
                    <a:pt x="80156" y="70732"/>
                  </a:lnTo>
                  <a:lnTo>
                    <a:pt x="96676" y="68784"/>
                  </a:lnTo>
                  <a:lnTo>
                    <a:pt x="113533" y="66317"/>
                  </a:lnTo>
                  <a:lnTo>
                    <a:pt x="128277" y="63504"/>
                  </a:lnTo>
                  <a:lnTo>
                    <a:pt x="141612" y="60459"/>
                  </a:lnTo>
                  <a:lnTo>
                    <a:pt x="154008" y="57261"/>
                  </a:lnTo>
                  <a:lnTo>
                    <a:pt x="165778" y="53961"/>
                  </a:lnTo>
                  <a:lnTo>
                    <a:pt x="188204" y="47177"/>
                  </a:lnTo>
                  <a:lnTo>
                    <a:pt x="196755" y="41395"/>
                  </a:lnTo>
                  <a:lnTo>
                    <a:pt x="203625" y="34034"/>
                  </a:lnTo>
                  <a:lnTo>
                    <a:pt x="209373" y="25621"/>
                  </a:lnTo>
                  <a:lnTo>
                    <a:pt x="210868" y="17675"/>
                  </a:lnTo>
                  <a:lnTo>
                    <a:pt x="209528" y="10040"/>
                  </a:lnTo>
                  <a:lnTo>
                    <a:pt x="206297" y="2613"/>
                  </a:lnTo>
                  <a:lnTo>
                    <a:pt x="201805" y="0"/>
                  </a:lnTo>
                  <a:lnTo>
                    <a:pt x="196474" y="594"/>
                  </a:lnTo>
                  <a:lnTo>
                    <a:pt x="190583" y="3328"/>
                  </a:lnTo>
                  <a:lnTo>
                    <a:pt x="184318" y="9824"/>
                  </a:lnTo>
                  <a:lnTo>
                    <a:pt x="177804" y="18830"/>
                  </a:lnTo>
                  <a:lnTo>
                    <a:pt x="171124" y="29509"/>
                  </a:lnTo>
                  <a:lnTo>
                    <a:pt x="164334" y="41302"/>
                  </a:lnTo>
                  <a:lnTo>
                    <a:pt x="150556" y="66871"/>
                  </a:lnTo>
                  <a:lnTo>
                    <a:pt x="145947" y="80234"/>
                  </a:lnTo>
                  <a:lnTo>
                    <a:pt x="142874" y="93816"/>
                  </a:lnTo>
                  <a:lnTo>
                    <a:pt x="140826" y="107546"/>
                  </a:lnTo>
                  <a:lnTo>
                    <a:pt x="141798" y="120206"/>
                  </a:lnTo>
                  <a:lnTo>
                    <a:pt x="144783" y="132151"/>
                  </a:lnTo>
                  <a:lnTo>
                    <a:pt x="149110" y="143620"/>
                  </a:lnTo>
                  <a:lnTo>
                    <a:pt x="155501" y="152435"/>
                  </a:lnTo>
                  <a:lnTo>
                    <a:pt x="163267" y="159480"/>
                  </a:lnTo>
                  <a:lnTo>
                    <a:pt x="210352" y="1770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295726" y="2997515"/>
              <a:ext cx="223481" cy="204090"/>
            </a:xfrm>
            <a:custGeom>
              <a:avLst/>
              <a:gdLst/>
              <a:ahLst/>
              <a:cxnLst/>
              <a:rect l="0" t="0" r="0" b="0"/>
              <a:pathLst>
                <a:path w="223481" h="204090">
                  <a:moveTo>
                    <a:pt x="40009" y="0"/>
                  </a:moveTo>
                  <a:lnTo>
                    <a:pt x="34425" y="27917"/>
                  </a:lnTo>
                  <a:lnTo>
                    <a:pt x="28567" y="63437"/>
                  </a:lnTo>
                  <a:lnTo>
                    <a:pt x="15285" y="147312"/>
                  </a:lnTo>
                  <a:lnTo>
                    <a:pt x="11840" y="165988"/>
                  </a:lnTo>
                  <a:lnTo>
                    <a:pt x="4896" y="199205"/>
                  </a:lnTo>
                  <a:lnTo>
                    <a:pt x="2577" y="204089"/>
                  </a:lnTo>
                  <a:lnTo>
                    <a:pt x="1030" y="201502"/>
                  </a:lnTo>
                  <a:lnTo>
                    <a:pt x="0" y="193935"/>
                  </a:lnTo>
                  <a:lnTo>
                    <a:pt x="481" y="185384"/>
                  </a:lnTo>
                  <a:lnTo>
                    <a:pt x="1971" y="176177"/>
                  </a:lnTo>
                  <a:lnTo>
                    <a:pt x="4132" y="166534"/>
                  </a:lnTo>
                  <a:lnTo>
                    <a:pt x="6742" y="156599"/>
                  </a:lnTo>
                  <a:lnTo>
                    <a:pt x="9651" y="146470"/>
                  </a:lnTo>
                  <a:lnTo>
                    <a:pt x="12758" y="136211"/>
                  </a:lnTo>
                  <a:lnTo>
                    <a:pt x="19327" y="112347"/>
                  </a:lnTo>
                  <a:lnTo>
                    <a:pt x="22715" y="99439"/>
                  </a:lnTo>
                  <a:lnTo>
                    <a:pt x="28480" y="86159"/>
                  </a:lnTo>
                  <a:lnTo>
                    <a:pt x="35828" y="72632"/>
                  </a:lnTo>
                  <a:lnTo>
                    <a:pt x="44233" y="58939"/>
                  </a:lnTo>
                  <a:lnTo>
                    <a:pt x="53343" y="48642"/>
                  </a:lnTo>
                  <a:lnTo>
                    <a:pt x="62921" y="40608"/>
                  </a:lnTo>
                  <a:lnTo>
                    <a:pt x="72813" y="34084"/>
                  </a:lnTo>
                  <a:lnTo>
                    <a:pt x="80576" y="33240"/>
                  </a:lnTo>
                  <a:lnTo>
                    <a:pt x="86920" y="36184"/>
                  </a:lnTo>
                  <a:lnTo>
                    <a:pt x="92318" y="41652"/>
                  </a:lnTo>
                  <a:lnTo>
                    <a:pt x="97085" y="51140"/>
                  </a:lnTo>
                  <a:lnTo>
                    <a:pt x="101432" y="63309"/>
                  </a:lnTo>
                  <a:lnTo>
                    <a:pt x="105499" y="77265"/>
                  </a:lnTo>
                  <a:lnTo>
                    <a:pt x="107041" y="92412"/>
                  </a:lnTo>
                  <a:lnTo>
                    <a:pt x="106901" y="108353"/>
                  </a:lnTo>
                  <a:lnTo>
                    <a:pt x="105638" y="124823"/>
                  </a:lnTo>
                  <a:lnTo>
                    <a:pt x="103628" y="139309"/>
                  </a:lnTo>
                  <a:lnTo>
                    <a:pt x="101120" y="152473"/>
                  </a:lnTo>
                  <a:lnTo>
                    <a:pt x="98279" y="164754"/>
                  </a:lnTo>
                  <a:lnTo>
                    <a:pt x="97553" y="168267"/>
                  </a:lnTo>
                  <a:lnTo>
                    <a:pt x="98238" y="165935"/>
                  </a:lnTo>
                  <a:lnTo>
                    <a:pt x="99864" y="159705"/>
                  </a:lnTo>
                  <a:lnTo>
                    <a:pt x="102116" y="152047"/>
                  </a:lnTo>
                  <a:lnTo>
                    <a:pt x="110869" y="124517"/>
                  </a:lnTo>
                  <a:lnTo>
                    <a:pt x="117468" y="104423"/>
                  </a:lnTo>
                  <a:lnTo>
                    <a:pt x="120864" y="92988"/>
                  </a:lnTo>
                  <a:lnTo>
                    <a:pt x="127753" y="67817"/>
                  </a:lnTo>
                  <a:lnTo>
                    <a:pt x="132395" y="56897"/>
                  </a:lnTo>
                  <a:lnTo>
                    <a:pt x="137827" y="47281"/>
                  </a:lnTo>
                  <a:lnTo>
                    <a:pt x="163338" y="9469"/>
                  </a:lnTo>
                  <a:lnTo>
                    <a:pt x="172479" y="3976"/>
                  </a:lnTo>
                  <a:lnTo>
                    <a:pt x="183247" y="1482"/>
                  </a:lnTo>
                  <a:lnTo>
                    <a:pt x="195101" y="988"/>
                  </a:lnTo>
                  <a:lnTo>
                    <a:pt x="203003" y="6502"/>
                  </a:lnTo>
                  <a:lnTo>
                    <a:pt x="208271" y="16021"/>
                  </a:lnTo>
                  <a:lnTo>
                    <a:pt x="215293" y="39842"/>
                  </a:lnTo>
                  <a:lnTo>
                    <a:pt x="222310" y="62115"/>
                  </a:lnTo>
                  <a:lnTo>
                    <a:pt x="223480" y="72963"/>
                  </a:lnTo>
                  <a:lnTo>
                    <a:pt x="223091" y="83700"/>
                  </a:lnTo>
                  <a:lnTo>
                    <a:pt x="221663" y="94365"/>
                  </a:lnTo>
                  <a:lnTo>
                    <a:pt x="220711" y="107317"/>
                  </a:lnTo>
                  <a:lnTo>
                    <a:pt x="220077" y="121796"/>
                  </a:lnTo>
                  <a:lnTo>
                    <a:pt x="218808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579978" y="2983480"/>
              <a:ext cx="134391" cy="213870"/>
            </a:xfrm>
            <a:custGeom>
              <a:avLst/>
              <a:gdLst/>
              <a:ahLst/>
              <a:cxnLst/>
              <a:rect l="0" t="0" r="0" b="0"/>
              <a:pathLst>
                <a:path w="134391" h="213870">
                  <a:moveTo>
                    <a:pt x="123873" y="3517"/>
                  </a:moveTo>
                  <a:lnTo>
                    <a:pt x="107122" y="9101"/>
                  </a:lnTo>
                  <a:lnTo>
                    <a:pt x="99851" y="13083"/>
                  </a:lnTo>
                  <a:lnTo>
                    <a:pt x="92666" y="18075"/>
                  </a:lnTo>
                  <a:lnTo>
                    <a:pt x="85539" y="23740"/>
                  </a:lnTo>
                  <a:lnTo>
                    <a:pt x="78450" y="31023"/>
                  </a:lnTo>
                  <a:lnTo>
                    <a:pt x="71387" y="39384"/>
                  </a:lnTo>
                  <a:lnTo>
                    <a:pt x="64341" y="48464"/>
                  </a:lnTo>
                  <a:lnTo>
                    <a:pt x="57307" y="58023"/>
                  </a:lnTo>
                  <a:lnTo>
                    <a:pt x="43258" y="77993"/>
                  </a:lnTo>
                  <a:lnTo>
                    <a:pt x="22208" y="108946"/>
                  </a:lnTo>
                  <a:lnTo>
                    <a:pt x="15195" y="121717"/>
                  </a:lnTo>
                  <a:lnTo>
                    <a:pt x="8182" y="136073"/>
                  </a:lnTo>
                  <a:lnTo>
                    <a:pt x="1169" y="151488"/>
                  </a:lnTo>
                  <a:lnTo>
                    <a:pt x="0" y="160595"/>
                  </a:lnTo>
                  <a:lnTo>
                    <a:pt x="2726" y="165499"/>
                  </a:lnTo>
                  <a:lnTo>
                    <a:pt x="8050" y="167599"/>
                  </a:lnTo>
                  <a:lnTo>
                    <a:pt x="13936" y="165493"/>
                  </a:lnTo>
                  <a:lnTo>
                    <a:pt x="20197" y="160583"/>
                  </a:lnTo>
                  <a:lnTo>
                    <a:pt x="26709" y="153804"/>
                  </a:lnTo>
                  <a:lnTo>
                    <a:pt x="32218" y="145779"/>
                  </a:lnTo>
                  <a:lnTo>
                    <a:pt x="37060" y="136923"/>
                  </a:lnTo>
                  <a:lnTo>
                    <a:pt x="41456" y="127513"/>
                  </a:lnTo>
                  <a:lnTo>
                    <a:pt x="46725" y="117734"/>
                  </a:lnTo>
                  <a:lnTo>
                    <a:pt x="52574" y="107709"/>
                  </a:lnTo>
                  <a:lnTo>
                    <a:pt x="58811" y="97519"/>
                  </a:lnTo>
                  <a:lnTo>
                    <a:pt x="64137" y="87221"/>
                  </a:lnTo>
                  <a:lnTo>
                    <a:pt x="68857" y="76849"/>
                  </a:lnTo>
                  <a:lnTo>
                    <a:pt x="73172" y="66428"/>
                  </a:lnTo>
                  <a:lnTo>
                    <a:pt x="78386" y="55976"/>
                  </a:lnTo>
                  <a:lnTo>
                    <a:pt x="84199" y="45501"/>
                  </a:lnTo>
                  <a:lnTo>
                    <a:pt x="90412" y="35013"/>
                  </a:lnTo>
                  <a:lnTo>
                    <a:pt x="103547" y="14010"/>
                  </a:lnTo>
                  <a:lnTo>
                    <a:pt x="110323" y="3500"/>
                  </a:lnTo>
                  <a:lnTo>
                    <a:pt x="116008" y="0"/>
                  </a:lnTo>
                  <a:lnTo>
                    <a:pt x="120967" y="1172"/>
                  </a:lnTo>
                  <a:lnTo>
                    <a:pt x="125441" y="5460"/>
                  </a:lnTo>
                  <a:lnTo>
                    <a:pt x="127255" y="14162"/>
                  </a:lnTo>
                  <a:lnTo>
                    <a:pt x="127296" y="25806"/>
                  </a:lnTo>
                  <a:lnTo>
                    <a:pt x="126155" y="39411"/>
                  </a:lnTo>
                  <a:lnTo>
                    <a:pt x="125394" y="55494"/>
                  </a:lnTo>
                  <a:lnTo>
                    <a:pt x="124549" y="92061"/>
                  </a:lnTo>
                  <a:lnTo>
                    <a:pt x="124073" y="140901"/>
                  </a:lnTo>
                  <a:lnTo>
                    <a:pt x="125175" y="154706"/>
                  </a:lnTo>
                  <a:lnTo>
                    <a:pt x="134390" y="2138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809026" y="2965962"/>
              <a:ext cx="42072" cy="241906"/>
            </a:xfrm>
            <a:custGeom>
              <a:avLst/>
              <a:gdLst/>
              <a:ahLst/>
              <a:cxnLst/>
              <a:rect l="0" t="0" r="0" b="0"/>
              <a:pathLst>
                <a:path w="42072" h="241906">
                  <a:moveTo>
                    <a:pt x="42071" y="0"/>
                  </a:moveTo>
                  <a:lnTo>
                    <a:pt x="42071" y="33501"/>
                  </a:lnTo>
                  <a:lnTo>
                    <a:pt x="40902" y="46875"/>
                  </a:lnTo>
                  <a:lnTo>
                    <a:pt x="38954" y="59297"/>
                  </a:lnTo>
                  <a:lnTo>
                    <a:pt x="36487" y="71084"/>
                  </a:lnTo>
                  <a:lnTo>
                    <a:pt x="30630" y="105995"/>
                  </a:lnTo>
                  <a:lnTo>
                    <a:pt x="24131" y="146442"/>
                  </a:lnTo>
                  <a:lnTo>
                    <a:pt x="20762" y="165408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787991" y="3039585"/>
              <a:ext cx="126212" cy="9057"/>
            </a:xfrm>
            <a:custGeom>
              <a:avLst/>
              <a:gdLst/>
              <a:ahLst/>
              <a:cxnLst/>
              <a:rect l="0" t="0" r="0" b="0"/>
              <a:pathLst>
                <a:path w="126212" h="9057">
                  <a:moveTo>
                    <a:pt x="0" y="0"/>
                  </a:moveTo>
                  <a:lnTo>
                    <a:pt x="16750" y="5584"/>
                  </a:lnTo>
                  <a:lnTo>
                    <a:pt x="26359" y="7229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62216" y="8375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998343" y="2965962"/>
              <a:ext cx="10519" cy="199836"/>
            </a:xfrm>
            <a:custGeom>
              <a:avLst/>
              <a:gdLst/>
              <a:ahLst/>
              <a:cxnLst/>
              <a:rect l="0" t="0" r="0" b="0"/>
              <a:pathLst>
                <a:path w="10519" h="199836">
                  <a:moveTo>
                    <a:pt x="10518" y="0"/>
                  </a:moveTo>
                  <a:lnTo>
                    <a:pt x="10518" y="22334"/>
                  </a:lnTo>
                  <a:lnTo>
                    <a:pt x="9349" y="33587"/>
                  </a:lnTo>
                  <a:lnTo>
                    <a:pt x="7402" y="45764"/>
                  </a:lnTo>
                  <a:lnTo>
                    <a:pt x="4934" y="58556"/>
                  </a:lnTo>
                  <a:lnTo>
                    <a:pt x="3290" y="71759"/>
                  </a:lnTo>
                  <a:lnTo>
                    <a:pt x="2193" y="85236"/>
                  </a:lnTo>
                  <a:lnTo>
                    <a:pt x="1462" y="98894"/>
                  </a:lnTo>
                  <a:lnTo>
                    <a:pt x="650" y="126536"/>
                  </a:lnTo>
                  <a:lnTo>
                    <a:pt x="0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75833" y="2976480"/>
              <a:ext cx="90793" cy="189318"/>
            </a:xfrm>
            <a:custGeom>
              <a:avLst/>
              <a:gdLst/>
              <a:ahLst/>
              <a:cxnLst/>
              <a:rect l="0" t="0" r="0" b="0"/>
              <a:pathLst>
                <a:path w="90793" h="189318">
                  <a:moveTo>
                    <a:pt x="59239" y="0"/>
                  </a:moveTo>
                  <a:lnTo>
                    <a:pt x="48072" y="11167"/>
                  </a:lnTo>
                  <a:lnTo>
                    <a:pt x="42446" y="19131"/>
                  </a:lnTo>
                  <a:lnTo>
                    <a:pt x="36357" y="29115"/>
                  </a:lnTo>
                  <a:lnTo>
                    <a:pt x="29961" y="40445"/>
                  </a:lnTo>
                  <a:lnTo>
                    <a:pt x="23360" y="50336"/>
                  </a:lnTo>
                  <a:lnTo>
                    <a:pt x="16621" y="59267"/>
                  </a:lnTo>
                  <a:lnTo>
                    <a:pt x="9792" y="67558"/>
                  </a:lnTo>
                  <a:lnTo>
                    <a:pt x="5239" y="78929"/>
                  </a:lnTo>
                  <a:lnTo>
                    <a:pt x="2204" y="92352"/>
                  </a:lnTo>
                  <a:lnTo>
                    <a:pt x="180" y="107144"/>
                  </a:lnTo>
                  <a:lnTo>
                    <a:pt x="0" y="120512"/>
                  </a:lnTo>
                  <a:lnTo>
                    <a:pt x="1048" y="132929"/>
                  </a:lnTo>
                  <a:lnTo>
                    <a:pt x="2916" y="144713"/>
                  </a:lnTo>
                  <a:lnTo>
                    <a:pt x="8835" y="154906"/>
                  </a:lnTo>
                  <a:lnTo>
                    <a:pt x="17456" y="164039"/>
                  </a:lnTo>
                  <a:lnTo>
                    <a:pt x="27878" y="172465"/>
                  </a:lnTo>
                  <a:lnTo>
                    <a:pt x="39500" y="178082"/>
                  </a:lnTo>
                  <a:lnTo>
                    <a:pt x="51923" y="181827"/>
                  </a:lnTo>
                  <a:lnTo>
                    <a:pt x="90792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498599" y="3008033"/>
              <a:ext cx="130801" cy="189317"/>
            </a:xfrm>
            <a:custGeom>
              <a:avLst/>
              <a:gdLst/>
              <a:ahLst/>
              <a:cxnLst/>
              <a:rect l="0" t="0" r="0" b="0"/>
              <a:pathLst>
                <a:path w="130801" h="189317">
                  <a:moveTo>
                    <a:pt x="130800" y="0"/>
                  </a:moveTo>
                  <a:lnTo>
                    <a:pt x="102883" y="5583"/>
                  </a:lnTo>
                  <a:lnTo>
                    <a:pt x="91153" y="8397"/>
                  </a:lnTo>
                  <a:lnTo>
                    <a:pt x="79828" y="11441"/>
                  </a:lnTo>
                  <a:lnTo>
                    <a:pt x="68772" y="14639"/>
                  </a:lnTo>
                  <a:lnTo>
                    <a:pt x="56727" y="19108"/>
                  </a:lnTo>
                  <a:lnTo>
                    <a:pt x="44022" y="24425"/>
                  </a:lnTo>
                  <a:lnTo>
                    <a:pt x="30877" y="30307"/>
                  </a:lnTo>
                  <a:lnTo>
                    <a:pt x="19777" y="36565"/>
                  </a:lnTo>
                  <a:lnTo>
                    <a:pt x="10040" y="43075"/>
                  </a:lnTo>
                  <a:lnTo>
                    <a:pt x="1211" y="49752"/>
                  </a:lnTo>
                  <a:lnTo>
                    <a:pt x="0" y="56540"/>
                  </a:lnTo>
                  <a:lnTo>
                    <a:pt x="3867" y="63403"/>
                  </a:lnTo>
                  <a:lnTo>
                    <a:pt x="11119" y="70315"/>
                  </a:lnTo>
                  <a:lnTo>
                    <a:pt x="21797" y="77261"/>
                  </a:lnTo>
                  <a:lnTo>
                    <a:pt x="34759" y="84229"/>
                  </a:lnTo>
                  <a:lnTo>
                    <a:pt x="91963" y="112205"/>
                  </a:lnTo>
                  <a:lnTo>
                    <a:pt x="102571" y="120379"/>
                  </a:lnTo>
                  <a:lnTo>
                    <a:pt x="110812" y="129335"/>
                  </a:lnTo>
                  <a:lnTo>
                    <a:pt x="117475" y="138811"/>
                  </a:lnTo>
                  <a:lnTo>
                    <a:pt x="118411" y="147466"/>
                  </a:lnTo>
                  <a:lnTo>
                    <a:pt x="115529" y="155573"/>
                  </a:lnTo>
                  <a:lnTo>
                    <a:pt x="110102" y="163315"/>
                  </a:lnTo>
                  <a:lnTo>
                    <a:pt x="101809" y="169645"/>
                  </a:lnTo>
                  <a:lnTo>
                    <a:pt x="91606" y="175033"/>
                  </a:lnTo>
                  <a:lnTo>
                    <a:pt x="46659" y="1893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659997" y="3039585"/>
              <a:ext cx="148202" cy="136730"/>
            </a:xfrm>
            <a:custGeom>
              <a:avLst/>
              <a:gdLst/>
              <a:ahLst/>
              <a:cxnLst/>
              <a:rect l="0" t="0" r="0" b="0"/>
              <a:pathLst>
                <a:path w="148202" h="136730">
                  <a:moveTo>
                    <a:pt x="137684" y="0"/>
                  </a:moveTo>
                  <a:lnTo>
                    <a:pt x="120933" y="5584"/>
                  </a:lnTo>
                  <a:lnTo>
                    <a:pt x="112493" y="9566"/>
                  </a:lnTo>
                  <a:lnTo>
                    <a:pt x="103361" y="14558"/>
                  </a:lnTo>
                  <a:lnTo>
                    <a:pt x="93767" y="20223"/>
                  </a:lnTo>
                  <a:lnTo>
                    <a:pt x="85033" y="26337"/>
                  </a:lnTo>
                  <a:lnTo>
                    <a:pt x="76874" y="32750"/>
                  </a:lnTo>
                  <a:lnTo>
                    <a:pt x="69097" y="39363"/>
                  </a:lnTo>
                  <a:lnTo>
                    <a:pt x="60406" y="46109"/>
                  </a:lnTo>
                  <a:lnTo>
                    <a:pt x="51107" y="52943"/>
                  </a:lnTo>
                  <a:lnTo>
                    <a:pt x="41401" y="59837"/>
                  </a:lnTo>
                  <a:lnTo>
                    <a:pt x="32594" y="67938"/>
                  </a:lnTo>
                  <a:lnTo>
                    <a:pt x="24385" y="76845"/>
                  </a:lnTo>
                  <a:lnTo>
                    <a:pt x="16575" y="86289"/>
                  </a:lnTo>
                  <a:lnTo>
                    <a:pt x="10200" y="96091"/>
                  </a:lnTo>
                  <a:lnTo>
                    <a:pt x="4781" y="106131"/>
                  </a:lnTo>
                  <a:lnTo>
                    <a:pt x="0" y="116331"/>
                  </a:lnTo>
                  <a:lnTo>
                    <a:pt x="1487" y="121962"/>
                  </a:lnTo>
                  <a:lnTo>
                    <a:pt x="7152" y="124547"/>
                  </a:lnTo>
                  <a:lnTo>
                    <a:pt x="15604" y="125102"/>
                  </a:lnTo>
                  <a:lnTo>
                    <a:pt x="24745" y="121966"/>
                  </a:lnTo>
                  <a:lnTo>
                    <a:pt x="34344" y="116369"/>
                  </a:lnTo>
                  <a:lnTo>
                    <a:pt x="44249" y="109133"/>
                  </a:lnTo>
                  <a:lnTo>
                    <a:pt x="53190" y="101971"/>
                  </a:lnTo>
                  <a:lnTo>
                    <a:pt x="61488" y="94859"/>
                  </a:lnTo>
                  <a:lnTo>
                    <a:pt x="69357" y="87780"/>
                  </a:lnTo>
                  <a:lnTo>
                    <a:pt x="84333" y="73683"/>
                  </a:lnTo>
                  <a:lnTo>
                    <a:pt x="91599" y="66651"/>
                  </a:lnTo>
                  <a:lnTo>
                    <a:pt x="98780" y="57289"/>
                  </a:lnTo>
                  <a:lnTo>
                    <a:pt x="105905" y="46373"/>
                  </a:lnTo>
                  <a:lnTo>
                    <a:pt x="112992" y="34421"/>
                  </a:lnTo>
                  <a:lnTo>
                    <a:pt x="118885" y="29960"/>
                  </a:lnTo>
                  <a:lnTo>
                    <a:pt x="123983" y="30491"/>
                  </a:lnTo>
                  <a:lnTo>
                    <a:pt x="128550" y="34351"/>
                  </a:lnTo>
                  <a:lnTo>
                    <a:pt x="131594" y="42767"/>
                  </a:lnTo>
                  <a:lnTo>
                    <a:pt x="133624" y="54221"/>
                  </a:lnTo>
                  <a:lnTo>
                    <a:pt x="134977" y="67700"/>
                  </a:lnTo>
                  <a:lnTo>
                    <a:pt x="137048" y="80192"/>
                  </a:lnTo>
                  <a:lnTo>
                    <a:pt x="139597" y="92026"/>
                  </a:lnTo>
                  <a:lnTo>
                    <a:pt x="148201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894667" y="3018550"/>
              <a:ext cx="196511" cy="157765"/>
            </a:xfrm>
            <a:custGeom>
              <a:avLst/>
              <a:gdLst/>
              <a:ahLst/>
              <a:cxnLst/>
              <a:rect l="0" t="0" r="0" b="0"/>
              <a:pathLst>
                <a:path w="196511" h="157765">
                  <a:moveTo>
                    <a:pt x="29225" y="0"/>
                  </a:moveTo>
                  <a:lnTo>
                    <a:pt x="29225" y="27917"/>
                  </a:lnTo>
                  <a:lnTo>
                    <a:pt x="26888" y="40815"/>
                  </a:lnTo>
                  <a:lnTo>
                    <a:pt x="22992" y="54089"/>
                  </a:lnTo>
                  <a:lnTo>
                    <a:pt x="9459" y="91987"/>
                  </a:lnTo>
                  <a:lnTo>
                    <a:pt x="5530" y="103395"/>
                  </a:lnTo>
                  <a:lnTo>
                    <a:pt x="2911" y="106326"/>
                  </a:lnTo>
                  <a:lnTo>
                    <a:pt x="1164" y="103605"/>
                  </a:lnTo>
                  <a:lnTo>
                    <a:pt x="0" y="97117"/>
                  </a:lnTo>
                  <a:lnTo>
                    <a:pt x="1562" y="88117"/>
                  </a:lnTo>
                  <a:lnTo>
                    <a:pt x="4939" y="77443"/>
                  </a:lnTo>
                  <a:lnTo>
                    <a:pt x="9529" y="65652"/>
                  </a:lnTo>
                  <a:lnTo>
                    <a:pt x="14926" y="54286"/>
                  </a:lnTo>
                  <a:lnTo>
                    <a:pt x="20861" y="43202"/>
                  </a:lnTo>
                  <a:lnTo>
                    <a:pt x="27155" y="32307"/>
                  </a:lnTo>
                  <a:lnTo>
                    <a:pt x="34856" y="23876"/>
                  </a:lnTo>
                  <a:lnTo>
                    <a:pt x="43497" y="17086"/>
                  </a:lnTo>
                  <a:lnTo>
                    <a:pt x="52763" y="11391"/>
                  </a:lnTo>
                  <a:lnTo>
                    <a:pt x="60109" y="11100"/>
                  </a:lnTo>
                  <a:lnTo>
                    <a:pt x="66175" y="14412"/>
                  </a:lnTo>
                  <a:lnTo>
                    <a:pt x="71388" y="20125"/>
                  </a:lnTo>
                  <a:lnTo>
                    <a:pt x="76031" y="27441"/>
                  </a:lnTo>
                  <a:lnTo>
                    <a:pt x="80296" y="35823"/>
                  </a:lnTo>
                  <a:lnTo>
                    <a:pt x="84307" y="44917"/>
                  </a:lnTo>
                  <a:lnTo>
                    <a:pt x="85813" y="54486"/>
                  </a:lnTo>
                  <a:lnTo>
                    <a:pt x="85648" y="64371"/>
                  </a:lnTo>
                  <a:lnTo>
                    <a:pt x="84370" y="74467"/>
                  </a:lnTo>
                  <a:lnTo>
                    <a:pt x="84686" y="76523"/>
                  </a:lnTo>
                  <a:lnTo>
                    <a:pt x="86066" y="73219"/>
                  </a:lnTo>
                  <a:lnTo>
                    <a:pt x="88154" y="66342"/>
                  </a:lnTo>
                  <a:lnTo>
                    <a:pt x="93052" y="57083"/>
                  </a:lnTo>
                  <a:lnTo>
                    <a:pt x="99823" y="46236"/>
                  </a:lnTo>
                  <a:lnTo>
                    <a:pt x="107843" y="34330"/>
                  </a:lnTo>
                  <a:lnTo>
                    <a:pt x="116696" y="24055"/>
                  </a:lnTo>
                  <a:lnTo>
                    <a:pt x="126104" y="14868"/>
                  </a:lnTo>
                  <a:lnTo>
                    <a:pt x="135881" y="6407"/>
                  </a:lnTo>
                  <a:lnTo>
                    <a:pt x="147074" y="3102"/>
                  </a:lnTo>
                  <a:lnTo>
                    <a:pt x="159210" y="3237"/>
                  </a:lnTo>
                  <a:lnTo>
                    <a:pt x="171976" y="5664"/>
                  </a:lnTo>
                  <a:lnTo>
                    <a:pt x="180486" y="11957"/>
                  </a:lnTo>
                  <a:lnTo>
                    <a:pt x="186159" y="20826"/>
                  </a:lnTo>
                  <a:lnTo>
                    <a:pt x="189942" y="31414"/>
                  </a:lnTo>
                  <a:lnTo>
                    <a:pt x="192463" y="43146"/>
                  </a:lnTo>
                  <a:lnTo>
                    <a:pt x="194145" y="55642"/>
                  </a:lnTo>
                  <a:lnTo>
                    <a:pt x="195265" y="68648"/>
                  </a:lnTo>
                  <a:lnTo>
                    <a:pt x="196012" y="81993"/>
                  </a:lnTo>
                  <a:lnTo>
                    <a:pt x="196510" y="95564"/>
                  </a:lnTo>
                  <a:lnTo>
                    <a:pt x="186989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123726" y="3039585"/>
              <a:ext cx="52461" cy="226043"/>
            </a:xfrm>
            <a:custGeom>
              <a:avLst/>
              <a:gdLst/>
              <a:ahLst/>
              <a:cxnLst/>
              <a:rect l="0" t="0" r="0" b="0"/>
              <a:pathLst>
                <a:path w="52461" h="226043">
                  <a:moveTo>
                    <a:pt x="42071" y="0"/>
                  </a:moveTo>
                  <a:lnTo>
                    <a:pt x="47654" y="22334"/>
                  </a:lnTo>
                  <a:lnTo>
                    <a:pt x="49299" y="34756"/>
                  </a:lnTo>
                  <a:lnTo>
                    <a:pt x="50395" y="48881"/>
                  </a:lnTo>
                  <a:lnTo>
                    <a:pt x="51126" y="64140"/>
                  </a:lnTo>
                  <a:lnTo>
                    <a:pt x="51939" y="93560"/>
                  </a:lnTo>
                  <a:lnTo>
                    <a:pt x="52460" y="150536"/>
                  </a:lnTo>
                  <a:lnTo>
                    <a:pt x="51334" y="163463"/>
                  </a:lnTo>
                  <a:lnTo>
                    <a:pt x="49415" y="175587"/>
                  </a:lnTo>
                  <a:lnTo>
                    <a:pt x="46967" y="187175"/>
                  </a:lnTo>
                  <a:lnTo>
                    <a:pt x="42997" y="198407"/>
                  </a:lnTo>
                  <a:lnTo>
                    <a:pt x="38014" y="209400"/>
                  </a:lnTo>
                  <a:lnTo>
                    <a:pt x="32354" y="220235"/>
                  </a:lnTo>
                  <a:lnTo>
                    <a:pt x="26244" y="225121"/>
                  </a:lnTo>
                  <a:lnTo>
                    <a:pt x="19834" y="226042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155279" y="2955445"/>
              <a:ext cx="107666" cy="129129"/>
            </a:xfrm>
            <a:custGeom>
              <a:avLst/>
              <a:gdLst/>
              <a:ahLst/>
              <a:cxnLst/>
              <a:rect l="0" t="0" r="0" b="0"/>
              <a:pathLst>
                <a:path w="107666" h="129129">
                  <a:moveTo>
                    <a:pt x="31553" y="0"/>
                  </a:moveTo>
                  <a:lnTo>
                    <a:pt x="53887" y="0"/>
                  </a:lnTo>
                  <a:lnTo>
                    <a:pt x="63971" y="3505"/>
                  </a:lnTo>
                  <a:lnTo>
                    <a:pt x="74201" y="9349"/>
                  </a:lnTo>
                  <a:lnTo>
                    <a:pt x="84526" y="16750"/>
                  </a:lnTo>
                  <a:lnTo>
                    <a:pt x="92578" y="25190"/>
                  </a:lnTo>
                  <a:lnTo>
                    <a:pt x="99114" y="34323"/>
                  </a:lnTo>
                  <a:lnTo>
                    <a:pt x="104641" y="43917"/>
                  </a:lnTo>
                  <a:lnTo>
                    <a:pt x="107157" y="54988"/>
                  </a:lnTo>
                  <a:lnTo>
                    <a:pt x="107665" y="67042"/>
                  </a:lnTo>
                  <a:lnTo>
                    <a:pt x="106835" y="79754"/>
                  </a:lnTo>
                  <a:lnTo>
                    <a:pt x="102776" y="90565"/>
                  </a:lnTo>
                  <a:lnTo>
                    <a:pt x="96564" y="100110"/>
                  </a:lnTo>
                  <a:lnTo>
                    <a:pt x="88917" y="108810"/>
                  </a:lnTo>
                  <a:lnTo>
                    <a:pt x="80314" y="115779"/>
                  </a:lnTo>
                  <a:lnTo>
                    <a:pt x="71072" y="121594"/>
                  </a:lnTo>
                  <a:lnTo>
                    <a:pt x="61405" y="126638"/>
                  </a:lnTo>
                  <a:lnTo>
                    <a:pt x="50285" y="128833"/>
                  </a:lnTo>
                  <a:lnTo>
                    <a:pt x="38198" y="129128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334078" y="2850269"/>
              <a:ext cx="31554" cy="283976"/>
            </a:xfrm>
            <a:custGeom>
              <a:avLst/>
              <a:gdLst/>
              <a:ahLst/>
              <a:cxnLst/>
              <a:rect l="0" t="0" r="0" b="0"/>
              <a:pathLst>
                <a:path w="31554" h="283976">
                  <a:moveTo>
                    <a:pt x="31553" y="0"/>
                  </a:moveTo>
                  <a:lnTo>
                    <a:pt x="25969" y="22333"/>
                  </a:lnTo>
                  <a:lnTo>
                    <a:pt x="24325" y="34755"/>
                  </a:lnTo>
                  <a:lnTo>
                    <a:pt x="23228" y="48880"/>
                  </a:lnTo>
                  <a:lnTo>
                    <a:pt x="22497" y="64139"/>
                  </a:lnTo>
                  <a:lnTo>
                    <a:pt x="21685" y="93559"/>
                  </a:lnTo>
                  <a:lnTo>
                    <a:pt x="21468" y="107949"/>
                  </a:lnTo>
                  <a:lnTo>
                    <a:pt x="20156" y="121048"/>
                  </a:lnTo>
                  <a:lnTo>
                    <a:pt x="18111" y="133287"/>
                  </a:lnTo>
                  <a:lnTo>
                    <a:pt x="15580" y="144952"/>
                  </a:lnTo>
                  <a:lnTo>
                    <a:pt x="13893" y="157403"/>
                  </a:lnTo>
                  <a:lnTo>
                    <a:pt x="12768" y="170378"/>
                  </a:lnTo>
                  <a:lnTo>
                    <a:pt x="12018" y="183702"/>
                  </a:lnTo>
                  <a:lnTo>
                    <a:pt x="10349" y="198429"/>
                  </a:lnTo>
                  <a:lnTo>
                    <a:pt x="8068" y="214089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397184" y="2989009"/>
              <a:ext cx="103620" cy="145236"/>
            </a:xfrm>
            <a:custGeom>
              <a:avLst/>
              <a:gdLst/>
              <a:ahLst/>
              <a:cxnLst/>
              <a:rect l="0" t="0" r="0" b="0"/>
              <a:pathLst>
                <a:path w="103620" h="145236">
                  <a:moveTo>
                    <a:pt x="0" y="82129"/>
                  </a:moveTo>
                  <a:lnTo>
                    <a:pt x="22334" y="76546"/>
                  </a:lnTo>
                  <a:lnTo>
                    <a:pt x="32419" y="73732"/>
                  </a:lnTo>
                  <a:lnTo>
                    <a:pt x="52973" y="67490"/>
                  </a:lnTo>
                  <a:lnTo>
                    <a:pt x="62193" y="63021"/>
                  </a:lnTo>
                  <a:lnTo>
                    <a:pt x="70678" y="57704"/>
                  </a:lnTo>
                  <a:lnTo>
                    <a:pt x="78671" y="51822"/>
                  </a:lnTo>
                  <a:lnTo>
                    <a:pt x="86337" y="44395"/>
                  </a:lnTo>
                  <a:lnTo>
                    <a:pt x="93785" y="35938"/>
                  </a:lnTo>
                  <a:lnTo>
                    <a:pt x="101088" y="26794"/>
                  </a:lnTo>
                  <a:lnTo>
                    <a:pt x="103619" y="18361"/>
                  </a:lnTo>
                  <a:lnTo>
                    <a:pt x="102969" y="10402"/>
                  </a:lnTo>
                  <a:lnTo>
                    <a:pt x="100199" y="2758"/>
                  </a:lnTo>
                  <a:lnTo>
                    <a:pt x="93678" y="0"/>
                  </a:lnTo>
                  <a:lnTo>
                    <a:pt x="84656" y="498"/>
                  </a:lnTo>
                  <a:lnTo>
                    <a:pt x="73966" y="3167"/>
                  </a:lnTo>
                  <a:lnTo>
                    <a:pt x="63335" y="8453"/>
                  </a:lnTo>
                  <a:lnTo>
                    <a:pt x="52741" y="15482"/>
                  </a:lnTo>
                  <a:lnTo>
                    <a:pt x="42172" y="23675"/>
                  </a:lnTo>
                  <a:lnTo>
                    <a:pt x="33958" y="32642"/>
                  </a:lnTo>
                  <a:lnTo>
                    <a:pt x="27313" y="42126"/>
                  </a:lnTo>
                  <a:lnTo>
                    <a:pt x="21715" y="51954"/>
                  </a:lnTo>
                  <a:lnTo>
                    <a:pt x="17982" y="63181"/>
                  </a:lnTo>
                  <a:lnTo>
                    <a:pt x="15494" y="75341"/>
                  </a:lnTo>
                  <a:lnTo>
                    <a:pt x="13835" y="88121"/>
                  </a:lnTo>
                  <a:lnTo>
                    <a:pt x="15067" y="98979"/>
                  </a:lnTo>
                  <a:lnTo>
                    <a:pt x="18224" y="108554"/>
                  </a:lnTo>
                  <a:lnTo>
                    <a:pt x="52588" y="1452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628571" y="2965962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628571" y="3123726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36563" y="3207867"/>
              <a:ext cx="3228903" cy="178800"/>
            </a:xfrm>
            <a:custGeom>
              <a:avLst/>
              <a:gdLst/>
              <a:ahLst/>
              <a:cxnLst/>
              <a:rect l="0" t="0" r="0" b="0"/>
              <a:pathLst>
                <a:path w="3228903" h="178800">
                  <a:moveTo>
                    <a:pt x="0" y="178799"/>
                  </a:moveTo>
                  <a:lnTo>
                    <a:pt x="365609" y="178799"/>
                  </a:lnTo>
                  <a:lnTo>
                    <a:pt x="411910" y="173216"/>
                  </a:lnTo>
                  <a:lnTo>
                    <a:pt x="503260" y="168714"/>
                  </a:lnTo>
                  <a:lnTo>
                    <a:pt x="748220" y="168282"/>
                  </a:lnTo>
                  <a:lnTo>
                    <a:pt x="797306" y="162698"/>
                  </a:lnTo>
                  <a:lnTo>
                    <a:pt x="892081" y="158197"/>
                  </a:lnTo>
                  <a:lnTo>
                    <a:pt x="926256" y="154840"/>
                  </a:lnTo>
                  <a:lnTo>
                    <a:pt x="978346" y="149496"/>
                  </a:lnTo>
                  <a:lnTo>
                    <a:pt x="1033903" y="144796"/>
                  </a:lnTo>
                  <a:lnTo>
                    <a:pt x="1053878" y="142107"/>
                  </a:lnTo>
                  <a:lnTo>
                    <a:pt x="1091655" y="136003"/>
                  </a:lnTo>
                  <a:lnTo>
                    <a:pt x="1129091" y="130563"/>
                  </a:lnTo>
                  <a:lnTo>
                    <a:pt x="1188418" y="126332"/>
                  </a:lnTo>
                  <a:lnTo>
                    <a:pt x="1225464" y="121201"/>
                  </a:lnTo>
                  <a:lnTo>
                    <a:pt x="1304084" y="115613"/>
                  </a:lnTo>
                  <a:lnTo>
                    <a:pt x="1341145" y="110594"/>
                  </a:lnTo>
                  <a:lnTo>
                    <a:pt x="1420944" y="105078"/>
                  </a:lnTo>
                  <a:lnTo>
                    <a:pt x="1462421" y="100068"/>
                  </a:lnTo>
                  <a:lnTo>
                    <a:pt x="1482129" y="97096"/>
                  </a:lnTo>
                  <a:lnTo>
                    <a:pt x="1519609" y="90678"/>
                  </a:lnTo>
                  <a:lnTo>
                    <a:pt x="1579143" y="86078"/>
                  </a:lnTo>
                  <a:lnTo>
                    <a:pt x="1620378" y="81886"/>
                  </a:lnTo>
                  <a:lnTo>
                    <a:pt x="1662077" y="76127"/>
                  </a:lnTo>
                  <a:lnTo>
                    <a:pt x="1703982" y="69672"/>
                  </a:lnTo>
                  <a:lnTo>
                    <a:pt x="1761412" y="65051"/>
                  </a:lnTo>
                  <a:lnTo>
                    <a:pt x="1800719" y="60854"/>
                  </a:lnTo>
                  <a:lnTo>
                    <a:pt x="1841562" y="56262"/>
                  </a:lnTo>
                  <a:lnTo>
                    <a:pt x="1903976" y="52508"/>
                  </a:lnTo>
                  <a:lnTo>
                    <a:pt x="1945885" y="47488"/>
                  </a:lnTo>
                  <a:lnTo>
                    <a:pt x="2029922" y="43140"/>
                  </a:lnTo>
                  <a:lnTo>
                    <a:pt x="2110926" y="39165"/>
                  </a:lnTo>
                  <a:lnTo>
                    <a:pt x="2168819" y="33808"/>
                  </a:lnTo>
                  <a:lnTo>
                    <a:pt x="2251199" y="31998"/>
                  </a:lnTo>
                  <a:lnTo>
                    <a:pt x="2289913" y="28634"/>
                  </a:lnTo>
                  <a:lnTo>
                    <a:pt x="2347674" y="23287"/>
                  </a:lnTo>
                  <a:lnTo>
                    <a:pt x="2443668" y="20163"/>
                  </a:lnTo>
                  <a:lnTo>
                    <a:pt x="2483747" y="15584"/>
                  </a:lnTo>
                  <a:lnTo>
                    <a:pt x="2576098" y="11185"/>
                  </a:lnTo>
                  <a:lnTo>
                    <a:pt x="2699475" y="10557"/>
                  </a:lnTo>
                  <a:lnTo>
                    <a:pt x="2734557" y="7419"/>
                  </a:lnTo>
                  <a:lnTo>
                    <a:pt x="2784041" y="2198"/>
                  </a:lnTo>
                  <a:lnTo>
                    <a:pt x="2879355" y="193"/>
                  </a:lnTo>
                  <a:lnTo>
                    <a:pt x="322890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62939" y="4028240"/>
            <a:ext cx="2850271" cy="557184"/>
            <a:chOff x="262939" y="4028240"/>
            <a:chExt cx="2850271" cy="557184"/>
          </a:xfrm>
        </p:grpSpPr>
        <p:sp>
          <p:nvSpPr>
            <p:cNvPr id="97" name="Freeform 96"/>
            <p:cNvSpPr/>
            <p:nvPr/>
          </p:nvSpPr>
          <p:spPr>
            <a:xfrm>
              <a:off x="310984" y="4100148"/>
              <a:ext cx="151791" cy="309494"/>
            </a:xfrm>
            <a:custGeom>
              <a:avLst/>
              <a:gdLst/>
              <a:ahLst/>
              <a:cxnLst/>
              <a:rect l="0" t="0" r="0" b="0"/>
              <a:pathLst>
                <a:path w="151791" h="309494">
                  <a:moveTo>
                    <a:pt x="151790" y="33268"/>
                  </a:moveTo>
                  <a:lnTo>
                    <a:pt x="140623" y="22101"/>
                  </a:lnTo>
                  <a:lnTo>
                    <a:pt x="133828" y="16474"/>
                  </a:lnTo>
                  <a:lnTo>
                    <a:pt x="125792" y="10386"/>
                  </a:lnTo>
                  <a:lnTo>
                    <a:pt x="116928" y="3990"/>
                  </a:lnTo>
                  <a:lnTo>
                    <a:pt x="107514" y="895"/>
                  </a:lnTo>
                  <a:lnTo>
                    <a:pt x="97731" y="0"/>
                  </a:lnTo>
                  <a:lnTo>
                    <a:pt x="87704" y="571"/>
                  </a:lnTo>
                  <a:lnTo>
                    <a:pt x="78682" y="3290"/>
                  </a:lnTo>
                  <a:lnTo>
                    <a:pt x="70330" y="7440"/>
                  </a:lnTo>
                  <a:lnTo>
                    <a:pt x="62424" y="12543"/>
                  </a:lnTo>
                  <a:lnTo>
                    <a:pt x="54817" y="21789"/>
                  </a:lnTo>
                  <a:lnTo>
                    <a:pt x="47408" y="33795"/>
                  </a:lnTo>
                  <a:lnTo>
                    <a:pt x="40132" y="47643"/>
                  </a:lnTo>
                  <a:lnTo>
                    <a:pt x="34112" y="60380"/>
                  </a:lnTo>
                  <a:lnTo>
                    <a:pt x="28930" y="72378"/>
                  </a:lnTo>
                  <a:lnTo>
                    <a:pt x="24307" y="83883"/>
                  </a:lnTo>
                  <a:lnTo>
                    <a:pt x="16054" y="106014"/>
                  </a:lnTo>
                  <a:lnTo>
                    <a:pt x="12217" y="116824"/>
                  </a:lnTo>
                  <a:lnTo>
                    <a:pt x="8491" y="128705"/>
                  </a:lnTo>
                  <a:lnTo>
                    <a:pt x="1234" y="154372"/>
                  </a:lnTo>
                  <a:lnTo>
                    <a:pt x="0" y="170097"/>
                  </a:lnTo>
                  <a:lnTo>
                    <a:pt x="346" y="187593"/>
                  </a:lnTo>
                  <a:lnTo>
                    <a:pt x="1745" y="206269"/>
                  </a:lnTo>
                  <a:lnTo>
                    <a:pt x="3846" y="222225"/>
                  </a:lnTo>
                  <a:lnTo>
                    <a:pt x="6416" y="236368"/>
                  </a:lnTo>
                  <a:lnTo>
                    <a:pt x="9298" y="249303"/>
                  </a:lnTo>
                  <a:lnTo>
                    <a:pt x="13556" y="262601"/>
                  </a:lnTo>
                  <a:lnTo>
                    <a:pt x="18732" y="276140"/>
                  </a:lnTo>
                  <a:lnTo>
                    <a:pt x="24520" y="289841"/>
                  </a:lnTo>
                  <a:lnTo>
                    <a:pt x="33053" y="298975"/>
                  </a:lnTo>
                  <a:lnTo>
                    <a:pt x="43417" y="305064"/>
                  </a:lnTo>
                  <a:lnTo>
                    <a:pt x="55000" y="309124"/>
                  </a:lnTo>
                  <a:lnTo>
                    <a:pt x="66228" y="309493"/>
                  </a:lnTo>
                  <a:lnTo>
                    <a:pt x="77219" y="307401"/>
                  </a:lnTo>
                  <a:lnTo>
                    <a:pt x="120237" y="28569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96350" y="4154451"/>
              <a:ext cx="91261" cy="217606"/>
            </a:xfrm>
            <a:custGeom>
              <a:avLst/>
              <a:gdLst/>
              <a:ahLst/>
              <a:cxnLst/>
              <a:rect l="0" t="0" r="0" b="0"/>
              <a:pathLst>
                <a:path w="91261" h="217606">
                  <a:moveTo>
                    <a:pt x="29529" y="0"/>
                  </a:moveTo>
                  <a:lnTo>
                    <a:pt x="23946" y="16750"/>
                  </a:lnTo>
                  <a:lnTo>
                    <a:pt x="21133" y="26359"/>
                  </a:lnTo>
                  <a:lnTo>
                    <a:pt x="11590" y="61047"/>
                  </a:lnTo>
                  <a:lnTo>
                    <a:pt x="4806" y="83226"/>
                  </a:lnTo>
                  <a:lnTo>
                    <a:pt x="2530" y="97554"/>
                  </a:lnTo>
                  <a:lnTo>
                    <a:pt x="1012" y="114118"/>
                  </a:lnTo>
                  <a:lnTo>
                    <a:pt x="0" y="132173"/>
                  </a:lnTo>
                  <a:lnTo>
                    <a:pt x="494" y="150052"/>
                  </a:lnTo>
                  <a:lnTo>
                    <a:pt x="1992" y="167815"/>
                  </a:lnTo>
                  <a:lnTo>
                    <a:pt x="4160" y="185499"/>
                  </a:lnTo>
                  <a:lnTo>
                    <a:pt x="9110" y="198458"/>
                  </a:lnTo>
                  <a:lnTo>
                    <a:pt x="15917" y="208266"/>
                  </a:lnTo>
                  <a:lnTo>
                    <a:pt x="23960" y="215973"/>
                  </a:lnTo>
                  <a:lnTo>
                    <a:pt x="32828" y="217605"/>
                  </a:lnTo>
                  <a:lnTo>
                    <a:pt x="42246" y="215187"/>
                  </a:lnTo>
                  <a:lnTo>
                    <a:pt x="52031" y="210070"/>
                  </a:lnTo>
                  <a:lnTo>
                    <a:pt x="60891" y="200815"/>
                  </a:lnTo>
                  <a:lnTo>
                    <a:pt x="69135" y="188802"/>
                  </a:lnTo>
                  <a:lnTo>
                    <a:pt x="76968" y="174950"/>
                  </a:lnTo>
                  <a:lnTo>
                    <a:pt x="82191" y="159872"/>
                  </a:lnTo>
                  <a:lnTo>
                    <a:pt x="85672" y="143977"/>
                  </a:lnTo>
                  <a:lnTo>
                    <a:pt x="87993" y="127538"/>
                  </a:lnTo>
                  <a:lnTo>
                    <a:pt x="89540" y="111903"/>
                  </a:lnTo>
                  <a:lnTo>
                    <a:pt x="90572" y="96806"/>
                  </a:lnTo>
                  <a:lnTo>
                    <a:pt x="91260" y="82067"/>
                  </a:lnTo>
                  <a:lnTo>
                    <a:pt x="89381" y="68735"/>
                  </a:lnTo>
                  <a:lnTo>
                    <a:pt x="85791" y="56341"/>
                  </a:lnTo>
                  <a:lnTo>
                    <a:pt x="81061" y="44572"/>
                  </a:lnTo>
                  <a:lnTo>
                    <a:pt x="74401" y="35558"/>
                  </a:lnTo>
                  <a:lnTo>
                    <a:pt x="66456" y="28380"/>
                  </a:lnTo>
                  <a:lnTo>
                    <a:pt x="40047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52091" y="4172323"/>
              <a:ext cx="105177" cy="224034"/>
            </a:xfrm>
            <a:custGeom>
              <a:avLst/>
              <a:gdLst/>
              <a:ahLst/>
              <a:cxnLst/>
              <a:rect l="0" t="0" r="0" b="0"/>
              <a:pathLst>
                <a:path w="105177" h="224034">
                  <a:moveTo>
                    <a:pt x="0" y="34716"/>
                  </a:moveTo>
                  <a:lnTo>
                    <a:pt x="0" y="209084"/>
                  </a:lnTo>
                  <a:lnTo>
                    <a:pt x="0" y="116734"/>
                  </a:lnTo>
                  <a:lnTo>
                    <a:pt x="1168" y="103418"/>
                  </a:lnTo>
                  <a:lnTo>
                    <a:pt x="3116" y="91035"/>
                  </a:lnTo>
                  <a:lnTo>
                    <a:pt x="5583" y="79274"/>
                  </a:lnTo>
                  <a:lnTo>
                    <a:pt x="8396" y="67927"/>
                  </a:lnTo>
                  <a:lnTo>
                    <a:pt x="11441" y="56856"/>
                  </a:lnTo>
                  <a:lnTo>
                    <a:pt x="14639" y="45971"/>
                  </a:lnTo>
                  <a:lnTo>
                    <a:pt x="19108" y="34038"/>
                  </a:lnTo>
                  <a:lnTo>
                    <a:pt x="24425" y="21410"/>
                  </a:lnTo>
                  <a:lnTo>
                    <a:pt x="30306" y="8316"/>
                  </a:lnTo>
                  <a:lnTo>
                    <a:pt x="38902" y="1924"/>
                  </a:lnTo>
                  <a:lnTo>
                    <a:pt x="49307" y="0"/>
                  </a:lnTo>
                  <a:lnTo>
                    <a:pt x="60918" y="1054"/>
                  </a:lnTo>
                  <a:lnTo>
                    <a:pt x="69828" y="8769"/>
                  </a:lnTo>
                  <a:lnTo>
                    <a:pt x="76936" y="20924"/>
                  </a:lnTo>
                  <a:lnTo>
                    <a:pt x="82843" y="36039"/>
                  </a:lnTo>
                  <a:lnTo>
                    <a:pt x="86781" y="54296"/>
                  </a:lnTo>
                  <a:lnTo>
                    <a:pt x="89407" y="74647"/>
                  </a:lnTo>
                  <a:lnTo>
                    <a:pt x="91157" y="96395"/>
                  </a:lnTo>
                  <a:lnTo>
                    <a:pt x="92324" y="116737"/>
                  </a:lnTo>
                  <a:lnTo>
                    <a:pt x="93621" y="154921"/>
                  </a:lnTo>
                  <a:lnTo>
                    <a:pt x="95135" y="170947"/>
                  </a:lnTo>
                  <a:lnTo>
                    <a:pt x="97313" y="185136"/>
                  </a:lnTo>
                  <a:lnTo>
                    <a:pt x="105176" y="2240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41407" y="4164969"/>
              <a:ext cx="84142" cy="233609"/>
            </a:xfrm>
            <a:custGeom>
              <a:avLst/>
              <a:gdLst/>
              <a:ahLst/>
              <a:cxnLst/>
              <a:rect l="0" t="0" r="0" b="0"/>
              <a:pathLst>
                <a:path w="84142" h="233609">
                  <a:moveTo>
                    <a:pt x="0" y="10517"/>
                  </a:moveTo>
                  <a:lnTo>
                    <a:pt x="0" y="44017"/>
                  </a:lnTo>
                  <a:lnTo>
                    <a:pt x="1169" y="58560"/>
                  </a:lnTo>
                  <a:lnTo>
                    <a:pt x="3117" y="72930"/>
                  </a:lnTo>
                  <a:lnTo>
                    <a:pt x="8397" y="104868"/>
                  </a:lnTo>
                  <a:lnTo>
                    <a:pt x="14639" y="146330"/>
                  </a:lnTo>
                  <a:lnTo>
                    <a:pt x="17940" y="164165"/>
                  </a:lnTo>
                  <a:lnTo>
                    <a:pt x="21309" y="179560"/>
                  </a:lnTo>
                  <a:lnTo>
                    <a:pt x="24724" y="193330"/>
                  </a:lnTo>
                  <a:lnTo>
                    <a:pt x="28169" y="206015"/>
                  </a:lnTo>
                  <a:lnTo>
                    <a:pt x="35113" y="229460"/>
                  </a:lnTo>
                  <a:lnTo>
                    <a:pt x="40938" y="233608"/>
                  </a:lnTo>
                  <a:lnTo>
                    <a:pt x="48327" y="232867"/>
                  </a:lnTo>
                  <a:lnTo>
                    <a:pt x="56759" y="228868"/>
                  </a:lnTo>
                  <a:lnTo>
                    <a:pt x="61212" y="221527"/>
                  </a:lnTo>
                  <a:lnTo>
                    <a:pt x="63012" y="211959"/>
                  </a:lnTo>
                  <a:lnTo>
                    <a:pt x="63043" y="200905"/>
                  </a:lnTo>
                  <a:lnTo>
                    <a:pt x="64233" y="190031"/>
                  </a:lnTo>
                  <a:lnTo>
                    <a:pt x="66194" y="179275"/>
                  </a:lnTo>
                  <a:lnTo>
                    <a:pt x="68671" y="168599"/>
                  </a:lnTo>
                  <a:lnTo>
                    <a:pt x="70322" y="153301"/>
                  </a:lnTo>
                  <a:lnTo>
                    <a:pt x="71422" y="134922"/>
                  </a:lnTo>
                  <a:lnTo>
                    <a:pt x="72645" y="95024"/>
                  </a:lnTo>
                  <a:lnTo>
                    <a:pt x="72971" y="76203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59718" y="4171086"/>
              <a:ext cx="113078" cy="245067"/>
            </a:xfrm>
            <a:custGeom>
              <a:avLst/>
              <a:gdLst/>
              <a:ahLst/>
              <a:cxnLst/>
              <a:rect l="0" t="0" r="0" b="0"/>
              <a:pathLst>
                <a:path w="113078" h="245067">
                  <a:moveTo>
                    <a:pt x="7901" y="172682"/>
                  </a:moveTo>
                  <a:lnTo>
                    <a:pt x="19067" y="161515"/>
                  </a:lnTo>
                  <a:lnTo>
                    <a:pt x="24694" y="153551"/>
                  </a:lnTo>
                  <a:lnTo>
                    <a:pt x="30782" y="143567"/>
                  </a:lnTo>
                  <a:lnTo>
                    <a:pt x="37179" y="132237"/>
                  </a:lnTo>
                  <a:lnTo>
                    <a:pt x="42611" y="118840"/>
                  </a:lnTo>
                  <a:lnTo>
                    <a:pt x="47402" y="104066"/>
                  </a:lnTo>
                  <a:lnTo>
                    <a:pt x="51764" y="88373"/>
                  </a:lnTo>
                  <a:lnTo>
                    <a:pt x="54672" y="73237"/>
                  </a:lnTo>
                  <a:lnTo>
                    <a:pt x="56611" y="58472"/>
                  </a:lnTo>
                  <a:lnTo>
                    <a:pt x="57903" y="43954"/>
                  </a:lnTo>
                  <a:lnTo>
                    <a:pt x="57597" y="30769"/>
                  </a:lnTo>
                  <a:lnTo>
                    <a:pt x="56223" y="18473"/>
                  </a:lnTo>
                  <a:lnTo>
                    <a:pt x="54139" y="6771"/>
                  </a:lnTo>
                  <a:lnTo>
                    <a:pt x="50412" y="1306"/>
                  </a:lnTo>
                  <a:lnTo>
                    <a:pt x="45591" y="0"/>
                  </a:lnTo>
                  <a:lnTo>
                    <a:pt x="40039" y="1467"/>
                  </a:lnTo>
                  <a:lnTo>
                    <a:pt x="34001" y="7119"/>
                  </a:lnTo>
                  <a:lnTo>
                    <a:pt x="27638" y="15562"/>
                  </a:lnTo>
                  <a:lnTo>
                    <a:pt x="21059" y="25865"/>
                  </a:lnTo>
                  <a:lnTo>
                    <a:pt x="15504" y="40913"/>
                  </a:lnTo>
                  <a:lnTo>
                    <a:pt x="10632" y="59127"/>
                  </a:lnTo>
                  <a:lnTo>
                    <a:pt x="6216" y="79449"/>
                  </a:lnTo>
                  <a:lnTo>
                    <a:pt x="3272" y="100009"/>
                  </a:lnTo>
                  <a:lnTo>
                    <a:pt x="1309" y="120728"/>
                  </a:lnTo>
                  <a:lnTo>
                    <a:pt x="0" y="141551"/>
                  </a:lnTo>
                  <a:lnTo>
                    <a:pt x="296" y="161277"/>
                  </a:lnTo>
                  <a:lnTo>
                    <a:pt x="1662" y="180271"/>
                  </a:lnTo>
                  <a:lnTo>
                    <a:pt x="3742" y="198776"/>
                  </a:lnTo>
                  <a:lnTo>
                    <a:pt x="7465" y="213451"/>
                  </a:lnTo>
                  <a:lnTo>
                    <a:pt x="12285" y="225571"/>
                  </a:lnTo>
                  <a:lnTo>
                    <a:pt x="17835" y="235988"/>
                  </a:lnTo>
                  <a:lnTo>
                    <a:pt x="25041" y="241764"/>
                  </a:lnTo>
                  <a:lnTo>
                    <a:pt x="33351" y="244446"/>
                  </a:lnTo>
                  <a:lnTo>
                    <a:pt x="42397" y="245066"/>
                  </a:lnTo>
                  <a:lnTo>
                    <a:pt x="50765" y="241973"/>
                  </a:lnTo>
                  <a:lnTo>
                    <a:pt x="58680" y="236405"/>
                  </a:lnTo>
                  <a:lnTo>
                    <a:pt x="66295" y="229187"/>
                  </a:lnTo>
                  <a:lnTo>
                    <a:pt x="73708" y="220870"/>
                  </a:lnTo>
                  <a:lnTo>
                    <a:pt x="80988" y="211819"/>
                  </a:lnTo>
                  <a:lnTo>
                    <a:pt x="88178" y="202279"/>
                  </a:lnTo>
                  <a:lnTo>
                    <a:pt x="94141" y="191245"/>
                  </a:lnTo>
                  <a:lnTo>
                    <a:pt x="99284" y="179214"/>
                  </a:lnTo>
                  <a:lnTo>
                    <a:pt x="113077" y="1411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108805" y="4175486"/>
              <a:ext cx="121754" cy="229370"/>
            </a:xfrm>
            <a:custGeom>
              <a:avLst/>
              <a:gdLst/>
              <a:ahLst/>
              <a:cxnLst/>
              <a:rect l="0" t="0" r="0" b="0"/>
              <a:pathLst>
                <a:path w="121754" h="229370">
                  <a:moveTo>
                    <a:pt x="6060" y="0"/>
                  </a:moveTo>
                  <a:lnTo>
                    <a:pt x="476" y="16750"/>
                  </a:lnTo>
                  <a:lnTo>
                    <a:pt x="0" y="27527"/>
                  </a:lnTo>
                  <a:lnTo>
                    <a:pt x="852" y="40555"/>
                  </a:lnTo>
                  <a:lnTo>
                    <a:pt x="2588" y="55084"/>
                  </a:lnTo>
                  <a:lnTo>
                    <a:pt x="3745" y="72950"/>
                  </a:lnTo>
                  <a:lnTo>
                    <a:pt x="4517" y="93041"/>
                  </a:lnTo>
                  <a:lnTo>
                    <a:pt x="5603" y="154169"/>
                  </a:lnTo>
                  <a:lnTo>
                    <a:pt x="5755" y="172897"/>
                  </a:lnTo>
                  <a:lnTo>
                    <a:pt x="7025" y="190056"/>
                  </a:lnTo>
                  <a:lnTo>
                    <a:pt x="9041" y="206170"/>
                  </a:lnTo>
                  <a:lnTo>
                    <a:pt x="11553" y="221588"/>
                  </a:lnTo>
                  <a:lnTo>
                    <a:pt x="14396" y="228360"/>
                  </a:lnTo>
                  <a:lnTo>
                    <a:pt x="17461" y="229369"/>
                  </a:lnTo>
                  <a:lnTo>
                    <a:pt x="20672" y="226536"/>
                  </a:lnTo>
                  <a:lnTo>
                    <a:pt x="22813" y="217635"/>
                  </a:lnTo>
                  <a:lnTo>
                    <a:pt x="24240" y="204690"/>
                  </a:lnTo>
                  <a:lnTo>
                    <a:pt x="25192" y="189048"/>
                  </a:lnTo>
                  <a:lnTo>
                    <a:pt x="26995" y="175114"/>
                  </a:lnTo>
                  <a:lnTo>
                    <a:pt x="29366" y="162319"/>
                  </a:lnTo>
                  <a:lnTo>
                    <a:pt x="32115" y="150283"/>
                  </a:lnTo>
                  <a:lnTo>
                    <a:pt x="33947" y="137585"/>
                  </a:lnTo>
                  <a:lnTo>
                    <a:pt x="35169" y="124445"/>
                  </a:lnTo>
                  <a:lnTo>
                    <a:pt x="35984" y="111010"/>
                  </a:lnTo>
                  <a:lnTo>
                    <a:pt x="37695" y="98548"/>
                  </a:lnTo>
                  <a:lnTo>
                    <a:pt x="40005" y="86734"/>
                  </a:lnTo>
                  <a:lnTo>
                    <a:pt x="42713" y="75352"/>
                  </a:lnTo>
                  <a:lnTo>
                    <a:pt x="46856" y="63089"/>
                  </a:lnTo>
                  <a:lnTo>
                    <a:pt x="51955" y="50240"/>
                  </a:lnTo>
                  <a:lnTo>
                    <a:pt x="57692" y="36999"/>
                  </a:lnTo>
                  <a:lnTo>
                    <a:pt x="65022" y="29341"/>
                  </a:lnTo>
                  <a:lnTo>
                    <a:pt x="73415" y="25404"/>
                  </a:lnTo>
                  <a:lnTo>
                    <a:pt x="82516" y="23947"/>
                  </a:lnTo>
                  <a:lnTo>
                    <a:pt x="90921" y="26483"/>
                  </a:lnTo>
                  <a:lnTo>
                    <a:pt x="98861" y="31678"/>
                  </a:lnTo>
                  <a:lnTo>
                    <a:pt x="106492" y="38649"/>
                  </a:lnTo>
                  <a:lnTo>
                    <a:pt x="111579" y="49138"/>
                  </a:lnTo>
                  <a:lnTo>
                    <a:pt x="114971" y="61974"/>
                  </a:lnTo>
                  <a:lnTo>
                    <a:pt x="117232" y="76375"/>
                  </a:lnTo>
                  <a:lnTo>
                    <a:pt x="118739" y="92987"/>
                  </a:lnTo>
                  <a:lnTo>
                    <a:pt x="119744" y="111074"/>
                  </a:lnTo>
                  <a:lnTo>
                    <a:pt x="120860" y="147530"/>
                  </a:lnTo>
                  <a:lnTo>
                    <a:pt x="121753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335735" y="4122898"/>
              <a:ext cx="21036" cy="273459"/>
            </a:xfrm>
            <a:custGeom>
              <a:avLst/>
              <a:gdLst/>
              <a:ahLst/>
              <a:cxnLst/>
              <a:rect l="0" t="0" r="0" b="0"/>
              <a:pathLst>
                <a:path w="21036" h="273459">
                  <a:moveTo>
                    <a:pt x="0" y="0"/>
                  </a:moveTo>
                  <a:lnTo>
                    <a:pt x="0" y="93418"/>
                  </a:lnTo>
                  <a:lnTo>
                    <a:pt x="1168" y="111361"/>
                  </a:lnTo>
                  <a:lnTo>
                    <a:pt x="3116" y="126829"/>
                  </a:lnTo>
                  <a:lnTo>
                    <a:pt x="5583" y="140646"/>
                  </a:lnTo>
                  <a:lnTo>
                    <a:pt x="7228" y="154533"/>
                  </a:lnTo>
                  <a:lnTo>
                    <a:pt x="8324" y="168465"/>
                  </a:lnTo>
                  <a:lnTo>
                    <a:pt x="9055" y="182427"/>
                  </a:lnTo>
                  <a:lnTo>
                    <a:pt x="10711" y="197578"/>
                  </a:lnTo>
                  <a:lnTo>
                    <a:pt x="21035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388323" y="4135401"/>
              <a:ext cx="136729" cy="256754"/>
            </a:xfrm>
            <a:custGeom>
              <a:avLst/>
              <a:gdLst/>
              <a:ahLst/>
              <a:cxnLst/>
              <a:rect l="0" t="0" r="0" b="0"/>
              <a:pathLst>
                <a:path w="136729" h="256754">
                  <a:moveTo>
                    <a:pt x="0" y="71638"/>
                  </a:moveTo>
                  <a:lnTo>
                    <a:pt x="22333" y="71638"/>
                  </a:lnTo>
                  <a:lnTo>
                    <a:pt x="32418" y="70469"/>
                  </a:lnTo>
                  <a:lnTo>
                    <a:pt x="42647" y="68521"/>
                  </a:lnTo>
                  <a:lnTo>
                    <a:pt x="52972" y="66054"/>
                  </a:lnTo>
                  <a:lnTo>
                    <a:pt x="62193" y="62073"/>
                  </a:lnTo>
                  <a:lnTo>
                    <a:pt x="70677" y="57081"/>
                  </a:lnTo>
                  <a:lnTo>
                    <a:pt x="78671" y="51415"/>
                  </a:lnTo>
                  <a:lnTo>
                    <a:pt x="82831" y="44133"/>
                  </a:lnTo>
                  <a:lnTo>
                    <a:pt x="84436" y="35772"/>
                  </a:lnTo>
                  <a:lnTo>
                    <a:pt x="84338" y="26692"/>
                  </a:lnTo>
                  <a:lnTo>
                    <a:pt x="80766" y="18302"/>
                  </a:lnTo>
                  <a:lnTo>
                    <a:pt x="74879" y="10371"/>
                  </a:lnTo>
                  <a:lnTo>
                    <a:pt x="67448" y="2746"/>
                  </a:lnTo>
                  <a:lnTo>
                    <a:pt x="60158" y="0"/>
                  </a:lnTo>
                  <a:lnTo>
                    <a:pt x="52960" y="507"/>
                  </a:lnTo>
                  <a:lnTo>
                    <a:pt x="45824" y="3182"/>
                  </a:lnTo>
                  <a:lnTo>
                    <a:pt x="39898" y="8472"/>
                  </a:lnTo>
                  <a:lnTo>
                    <a:pt x="34779" y="15503"/>
                  </a:lnTo>
                  <a:lnTo>
                    <a:pt x="30198" y="23697"/>
                  </a:lnTo>
                  <a:lnTo>
                    <a:pt x="27143" y="36172"/>
                  </a:lnTo>
                  <a:lnTo>
                    <a:pt x="25107" y="51500"/>
                  </a:lnTo>
                  <a:lnTo>
                    <a:pt x="23750" y="68730"/>
                  </a:lnTo>
                  <a:lnTo>
                    <a:pt x="24013" y="84891"/>
                  </a:lnTo>
                  <a:lnTo>
                    <a:pt x="25358" y="100340"/>
                  </a:lnTo>
                  <a:lnTo>
                    <a:pt x="27423" y="115314"/>
                  </a:lnTo>
                  <a:lnTo>
                    <a:pt x="31136" y="132308"/>
                  </a:lnTo>
                  <a:lnTo>
                    <a:pt x="35950" y="150649"/>
                  </a:lnTo>
                  <a:lnTo>
                    <a:pt x="41496" y="169888"/>
                  </a:lnTo>
                  <a:lnTo>
                    <a:pt x="47530" y="187389"/>
                  </a:lnTo>
                  <a:lnTo>
                    <a:pt x="53890" y="203731"/>
                  </a:lnTo>
                  <a:lnTo>
                    <a:pt x="60468" y="219299"/>
                  </a:lnTo>
                  <a:lnTo>
                    <a:pt x="68359" y="232016"/>
                  </a:lnTo>
                  <a:lnTo>
                    <a:pt x="77125" y="242830"/>
                  </a:lnTo>
                  <a:lnTo>
                    <a:pt x="86475" y="252378"/>
                  </a:lnTo>
                  <a:lnTo>
                    <a:pt x="95046" y="256405"/>
                  </a:lnTo>
                  <a:lnTo>
                    <a:pt x="103097" y="256753"/>
                  </a:lnTo>
                  <a:lnTo>
                    <a:pt x="110802" y="254648"/>
                  </a:lnTo>
                  <a:lnTo>
                    <a:pt x="117107" y="249738"/>
                  </a:lnTo>
                  <a:lnTo>
                    <a:pt x="122478" y="242959"/>
                  </a:lnTo>
                  <a:lnTo>
                    <a:pt x="136728" y="2188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556604" y="4154451"/>
              <a:ext cx="105177" cy="237465"/>
            </a:xfrm>
            <a:custGeom>
              <a:avLst/>
              <a:gdLst/>
              <a:ahLst/>
              <a:cxnLst/>
              <a:rect l="0" t="0" r="0" b="0"/>
              <a:pathLst>
                <a:path w="105177" h="237465">
                  <a:moveTo>
                    <a:pt x="0" y="0"/>
                  </a:moveTo>
                  <a:lnTo>
                    <a:pt x="0" y="78778"/>
                  </a:lnTo>
                  <a:lnTo>
                    <a:pt x="1169" y="95758"/>
                  </a:lnTo>
                  <a:lnTo>
                    <a:pt x="3116" y="111752"/>
                  </a:lnTo>
                  <a:lnTo>
                    <a:pt x="5584" y="127089"/>
                  </a:lnTo>
                  <a:lnTo>
                    <a:pt x="7228" y="144326"/>
                  </a:lnTo>
                  <a:lnTo>
                    <a:pt x="8325" y="162829"/>
                  </a:lnTo>
                  <a:lnTo>
                    <a:pt x="9056" y="182176"/>
                  </a:lnTo>
                  <a:lnTo>
                    <a:pt x="10712" y="199748"/>
                  </a:lnTo>
                  <a:lnTo>
                    <a:pt x="12984" y="216138"/>
                  </a:lnTo>
                  <a:lnTo>
                    <a:pt x="15668" y="231738"/>
                  </a:lnTo>
                  <a:lnTo>
                    <a:pt x="17457" y="237464"/>
                  </a:lnTo>
                  <a:lnTo>
                    <a:pt x="18650" y="236607"/>
                  </a:lnTo>
                  <a:lnTo>
                    <a:pt x="19445" y="231361"/>
                  </a:lnTo>
                  <a:lnTo>
                    <a:pt x="19975" y="223189"/>
                  </a:lnTo>
                  <a:lnTo>
                    <a:pt x="20329" y="213067"/>
                  </a:lnTo>
                  <a:lnTo>
                    <a:pt x="20826" y="176487"/>
                  </a:lnTo>
                  <a:lnTo>
                    <a:pt x="20994" y="122249"/>
                  </a:lnTo>
                  <a:lnTo>
                    <a:pt x="22176" y="109546"/>
                  </a:lnTo>
                  <a:lnTo>
                    <a:pt x="24133" y="97572"/>
                  </a:lnTo>
                  <a:lnTo>
                    <a:pt x="26607" y="86083"/>
                  </a:lnTo>
                  <a:lnTo>
                    <a:pt x="29424" y="74918"/>
                  </a:lnTo>
                  <a:lnTo>
                    <a:pt x="32471" y="63969"/>
                  </a:lnTo>
                  <a:lnTo>
                    <a:pt x="35671" y="53163"/>
                  </a:lnTo>
                  <a:lnTo>
                    <a:pt x="42342" y="28692"/>
                  </a:lnTo>
                  <a:lnTo>
                    <a:pt x="45758" y="15622"/>
                  </a:lnTo>
                  <a:lnTo>
                    <a:pt x="50372" y="9246"/>
                  </a:lnTo>
                  <a:lnTo>
                    <a:pt x="55785" y="7333"/>
                  </a:lnTo>
                  <a:lnTo>
                    <a:pt x="61731" y="8394"/>
                  </a:lnTo>
                  <a:lnTo>
                    <a:pt x="66864" y="13777"/>
                  </a:lnTo>
                  <a:lnTo>
                    <a:pt x="71454" y="22039"/>
                  </a:lnTo>
                  <a:lnTo>
                    <a:pt x="75683" y="32222"/>
                  </a:lnTo>
                  <a:lnTo>
                    <a:pt x="78502" y="46022"/>
                  </a:lnTo>
                  <a:lnTo>
                    <a:pt x="80382" y="62235"/>
                  </a:lnTo>
                  <a:lnTo>
                    <a:pt x="81635" y="80054"/>
                  </a:lnTo>
                  <a:lnTo>
                    <a:pt x="83639" y="95440"/>
                  </a:lnTo>
                  <a:lnTo>
                    <a:pt x="86143" y="109203"/>
                  </a:lnTo>
                  <a:lnTo>
                    <a:pt x="88982" y="121884"/>
                  </a:lnTo>
                  <a:lnTo>
                    <a:pt x="90874" y="135013"/>
                  </a:lnTo>
                  <a:lnTo>
                    <a:pt x="92136" y="148439"/>
                  </a:lnTo>
                  <a:lnTo>
                    <a:pt x="105176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684937" y="4122898"/>
              <a:ext cx="82020" cy="253049"/>
            </a:xfrm>
            <a:custGeom>
              <a:avLst/>
              <a:gdLst/>
              <a:ahLst/>
              <a:cxnLst/>
              <a:rect l="0" t="0" r="0" b="0"/>
              <a:pathLst>
                <a:path w="82020" h="253049">
                  <a:moveTo>
                    <a:pt x="71501" y="0"/>
                  </a:moveTo>
                  <a:lnTo>
                    <a:pt x="42223" y="29278"/>
                  </a:lnTo>
                  <a:lnTo>
                    <a:pt x="36791" y="37048"/>
                  </a:lnTo>
                  <a:lnTo>
                    <a:pt x="32000" y="45734"/>
                  </a:lnTo>
                  <a:lnTo>
                    <a:pt x="27638" y="55030"/>
                  </a:lnTo>
                  <a:lnTo>
                    <a:pt x="23561" y="64734"/>
                  </a:lnTo>
                  <a:lnTo>
                    <a:pt x="19675" y="74709"/>
                  </a:lnTo>
                  <a:lnTo>
                    <a:pt x="15915" y="84864"/>
                  </a:lnTo>
                  <a:lnTo>
                    <a:pt x="12240" y="96309"/>
                  </a:lnTo>
                  <a:lnTo>
                    <a:pt x="8621" y="108614"/>
                  </a:lnTo>
                  <a:lnTo>
                    <a:pt x="5040" y="121492"/>
                  </a:lnTo>
                  <a:lnTo>
                    <a:pt x="2653" y="134751"/>
                  </a:lnTo>
                  <a:lnTo>
                    <a:pt x="1061" y="148265"/>
                  </a:lnTo>
                  <a:lnTo>
                    <a:pt x="0" y="161949"/>
                  </a:lnTo>
                  <a:lnTo>
                    <a:pt x="462" y="174578"/>
                  </a:lnTo>
                  <a:lnTo>
                    <a:pt x="1938" y="186502"/>
                  </a:lnTo>
                  <a:lnTo>
                    <a:pt x="4090" y="197958"/>
                  </a:lnTo>
                  <a:lnTo>
                    <a:pt x="6694" y="209101"/>
                  </a:lnTo>
                  <a:lnTo>
                    <a:pt x="9599" y="220036"/>
                  </a:lnTo>
                  <a:lnTo>
                    <a:pt x="12704" y="230831"/>
                  </a:lnTo>
                  <a:lnTo>
                    <a:pt x="18279" y="239197"/>
                  </a:lnTo>
                  <a:lnTo>
                    <a:pt x="25503" y="245943"/>
                  </a:lnTo>
                  <a:lnTo>
                    <a:pt x="33824" y="251608"/>
                  </a:lnTo>
                  <a:lnTo>
                    <a:pt x="41709" y="253048"/>
                  </a:lnTo>
                  <a:lnTo>
                    <a:pt x="49302" y="251671"/>
                  </a:lnTo>
                  <a:lnTo>
                    <a:pt x="82019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766956" y="4166783"/>
              <a:ext cx="105177" cy="208538"/>
            </a:xfrm>
            <a:custGeom>
              <a:avLst/>
              <a:gdLst/>
              <a:ahLst/>
              <a:cxnLst/>
              <a:rect l="0" t="0" r="0" b="0"/>
              <a:pathLst>
                <a:path w="105177" h="208538">
                  <a:moveTo>
                    <a:pt x="0" y="50773"/>
                  </a:moveTo>
                  <a:lnTo>
                    <a:pt x="22334" y="56357"/>
                  </a:lnTo>
                  <a:lnTo>
                    <a:pt x="32419" y="55664"/>
                  </a:lnTo>
                  <a:lnTo>
                    <a:pt x="42648" y="52865"/>
                  </a:lnTo>
                  <a:lnTo>
                    <a:pt x="52973" y="48662"/>
                  </a:lnTo>
                  <a:lnTo>
                    <a:pt x="62193" y="42354"/>
                  </a:lnTo>
                  <a:lnTo>
                    <a:pt x="70678" y="34643"/>
                  </a:lnTo>
                  <a:lnTo>
                    <a:pt x="78671" y="25997"/>
                  </a:lnTo>
                  <a:lnTo>
                    <a:pt x="81663" y="17895"/>
                  </a:lnTo>
                  <a:lnTo>
                    <a:pt x="81320" y="10157"/>
                  </a:lnTo>
                  <a:lnTo>
                    <a:pt x="78755" y="2660"/>
                  </a:lnTo>
                  <a:lnTo>
                    <a:pt x="72370" y="0"/>
                  </a:lnTo>
                  <a:lnTo>
                    <a:pt x="63439" y="564"/>
                  </a:lnTo>
                  <a:lnTo>
                    <a:pt x="52810" y="3277"/>
                  </a:lnTo>
                  <a:lnTo>
                    <a:pt x="43387" y="9760"/>
                  </a:lnTo>
                  <a:lnTo>
                    <a:pt x="34768" y="18757"/>
                  </a:lnTo>
                  <a:lnTo>
                    <a:pt x="26684" y="29429"/>
                  </a:lnTo>
                  <a:lnTo>
                    <a:pt x="21295" y="43556"/>
                  </a:lnTo>
                  <a:lnTo>
                    <a:pt x="17703" y="59985"/>
                  </a:lnTo>
                  <a:lnTo>
                    <a:pt x="15308" y="77950"/>
                  </a:lnTo>
                  <a:lnTo>
                    <a:pt x="13711" y="95769"/>
                  </a:lnTo>
                  <a:lnTo>
                    <a:pt x="12647" y="113492"/>
                  </a:lnTo>
                  <a:lnTo>
                    <a:pt x="11937" y="131150"/>
                  </a:lnTo>
                  <a:lnTo>
                    <a:pt x="13801" y="146428"/>
                  </a:lnTo>
                  <a:lnTo>
                    <a:pt x="17381" y="160120"/>
                  </a:lnTo>
                  <a:lnTo>
                    <a:pt x="22105" y="172753"/>
                  </a:lnTo>
                  <a:lnTo>
                    <a:pt x="27592" y="183513"/>
                  </a:lnTo>
                  <a:lnTo>
                    <a:pt x="33587" y="193023"/>
                  </a:lnTo>
                  <a:lnTo>
                    <a:pt x="39920" y="201700"/>
                  </a:lnTo>
                  <a:lnTo>
                    <a:pt x="49986" y="206317"/>
                  </a:lnTo>
                  <a:lnTo>
                    <a:pt x="62540" y="208225"/>
                  </a:lnTo>
                  <a:lnTo>
                    <a:pt x="105176" y="20853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108340" y="4091346"/>
              <a:ext cx="85578" cy="262940"/>
            </a:xfrm>
            <a:custGeom>
              <a:avLst/>
              <a:gdLst/>
              <a:ahLst/>
              <a:cxnLst/>
              <a:rect l="0" t="0" r="0" b="0"/>
              <a:pathLst>
                <a:path w="85578" h="262940">
                  <a:moveTo>
                    <a:pt x="79320" y="0"/>
                  </a:moveTo>
                  <a:lnTo>
                    <a:pt x="35403" y="43917"/>
                  </a:lnTo>
                  <a:lnTo>
                    <a:pt x="25501" y="52650"/>
                  </a:lnTo>
                  <a:lnTo>
                    <a:pt x="15394" y="60809"/>
                  </a:lnTo>
                  <a:lnTo>
                    <a:pt x="5150" y="68586"/>
                  </a:lnTo>
                  <a:lnTo>
                    <a:pt x="658" y="77277"/>
                  </a:lnTo>
                  <a:lnTo>
                    <a:pt x="0" y="86576"/>
                  </a:lnTo>
                  <a:lnTo>
                    <a:pt x="1899" y="96282"/>
                  </a:lnTo>
                  <a:lnTo>
                    <a:pt x="6671" y="103921"/>
                  </a:lnTo>
                  <a:lnTo>
                    <a:pt x="13358" y="110182"/>
                  </a:lnTo>
                  <a:lnTo>
                    <a:pt x="49281" y="134211"/>
                  </a:lnTo>
                  <a:lnTo>
                    <a:pt x="58125" y="142062"/>
                  </a:lnTo>
                  <a:lnTo>
                    <a:pt x="66359" y="150802"/>
                  </a:lnTo>
                  <a:lnTo>
                    <a:pt x="74185" y="160134"/>
                  </a:lnTo>
                  <a:lnTo>
                    <a:pt x="79403" y="172199"/>
                  </a:lnTo>
                  <a:lnTo>
                    <a:pt x="82881" y="186085"/>
                  </a:lnTo>
                  <a:lnTo>
                    <a:pt x="85200" y="201185"/>
                  </a:lnTo>
                  <a:lnTo>
                    <a:pt x="85577" y="214758"/>
                  </a:lnTo>
                  <a:lnTo>
                    <a:pt x="84660" y="227312"/>
                  </a:lnTo>
                  <a:lnTo>
                    <a:pt x="82880" y="239188"/>
                  </a:lnTo>
                  <a:lnTo>
                    <a:pt x="78187" y="248274"/>
                  </a:lnTo>
                  <a:lnTo>
                    <a:pt x="71553" y="255500"/>
                  </a:lnTo>
                  <a:lnTo>
                    <a:pt x="26732" y="2629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253555" y="4141274"/>
              <a:ext cx="102388" cy="213012"/>
            </a:xfrm>
            <a:custGeom>
              <a:avLst/>
              <a:gdLst/>
              <a:ahLst/>
              <a:cxnLst/>
              <a:rect l="0" t="0" r="0" b="0"/>
              <a:pathLst>
                <a:path w="102388" h="213012">
                  <a:moveTo>
                    <a:pt x="81351" y="23695"/>
                  </a:moveTo>
                  <a:lnTo>
                    <a:pt x="70185" y="12528"/>
                  </a:lnTo>
                  <a:lnTo>
                    <a:pt x="63389" y="8070"/>
                  </a:lnTo>
                  <a:lnTo>
                    <a:pt x="55353" y="3929"/>
                  </a:lnTo>
                  <a:lnTo>
                    <a:pt x="46490" y="0"/>
                  </a:lnTo>
                  <a:lnTo>
                    <a:pt x="38244" y="886"/>
                  </a:lnTo>
                  <a:lnTo>
                    <a:pt x="30409" y="4983"/>
                  </a:lnTo>
                  <a:lnTo>
                    <a:pt x="22849" y="11220"/>
                  </a:lnTo>
                  <a:lnTo>
                    <a:pt x="16640" y="21221"/>
                  </a:lnTo>
                  <a:lnTo>
                    <a:pt x="11332" y="33732"/>
                  </a:lnTo>
                  <a:lnTo>
                    <a:pt x="6625" y="47916"/>
                  </a:lnTo>
                  <a:lnTo>
                    <a:pt x="3487" y="64383"/>
                  </a:lnTo>
                  <a:lnTo>
                    <a:pt x="1395" y="82373"/>
                  </a:lnTo>
                  <a:lnTo>
                    <a:pt x="0" y="101378"/>
                  </a:lnTo>
                  <a:lnTo>
                    <a:pt x="239" y="118722"/>
                  </a:lnTo>
                  <a:lnTo>
                    <a:pt x="1567" y="134960"/>
                  </a:lnTo>
                  <a:lnTo>
                    <a:pt x="3620" y="150459"/>
                  </a:lnTo>
                  <a:lnTo>
                    <a:pt x="7327" y="163130"/>
                  </a:lnTo>
                  <a:lnTo>
                    <a:pt x="12135" y="173914"/>
                  </a:lnTo>
                  <a:lnTo>
                    <a:pt x="17678" y="183440"/>
                  </a:lnTo>
                  <a:lnTo>
                    <a:pt x="23710" y="187454"/>
                  </a:lnTo>
                  <a:lnTo>
                    <a:pt x="30069" y="187793"/>
                  </a:lnTo>
                  <a:lnTo>
                    <a:pt x="36646" y="185682"/>
                  </a:lnTo>
                  <a:lnTo>
                    <a:pt x="42199" y="179599"/>
                  </a:lnTo>
                  <a:lnTo>
                    <a:pt x="47069" y="170870"/>
                  </a:lnTo>
                  <a:lnTo>
                    <a:pt x="51485" y="160376"/>
                  </a:lnTo>
                  <a:lnTo>
                    <a:pt x="55597" y="147537"/>
                  </a:lnTo>
                  <a:lnTo>
                    <a:pt x="59507" y="133134"/>
                  </a:lnTo>
                  <a:lnTo>
                    <a:pt x="63283" y="117690"/>
                  </a:lnTo>
                  <a:lnTo>
                    <a:pt x="65800" y="102718"/>
                  </a:lnTo>
                  <a:lnTo>
                    <a:pt x="67478" y="88063"/>
                  </a:lnTo>
                  <a:lnTo>
                    <a:pt x="68597" y="73619"/>
                  </a:lnTo>
                  <a:lnTo>
                    <a:pt x="70511" y="67495"/>
                  </a:lnTo>
                  <a:lnTo>
                    <a:pt x="72956" y="66918"/>
                  </a:lnTo>
                  <a:lnTo>
                    <a:pt x="75754" y="70040"/>
                  </a:lnTo>
                  <a:lnTo>
                    <a:pt x="77620" y="77964"/>
                  </a:lnTo>
                  <a:lnTo>
                    <a:pt x="78864" y="89089"/>
                  </a:lnTo>
                  <a:lnTo>
                    <a:pt x="79693" y="102350"/>
                  </a:lnTo>
                  <a:lnTo>
                    <a:pt x="81414" y="117033"/>
                  </a:lnTo>
                  <a:lnTo>
                    <a:pt x="83731" y="132665"/>
                  </a:lnTo>
                  <a:lnTo>
                    <a:pt x="86443" y="148930"/>
                  </a:lnTo>
                  <a:lnTo>
                    <a:pt x="89420" y="163278"/>
                  </a:lnTo>
                  <a:lnTo>
                    <a:pt x="92574" y="176350"/>
                  </a:lnTo>
                  <a:lnTo>
                    <a:pt x="102387" y="213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419047" y="4129715"/>
              <a:ext cx="168283" cy="193019"/>
            </a:xfrm>
            <a:custGeom>
              <a:avLst/>
              <a:gdLst/>
              <a:ahLst/>
              <a:cxnLst/>
              <a:rect l="0" t="0" r="0" b="0"/>
              <a:pathLst>
                <a:path w="168283" h="193019">
                  <a:moveTo>
                    <a:pt x="0" y="14218"/>
                  </a:moveTo>
                  <a:lnTo>
                    <a:pt x="0" y="166031"/>
                  </a:lnTo>
                  <a:lnTo>
                    <a:pt x="1169" y="173858"/>
                  </a:lnTo>
                  <a:lnTo>
                    <a:pt x="3116" y="174402"/>
                  </a:lnTo>
                  <a:lnTo>
                    <a:pt x="5584" y="170089"/>
                  </a:lnTo>
                  <a:lnTo>
                    <a:pt x="7228" y="162540"/>
                  </a:lnTo>
                  <a:lnTo>
                    <a:pt x="8325" y="152832"/>
                  </a:lnTo>
                  <a:lnTo>
                    <a:pt x="9056" y="141686"/>
                  </a:lnTo>
                  <a:lnTo>
                    <a:pt x="10712" y="130750"/>
                  </a:lnTo>
                  <a:lnTo>
                    <a:pt x="12984" y="119953"/>
                  </a:lnTo>
                  <a:lnTo>
                    <a:pt x="15668" y="109249"/>
                  </a:lnTo>
                  <a:lnTo>
                    <a:pt x="18626" y="95101"/>
                  </a:lnTo>
                  <a:lnTo>
                    <a:pt x="25028" y="60684"/>
                  </a:lnTo>
                  <a:lnTo>
                    <a:pt x="29540" y="45195"/>
                  </a:lnTo>
                  <a:lnTo>
                    <a:pt x="34886" y="31364"/>
                  </a:lnTo>
                  <a:lnTo>
                    <a:pt x="40786" y="18637"/>
                  </a:lnTo>
                  <a:lnTo>
                    <a:pt x="47058" y="13658"/>
                  </a:lnTo>
                  <a:lnTo>
                    <a:pt x="53576" y="13845"/>
                  </a:lnTo>
                  <a:lnTo>
                    <a:pt x="60258" y="17475"/>
                  </a:lnTo>
                  <a:lnTo>
                    <a:pt x="65882" y="25739"/>
                  </a:lnTo>
                  <a:lnTo>
                    <a:pt x="70800" y="37091"/>
                  </a:lnTo>
                  <a:lnTo>
                    <a:pt x="75247" y="50502"/>
                  </a:lnTo>
                  <a:lnTo>
                    <a:pt x="78212" y="66454"/>
                  </a:lnTo>
                  <a:lnTo>
                    <a:pt x="80188" y="84101"/>
                  </a:lnTo>
                  <a:lnTo>
                    <a:pt x="81506" y="102877"/>
                  </a:lnTo>
                  <a:lnTo>
                    <a:pt x="82384" y="121238"/>
                  </a:lnTo>
                  <a:lnTo>
                    <a:pt x="83360" y="157220"/>
                  </a:lnTo>
                  <a:lnTo>
                    <a:pt x="84789" y="165647"/>
                  </a:lnTo>
                  <a:lnTo>
                    <a:pt x="86910" y="167759"/>
                  </a:lnTo>
                  <a:lnTo>
                    <a:pt x="89493" y="165661"/>
                  </a:lnTo>
                  <a:lnTo>
                    <a:pt x="92384" y="158419"/>
                  </a:lnTo>
                  <a:lnTo>
                    <a:pt x="95479" y="147748"/>
                  </a:lnTo>
                  <a:lnTo>
                    <a:pt x="98711" y="134790"/>
                  </a:lnTo>
                  <a:lnTo>
                    <a:pt x="100866" y="119141"/>
                  </a:lnTo>
                  <a:lnTo>
                    <a:pt x="102303" y="101696"/>
                  </a:lnTo>
                  <a:lnTo>
                    <a:pt x="103261" y="83054"/>
                  </a:lnTo>
                  <a:lnTo>
                    <a:pt x="106237" y="65952"/>
                  </a:lnTo>
                  <a:lnTo>
                    <a:pt x="110557" y="49876"/>
                  </a:lnTo>
                  <a:lnTo>
                    <a:pt x="115775" y="34485"/>
                  </a:lnTo>
                  <a:lnTo>
                    <a:pt x="121591" y="21886"/>
                  </a:lnTo>
                  <a:lnTo>
                    <a:pt x="127806" y="11150"/>
                  </a:lnTo>
                  <a:lnTo>
                    <a:pt x="134286" y="1655"/>
                  </a:lnTo>
                  <a:lnTo>
                    <a:pt x="139775" y="0"/>
                  </a:lnTo>
                  <a:lnTo>
                    <a:pt x="144603" y="3571"/>
                  </a:lnTo>
                  <a:lnTo>
                    <a:pt x="148990" y="10626"/>
                  </a:lnTo>
                  <a:lnTo>
                    <a:pt x="151915" y="22341"/>
                  </a:lnTo>
                  <a:lnTo>
                    <a:pt x="153864" y="37163"/>
                  </a:lnTo>
                  <a:lnTo>
                    <a:pt x="155164" y="54055"/>
                  </a:lnTo>
                  <a:lnTo>
                    <a:pt x="157200" y="68823"/>
                  </a:lnTo>
                  <a:lnTo>
                    <a:pt x="159725" y="82175"/>
                  </a:lnTo>
                  <a:lnTo>
                    <a:pt x="162577" y="94581"/>
                  </a:lnTo>
                  <a:lnTo>
                    <a:pt x="164479" y="109864"/>
                  </a:lnTo>
                  <a:lnTo>
                    <a:pt x="165746" y="127064"/>
                  </a:lnTo>
                  <a:lnTo>
                    <a:pt x="168282" y="1930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673111" y="4095603"/>
              <a:ext cx="68625" cy="410414"/>
            </a:xfrm>
            <a:custGeom>
              <a:avLst/>
              <a:gdLst/>
              <a:ahLst/>
              <a:cxnLst/>
              <a:rect l="0" t="0" r="0" b="0"/>
              <a:pathLst>
                <a:path w="68625" h="410414">
                  <a:moveTo>
                    <a:pt x="8876" y="37813"/>
                  </a:moveTo>
                  <a:lnTo>
                    <a:pt x="8876" y="105424"/>
                  </a:lnTo>
                  <a:lnTo>
                    <a:pt x="10045" y="120283"/>
                  </a:lnTo>
                  <a:lnTo>
                    <a:pt x="11992" y="136032"/>
                  </a:lnTo>
                  <a:lnTo>
                    <a:pt x="14460" y="152374"/>
                  </a:lnTo>
                  <a:lnTo>
                    <a:pt x="16104" y="169113"/>
                  </a:lnTo>
                  <a:lnTo>
                    <a:pt x="17201" y="186115"/>
                  </a:lnTo>
                  <a:lnTo>
                    <a:pt x="17932" y="203292"/>
                  </a:lnTo>
                  <a:lnTo>
                    <a:pt x="19588" y="220587"/>
                  </a:lnTo>
                  <a:lnTo>
                    <a:pt x="21860" y="237960"/>
                  </a:lnTo>
                  <a:lnTo>
                    <a:pt x="24544" y="255385"/>
                  </a:lnTo>
                  <a:lnTo>
                    <a:pt x="26333" y="272845"/>
                  </a:lnTo>
                  <a:lnTo>
                    <a:pt x="27526" y="290328"/>
                  </a:lnTo>
                  <a:lnTo>
                    <a:pt x="28321" y="307826"/>
                  </a:lnTo>
                  <a:lnTo>
                    <a:pt x="30020" y="324166"/>
                  </a:lnTo>
                  <a:lnTo>
                    <a:pt x="32321" y="339734"/>
                  </a:lnTo>
                  <a:lnTo>
                    <a:pt x="41143" y="387095"/>
                  </a:lnTo>
                  <a:lnTo>
                    <a:pt x="44411" y="403890"/>
                  </a:lnTo>
                  <a:lnTo>
                    <a:pt x="45421" y="410413"/>
                  </a:lnTo>
                  <a:lnTo>
                    <a:pt x="44925" y="410087"/>
                  </a:lnTo>
                  <a:lnTo>
                    <a:pt x="43427" y="405195"/>
                  </a:lnTo>
                  <a:lnTo>
                    <a:pt x="41259" y="393753"/>
                  </a:lnTo>
                  <a:lnTo>
                    <a:pt x="35734" y="359226"/>
                  </a:lnTo>
                  <a:lnTo>
                    <a:pt x="32624" y="342072"/>
                  </a:lnTo>
                  <a:lnTo>
                    <a:pt x="29383" y="325962"/>
                  </a:lnTo>
                  <a:lnTo>
                    <a:pt x="15783" y="260935"/>
                  </a:lnTo>
                  <a:lnTo>
                    <a:pt x="13481" y="243823"/>
                  </a:lnTo>
                  <a:lnTo>
                    <a:pt x="11946" y="226573"/>
                  </a:lnTo>
                  <a:lnTo>
                    <a:pt x="10923" y="209229"/>
                  </a:lnTo>
                  <a:lnTo>
                    <a:pt x="9072" y="192992"/>
                  </a:lnTo>
                  <a:lnTo>
                    <a:pt x="6670" y="177493"/>
                  </a:lnTo>
                  <a:lnTo>
                    <a:pt x="3899" y="162485"/>
                  </a:lnTo>
                  <a:lnTo>
                    <a:pt x="2052" y="147806"/>
                  </a:lnTo>
                  <a:lnTo>
                    <a:pt x="821" y="133346"/>
                  </a:lnTo>
                  <a:lnTo>
                    <a:pt x="0" y="119031"/>
                  </a:lnTo>
                  <a:lnTo>
                    <a:pt x="622" y="102476"/>
                  </a:lnTo>
                  <a:lnTo>
                    <a:pt x="2204" y="84427"/>
                  </a:lnTo>
                  <a:lnTo>
                    <a:pt x="4428" y="65383"/>
                  </a:lnTo>
                  <a:lnTo>
                    <a:pt x="7080" y="48013"/>
                  </a:lnTo>
                  <a:lnTo>
                    <a:pt x="10016" y="31758"/>
                  </a:lnTo>
                  <a:lnTo>
                    <a:pt x="13142" y="16247"/>
                  </a:lnTo>
                  <a:lnTo>
                    <a:pt x="19900" y="7074"/>
                  </a:lnTo>
                  <a:lnTo>
                    <a:pt x="29080" y="2129"/>
                  </a:lnTo>
                  <a:lnTo>
                    <a:pt x="39875" y="0"/>
                  </a:lnTo>
                  <a:lnTo>
                    <a:pt x="48240" y="3255"/>
                  </a:lnTo>
                  <a:lnTo>
                    <a:pt x="54985" y="10100"/>
                  </a:lnTo>
                  <a:lnTo>
                    <a:pt x="60651" y="19338"/>
                  </a:lnTo>
                  <a:lnTo>
                    <a:pt x="64428" y="32508"/>
                  </a:lnTo>
                  <a:lnTo>
                    <a:pt x="66946" y="48300"/>
                  </a:lnTo>
                  <a:lnTo>
                    <a:pt x="68624" y="65839"/>
                  </a:lnTo>
                  <a:lnTo>
                    <a:pt x="68575" y="84544"/>
                  </a:lnTo>
                  <a:lnTo>
                    <a:pt x="67373" y="104025"/>
                  </a:lnTo>
                  <a:lnTo>
                    <a:pt x="65404" y="124025"/>
                  </a:lnTo>
                  <a:lnTo>
                    <a:pt x="62922" y="143201"/>
                  </a:lnTo>
                  <a:lnTo>
                    <a:pt x="60099" y="161828"/>
                  </a:lnTo>
                  <a:lnTo>
                    <a:pt x="57048" y="180089"/>
                  </a:lnTo>
                  <a:lnTo>
                    <a:pt x="51508" y="193432"/>
                  </a:lnTo>
                  <a:lnTo>
                    <a:pt x="44309" y="203496"/>
                  </a:lnTo>
                  <a:lnTo>
                    <a:pt x="19394" y="22713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818716" y="4028240"/>
              <a:ext cx="21036" cy="315529"/>
            </a:xfrm>
            <a:custGeom>
              <a:avLst/>
              <a:gdLst/>
              <a:ahLst/>
              <a:cxnLst/>
              <a:rect l="0" t="0" r="0" b="0"/>
              <a:pathLst>
                <a:path w="21036" h="315529">
                  <a:moveTo>
                    <a:pt x="0" y="0"/>
                  </a:moveTo>
                  <a:lnTo>
                    <a:pt x="0" y="166203"/>
                  </a:lnTo>
                  <a:lnTo>
                    <a:pt x="1169" y="182088"/>
                  </a:lnTo>
                  <a:lnTo>
                    <a:pt x="3116" y="197352"/>
                  </a:lnTo>
                  <a:lnTo>
                    <a:pt x="8397" y="230284"/>
                  </a:lnTo>
                  <a:lnTo>
                    <a:pt x="21035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850269" y="4106548"/>
              <a:ext cx="84142" cy="237221"/>
            </a:xfrm>
            <a:custGeom>
              <a:avLst/>
              <a:gdLst/>
              <a:ahLst/>
              <a:cxnLst/>
              <a:rect l="0" t="0" r="0" b="0"/>
              <a:pathLst>
                <a:path w="84142" h="237221">
                  <a:moveTo>
                    <a:pt x="0" y="79456"/>
                  </a:moveTo>
                  <a:lnTo>
                    <a:pt x="16750" y="73872"/>
                  </a:lnTo>
                  <a:lnTo>
                    <a:pt x="25190" y="69890"/>
                  </a:lnTo>
                  <a:lnTo>
                    <a:pt x="34323" y="64898"/>
                  </a:lnTo>
                  <a:lnTo>
                    <a:pt x="43917" y="59233"/>
                  </a:lnTo>
                  <a:lnTo>
                    <a:pt x="51482" y="51951"/>
                  </a:lnTo>
                  <a:lnTo>
                    <a:pt x="57694" y="43590"/>
                  </a:lnTo>
                  <a:lnTo>
                    <a:pt x="63003" y="34510"/>
                  </a:lnTo>
                  <a:lnTo>
                    <a:pt x="65375" y="24951"/>
                  </a:lnTo>
                  <a:lnTo>
                    <a:pt x="65787" y="15072"/>
                  </a:lnTo>
                  <a:lnTo>
                    <a:pt x="64893" y="4981"/>
                  </a:lnTo>
                  <a:lnTo>
                    <a:pt x="60791" y="590"/>
                  </a:lnTo>
                  <a:lnTo>
                    <a:pt x="54551" y="0"/>
                  </a:lnTo>
                  <a:lnTo>
                    <a:pt x="46885" y="1945"/>
                  </a:lnTo>
                  <a:lnTo>
                    <a:pt x="39437" y="9084"/>
                  </a:lnTo>
                  <a:lnTo>
                    <a:pt x="32134" y="19686"/>
                  </a:lnTo>
                  <a:lnTo>
                    <a:pt x="24929" y="32598"/>
                  </a:lnTo>
                  <a:lnTo>
                    <a:pt x="20125" y="47048"/>
                  </a:lnTo>
                  <a:lnTo>
                    <a:pt x="16922" y="62525"/>
                  </a:lnTo>
                  <a:lnTo>
                    <a:pt x="14787" y="78686"/>
                  </a:lnTo>
                  <a:lnTo>
                    <a:pt x="14533" y="96472"/>
                  </a:lnTo>
                  <a:lnTo>
                    <a:pt x="15531" y="115341"/>
                  </a:lnTo>
                  <a:lnTo>
                    <a:pt x="17366" y="134932"/>
                  </a:lnTo>
                  <a:lnTo>
                    <a:pt x="20926" y="152667"/>
                  </a:lnTo>
                  <a:lnTo>
                    <a:pt x="25637" y="169165"/>
                  </a:lnTo>
                  <a:lnTo>
                    <a:pt x="31115" y="184838"/>
                  </a:lnTo>
                  <a:lnTo>
                    <a:pt x="38272" y="196456"/>
                  </a:lnTo>
                  <a:lnTo>
                    <a:pt x="46550" y="205369"/>
                  </a:lnTo>
                  <a:lnTo>
                    <a:pt x="84141" y="2372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060621" y="4049275"/>
              <a:ext cx="10518" cy="10518"/>
            </a:xfrm>
            <a:custGeom>
              <a:avLst/>
              <a:gdLst/>
              <a:ahLst/>
              <a:cxnLst/>
              <a:rect l="0" t="0" r="0" b="0"/>
              <a:pathLst>
                <a:path w="10518" h="10518">
                  <a:moveTo>
                    <a:pt x="10517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102691" y="4228074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62939" y="4533084"/>
              <a:ext cx="2660954" cy="52340"/>
            </a:xfrm>
            <a:custGeom>
              <a:avLst/>
              <a:gdLst/>
              <a:ahLst/>
              <a:cxnLst/>
              <a:rect l="0" t="0" r="0" b="0"/>
              <a:pathLst>
                <a:path w="2660954" h="52340">
                  <a:moveTo>
                    <a:pt x="0" y="31553"/>
                  </a:moveTo>
                  <a:lnTo>
                    <a:pt x="80156" y="32722"/>
                  </a:lnTo>
                  <a:lnTo>
                    <a:pt x="96677" y="34670"/>
                  </a:lnTo>
                  <a:lnTo>
                    <a:pt x="150961" y="42994"/>
                  </a:lnTo>
                  <a:lnTo>
                    <a:pt x="170758" y="46192"/>
                  </a:lnTo>
                  <a:lnTo>
                    <a:pt x="188631" y="48324"/>
                  </a:lnTo>
                  <a:lnTo>
                    <a:pt x="205220" y="49745"/>
                  </a:lnTo>
                  <a:lnTo>
                    <a:pt x="239624" y="51325"/>
                  </a:lnTo>
                  <a:lnTo>
                    <a:pt x="319017" y="52339"/>
                  </a:lnTo>
                  <a:lnTo>
                    <a:pt x="350969" y="51309"/>
                  </a:lnTo>
                  <a:lnTo>
                    <a:pt x="366034" y="49398"/>
                  </a:lnTo>
                  <a:lnTo>
                    <a:pt x="380751" y="46956"/>
                  </a:lnTo>
                  <a:lnTo>
                    <a:pt x="396406" y="45328"/>
                  </a:lnTo>
                  <a:lnTo>
                    <a:pt x="412686" y="44242"/>
                  </a:lnTo>
                  <a:lnTo>
                    <a:pt x="463515" y="42714"/>
                  </a:lnTo>
                  <a:lnTo>
                    <a:pt x="585523" y="42109"/>
                  </a:lnTo>
                  <a:lnTo>
                    <a:pt x="603038" y="40927"/>
                  </a:lnTo>
                  <a:lnTo>
                    <a:pt x="620558" y="38971"/>
                  </a:lnTo>
                  <a:lnTo>
                    <a:pt x="638081" y="36499"/>
                  </a:lnTo>
                  <a:lnTo>
                    <a:pt x="655606" y="34850"/>
                  </a:lnTo>
                  <a:lnTo>
                    <a:pt x="673132" y="33751"/>
                  </a:lnTo>
                  <a:lnTo>
                    <a:pt x="728833" y="32204"/>
                  </a:lnTo>
                  <a:lnTo>
                    <a:pt x="804888" y="31682"/>
                  </a:lnTo>
                  <a:lnTo>
                    <a:pt x="824073" y="30470"/>
                  </a:lnTo>
                  <a:lnTo>
                    <a:pt x="843875" y="28494"/>
                  </a:lnTo>
                  <a:lnTo>
                    <a:pt x="864088" y="26008"/>
                  </a:lnTo>
                  <a:lnTo>
                    <a:pt x="883406" y="24350"/>
                  </a:lnTo>
                  <a:lnTo>
                    <a:pt x="902129" y="23246"/>
                  </a:lnTo>
                  <a:lnTo>
                    <a:pt x="956395" y="21690"/>
                  </a:lnTo>
                  <a:lnTo>
                    <a:pt x="1151523" y="21047"/>
                  </a:lnTo>
                  <a:lnTo>
                    <a:pt x="1170857" y="19874"/>
                  </a:lnTo>
                  <a:lnTo>
                    <a:pt x="1190758" y="17924"/>
                  </a:lnTo>
                  <a:lnTo>
                    <a:pt x="1211037" y="15455"/>
                  </a:lnTo>
                  <a:lnTo>
                    <a:pt x="1231568" y="13810"/>
                  </a:lnTo>
                  <a:lnTo>
                    <a:pt x="1252267" y="12712"/>
                  </a:lnTo>
                  <a:lnTo>
                    <a:pt x="1314899" y="11168"/>
                  </a:lnTo>
                  <a:lnTo>
                    <a:pt x="1703889" y="10518"/>
                  </a:lnTo>
                  <a:lnTo>
                    <a:pt x="1724912" y="9349"/>
                  </a:lnTo>
                  <a:lnTo>
                    <a:pt x="1745939" y="7402"/>
                  </a:lnTo>
                  <a:lnTo>
                    <a:pt x="1766968" y="4935"/>
                  </a:lnTo>
                  <a:lnTo>
                    <a:pt x="1788000" y="3290"/>
                  </a:lnTo>
                  <a:lnTo>
                    <a:pt x="1809032" y="2194"/>
                  </a:lnTo>
                  <a:lnTo>
                    <a:pt x="1869018" y="650"/>
                  </a:lnTo>
                  <a:lnTo>
                    <a:pt x="266095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41739" y="5458633"/>
            <a:ext cx="3157463" cy="631053"/>
            <a:chOff x="441739" y="5458633"/>
            <a:chExt cx="3157463" cy="631053"/>
          </a:xfrm>
        </p:grpSpPr>
        <p:sp>
          <p:nvSpPr>
            <p:cNvPr id="118" name="Freeform 117"/>
            <p:cNvSpPr/>
            <p:nvPr/>
          </p:nvSpPr>
          <p:spPr>
            <a:xfrm>
              <a:off x="541474" y="5542774"/>
              <a:ext cx="163206" cy="326047"/>
            </a:xfrm>
            <a:custGeom>
              <a:avLst/>
              <a:gdLst/>
              <a:ahLst/>
              <a:cxnLst/>
              <a:rect l="0" t="0" r="0" b="0"/>
              <a:pathLst>
                <a:path w="163206" h="326047">
                  <a:moveTo>
                    <a:pt x="163205" y="0"/>
                  </a:moveTo>
                  <a:lnTo>
                    <a:pt x="135288" y="5583"/>
                  </a:lnTo>
                  <a:lnTo>
                    <a:pt x="123558" y="8397"/>
                  </a:lnTo>
                  <a:lnTo>
                    <a:pt x="112232" y="11441"/>
                  </a:lnTo>
                  <a:lnTo>
                    <a:pt x="101176" y="14639"/>
                  </a:lnTo>
                  <a:lnTo>
                    <a:pt x="90300" y="20277"/>
                  </a:lnTo>
                  <a:lnTo>
                    <a:pt x="79543" y="27541"/>
                  </a:lnTo>
                  <a:lnTo>
                    <a:pt x="68865" y="35890"/>
                  </a:lnTo>
                  <a:lnTo>
                    <a:pt x="58241" y="43793"/>
                  </a:lnTo>
                  <a:lnTo>
                    <a:pt x="37088" y="58807"/>
                  </a:lnTo>
                  <a:lnTo>
                    <a:pt x="26539" y="64914"/>
                  </a:lnTo>
                  <a:lnTo>
                    <a:pt x="16000" y="70155"/>
                  </a:lnTo>
                  <a:lnTo>
                    <a:pt x="5469" y="74817"/>
                  </a:lnTo>
                  <a:lnTo>
                    <a:pt x="785" y="82599"/>
                  </a:lnTo>
                  <a:lnTo>
                    <a:pt x="0" y="92462"/>
                  </a:lnTo>
                  <a:lnTo>
                    <a:pt x="1813" y="103712"/>
                  </a:lnTo>
                  <a:lnTo>
                    <a:pt x="6528" y="113549"/>
                  </a:lnTo>
                  <a:lnTo>
                    <a:pt x="13177" y="122444"/>
                  </a:lnTo>
                  <a:lnTo>
                    <a:pt x="21116" y="130712"/>
                  </a:lnTo>
                  <a:lnTo>
                    <a:pt x="28746" y="140898"/>
                  </a:lnTo>
                  <a:lnTo>
                    <a:pt x="36170" y="152363"/>
                  </a:lnTo>
                  <a:lnTo>
                    <a:pt x="43456" y="164681"/>
                  </a:lnTo>
                  <a:lnTo>
                    <a:pt x="49482" y="178736"/>
                  </a:lnTo>
                  <a:lnTo>
                    <a:pt x="54668" y="193949"/>
                  </a:lnTo>
                  <a:lnTo>
                    <a:pt x="63547" y="225266"/>
                  </a:lnTo>
                  <a:lnTo>
                    <a:pt x="82373" y="297654"/>
                  </a:lnTo>
                  <a:lnTo>
                    <a:pt x="81270" y="308287"/>
                  </a:lnTo>
                  <a:lnTo>
                    <a:pt x="77029" y="316543"/>
                  </a:lnTo>
                  <a:lnTo>
                    <a:pt x="47511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15196" y="5647942"/>
              <a:ext cx="136730" cy="245055"/>
            </a:xfrm>
            <a:custGeom>
              <a:avLst/>
              <a:gdLst/>
              <a:ahLst/>
              <a:cxnLst/>
              <a:rect l="0" t="0" r="0" b="0"/>
              <a:pathLst>
                <a:path w="136730" h="245055">
                  <a:moveTo>
                    <a:pt x="0" y="63114"/>
                  </a:moveTo>
                  <a:lnTo>
                    <a:pt x="11167" y="74280"/>
                  </a:lnTo>
                  <a:lnTo>
                    <a:pt x="19131" y="76401"/>
                  </a:lnTo>
                  <a:lnTo>
                    <a:pt x="29115" y="76646"/>
                  </a:lnTo>
                  <a:lnTo>
                    <a:pt x="40445" y="75641"/>
                  </a:lnTo>
                  <a:lnTo>
                    <a:pt x="51505" y="72634"/>
                  </a:lnTo>
                  <a:lnTo>
                    <a:pt x="62383" y="68292"/>
                  </a:lnTo>
                  <a:lnTo>
                    <a:pt x="73142" y="63060"/>
                  </a:lnTo>
                  <a:lnTo>
                    <a:pt x="79145" y="54897"/>
                  </a:lnTo>
                  <a:lnTo>
                    <a:pt x="81979" y="44781"/>
                  </a:lnTo>
                  <a:lnTo>
                    <a:pt x="82700" y="33363"/>
                  </a:lnTo>
                  <a:lnTo>
                    <a:pt x="80843" y="23413"/>
                  </a:lnTo>
                  <a:lnTo>
                    <a:pt x="77268" y="14442"/>
                  </a:lnTo>
                  <a:lnTo>
                    <a:pt x="72547" y="6125"/>
                  </a:lnTo>
                  <a:lnTo>
                    <a:pt x="65894" y="1749"/>
                  </a:lnTo>
                  <a:lnTo>
                    <a:pt x="57953" y="0"/>
                  </a:lnTo>
                  <a:lnTo>
                    <a:pt x="49153" y="2"/>
                  </a:lnTo>
                  <a:lnTo>
                    <a:pt x="42118" y="4679"/>
                  </a:lnTo>
                  <a:lnTo>
                    <a:pt x="36259" y="12471"/>
                  </a:lnTo>
                  <a:lnTo>
                    <a:pt x="31184" y="22340"/>
                  </a:lnTo>
                  <a:lnTo>
                    <a:pt x="27801" y="35931"/>
                  </a:lnTo>
                  <a:lnTo>
                    <a:pt x="25546" y="52003"/>
                  </a:lnTo>
                  <a:lnTo>
                    <a:pt x="24042" y="69730"/>
                  </a:lnTo>
                  <a:lnTo>
                    <a:pt x="24209" y="88560"/>
                  </a:lnTo>
                  <a:lnTo>
                    <a:pt x="25488" y="108125"/>
                  </a:lnTo>
                  <a:lnTo>
                    <a:pt x="27510" y="128180"/>
                  </a:lnTo>
                  <a:lnTo>
                    <a:pt x="30026" y="145055"/>
                  </a:lnTo>
                  <a:lnTo>
                    <a:pt x="32872" y="159812"/>
                  </a:lnTo>
                  <a:lnTo>
                    <a:pt x="35938" y="173155"/>
                  </a:lnTo>
                  <a:lnTo>
                    <a:pt x="39151" y="185557"/>
                  </a:lnTo>
                  <a:lnTo>
                    <a:pt x="42462" y="197330"/>
                  </a:lnTo>
                  <a:lnTo>
                    <a:pt x="45837" y="208685"/>
                  </a:lnTo>
                  <a:lnTo>
                    <a:pt x="50425" y="218592"/>
                  </a:lnTo>
                  <a:lnTo>
                    <a:pt x="55820" y="227535"/>
                  </a:lnTo>
                  <a:lnTo>
                    <a:pt x="61755" y="235833"/>
                  </a:lnTo>
                  <a:lnTo>
                    <a:pt x="71554" y="241366"/>
                  </a:lnTo>
                  <a:lnTo>
                    <a:pt x="83930" y="245054"/>
                  </a:lnTo>
                  <a:lnTo>
                    <a:pt x="136729" y="23139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25548" y="5458633"/>
              <a:ext cx="42072" cy="473293"/>
            </a:xfrm>
            <a:custGeom>
              <a:avLst/>
              <a:gdLst/>
              <a:ahLst/>
              <a:cxnLst/>
              <a:rect l="0" t="0" r="0" b="0"/>
              <a:pathLst>
                <a:path w="42072" h="473293">
                  <a:moveTo>
                    <a:pt x="0" y="0"/>
                  </a:moveTo>
                  <a:lnTo>
                    <a:pt x="0" y="80890"/>
                  </a:lnTo>
                  <a:lnTo>
                    <a:pt x="1169" y="100671"/>
                  </a:lnTo>
                  <a:lnTo>
                    <a:pt x="3117" y="118534"/>
                  </a:lnTo>
                  <a:lnTo>
                    <a:pt x="5584" y="135117"/>
                  </a:lnTo>
                  <a:lnTo>
                    <a:pt x="7228" y="152015"/>
                  </a:lnTo>
                  <a:lnTo>
                    <a:pt x="8325" y="169123"/>
                  </a:lnTo>
                  <a:lnTo>
                    <a:pt x="9056" y="186372"/>
                  </a:lnTo>
                  <a:lnTo>
                    <a:pt x="9868" y="224236"/>
                  </a:lnTo>
                  <a:lnTo>
                    <a:pt x="10085" y="244149"/>
                  </a:lnTo>
                  <a:lnTo>
                    <a:pt x="11398" y="263267"/>
                  </a:lnTo>
                  <a:lnTo>
                    <a:pt x="13442" y="281856"/>
                  </a:lnTo>
                  <a:lnTo>
                    <a:pt x="15973" y="300092"/>
                  </a:lnTo>
                  <a:lnTo>
                    <a:pt x="17660" y="318092"/>
                  </a:lnTo>
                  <a:lnTo>
                    <a:pt x="18785" y="335935"/>
                  </a:lnTo>
                  <a:lnTo>
                    <a:pt x="19535" y="353674"/>
                  </a:lnTo>
                  <a:lnTo>
                    <a:pt x="21204" y="370174"/>
                  </a:lnTo>
                  <a:lnTo>
                    <a:pt x="23485" y="385849"/>
                  </a:lnTo>
                  <a:lnTo>
                    <a:pt x="26174" y="400973"/>
                  </a:lnTo>
                  <a:lnTo>
                    <a:pt x="29136" y="415730"/>
                  </a:lnTo>
                  <a:lnTo>
                    <a:pt x="42071" y="4732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24609" y="5532256"/>
              <a:ext cx="121810" cy="368117"/>
            </a:xfrm>
            <a:custGeom>
              <a:avLst/>
              <a:gdLst/>
              <a:ahLst/>
              <a:cxnLst/>
              <a:rect l="0" t="0" r="0" b="0"/>
              <a:pathLst>
                <a:path w="121810" h="368117">
                  <a:moveTo>
                    <a:pt x="121809" y="0"/>
                  </a:moveTo>
                  <a:lnTo>
                    <a:pt x="105058" y="5584"/>
                  </a:lnTo>
                  <a:lnTo>
                    <a:pt x="95450" y="7229"/>
                  </a:lnTo>
                  <a:lnTo>
                    <a:pt x="84370" y="8325"/>
                  </a:lnTo>
                  <a:lnTo>
                    <a:pt x="72308" y="9056"/>
                  </a:lnTo>
                  <a:lnTo>
                    <a:pt x="60761" y="10712"/>
                  </a:lnTo>
                  <a:lnTo>
                    <a:pt x="49558" y="12985"/>
                  </a:lnTo>
                  <a:lnTo>
                    <a:pt x="38583" y="15668"/>
                  </a:lnTo>
                  <a:lnTo>
                    <a:pt x="28929" y="19795"/>
                  </a:lnTo>
                  <a:lnTo>
                    <a:pt x="20156" y="24883"/>
                  </a:lnTo>
                  <a:lnTo>
                    <a:pt x="11970" y="30612"/>
                  </a:lnTo>
                  <a:lnTo>
                    <a:pt x="6512" y="39106"/>
                  </a:lnTo>
                  <a:lnTo>
                    <a:pt x="2874" y="49443"/>
                  </a:lnTo>
                  <a:lnTo>
                    <a:pt x="448" y="61009"/>
                  </a:lnTo>
                  <a:lnTo>
                    <a:pt x="0" y="72225"/>
                  </a:lnTo>
                  <a:lnTo>
                    <a:pt x="870" y="83209"/>
                  </a:lnTo>
                  <a:lnTo>
                    <a:pt x="2618" y="94037"/>
                  </a:lnTo>
                  <a:lnTo>
                    <a:pt x="4953" y="104762"/>
                  </a:lnTo>
                  <a:lnTo>
                    <a:pt x="7677" y="115418"/>
                  </a:lnTo>
                  <a:lnTo>
                    <a:pt x="10662" y="126028"/>
                  </a:lnTo>
                  <a:lnTo>
                    <a:pt x="13821" y="141281"/>
                  </a:lnTo>
                  <a:lnTo>
                    <a:pt x="23850" y="198327"/>
                  </a:lnTo>
                  <a:lnTo>
                    <a:pt x="30748" y="231106"/>
                  </a:lnTo>
                  <a:lnTo>
                    <a:pt x="34223" y="245223"/>
                  </a:lnTo>
                  <a:lnTo>
                    <a:pt x="37709" y="258141"/>
                  </a:lnTo>
                  <a:lnTo>
                    <a:pt x="44698" y="281842"/>
                  </a:lnTo>
                  <a:lnTo>
                    <a:pt x="51700" y="304063"/>
                  </a:lnTo>
                  <a:lnTo>
                    <a:pt x="57540" y="316065"/>
                  </a:lnTo>
                  <a:lnTo>
                    <a:pt x="64939" y="328741"/>
                  </a:lnTo>
                  <a:lnTo>
                    <a:pt x="90256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88654" y="5774161"/>
              <a:ext cx="94659" cy="10519"/>
            </a:xfrm>
            <a:custGeom>
              <a:avLst/>
              <a:gdLst/>
              <a:ahLst/>
              <a:cxnLst/>
              <a:rect l="0" t="0" r="0" b="0"/>
              <a:pathLst>
                <a:path w="94659" h="10519">
                  <a:moveTo>
                    <a:pt x="0" y="0"/>
                  </a:moveTo>
                  <a:lnTo>
                    <a:pt x="16750" y="5583"/>
                  </a:lnTo>
                  <a:lnTo>
                    <a:pt x="26359" y="7228"/>
                  </a:lnTo>
                  <a:lnTo>
                    <a:pt x="37439" y="8324"/>
                  </a:lnTo>
                  <a:lnTo>
                    <a:pt x="94658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188488" y="5732091"/>
              <a:ext cx="126212" cy="52589"/>
            </a:xfrm>
            <a:custGeom>
              <a:avLst/>
              <a:gdLst/>
              <a:ahLst/>
              <a:cxnLst/>
              <a:rect l="0" t="0" r="0" b="0"/>
              <a:pathLst>
                <a:path w="126212" h="52589">
                  <a:moveTo>
                    <a:pt x="0" y="0"/>
                  </a:moveTo>
                  <a:lnTo>
                    <a:pt x="22334" y="0"/>
                  </a:lnTo>
                  <a:lnTo>
                    <a:pt x="33587" y="2337"/>
                  </a:lnTo>
                  <a:lnTo>
                    <a:pt x="45764" y="6232"/>
                  </a:lnTo>
                  <a:lnTo>
                    <a:pt x="58556" y="11166"/>
                  </a:lnTo>
                  <a:lnTo>
                    <a:pt x="69422" y="16793"/>
                  </a:lnTo>
                  <a:lnTo>
                    <a:pt x="126211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461946" y="5668985"/>
              <a:ext cx="105177" cy="210353"/>
            </a:xfrm>
            <a:custGeom>
              <a:avLst/>
              <a:gdLst/>
              <a:ahLst/>
              <a:cxnLst/>
              <a:rect l="0" t="0" r="0" b="0"/>
              <a:pathLst>
                <a:path w="105177" h="210353">
                  <a:moveTo>
                    <a:pt x="105176" y="0"/>
                  </a:moveTo>
                  <a:lnTo>
                    <a:pt x="31005" y="24724"/>
                  </a:lnTo>
                  <a:lnTo>
                    <a:pt x="25345" y="31675"/>
                  </a:lnTo>
                  <a:lnTo>
                    <a:pt x="22739" y="40983"/>
                  </a:lnTo>
                  <a:lnTo>
                    <a:pt x="22171" y="51863"/>
                  </a:lnTo>
                  <a:lnTo>
                    <a:pt x="24130" y="61453"/>
                  </a:lnTo>
                  <a:lnTo>
                    <a:pt x="27773" y="70185"/>
                  </a:lnTo>
                  <a:lnTo>
                    <a:pt x="32538" y="78343"/>
                  </a:lnTo>
                  <a:lnTo>
                    <a:pt x="44067" y="96756"/>
                  </a:lnTo>
                  <a:lnTo>
                    <a:pt x="50413" y="106574"/>
                  </a:lnTo>
                  <a:lnTo>
                    <a:pt x="56981" y="115457"/>
                  </a:lnTo>
                  <a:lnTo>
                    <a:pt x="63697" y="123717"/>
                  </a:lnTo>
                  <a:lnTo>
                    <a:pt x="70511" y="131560"/>
                  </a:lnTo>
                  <a:lnTo>
                    <a:pt x="75054" y="141463"/>
                  </a:lnTo>
                  <a:lnTo>
                    <a:pt x="78083" y="152740"/>
                  </a:lnTo>
                  <a:lnTo>
                    <a:pt x="80102" y="164932"/>
                  </a:lnTo>
                  <a:lnTo>
                    <a:pt x="79111" y="175398"/>
                  </a:lnTo>
                  <a:lnTo>
                    <a:pt x="76113" y="184712"/>
                  </a:lnTo>
                  <a:lnTo>
                    <a:pt x="71777" y="193259"/>
                  </a:lnTo>
                  <a:lnTo>
                    <a:pt x="64212" y="200125"/>
                  </a:lnTo>
                  <a:lnTo>
                    <a:pt x="54494" y="205872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619710" y="5734314"/>
              <a:ext cx="63106" cy="151633"/>
            </a:xfrm>
            <a:custGeom>
              <a:avLst/>
              <a:gdLst/>
              <a:ahLst/>
              <a:cxnLst/>
              <a:rect l="0" t="0" r="0" b="0"/>
              <a:pathLst>
                <a:path w="63106" h="151633">
                  <a:moveTo>
                    <a:pt x="0" y="60882"/>
                  </a:moveTo>
                  <a:lnTo>
                    <a:pt x="22333" y="72049"/>
                  </a:lnTo>
                  <a:lnTo>
                    <a:pt x="32418" y="74170"/>
                  </a:lnTo>
                  <a:lnTo>
                    <a:pt x="42647" y="74415"/>
                  </a:lnTo>
                  <a:lnTo>
                    <a:pt x="52972" y="73410"/>
                  </a:lnTo>
                  <a:lnTo>
                    <a:pt x="58687" y="69234"/>
                  </a:lnTo>
                  <a:lnTo>
                    <a:pt x="61329" y="62944"/>
                  </a:lnTo>
                  <a:lnTo>
                    <a:pt x="61921" y="55245"/>
                  </a:lnTo>
                  <a:lnTo>
                    <a:pt x="61147" y="46607"/>
                  </a:lnTo>
                  <a:lnTo>
                    <a:pt x="59462" y="37341"/>
                  </a:lnTo>
                  <a:lnTo>
                    <a:pt x="57171" y="27659"/>
                  </a:lnTo>
                  <a:lnTo>
                    <a:pt x="53306" y="18867"/>
                  </a:lnTo>
                  <a:lnTo>
                    <a:pt x="48392" y="10668"/>
                  </a:lnTo>
                  <a:lnTo>
                    <a:pt x="42779" y="2865"/>
                  </a:lnTo>
                  <a:lnTo>
                    <a:pt x="35531" y="0"/>
                  </a:lnTo>
                  <a:lnTo>
                    <a:pt x="27193" y="428"/>
                  </a:lnTo>
                  <a:lnTo>
                    <a:pt x="18128" y="3050"/>
                  </a:lnTo>
                  <a:lnTo>
                    <a:pt x="12085" y="9473"/>
                  </a:lnTo>
                  <a:lnTo>
                    <a:pt x="8057" y="18429"/>
                  </a:lnTo>
                  <a:lnTo>
                    <a:pt x="5371" y="29074"/>
                  </a:lnTo>
                  <a:lnTo>
                    <a:pt x="3581" y="42014"/>
                  </a:lnTo>
                  <a:lnTo>
                    <a:pt x="2387" y="56484"/>
                  </a:lnTo>
                  <a:lnTo>
                    <a:pt x="1591" y="71973"/>
                  </a:lnTo>
                  <a:lnTo>
                    <a:pt x="2229" y="86974"/>
                  </a:lnTo>
                  <a:lnTo>
                    <a:pt x="3823" y="101650"/>
                  </a:lnTo>
                  <a:lnTo>
                    <a:pt x="6055" y="116107"/>
                  </a:lnTo>
                  <a:lnTo>
                    <a:pt x="9879" y="128083"/>
                  </a:lnTo>
                  <a:lnTo>
                    <a:pt x="14766" y="138405"/>
                  </a:lnTo>
                  <a:lnTo>
                    <a:pt x="20362" y="147623"/>
                  </a:lnTo>
                  <a:lnTo>
                    <a:pt x="27598" y="151431"/>
                  </a:lnTo>
                  <a:lnTo>
                    <a:pt x="35928" y="151632"/>
                  </a:lnTo>
                  <a:lnTo>
                    <a:pt x="63105" y="1450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766956" y="5584844"/>
              <a:ext cx="10519" cy="294494"/>
            </a:xfrm>
            <a:custGeom>
              <a:avLst/>
              <a:gdLst/>
              <a:ahLst/>
              <a:cxnLst/>
              <a:rect l="0" t="0" r="0" b="0"/>
              <a:pathLst>
                <a:path w="10519" h="294494">
                  <a:moveTo>
                    <a:pt x="10518" y="0"/>
                  </a:moveTo>
                  <a:lnTo>
                    <a:pt x="4934" y="22334"/>
                  </a:lnTo>
                  <a:lnTo>
                    <a:pt x="3289" y="37093"/>
                  </a:lnTo>
                  <a:lnTo>
                    <a:pt x="2193" y="55113"/>
                  </a:lnTo>
                  <a:lnTo>
                    <a:pt x="975" y="96949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819544" y="5710798"/>
              <a:ext cx="88284" cy="200093"/>
            </a:xfrm>
            <a:custGeom>
              <a:avLst/>
              <a:gdLst/>
              <a:ahLst/>
              <a:cxnLst/>
              <a:rect l="0" t="0" r="0" b="0"/>
              <a:pathLst>
                <a:path w="88284" h="200093">
                  <a:moveTo>
                    <a:pt x="0" y="42328"/>
                  </a:moveTo>
                  <a:lnTo>
                    <a:pt x="11167" y="53495"/>
                  </a:lnTo>
                  <a:lnTo>
                    <a:pt x="19131" y="56784"/>
                  </a:lnTo>
                  <a:lnTo>
                    <a:pt x="29115" y="58977"/>
                  </a:lnTo>
                  <a:lnTo>
                    <a:pt x="40445" y="60439"/>
                  </a:lnTo>
                  <a:lnTo>
                    <a:pt x="51504" y="60245"/>
                  </a:lnTo>
                  <a:lnTo>
                    <a:pt x="62383" y="58947"/>
                  </a:lnTo>
                  <a:lnTo>
                    <a:pt x="73142" y="56913"/>
                  </a:lnTo>
                  <a:lnTo>
                    <a:pt x="80314" y="50883"/>
                  </a:lnTo>
                  <a:lnTo>
                    <a:pt x="85095" y="42188"/>
                  </a:lnTo>
                  <a:lnTo>
                    <a:pt x="88283" y="31717"/>
                  </a:lnTo>
                  <a:lnTo>
                    <a:pt x="86902" y="22399"/>
                  </a:lnTo>
                  <a:lnTo>
                    <a:pt x="82476" y="13850"/>
                  </a:lnTo>
                  <a:lnTo>
                    <a:pt x="76019" y="5813"/>
                  </a:lnTo>
                  <a:lnTo>
                    <a:pt x="67040" y="1624"/>
                  </a:lnTo>
                  <a:lnTo>
                    <a:pt x="56380" y="0"/>
                  </a:lnTo>
                  <a:lnTo>
                    <a:pt x="44598" y="86"/>
                  </a:lnTo>
                  <a:lnTo>
                    <a:pt x="35575" y="4818"/>
                  </a:lnTo>
                  <a:lnTo>
                    <a:pt x="28391" y="12646"/>
                  </a:lnTo>
                  <a:lnTo>
                    <a:pt x="22433" y="22540"/>
                  </a:lnTo>
                  <a:lnTo>
                    <a:pt x="17293" y="34979"/>
                  </a:lnTo>
                  <a:lnTo>
                    <a:pt x="12697" y="49115"/>
                  </a:lnTo>
                  <a:lnTo>
                    <a:pt x="8465" y="64382"/>
                  </a:lnTo>
                  <a:lnTo>
                    <a:pt x="5643" y="79234"/>
                  </a:lnTo>
                  <a:lnTo>
                    <a:pt x="3762" y="93810"/>
                  </a:lnTo>
                  <a:lnTo>
                    <a:pt x="2508" y="108203"/>
                  </a:lnTo>
                  <a:lnTo>
                    <a:pt x="2841" y="122472"/>
                  </a:lnTo>
                  <a:lnTo>
                    <a:pt x="4231" y="136659"/>
                  </a:lnTo>
                  <a:lnTo>
                    <a:pt x="6327" y="150791"/>
                  </a:lnTo>
                  <a:lnTo>
                    <a:pt x="11229" y="162550"/>
                  </a:lnTo>
                  <a:lnTo>
                    <a:pt x="18004" y="172726"/>
                  </a:lnTo>
                  <a:lnTo>
                    <a:pt x="73623" y="2000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940530" y="5700538"/>
              <a:ext cx="78849" cy="220983"/>
            </a:xfrm>
            <a:custGeom>
              <a:avLst/>
              <a:gdLst/>
              <a:ahLst/>
              <a:cxnLst/>
              <a:rect l="0" t="0" r="0" b="0"/>
              <a:pathLst>
                <a:path w="78849" h="220983">
                  <a:moveTo>
                    <a:pt x="57813" y="0"/>
                  </a:moveTo>
                  <a:lnTo>
                    <a:pt x="41063" y="11167"/>
                  </a:lnTo>
                  <a:lnTo>
                    <a:pt x="33792" y="17962"/>
                  </a:lnTo>
                  <a:lnTo>
                    <a:pt x="26607" y="25998"/>
                  </a:lnTo>
                  <a:lnTo>
                    <a:pt x="19480" y="34861"/>
                  </a:lnTo>
                  <a:lnTo>
                    <a:pt x="14728" y="46613"/>
                  </a:lnTo>
                  <a:lnTo>
                    <a:pt x="11560" y="60291"/>
                  </a:lnTo>
                  <a:lnTo>
                    <a:pt x="9449" y="75252"/>
                  </a:lnTo>
                  <a:lnTo>
                    <a:pt x="6872" y="88733"/>
                  </a:lnTo>
                  <a:lnTo>
                    <a:pt x="3986" y="101226"/>
                  </a:lnTo>
                  <a:lnTo>
                    <a:pt x="893" y="113060"/>
                  </a:lnTo>
                  <a:lnTo>
                    <a:pt x="0" y="126793"/>
                  </a:lnTo>
                  <a:lnTo>
                    <a:pt x="573" y="141791"/>
                  </a:lnTo>
                  <a:lnTo>
                    <a:pt x="2124" y="157633"/>
                  </a:lnTo>
                  <a:lnTo>
                    <a:pt x="4326" y="171700"/>
                  </a:lnTo>
                  <a:lnTo>
                    <a:pt x="6963" y="184584"/>
                  </a:lnTo>
                  <a:lnTo>
                    <a:pt x="9890" y="196679"/>
                  </a:lnTo>
                  <a:lnTo>
                    <a:pt x="15346" y="205911"/>
                  </a:lnTo>
                  <a:lnTo>
                    <a:pt x="22490" y="213235"/>
                  </a:lnTo>
                  <a:lnTo>
                    <a:pt x="30759" y="219285"/>
                  </a:lnTo>
                  <a:lnTo>
                    <a:pt x="38608" y="220982"/>
                  </a:lnTo>
                  <a:lnTo>
                    <a:pt x="46178" y="219775"/>
                  </a:lnTo>
                  <a:lnTo>
                    <a:pt x="78848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103519" y="5679503"/>
              <a:ext cx="1" cy="283976"/>
            </a:xfrm>
            <a:custGeom>
              <a:avLst/>
              <a:gdLst/>
              <a:ahLst/>
              <a:cxnLst/>
              <a:rect l="0" t="0" r="0" b="0"/>
              <a:pathLst>
                <a:path w="1" h="283976">
                  <a:moveTo>
                    <a:pt x="0" y="0"/>
                  </a:move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019378" y="5816231"/>
              <a:ext cx="126213" cy="10519"/>
            </a:xfrm>
            <a:custGeom>
              <a:avLst/>
              <a:gdLst/>
              <a:ahLst/>
              <a:cxnLst/>
              <a:rect l="0" t="0" r="0" b="0"/>
              <a:pathLst>
                <a:path w="126213" h="10519">
                  <a:moveTo>
                    <a:pt x="0" y="0"/>
                  </a:moveTo>
                  <a:lnTo>
                    <a:pt x="22334" y="5584"/>
                  </a:lnTo>
                  <a:lnTo>
                    <a:pt x="33587" y="7229"/>
                  </a:lnTo>
                  <a:lnTo>
                    <a:pt x="45764" y="8325"/>
                  </a:lnTo>
                  <a:lnTo>
                    <a:pt x="58556" y="9056"/>
                  </a:lnTo>
                  <a:lnTo>
                    <a:pt x="85235" y="9869"/>
                  </a:lnTo>
                  <a:lnTo>
                    <a:pt x="126212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200440" y="5744722"/>
              <a:ext cx="93557" cy="197722"/>
            </a:xfrm>
            <a:custGeom>
              <a:avLst/>
              <a:gdLst/>
              <a:ahLst/>
              <a:cxnLst/>
              <a:rect l="0" t="0" r="0" b="0"/>
              <a:pathLst>
                <a:path w="93557" h="197722">
                  <a:moveTo>
                    <a:pt x="8255" y="92545"/>
                  </a:moveTo>
                  <a:lnTo>
                    <a:pt x="25005" y="98128"/>
                  </a:lnTo>
                  <a:lnTo>
                    <a:pt x="32277" y="97436"/>
                  </a:lnTo>
                  <a:lnTo>
                    <a:pt x="39462" y="94637"/>
                  </a:lnTo>
                  <a:lnTo>
                    <a:pt x="46589" y="90434"/>
                  </a:lnTo>
                  <a:lnTo>
                    <a:pt x="53678" y="85295"/>
                  </a:lnTo>
                  <a:lnTo>
                    <a:pt x="60740" y="79531"/>
                  </a:lnTo>
                  <a:lnTo>
                    <a:pt x="67787" y="73351"/>
                  </a:lnTo>
                  <a:lnTo>
                    <a:pt x="74821" y="66894"/>
                  </a:lnTo>
                  <a:lnTo>
                    <a:pt x="88870" y="53487"/>
                  </a:lnTo>
                  <a:lnTo>
                    <a:pt x="92382" y="45471"/>
                  </a:lnTo>
                  <a:lnTo>
                    <a:pt x="93556" y="36621"/>
                  </a:lnTo>
                  <a:lnTo>
                    <a:pt x="93169" y="27215"/>
                  </a:lnTo>
                  <a:lnTo>
                    <a:pt x="89405" y="18607"/>
                  </a:lnTo>
                  <a:lnTo>
                    <a:pt x="83391" y="10532"/>
                  </a:lnTo>
                  <a:lnTo>
                    <a:pt x="75875" y="2811"/>
                  </a:lnTo>
                  <a:lnTo>
                    <a:pt x="68527" y="0"/>
                  </a:lnTo>
                  <a:lnTo>
                    <a:pt x="61291" y="464"/>
                  </a:lnTo>
                  <a:lnTo>
                    <a:pt x="54130" y="3111"/>
                  </a:lnTo>
                  <a:lnTo>
                    <a:pt x="47019" y="7212"/>
                  </a:lnTo>
                  <a:lnTo>
                    <a:pt x="39941" y="12284"/>
                  </a:lnTo>
                  <a:lnTo>
                    <a:pt x="32885" y="18002"/>
                  </a:lnTo>
                  <a:lnTo>
                    <a:pt x="27012" y="26489"/>
                  </a:lnTo>
                  <a:lnTo>
                    <a:pt x="21929" y="36822"/>
                  </a:lnTo>
                  <a:lnTo>
                    <a:pt x="17371" y="48384"/>
                  </a:lnTo>
                  <a:lnTo>
                    <a:pt x="13164" y="60767"/>
                  </a:lnTo>
                  <a:lnTo>
                    <a:pt x="9190" y="73697"/>
                  </a:lnTo>
                  <a:lnTo>
                    <a:pt x="5373" y="86991"/>
                  </a:lnTo>
                  <a:lnTo>
                    <a:pt x="2828" y="101697"/>
                  </a:lnTo>
                  <a:lnTo>
                    <a:pt x="1131" y="117344"/>
                  </a:lnTo>
                  <a:lnTo>
                    <a:pt x="0" y="133619"/>
                  </a:lnTo>
                  <a:lnTo>
                    <a:pt x="414" y="147974"/>
                  </a:lnTo>
                  <a:lnTo>
                    <a:pt x="1859" y="161050"/>
                  </a:lnTo>
                  <a:lnTo>
                    <a:pt x="3991" y="173274"/>
                  </a:lnTo>
                  <a:lnTo>
                    <a:pt x="8918" y="182591"/>
                  </a:lnTo>
                  <a:lnTo>
                    <a:pt x="15709" y="189972"/>
                  </a:lnTo>
                  <a:lnTo>
                    <a:pt x="50326" y="1977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358245" y="5657054"/>
              <a:ext cx="123909" cy="316942"/>
            </a:xfrm>
            <a:custGeom>
              <a:avLst/>
              <a:gdLst/>
              <a:ahLst/>
              <a:cxnLst/>
              <a:rect l="0" t="0" r="0" b="0"/>
              <a:pathLst>
                <a:path w="123909" h="316942">
                  <a:moveTo>
                    <a:pt x="81837" y="106589"/>
                  </a:moveTo>
                  <a:lnTo>
                    <a:pt x="59504" y="112173"/>
                  </a:lnTo>
                  <a:lnTo>
                    <a:pt x="50588" y="118492"/>
                  </a:lnTo>
                  <a:lnTo>
                    <a:pt x="42306" y="127379"/>
                  </a:lnTo>
                  <a:lnTo>
                    <a:pt x="34448" y="137979"/>
                  </a:lnTo>
                  <a:lnTo>
                    <a:pt x="28041" y="150888"/>
                  </a:lnTo>
                  <a:lnTo>
                    <a:pt x="22600" y="165337"/>
                  </a:lnTo>
                  <a:lnTo>
                    <a:pt x="5472" y="219345"/>
                  </a:lnTo>
                  <a:lnTo>
                    <a:pt x="2880" y="233179"/>
                  </a:lnTo>
                  <a:lnTo>
                    <a:pt x="1152" y="248245"/>
                  </a:lnTo>
                  <a:lnTo>
                    <a:pt x="0" y="264132"/>
                  </a:lnTo>
                  <a:lnTo>
                    <a:pt x="1570" y="277061"/>
                  </a:lnTo>
                  <a:lnTo>
                    <a:pt x="4953" y="288017"/>
                  </a:lnTo>
                  <a:lnTo>
                    <a:pt x="9546" y="297659"/>
                  </a:lnTo>
                  <a:lnTo>
                    <a:pt x="16114" y="301749"/>
                  </a:lnTo>
                  <a:lnTo>
                    <a:pt x="23998" y="302139"/>
                  </a:lnTo>
                  <a:lnTo>
                    <a:pt x="32760" y="300061"/>
                  </a:lnTo>
                  <a:lnTo>
                    <a:pt x="40939" y="294002"/>
                  </a:lnTo>
                  <a:lnTo>
                    <a:pt x="48729" y="285287"/>
                  </a:lnTo>
                  <a:lnTo>
                    <a:pt x="56259" y="274804"/>
                  </a:lnTo>
                  <a:lnTo>
                    <a:pt x="62448" y="264308"/>
                  </a:lnTo>
                  <a:lnTo>
                    <a:pt x="67742" y="253806"/>
                  </a:lnTo>
                  <a:lnTo>
                    <a:pt x="72441" y="243299"/>
                  </a:lnTo>
                  <a:lnTo>
                    <a:pt x="76742" y="231619"/>
                  </a:lnTo>
                  <a:lnTo>
                    <a:pt x="80778" y="219158"/>
                  </a:lnTo>
                  <a:lnTo>
                    <a:pt x="88378" y="194016"/>
                  </a:lnTo>
                  <a:lnTo>
                    <a:pt x="95651" y="171155"/>
                  </a:lnTo>
                  <a:lnTo>
                    <a:pt x="98058" y="158982"/>
                  </a:lnTo>
                  <a:lnTo>
                    <a:pt x="99663" y="146192"/>
                  </a:lnTo>
                  <a:lnTo>
                    <a:pt x="100733" y="132991"/>
                  </a:lnTo>
                  <a:lnTo>
                    <a:pt x="102615" y="119516"/>
                  </a:lnTo>
                  <a:lnTo>
                    <a:pt x="105038" y="105858"/>
                  </a:lnTo>
                  <a:lnTo>
                    <a:pt x="107822" y="92079"/>
                  </a:lnTo>
                  <a:lnTo>
                    <a:pt x="114032" y="64303"/>
                  </a:lnTo>
                  <a:lnTo>
                    <a:pt x="117324" y="50351"/>
                  </a:lnTo>
                  <a:lnTo>
                    <a:pt x="119518" y="35207"/>
                  </a:lnTo>
                  <a:lnTo>
                    <a:pt x="120982" y="19268"/>
                  </a:lnTo>
                  <a:lnTo>
                    <a:pt x="121957" y="2799"/>
                  </a:lnTo>
                  <a:lnTo>
                    <a:pt x="122607" y="0"/>
                  </a:lnTo>
                  <a:lnTo>
                    <a:pt x="123041" y="6314"/>
                  </a:lnTo>
                  <a:lnTo>
                    <a:pt x="123330" y="18704"/>
                  </a:lnTo>
                  <a:lnTo>
                    <a:pt x="122354" y="31639"/>
                  </a:lnTo>
                  <a:lnTo>
                    <a:pt x="120535" y="44936"/>
                  </a:lnTo>
                  <a:lnTo>
                    <a:pt x="118153" y="58475"/>
                  </a:lnTo>
                  <a:lnTo>
                    <a:pt x="116565" y="73345"/>
                  </a:lnTo>
                  <a:lnTo>
                    <a:pt x="115507" y="89101"/>
                  </a:lnTo>
                  <a:lnTo>
                    <a:pt x="114801" y="105448"/>
                  </a:lnTo>
                  <a:lnTo>
                    <a:pt x="113162" y="122189"/>
                  </a:lnTo>
                  <a:lnTo>
                    <a:pt x="110901" y="139193"/>
                  </a:lnTo>
                  <a:lnTo>
                    <a:pt x="108225" y="156372"/>
                  </a:lnTo>
                  <a:lnTo>
                    <a:pt x="106441" y="172499"/>
                  </a:lnTo>
                  <a:lnTo>
                    <a:pt x="105251" y="187926"/>
                  </a:lnTo>
                  <a:lnTo>
                    <a:pt x="104458" y="202884"/>
                  </a:lnTo>
                  <a:lnTo>
                    <a:pt x="103577" y="231970"/>
                  </a:lnTo>
                  <a:lnTo>
                    <a:pt x="103342" y="246270"/>
                  </a:lnTo>
                  <a:lnTo>
                    <a:pt x="104354" y="260478"/>
                  </a:lnTo>
                  <a:lnTo>
                    <a:pt x="106198" y="274625"/>
                  </a:lnTo>
                  <a:lnTo>
                    <a:pt x="123908" y="3169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650434" y="5700538"/>
              <a:ext cx="126213" cy="192300"/>
            </a:xfrm>
            <a:custGeom>
              <a:avLst/>
              <a:gdLst/>
              <a:ahLst/>
              <a:cxnLst/>
              <a:rect l="0" t="0" r="0" b="0"/>
              <a:pathLst>
                <a:path w="126213" h="192300">
                  <a:moveTo>
                    <a:pt x="126212" y="0"/>
                  </a:moveTo>
                  <a:lnTo>
                    <a:pt x="103878" y="5583"/>
                  </a:lnTo>
                  <a:lnTo>
                    <a:pt x="94962" y="9565"/>
                  </a:lnTo>
                  <a:lnTo>
                    <a:pt x="86680" y="14557"/>
                  </a:lnTo>
                  <a:lnTo>
                    <a:pt x="78822" y="20222"/>
                  </a:lnTo>
                  <a:lnTo>
                    <a:pt x="51012" y="39362"/>
                  </a:lnTo>
                  <a:lnTo>
                    <a:pt x="46863" y="46108"/>
                  </a:lnTo>
                  <a:lnTo>
                    <a:pt x="46434" y="52942"/>
                  </a:lnTo>
                  <a:lnTo>
                    <a:pt x="48486" y="59836"/>
                  </a:lnTo>
                  <a:lnTo>
                    <a:pt x="53359" y="65600"/>
                  </a:lnTo>
                  <a:lnTo>
                    <a:pt x="60114" y="70612"/>
                  </a:lnTo>
                  <a:lnTo>
                    <a:pt x="68123" y="75121"/>
                  </a:lnTo>
                  <a:lnTo>
                    <a:pt x="75800" y="80465"/>
                  </a:lnTo>
                  <a:lnTo>
                    <a:pt x="83255" y="86365"/>
                  </a:lnTo>
                  <a:lnTo>
                    <a:pt x="90562" y="92635"/>
                  </a:lnTo>
                  <a:lnTo>
                    <a:pt x="97771" y="99152"/>
                  </a:lnTo>
                  <a:lnTo>
                    <a:pt x="112013" y="112627"/>
                  </a:lnTo>
                  <a:lnTo>
                    <a:pt x="115577" y="121830"/>
                  </a:lnTo>
                  <a:lnTo>
                    <a:pt x="116785" y="132639"/>
                  </a:lnTo>
                  <a:lnTo>
                    <a:pt x="116421" y="144520"/>
                  </a:lnTo>
                  <a:lnTo>
                    <a:pt x="113842" y="154778"/>
                  </a:lnTo>
                  <a:lnTo>
                    <a:pt x="109784" y="163954"/>
                  </a:lnTo>
                  <a:lnTo>
                    <a:pt x="104742" y="172408"/>
                  </a:lnTo>
                  <a:lnTo>
                    <a:pt x="97875" y="179213"/>
                  </a:lnTo>
                  <a:lnTo>
                    <a:pt x="89791" y="184918"/>
                  </a:lnTo>
                  <a:lnTo>
                    <a:pt x="80896" y="189890"/>
                  </a:lnTo>
                  <a:lnTo>
                    <a:pt x="71460" y="192036"/>
                  </a:lnTo>
                  <a:lnTo>
                    <a:pt x="61664" y="192299"/>
                  </a:lnTo>
                  <a:lnTo>
                    <a:pt x="51627" y="191305"/>
                  </a:lnTo>
                  <a:lnTo>
                    <a:pt x="41430" y="188305"/>
                  </a:lnTo>
                  <a:lnTo>
                    <a:pt x="31126" y="183968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815499" y="5729075"/>
              <a:ext cx="97876" cy="150263"/>
            </a:xfrm>
            <a:custGeom>
              <a:avLst/>
              <a:gdLst/>
              <a:ahLst/>
              <a:cxnLst/>
              <a:rect l="0" t="0" r="0" b="0"/>
              <a:pathLst>
                <a:path w="97876" h="150263">
                  <a:moveTo>
                    <a:pt x="76840" y="13533"/>
                  </a:moveTo>
                  <a:lnTo>
                    <a:pt x="65673" y="2367"/>
                  </a:lnTo>
                  <a:lnTo>
                    <a:pt x="58878" y="246"/>
                  </a:lnTo>
                  <a:lnTo>
                    <a:pt x="50842" y="0"/>
                  </a:lnTo>
                  <a:lnTo>
                    <a:pt x="41979" y="1005"/>
                  </a:lnTo>
                  <a:lnTo>
                    <a:pt x="33733" y="6350"/>
                  </a:lnTo>
                  <a:lnTo>
                    <a:pt x="25898" y="14588"/>
                  </a:lnTo>
                  <a:lnTo>
                    <a:pt x="18338" y="24754"/>
                  </a:lnTo>
                  <a:lnTo>
                    <a:pt x="12129" y="38543"/>
                  </a:lnTo>
                  <a:lnTo>
                    <a:pt x="6821" y="54747"/>
                  </a:lnTo>
                  <a:lnTo>
                    <a:pt x="2114" y="72562"/>
                  </a:lnTo>
                  <a:lnTo>
                    <a:pt x="144" y="89113"/>
                  </a:lnTo>
                  <a:lnTo>
                    <a:pt x="0" y="104822"/>
                  </a:lnTo>
                  <a:lnTo>
                    <a:pt x="1072" y="119969"/>
                  </a:lnTo>
                  <a:lnTo>
                    <a:pt x="6462" y="127729"/>
                  </a:lnTo>
                  <a:lnTo>
                    <a:pt x="14729" y="130565"/>
                  </a:lnTo>
                  <a:lnTo>
                    <a:pt x="24915" y="130119"/>
                  </a:lnTo>
                  <a:lnTo>
                    <a:pt x="32875" y="123978"/>
                  </a:lnTo>
                  <a:lnTo>
                    <a:pt x="39349" y="114041"/>
                  </a:lnTo>
                  <a:lnTo>
                    <a:pt x="44834" y="101574"/>
                  </a:lnTo>
                  <a:lnTo>
                    <a:pt x="49660" y="89756"/>
                  </a:lnTo>
                  <a:lnTo>
                    <a:pt x="54046" y="78372"/>
                  </a:lnTo>
                  <a:lnTo>
                    <a:pt x="58138" y="67277"/>
                  </a:lnTo>
                  <a:lnTo>
                    <a:pt x="62035" y="54037"/>
                  </a:lnTo>
                  <a:lnTo>
                    <a:pt x="65801" y="39367"/>
                  </a:lnTo>
                  <a:lnTo>
                    <a:pt x="69481" y="23744"/>
                  </a:lnTo>
                  <a:lnTo>
                    <a:pt x="71934" y="19172"/>
                  </a:lnTo>
                  <a:lnTo>
                    <a:pt x="73569" y="21967"/>
                  </a:lnTo>
                  <a:lnTo>
                    <a:pt x="74660" y="29673"/>
                  </a:lnTo>
                  <a:lnTo>
                    <a:pt x="76555" y="39485"/>
                  </a:lnTo>
                  <a:lnTo>
                    <a:pt x="81778" y="62853"/>
                  </a:lnTo>
                  <a:lnTo>
                    <a:pt x="87994" y="88821"/>
                  </a:lnTo>
                  <a:lnTo>
                    <a:pt x="97875" y="15026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2955445" y="5694233"/>
              <a:ext cx="136730" cy="205389"/>
            </a:xfrm>
            <a:custGeom>
              <a:avLst/>
              <a:gdLst/>
              <a:ahLst/>
              <a:cxnLst/>
              <a:rect l="0" t="0" r="0" b="0"/>
              <a:pathLst>
                <a:path w="136730" h="205389">
                  <a:moveTo>
                    <a:pt x="0" y="6305"/>
                  </a:moveTo>
                  <a:lnTo>
                    <a:pt x="5583" y="28639"/>
                  </a:lnTo>
                  <a:lnTo>
                    <a:pt x="7228" y="41061"/>
                  </a:lnTo>
                  <a:lnTo>
                    <a:pt x="8324" y="55185"/>
                  </a:lnTo>
                  <a:lnTo>
                    <a:pt x="9055" y="70444"/>
                  </a:lnTo>
                  <a:lnTo>
                    <a:pt x="10711" y="84123"/>
                  </a:lnTo>
                  <a:lnTo>
                    <a:pt x="12984" y="96748"/>
                  </a:lnTo>
                  <a:lnTo>
                    <a:pt x="15668" y="108671"/>
                  </a:lnTo>
                  <a:lnTo>
                    <a:pt x="17457" y="123631"/>
                  </a:lnTo>
                  <a:lnTo>
                    <a:pt x="18650" y="140617"/>
                  </a:lnTo>
                  <a:lnTo>
                    <a:pt x="19445" y="158951"/>
                  </a:lnTo>
                  <a:lnTo>
                    <a:pt x="21143" y="174681"/>
                  </a:lnTo>
                  <a:lnTo>
                    <a:pt x="23445" y="188673"/>
                  </a:lnTo>
                  <a:lnTo>
                    <a:pt x="26147" y="201507"/>
                  </a:lnTo>
                  <a:lnTo>
                    <a:pt x="26780" y="205388"/>
                  </a:lnTo>
                  <a:lnTo>
                    <a:pt x="26034" y="203301"/>
                  </a:lnTo>
                  <a:lnTo>
                    <a:pt x="24368" y="197236"/>
                  </a:lnTo>
                  <a:lnTo>
                    <a:pt x="23257" y="186180"/>
                  </a:lnTo>
                  <a:lnTo>
                    <a:pt x="22516" y="171798"/>
                  </a:lnTo>
                  <a:lnTo>
                    <a:pt x="22022" y="155198"/>
                  </a:lnTo>
                  <a:lnTo>
                    <a:pt x="20525" y="140626"/>
                  </a:lnTo>
                  <a:lnTo>
                    <a:pt x="18357" y="127405"/>
                  </a:lnTo>
                  <a:lnTo>
                    <a:pt x="15744" y="115086"/>
                  </a:lnTo>
                  <a:lnTo>
                    <a:pt x="15170" y="103366"/>
                  </a:lnTo>
                  <a:lnTo>
                    <a:pt x="15957" y="92047"/>
                  </a:lnTo>
                  <a:lnTo>
                    <a:pt x="17649" y="80996"/>
                  </a:lnTo>
                  <a:lnTo>
                    <a:pt x="18778" y="67785"/>
                  </a:lnTo>
                  <a:lnTo>
                    <a:pt x="19530" y="53135"/>
                  </a:lnTo>
                  <a:lnTo>
                    <a:pt x="20032" y="37525"/>
                  </a:lnTo>
                  <a:lnTo>
                    <a:pt x="22703" y="24781"/>
                  </a:lnTo>
                  <a:lnTo>
                    <a:pt x="26822" y="13948"/>
                  </a:lnTo>
                  <a:lnTo>
                    <a:pt x="31905" y="4389"/>
                  </a:lnTo>
                  <a:lnTo>
                    <a:pt x="37630" y="353"/>
                  </a:lnTo>
                  <a:lnTo>
                    <a:pt x="43785" y="0"/>
                  </a:lnTo>
                  <a:lnTo>
                    <a:pt x="50225" y="2101"/>
                  </a:lnTo>
                  <a:lnTo>
                    <a:pt x="55687" y="9346"/>
                  </a:lnTo>
                  <a:lnTo>
                    <a:pt x="60497" y="20018"/>
                  </a:lnTo>
                  <a:lnTo>
                    <a:pt x="64872" y="32976"/>
                  </a:lnTo>
                  <a:lnTo>
                    <a:pt x="67789" y="48627"/>
                  </a:lnTo>
                  <a:lnTo>
                    <a:pt x="69734" y="66072"/>
                  </a:lnTo>
                  <a:lnTo>
                    <a:pt x="71030" y="84715"/>
                  </a:lnTo>
                  <a:lnTo>
                    <a:pt x="71895" y="102986"/>
                  </a:lnTo>
                  <a:lnTo>
                    <a:pt x="72855" y="138868"/>
                  </a:lnTo>
                  <a:lnTo>
                    <a:pt x="74279" y="147268"/>
                  </a:lnTo>
                  <a:lnTo>
                    <a:pt x="76398" y="149363"/>
                  </a:lnTo>
                  <a:lnTo>
                    <a:pt x="78979" y="147253"/>
                  </a:lnTo>
                  <a:lnTo>
                    <a:pt x="80699" y="138835"/>
                  </a:lnTo>
                  <a:lnTo>
                    <a:pt x="81846" y="126211"/>
                  </a:lnTo>
                  <a:lnTo>
                    <a:pt x="82611" y="110783"/>
                  </a:lnTo>
                  <a:lnTo>
                    <a:pt x="84290" y="96992"/>
                  </a:lnTo>
                  <a:lnTo>
                    <a:pt x="86577" y="84293"/>
                  </a:lnTo>
                  <a:lnTo>
                    <a:pt x="89271" y="72320"/>
                  </a:lnTo>
                  <a:lnTo>
                    <a:pt x="92235" y="60833"/>
                  </a:lnTo>
                  <a:lnTo>
                    <a:pt x="95380" y="49669"/>
                  </a:lnTo>
                  <a:lnTo>
                    <a:pt x="98645" y="38720"/>
                  </a:lnTo>
                  <a:lnTo>
                    <a:pt x="103159" y="34926"/>
                  </a:lnTo>
                  <a:lnTo>
                    <a:pt x="108506" y="35904"/>
                  </a:lnTo>
                  <a:lnTo>
                    <a:pt x="114408" y="40061"/>
                  </a:lnTo>
                  <a:lnTo>
                    <a:pt x="119511" y="49844"/>
                  </a:lnTo>
                  <a:lnTo>
                    <a:pt x="124081" y="63378"/>
                  </a:lnTo>
                  <a:lnTo>
                    <a:pt x="128297" y="79412"/>
                  </a:lnTo>
                  <a:lnTo>
                    <a:pt x="131108" y="97113"/>
                  </a:lnTo>
                  <a:lnTo>
                    <a:pt x="132981" y="115926"/>
                  </a:lnTo>
                  <a:lnTo>
                    <a:pt x="136729" y="1956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125377" y="5700503"/>
              <a:ext cx="109861" cy="282213"/>
            </a:xfrm>
            <a:custGeom>
              <a:avLst/>
              <a:gdLst/>
              <a:ahLst/>
              <a:cxnLst/>
              <a:rect l="0" t="0" r="0" b="0"/>
              <a:pathLst>
                <a:path w="109861" h="282213">
                  <a:moveTo>
                    <a:pt x="40420" y="10553"/>
                  </a:moveTo>
                  <a:lnTo>
                    <a:pt x="34836" y="44053"/>
                  </a:lnTo>
                  <a:lnTo>
                    <a:pt x="34360" y="57427"/>
                  </a:lnTo>
                  <a:lnTo>
                    <a:pt x="35211" y="69849"/>
                  </a:lnTo>
                  <a:lnTo>
                    <a:pt x="36947" y="81636"/>
                  </a:lnTo>
                  <a:lnTo>
                    <a:pt x="38105" y="94169"/>
                  </a:lnTo>
                  <a:lnTo>
                    <a:pt x="38877" y="107199"/>
                  </a:lnTo>
                  <a:lnTo>
                    <a:pt x="39391" y="120559"/>
                  </a:lnTo>
                  <a:lnTo>
                    <a:pt x="40902" y="136479"/>
                  </a:lnTo>
                  <a:lnTo>
                    <a:pt x="43079" y="154103"/>
                  </a:lnTo>
                  <a:lnTo>
                    <a:pt x="45699" y="172864"/>
                  </a:lnTo>
                  <a:lnTo>
                    <a:pt x="47445" y="191215"/>
                  </a:lnTo>
                  <a:lnTo>
                    <a:pt x="48609" y="209292"/>
                  </a:lnTo>
                  <a:lnTo>
                    <a:pt x="49903" y="243790"/>
                  </a:lnTo>
                  <a:lnTo>
                    <a:pt x="50477" y="274705"/>
                  </a:lnTo>
                  <a:lnTo>
                    <a:pt x="48294" y="281312"/>
                  </a:lnTo>
                  <a:lnTo>
                    <a:pt x="44500" y="282212"/>
                  </a:lnTo>
                  <a:lnTo>
                    <a:pt x="39634" y="279305"/>
                  </a:lnTo>
                  <a:lnTo>
                    <a:pt x="35222" y="270356"/>
                  </a:lnTo>
                  <a:lnTo>
                    <a:pt x="31111" y="257378"/>
                  </a:lnTo>
                  <a:lnTo>
                    <a:pt x="16118" y="197335"/>
                  </a:lnTo>
                  <a:lnTo>
                    <a:pt x="13701" y="182988"/>
                  </a:lnTo>
                  <a:lnTo>
                    <a:pt x="12090" y="168749"/>
                  </a:lnTo>
                  <a:lnTo>
                    <a:pt x="11015" y="154581"/>
                  </a:lnTo>
                  <a:lnTo>
                    <a:pt x="9131" y="140462"/>
                  </a:lnTo>
                  <a:lnTo>
                    <a:pt x="6706" y="126374"/>
                  </a:lnTo>
                  <a:lnTo>
                    <a:pt x="3920" y="112308"/>
                  </a:lnTo>
                  <a:lnTo>
                    <a:pt x="2063" y="97087"/>
                  </a:lnTo>
                  <a:lnTo>
                    <a:pt x="825" y="81097"/>
                  </a:lnTo>
                  <a:lnTo>
                    <a:pt x="0" y="64594"/>
                  </a:lnTo>
                  <a:lnTo>
                    <a:pt x="1787" y="50086"/>
                  </a:lnTo>
                  <a:lnTo>
                    <a:pt x="5316" y="36908"/>
                  </a:lnTo>
                  <a:lnTo>
                    <a:pt x="10005" y="24617"/>
                  </a:lnTo>
                  <a:lnTo>
                    <a:pt x="16637" y="15255"/>
                  </a:lnTo>
                  <a:lnTo>
                    <a:pt x="24565" y="7844"/>
                  </a:lnTo>
                  <a:lnTo>
                    <a:pt x="33356" y="1735"/>
                  </a:lnTo>
                  <a:lnTo>
                    <a:pt x="41554" y="0"/>
                  </a:lnTo>
                  <a:lnTo>
                    <a:pt x="49356" y="1180"/>
                  </a:lnTo>
                  <a:lnTo>
                    <a:pt x="56895" y="4304"/>
                  </a:lnTo>
                  <a:lnTo>
                    <a:pt x="64258" y="9893"/>
                  </a:lnTo>
                  <a:lnTo>
                    <a:pt x="71504" y="17124"/>
                  </a:lnTo>
                  <a:lnTo>
                    <a:pt x="78672" y="25451"/>
                  </a:lnTo>
                  <a:lnTo>
                    <a:pt x="85788" y="35677"/>
                  </a:lnTo>
                  <a:lnTo>
                    <a:pt x="92869" y="47169"/>
                  </a:lnTo>
                  <a:lnTo>
                    <a:pt x="99927" y="59504"/>
                  </a:lnTo>
                  <a:lnTo>
                    <a:pt x="104632" y="72403"/>
                  </a:lnTo>
                  <a:lnTo>
                    <a:pt x="107769" y="85676"/>
                  </a:lnTo>
                  <a:lnTo>
                    <a:pt x="109860" y="99200"/>
                  </a:lnTo>
                  <a:lnTo>
                    <a:pt x="108917" y="110553"/>
                  </a:lnTo>
                  <a:lnTo>
                    <a:pt x="105951" y="120458"/>
                  </a:lnTo>
                  <a:lnTo>
                    <a:pt x="101637" y="129399"/>
                  </a:lnTo>
                  <a:lnTo>
                    <a:pt x="95254" y="136529"/>
                  </a:lnTo>
                  <a:lnTo>
                    <a:pt x="87494" y="142450"/>
                  </a:lnTo>
                  <a:lnTo>
                    <a:pt x="78814" y="147566"/>
                  </a:lnTo>
                  <a:lnTo>
                    <a:pt x="70691" y="148640"/>
                  </a:lnTo>
                  <a:lnTo>
                    <a:pt x="62937" y="147018"/>
                  </a:lnTo>
                  <a:lnTo>
                    <a:pt x="29902" y="126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281490" y="5595362"/>
              <a:ext cx="31554" cy="294494"/>
            </a:xfrm>
            <a:custGeom>
              <a:avLst/>
              <a:gdLst/>
              <a:ahLst/>
              <a:cxnLst/>
              <a:rect l="0" t="0" r="0" b="0"/>
              <a:pathLst>
                <a:path w="31554" h="294494">
                  <a:moveTo>
                    <a:pt x="0" y="0"/>
                  </a:moveTo>
                  <a:lnTo>
                    <a:pt x="0" y="22333"/>
                  </a:lnTo>
                  <a:lnTo>
                    <a:pt x="1169" y="32418"/>
                  </a:lnTo>
                  <a:lnTo>
                    <a:pt x="3117" y="42648"/>
                  </a:lnTo>
                  <a:lnTo>
                    <a:pt x="5584" y="52973"/>
                  </a:lnTo>
                  <a:lnTo>
                    <a:pt x="8397" y="68037"/>
                  </a:lnTo>
                  <a:lnTo>
                    <a:pt x="14639" y="106589"/>
                  </a:lnTo>
                  <a:lnTo>
                    <a:pt x="16771" y="124815"/>
                  </a:lnTo>
                  <a:lnTo>
                    <a:pt x="18193" y="141641"/>
                  </a:lnTo>
                  <a:lnTo>
                    <a:pt x="19140" y="157533"/>
                  </a:lnTo>
                  <a:lnTo>
                    <a:pt x="20193" y="187656"/>
                  </a:lnTo>
                  <a:lnTo>
                    <a:pt x="20786" y="230895"/>
                  </a:lnTo>
                  <a:lnTo>
                    <a:pt x="31553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318166" y="5694264"/>
              <a:ext cx="89537" cy="206109"/>
            </a:xfrm>
            <a:custGeom>
              <a:avLst/>
              <a:gdLst/>
              <a:ahLst/>
              <a:cxnLst/>
              <a:rect l="0" t="0" r="0" b="0"/>
              <a:pathLst>
                <a:path w="89537" h="206109">
                  <a:moveTo>
                    <a:pt x="26430" y="48344"/>
                  </a:moveTo>
                  <a:lnTo>
                    <a:pt x="48763" y="48344"/>
                  </a:lnTo>
                  <a:lnTo>
                    <a:pt x="56511" y="44838"/>
                  </a:lnTo>
                  <a:lnTo>
                    <a:pt x="62845" y="38995"/>
                  </a:lnTo>
                  <a:lnTo>
                    <a:pt x="68236" y="31594"/>
                  </a:lnTo>
                  <a:lnTo>
                    <a:pt x="69493" y="23154"/>
                  </a:lnTo>
                  <a:lnTo>
                    <a:pt x="67993" y="14021"/>
                  </a:lnTo>
                  <a:lnTo>
                    <a:pt x="64656" y="4427"/>
                  </a:lnTo>
                  <a:lnTo>
                    <a:pt x="57757" y="369"/>
                  </a:lnTo>
                  <a:lnTo>
                    <a:pt x="48483" y="0"/>
                  </a:lnTo>
                  <a:lnTo>
                    <a:pt x="37626" y="2091"/>
                  </a:lnTo>
                  <a:lnTo>
                    <a:pt x="29219" y="10497"/>
                  </a:lnTo>
                  <a:lnTo>
                    <a:pt x="22447" y="23113"/>
                  </a:lnTo>
                  <a:lnTo>
                    <a:pt x="16762" y="38535"/>
                  </a:lnTo>
                  <a:lnTo>
                    <a:pt x="12973" y="53491"/>
                  </a:lnTo>
                  <a:lnTo>
                    <a:pt x="10447" y="68136"/>
                  </a:lnTo>
                  <a:lnTo>
                    <a:pt x="8763" y="82574"/>
                  </a:lnTo>
                  <a:lnTo>
                    <a:pt x="6471" y="95705"/>
                  </a:lnTo>
                  <a:lnTo>
                    <a:pt x="3775" y="107965"/>
                  </a:lnTo>
                  <a:lnTo>
                    <a:pt x="809" y="119645"/>
                  </a:lnTo>
                  <a:lnTo>
                    <a:pt x="0" y="130937"/>
                  </a:lnTo>
                  <a:lnTo>
                    <a:pt x="630" y="141970"/>
                  </a:lnTo>
                  <a:lnTo>
                    <a:pt x="2218" y="152832"/>
                  </a:lnTo>
                  <a:lnTo>
                    <a:pt x="5614" y="162411"/>
                  </a:lnTo>
                  <a:lnTo>
                    <a:pt x="10215" y="171133"/>
                  </a:lnTo>
                  <a:lnTo>
                    <a:pt x="15620" y="179286"/>
                  </a:lnTo>
                  <a:lnTo>
                    <a:pt x="22729" y="185889"/>
                  </a:lnTo>
                  <a:lnTo>
                    <a:pt x="30974" y="191461"/>
                  </a:lnTo>
                  <a:lnTo>
                    <a:pt x="89536" y="20610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41739" y="6005548"/>
              <a:ext cx="2902858" cy="84138"/>
            </a:xfrm>
            <a:custGeom>
              <a:avLst/>
              <a:gdLst/>
              <a:ahLst/>
              <a:cxnLst/>
              <a:rect l="0" t="0" r="0" b="0"/>
              <a:pathLst>
                <a:path w="2902858" h="84138">
                  <a:moveTo>
                    <a:pt x="2902857" y="52588"/>
                  </a:moveTo>
                  <a:lnTo>
                    <a:pt x="2874940" y="58172"/>
                  </a:lnTo>
                  <a:lnTo>
                    <a:pt x="2848768" y="64029"/>
                  </a:lnTo>
                  <a:lnTo>
                    <a:pt x="2835245" y="67227"/>
                  </a:lnTo>
                  <a:lnTo>
                    <a:pt x="2820386" y="69359"/>
                  </a:lnTo>
                  <a:lnTo>
                    <a:pt x="2788295" y="71728"/>
                  </a:lnTo>
                  <a:lnTo>
                    <a:pt x="2771557" y="73529"/>
                  </a:lnTo>
                  <a:lnTo>
                    <a:pt x="2754555" y="75897"/>
                  </a:lnTo>
                  <a:lnTo>
                    <a:pt x="2737378" y="78645"/>
                  </a:lnTo>
                  <a:lnTo>
                    <a:pt x="2718914" y="80477"/>
                  </a:lnTo>
                  <a:lnTo>
                    <a:pt x="2659428" y="83055"/>
                  </a:lnTo>
                  <a:lnTo>
                    <a:pt x="2566742" y="83998"/>
                  </a:lnTo>
                  <a:lnTo>
                    <a:pt x="2436680" y="84137"/>
                  </a:lnTo>
                  <a:lnTo>
                    <a:pt x="2423790" y="82970"/>
                  </a:lnTo>
                  <a:lnTo>
                    <a:pt x="2411692" y="81023"/>
                  </a:lnTo>
                  <a:lnTo>
                    <a:pt x="2400120" y="78556"/>
                  </a:lnTo>
                  <a:lnTo>
                    <a:pt x="2386562" y="76912"/>
                  </a:lnTo>
                  <a:lnTo>
                    <a:pt x="2340733" y="74598"/>
                  </a:lnTo>
                  <a:lnTo>
                    <a:pt x="2297030" y="72744"/>
                  </a:lnTo>
                  <a:lnTo>
                    <a:pt x="2282777" y="70699"/>
                  </a:lnTo>
                  <a:lnTo>
                    <a:pt x="2268601" y="68168"/>
                  </a:lnTo>
                  <a:lnTo>
                    <a:pt x="2253307" y="66481"/>
                  </a:lnTo>
                  <a:lnTo>
                    <a:pt x="2203865" y="64105"/>
                  </a:lnTo>
                  <a:lnTo>
                    <a:pt x="2122952" y="63238"/>
                  </a:lnTo>
                  <a:lnTo>
                    <a:pt x="2107125" y="62025"/>
                  </a:lnTo>
                  <a:lnTo>
                    <a:pt x="2090731" y="60048"/>
                  </a:lnTo>
                  <a:lnTo>
                    <a:pt x="2073959" y="57561"/>
                  </a:lnTo>
                  <a:lnTo>
                    <a:pt x="2056934" y="55904"/>
                  </a:lnTo>
                  <a:lnTo>
                    <a:pt x="2003888" y="53571"/>
                  </a:lnTo>
                  <a:lnTo>
                    <a:pt x="1945450" y="51711"/>
                  </a:lnTo>
                  <a:lnTo>
                    <a:pt x="1926854" y="49666"/>
                  </a:lnTo>
                  <a:lnTo>
                    <a:pt x="1908613" y="47134"/>
                  </a:lnTo>
                  <a:lnTo>
                    <a:pt x="1872765" y="41205"/>
                  </a:lnTo>
                  <a:lnTo>
                    <a:pt x="1855024" y="37988"/>
                  </a:lnTo>
                  <a:lnTo>
                    <a:pt x="1837355" y="35843"/>
                  </a:lnTo>
                  <a:lnTo>
                    <a:pt x="1802140" y="33460"/>
                  </a:lnTo>
                  <a:lnTo>
                    <a:pt x="1784569" y="31656"/>
                  </a:lnTo>
                  <a:lnTo>
                    <a:pt x="1767012" y="29285"/>
                  </a:lnTo>
                  <a:lnTo>
                    <a:pt x="1749464" y="26535"/>
                  </a:lnTo>
                  <a:lnTo>
                    <a:pt x="1731922" y="24702"/>
                  </a:lnTo>
                  <a:lnTo>
                    <a:pt x="1678148" y="22122"/>
                  </a:lnTo>
                  <a:lnTo>
                    <a:pt x="1619496" y="20189"/>
                  </a:lnTo>
                  <a:lnTo>
                    <a:pt x="1600869" y="18133"/>
                  </a:lnTo>
                  <a:lnTo>
                    <a:pt x="1582608" y="15595"/>
                  </a:lnTo>
                  <a:lnTo>
                    <a:pt x="1564591" y="13902"/>
                  </a:lnTo>
                  <a:lnTo>
                    <a:pt x="1510148" y="11521"/>
                  </a:lnTo>
                  <a:lnTo>
                    <a:pt x="1451297" y="9646"/>
                  </a:lnTo>
                  <a:lnTo>
                    <a:pt x="1432643" y="7600"/>
                  </a:lnTo>
                  <a:lnTo>
                    <a:pt x="1414364" y="5067"/>
                  </a:lnTo>
                  <a:lnTo>
                    <a:pt x="1396334" y="3378"/>
                  </a:lnTo>
                  <a:lnTo>
                    <a:pt x="1343043" y="1001"/>
                  </a:lnTo>
                  <a:lnTo>
                    <a:pt x="1269571" y="198"/>
                  </a:lnTo>
                  <a:lnTo>
                    <a:pt x="1139843" y="12"/>
                  </a:lnTo>
                  <a:lnTo>
                    <a:pt x="1122168" y="1177"/>
                  </a:lnTo>
                  <a:lnTo>
                    <a:pt x="1104542" y="3122"/>
                  </a:lnTo>
                  <a:lnTo>
                    <a:pt x="1086948" y="5587"/>
                  </a:lnTo>
                  <a:lnTo>
                    <a:pt x="1069375" y="7231"/>
                  </a:lnTo>
                  <a:lnTo>
                    <a:pt x="1016726" y="9544"/>
                  </a:lnTo>
                  <a:lnTo>
                    <a:pt x="929058" y="10390"/>
                  </a:lnTo>
                  <a:lnTo>
                    <a:pt x="632971" y="10518"/>
                  </a:lnTo>
                  <a:lnTo>
                    <a:pt x="615972" y="11687"/>
                  </a:lnTo>
                  <a:lnTo>
                    <a:pt x="598796" y="13634"/>
                  </a:lnTo>
                  <a:lnTo>
                    <a:pt x="581502" y="16101"/>
                  </a:lnTo>
                  <a:lnTo>
                    <a:pt x="564130" y="17746"/>
                  </a:lnTo>
                  <a:lnTo>
                    <a:pt x="512932" y="20061"/>
                  </a:lnTo>
                  <a:lnTo>
                    <a:pt x="438836" y="20907"/>
                  </a:lnTo>
                  <a:lnTo>
                    <a:pt x="222038" y="21035"/>
                  </a:lnTo>
                  <a:lnTo>
                    <a:pt x="204119" y="19866"/>
                  </a:lnTo>
                  <a:lnTo>
                    <a:pt x="188667" y="17918"/>
                  </a:lnTo>
                  <a:lnTo>
                    <a:pt x="174860" y="15451"/>
                  </a:lnTo>
                  <a:lnTo>
                    <a:pt x="159812" y="13807"/>
                  </a:lnTo>
                  <a:lnTo>
                    <a:pt x="110717" y="11492"/>
                  </a:lnTo>
                  <a:lnTo>
                    <a:pt x="60332" y="9638"/>
                  </a:lnTo>
                  <a:lnTo>
                    <a:pt x="44896" y="7594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544430" y="5753126"/>
              <a:ext cx="10519" cy="10518"/>
            </a:xfrm>
            <a:custGeom>
              <a:avLst/>
              <a:gdLst/>
              <a:ahLst/>
              <a:cxnLst/>
              <a:rect l="0" t="0" r="0" b="0"/>
              <a:pathLst>
                <a:path w="10519" h="10518">
                  <a:moveTo>
                    <a:pt x="10518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586501" y="59108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7387" y="1156935"/>
            <a:ext cx="272067" cy="288525"/>
            <a:chOff x="27387" y="1156935"/>
            <a:chExt cx="272067" cy="288525"/>
          </a:xfrm>
        </p:grpSpPr>
        <p:sp>
          <p:nvSpPr>
            <p:cNvPr id="143" name="Freeform 142"/>
            <p:cNvSpPr/>
            <p:nvPr/>
          </p:nvSpPr>
          <p:spPr>
            <a:xfrm>
              <a:off x="139652" y="1230558"/>
              <a:ext cx="28630" cy="136730"/>
            </a:xfrm>
            <a:custGeom>
              <a:avLst/>
              <a:gdLst/>
              <a:ahLst/>
              <a:cxnLst/>
              <a:rect l="0" t="0" r="0" b="0"/>
              <a:pathLst>
                <a:path w="28630" h="136730">
                  <a:moveTo>
                    <a:pt x="18111" y="0"/>
                  </a:moveTo>
                  <a:lnTo>
                    <a:pt x="6945" y="11167"/>
                  </a:lnTo>
                  <a:lnTo>
                    <a:pt x="3655" y="19131"/>
                  </a:lnTo>
                  <a:lnTo>
                    <a:pt x="1462" y="29115"/>
                  </a:lnTo>
                  <a:lnTo>
                    <a:pt x="0" y="40445"/>
                  </a:lnTo>
                  <a:lnTo>
                    <a:pt x="194" y="51505"/>
                  </a:lnTo>
                  <a:lnTo>
                    <a:pt x="1492" y="62384"/>
                  </a:lnTo>
                  <a:lnTo>
                    <a:pt x="3526" y="73142"/>
                  </a:lnTo>
                  <a:lnTo>
                    <a:pt x="6051" y="83820"/>
                  </a:lnTo>
                  <a:lnTo>
                    <a:pt x="8902" y="94445"/>
                  </a:lnTo>
                  <a:lnTo>
                    <a:pt x="28629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7387" y="1156935"/>
              <a:ext cx="272067" cy="288525"/>
            </a:xfrm>
            <a:custGeom>
              <a:avLst/>
              <a:gdLst/>
              <a:ahLst/>
              <a:cxnLst/>
              <a:rect l="0" t="0" r="0" b="0"/>
              <a:pathLst>
                <a:path w="272067" h="288525">
                  <a:moveTo>
                    <a:pt x="77788" y="10518"/>
                  </a:moveTo>
                  <a:lnTo>
                    <a:pt x="55455" y="16101"/>
                  </a:lnTo>
                  <a:lnTo>
                    <a:pt x="46539" y="21252"/>
                  </a:lnTo>
                  <a:lnTo>
                    <a:pt x="38257" y="28192"/>
                  </a:lnTo>
                  <a:lnTo>
                    <a:pt x="30399" y="36324"/>
                  </a:lnTo>
                  <a:lnTo>
                    <a:pt x="23992" y="45251"/>
                  </a:lnTo>
                  <a:lnTo>
                    <a:pt x="18552" y="54709"/>
                  </a:lnTo>
                  <a:lnTo>
                    <a:pt x="13756" y="64519"/>
                  </a:lnTo>
                  <a:lnTo>
                    <a:pt x="9391" y="75735"/>
                  </a:lnTo>
                  <a:lnTo>
                    <a:pt x="5312" y="87886"/>
                  </a:lnTo>
                  <a:lnTo>
                    <a:pt x="1424" y="100661"/>
                  </a:lnTo>
                  <a:lnTo>
                    <a:pt x="0" y="112684"/>
                  </a:lnTo>
                  <a:lnTo>
                    <a:pt x="220" y="124205"/>
                  </a:lnTo>
                  <a:lnTo>
                    <a:pt x="1535" y="135391"/>
                  </a:lnTo>
                  <a:lnTo>
                    <a:pt x="3580" y="147523"/>
                  </a:lnTo>
                  <a:lnTo>
                    <a:pt x="6113" y="160286"/>
                  </a:lnTo>
                  <a:lnTo>
                    <a:pt x="8969" y="173469"/>
                  </a:lnTo>
                  <a:lnTo>
                    <a:pt x="13211" y="186932"/>
                  </a:lnTo>
                  <a:lnTo>
                    <a:pt x="18376" y="200582"/>
                  </a:lnTo>
                  <a:lnTo>
                    <a:pt x="24157" y="214356"/>
                  </a:lnTo>
                  <a:lnTo>
                    <a:pt x="30348" y="225876"/>
                  </a:lnTo>
                  <a:lnTo>
                    <a:pt x="36812" y="235894"/>
                  </a:lnTo>
                  <a:lnTo>
                    <a:pt x="43459" y="244909"/>
                  </a:lnTo>
                  <a:lnTo>
                    <a:pt x="53734" y="254426"/>
                  </a:lnTo>
                  <a:lnTo>
                    <a:pt x="66427" y="264276"/>
                  </a:lnTo>
                  <a:lnTo>
                    <a:pt x="80731" y="274348"/>
                  </a:lnTo>
                  <a:lnTo>
                    <a:pt x="96111" y="281063"/>
                  </a:lnTo>
                  <a:lnTo>
                    <a:pt x="112207" y="285540"/>
                  </a:lnTo>
                  <a:lnTo>
                    <a:pt x="128781" y="288524"/>
                  </a:lnTo>
                  <a:lnTo>
                    <a:pt x="145674" y="288176"/>
                  </a:lnTo>
                  <a:lnTo>
                    <a:pt x="162778" y="285608"/>
                  </a:lnTo>
                  <a:lnTo>
                    <a:pt x="180025" y="281558"/>
                  </a:lnTo>
                  <a:lnTo>
                    <a:pt x="195028" y="275352"/>
                  </a:lnTo>
                  <a:lnTo>
                    <a:pt x="208536" y="267709"/>
                  </a:lnTo>
                  <a:lnTo>
                    <a:pt x="221048" y="259108"/>
                  </a:lnTo>
                  <a:lnTo>
                    <a:pt x="232894" y="248699"/>
                  </a:lnTo>
                  <a:lnTo>
                    <a:pt x="244298" y="237085"/>
                  </a:lnTo>
                  <a:lnTo>
                    <a:pt x="255406" y="224668"/>
                  </a:lnTo>
                  <a:lnTo>
                    <a:pt x="262812" y="211716"/>
                  </a:lnTo>
                  <a:lnTo>
                    <a:pt x="267749" y="198407"/>
                  </a:lnTo>
                  <a:lnTo>
                    <a:pt x="271040" y="184859"/>
                  </a:lnTo>
                  <a:lnTo>
                    <a:pt x="272066" y="169984"/>
                  </a:lnTo>
                  <a:lnTo>
                    <a:pt x="271581" y="154225"/>
                  </a:lnTo>
                  <a:lnTo>
                    <a:pt x="270089" y="137875"/>
                  </a:lnTo>
                  <a:lnTo>
                    <a:pt x="266757" y="122301"/>
                  </a:lnTo>
                  <a:lnTo>
                    <a:pt x="262199" y="107244"/>
                  </a:lnTo>
                  <a:lnTo>
                    <a:pt x="256823" y="92531"/>
                  </a:lnTo>
                  <a:lnTo>
                    <a:pt x="250901" y="80386"/>
                  </a:lnTo>
                  <a:lnTo>
                    <a:pt x="244616" y="69951"/>
                  </a:lnTo>
                  <a:lnTo>
                    <a:pt x="238089" y="60658"/>
                  </a:lnTo>
                  <a:lnTo>
                    <a:pt x="231400" y="52125"/>
                  </a:lnTo>
                  <a:lnTo>
                    <a:pt x="224604" y="44099"/>
                  </a:lnTo>
                  <a:lnTo>
                    <a:pt x="217736" y="36411"/>
                  </a:lnTo>
                  <a:lnTo>
                    <a:pt x="207314" y="28949"/>
                  </a:lnTo>
                  <a:lnTo>
                    <a:pt x="194523" y="21636"/>
                  </a:lnTo>
                  <a:lnTo>
                    <a:pt x="180153" y="14424"/>
                  </a:lnTo>
                  <a:lnTo>
                    <a:pt x="164729" y="9616"/>
                  </a:lnTo>
                  <a:lnTo>
                    <a:pt x="148604" y="6411"/>
                  </a:lnTo>
                  <a:lnTo>
                    <a:pt x="132010" y="4274"/>
                  </a:lnTo>
                  <a:lnTo>
                    <a:pt x="116274" y="2850"/>
                  </a:lnTo>
                  <a:lnTo>
                    <a:pt x="101108" y="1900"/>
                  </a:lnTo>
                  <a:lnTo>
                    <a:pt x="5675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0517" y="2065595"/>
            <a:ext cx="217945" cy="310260"/>
            <a:chOff x="10517" y="2065595"/>
            <a:chExt cx="217945" cy="310260"/>
          </a:xfrm>
        </p:grpSpPr>
        <p:sp>
          <p:nvSpPr>
            <p:cNvPr id="146" name="Freeform 145"/>
            <p:cNvSpPr/>
            <p:nvPr/>
          </p:nvSpPr>
          <p:spPr>
            <a:xfrm>
              <a:off x="21035" y="2159031"/>
              <a:ext cx="157765" cy="123288"/>
            </a:xfrm>
            <a:custGeom>
              <a:avLst/>
              <a:gdLst/>
              <a:ahLst/>
              <a:cxnLst/>
              <a:rect l="0" t="0" r="0" b="0"/>
              <a:pathLst>
                <a:path w="157765" h="123288">
                  <a:moveTo>
                    <a:pt x="0" y="18111"/>
                  </a:moveTo>
                  <a:lnTo>
                    <a:pt x="11167" y="6945"/>
                  </a:lnTo>
                  <a:lnTo>
                    <a:pt x="19130" y="3655"/>
                  </a:lnTo>
                  <a:lnTo>
                    <a:pt x="29114" y="1462"/>
                  </a:lnTo>
                  <a:lnTo>
                    <a:pt x="40445" y="0"/>
                  </a:lnTo>
                  <a:lnTo>
                    <a:pt x="51504" y="194"/>
                  </a:lnTo>
                  <a:lnTo>
                    <a:pt x="62383" y="1492"/>
                  </a:lnTo>
                  <a:lnTo>
                    <a:pt x="73141" y="3526"/>
                  </a:lnTo>
                  <a:lnTo>
                    <a:pt x="79145" y="9556"/>
                  </a:lnTo>
                  <a:lnTo>
                    <a:pt x="81979" y="18251"/>
                  </a:lnTo>
                  <a:lnTo>
                    <a:pt x="82699" y="28722"/>
                  </a:lnTo>
                  <a:lnTo>
                    <a:pt x="79674" y="38040"/>
                  </a:lnTo>
                  <a:lnTo>
                    <a:pt x="74151" y="46589"/>
                  </a:lnTo>
                  <a:lnTo>
                    <a:pt x="66963" y="54626"/>
                  </a:lnTo>
                  <a:lnTo>
                    <a:pt x="58666" y="61152"/>
                  </a:lnTo>
                  <a:lnTo>
                    <a:pt x="49628" y="66672"/>
                  </a:lnTo>
                  <a:lnTo>
                    <a:pt x="40097" y="71520"/>
                  </a:lnTo>
                  <a:lnTo>
                    <a:pt x="36080" y="78258"/>
                  </a:lnTo>
                  <a:lnTo>
                    <a:pt x="35740" y="86256"/>
                  </a:lnTo>
                  <a:lnTo>
                    <a:pt x="37850" y="95094"/>
                  </a:lnTo>
                  <a:lnTo>
                    <a:pt x="45100" y="100986"/>
                  </a:lnTo>
                  <a:lnTo>
                    <a:pt x="55776" y="104914"/>
                  </a:lnTo>
                  <a:lnTo>
                    <a:pt x="68737" y="107532"/>
                  </a:lnTo>
                  <a:lnTo>
                    <a:pt x="80883" y="110447"/>
                  </a:lnTo>
                  <a:lnTo>
                    <a:pt x="92486" y="113558"/>
                  </a:lnTo>
                  <a:lnTo>
                    <a:pt x="157764" y="1232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0517" y="2071966"/>
              <a:ext cx="52589" cy="21037"/>
            </a:xfrm>
            <a:custGeom>
              <a:avLst/>
              <a:gdLst/>
              <a:ahLst/>
              <a:cxnLst/>
              <a:rect l="0" t="0" r="0" b="0"/>
              <a:pathLst>
                <a:path w="52589" h="21037">
                  <a:moveTo>
                    <a:pt x="52588" y="0"/>
                  </a:moveTo>
                  <a:lnTo>
                    <a:pt x="40123" y="3117"/>
                  </a:lnTo>
                  <a:lnTo>
                    <a:pt x="0" y="210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1035" y="2065595"/>
              <a:ext cx="207427" cy="310260"/>
            </a:xfrm>
            <a:custGeom>
              <a:avLst/>
              <a:gdLst/>
              <a:ahLst/>
              <a:cxnLst/>
              <a:rect l="0" t="0" r="0" b="0"/>
              <a:pathLst>
                <a:path w="207427" h="310260">
                  <a:moveTo>
                    <a:pt x="0" y="269311"/>
                  </a:moveTo>
                  <a:lnTo>
                    <a:pt x="11167" y="280478"/>
                  </a:lnTo>
                  <a:lnTo>
                    <a:pt x="19130" y="286105"/>
                  </a:lnTo>
                  <a:lnTo>
                    <a:pt x="29114" y="292193"/>
                  </a:lnTo>
                  <a:lnTo>
                    <a:pt x="40445" y="298589"/>
                  </a:lnTo>
                  <a:lnTo>
                    <a:pt x="52673" y="302854"/>
                  </a:lnTo>
                  <a:lnTo>
                    <a:pt x="65499" y="305696"/>
                  </a:lnTo>
                  <a:lnTo>
                    <a:pt x="78725" y="307591"/>
                  </a:lnTo>
                  <a:lnTo>
                    <a:pt x="92216" y="308855"/>
                  </a:lnTo>
                  <a:lnTo>
                    <a:pt x="105885" y="309697"/>
                  </a:lnTo>
                  <a:lnTo>
                    <a:pt x="119672" y="310259"/>
                  </a:lnTo>
                  <a:lnTo>
                    <a:pt x="132369" y="308296"/>
                  </a:lnTo>
                  <a:lnTo>
                    <a:pt x="144340" y="304650"/>
                  </a:lnTo>
                  <a:lnTo>
                    <a:pt x="155826" y="299882"/>
                  </a:lnTo>
                  <a:lnTo>
                    <a:pt x="165821" y="293198"/>
                  </a:lnTo>
                  <a:lnTo>
                    <a:pt x="174821" y="285235"/>
                  </a:lnTo>
                  <a:lnTo>
                    <a:pt x="183159" y="276422"/>
                  </a:lnTo>
                  <a:lnTo>
                    <a:pt x="189886" y="265871"/>
                  </a:lnTo>
                  <a:lnTo>
                    <a:pt x="195539" y="254163"/>
                  </a:lnTo>
                  <a:lnTo>
                    <a:pt x="200477" y="241683"/>
                  </a:lnTo>
                  <a:lnTo>
                    <a:pt x="203768" y="227520"/>
                  </a:lnTo>
                  <a:lnTo>
                    <a:pt x="205963" y="212235"/>
                  </a:lnTo>
                  <a:lnTo>
                    <a:pt x="207426" y="196202"/>
                  </a:lnTo>
                  <a:lnTo>
                    <a:pt x="207232" y="180839"/>
                  </a:lnTo>
                  <a:lnTo>
                    <a:pt x="205935" y="165922"/>
                  </a:lnTo>
                  <a:lnTo>
                    <a:pt x="203901" y="151303"/>
                  </a:lnTo>
                  <a:lnTo>
                    <a:pt x="201377" y="136882"/>
                  </a:lnTo>
                  <a:lnTo>
                    <a:pt x="198525" y="122594"/>
                  </a:lnTo>
                  <a:lnTo>
                    <a:pt x="195456" y="108394"/>
                  </a:lnTo>
                  <a:lnTo>
                    <a:pt x="191072" y="95422"/>
                  </a:lnTo>
                  <a:lnTo>
                    <a:pt x="185812" y="83268"/>
                  </a:lnTo>
                  <a:lnTo>
                    <a:pt x="179969" y="71659"/>
                  </a:lnTo>
                  <a:lnTo>
                    <a:pt x="173736" y="61583"/>
                  </a:lnTo>
                  <a:lnTo>
                    <a:pt x="167243" y="52528"/>
                  </a:lnTo>
                  <a:lnTo>
                    <a:pt x="160577" y="44154"/>
                  </a:lnTo>
                  <a:lnTo>
                    <a:pt x="151459" y="36234"/>
                  </a:lnTo>
                  <a:lnTo>
                    <a:pt x="140706" y="28617"/>
                  </a:lnTo>
                  <a:lnTo>
                    <a:pt x="128862" y="21202"/>
                  </a:lnTo>
                  <a:lnTo>
                    <a:pt x="117461" y="15090"/>
                  </a:lnTo>
                  <a:lnTo>
                    <a:pt x="106354" y="9846"/>
                  </a:lnTo>
                  <a:lnTo>
                    <a:pt x="95444" y="5182"/>
                  </a:lnTo>
                  <a:lnTo>
                    <a:pt x="83496" y="2073"/>
                  </a:lnTo>
                  <a:lnTo>
                    <a:pt x="70856" y="0"/>
                  </a:lnTo>
                  <a:lnTo>
                    <a:pt x="10517" y="63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4584" y="3018550"/>
            <a:ext cx="277404" cy="290993"/>
            <a:chOff x="34584" y="3018550"/>
            <a:chExt cx="277404" cy="290993"/>
          </a:xfrm>
        </p:grpSpPr>
        <p:sp>
          <p:nvSpPr>
            <p:cNvPr id="150" name="Freeform 149"/>
            <p:cNvSpPr/>
            <p:nvPr/>
          </p:nvSpPr>
          <p:spPr>
            <a:xfrm>
              <a:off x="147246" y="3097108"/>
              <a:ext cx="83005" cy="142313"/>
            </a:xfrm>
            <a:custGeom>
              <a:avLst/>
              <a:gdLst/>
              <a:ahLst/>
              <a:cxnLst/>
              <a:rect l="0" t="0" r="0" b="0"/>
              <a:pathLst>
                <a:path w="83005" h="142313">
                  <a:moveTo>
                    <a:pt x="0" y="5583"/>
                  </a:moveTo>
                  <a:lnTo>
                    <a:pt x="16750" y="0"/>
                  </a:lnTo>
                  <a:lnTo>
                    <a:pt x="25190" y="692"/>
                  </a:lnTo>
                  <a:lnTo>
                    <a:pt x="34323" y="3491"/>
                  </a:lnTo>
                  <a:lnTo>
                    <a:pt x="43917" y="7694"/>
                  </a:lnTo>
                  <a:lnTo>
                    <a:pt x="53819" y="11665"/>
                  </a:lnTo>
                  <a:lnTo>
                    <a:pt x="74170" y="19193"/>
                  </a:lnTo>
                  <a:lnTo>
                    <a:pt x="79831" y="25174"/>
                  </a:lnTo>
                  <a:lnTo>
                    <a:pt x="82436" y="32667"/>
                  </a:lnTo>
                  <a:lnTo>
                    <a:pt x="83004" y="41169"/>
                  </a:lnTo>
                  <a:lnTo>
                    <a:pt x="78709" y="48005"/>
                  </a:lnTo>
                  <a:lnTo>
                    <a:pt x="71170" y="53731"/>
                  </a:lnTo>
                  <a:lnTo>
                    <a:pt x="61470" y="58717"/>
                  </a:lnTo>
                  <a:lnTo>
                    <a:pt x="57341" y="65547"/>
                  </a:lnTo>
                  <a:lnTo>
                    <a:pt x="56925" y="73606"/>
                  </a:lnTo>
                  <a:lnTo>
                    <a:pt x="58985" y="82484"/>
                  </a:lnTo>
                  <a:lnTo>
                    <a:pt x="62696" y="90741"/>
                  </a:lnTo>
                  <a:lnTo>
                    <a:pt x="67507" y="98582"/>
                  </a:lnTo>
                  <a:lnTo>
                    <a:pt x="73051" y="106147"/>
                  </a:lnTo>
                  <a:lnTo>
                    <a:pt x="74411" y="113527"/>
                  </a:lnTo>
                  <a:lnTo>
                    <a:pt x="72979" y="120785"/>
                  </a:lnTo>
                  <a:lnTo>
                    <a:pt x="69688" y="127961"/>
                  </a:lnTo>
                  <a:lnTo>
                    <a:pt x="62819" y="132744"/>
                  </a:lnTo>
                  <a:lnTo>
                    <a:pt x="53566" y="135933"/>
                  </a:lnTo>
                  <a:lnTo>
                    <a:pt x="10517" y="1423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4584" y="3018550"/>
              <a:ext cx="277404" cy="290993"/>
            </a:xfrm>
            <a:custGeom>
              <a:avLst/>
              <a:gdLst/>
              <a:ahLst/>
              <a:cxnLst/>
              <a:rect l="0" t="0" r="0" b="0"/>
              <a:pathLst>
                <a:path w="277404" h="290993">
                  <a:moveTo>
                    <a:pt x="123179" y="0"/>
                  </a:moveTo>
                  <a:lnTo>
                    <a:pt x="95262" y="5584"/>
                  </a:lnTo>
                  <a:lnTo>
                    <a:pt x="82364" y="9566"/>
                  </a:lnTo>
                  <a:lnTo>
                    <a:pt x="69091" y="14558"/>
                  </a:lnTo>
                  <a:lnTo>
                    <a:pt x="55568" y="20223"/>
                  </a:lnTo>
                  <a:lnTo>
                    <a:pt x="44215" y="28674"/>
                  </a:lnTo>
                  <a:lnTo>
                    <a:pt x="34309" y="38983"/>
                  </a:lnTo>
                  <a:lnTo>
                    <a:pt x="25368" y="50530"/>
                  </a:lnTo>
                  <a:lnTo>
                    <a:pt x="18239" y="62902"/>
                  </a:lnTo>
                  <a:lnTo>
                    <a:pt x="12317" y="75825"/>
                  </a:lnTo>
                  <a:lnTo>
                    <a:pt x="7201" y="89115"/>
                  </a:lnTo>
                  <a:lnTo>
                    <a:pt x="3790" y="103818"/>
                  </a:lnTo>
                  <a:lnTo>
                    <a:pt x="1516" y="119463"/>
                  </a:lnTo>
                  <a:lnTo>
                    <a:pt x="0" y="135736"/>
                  </a:lnTo>
                  <a:lnTo>
                    <a:pt x="1327" y="151259"/>
                  </a:lnTo>
                  <a:lnTo>
                    <a:pt x="4548" y="166282"/>
                  </a:lnTo>
                  <a:lnTo>
                    <a:pt x="9033" y="180972"/>
                  </a:lnTo>
                  <a:lnTo>
                    <a:pt x="15529" y="195440"/>
                  </a:lnTo>
                  <a:lnTo>
                    <a:pt x="23366" y="209760"/>
                  </a:lnTo>
                  <a:lnTo>
                    <a:pt x="32096" y="223981"/>
                  </a:lnTo>
                  <a:lnTo>
                    <a:pt x="43759" y="236967"/>
                  </a:lnTo>
                  <a:lnTo>
                    <a:pt x="57378" y="249131"/>
                  </a:lnTo>
                  <a:lnTo>
                    <a:pt x="72300" y="260746"/>
                  </a:lnTo>
                  <a:lnTo>
                    <a:pt x="85754" y="269658"/>
                  </a:lnTo>
                  <a:lnTo>
                    <a:pt x="98229" y="276767"/>
                  </a:lnTo>
                  <a:lnTo>
                    <a:pt x="110052" y="282676"/>
                  </a:lnTo>
                  <a:lnTo>
                    <a:pt x="124945" y="286615"/>
                  </a:lnTo>
                  <a:lnTo>
                    <a:pt x="141886" y="289241"/>
                  </a:lnTo>
                  <a:lnTo>
                    <a:pt x="160192" y="290992"/>
                  </a:lnTo>
                  <a:lnTo>
                    <a:pt x="177070" y="290990"/>
                  </a:lnTo>
                  <a:lnTo>
                    <a:pt x="192996" y="289820"/>
                  </a:lnTo>
                  <a:lnTo>
                    <a:pt x="208289" y="287872"/>
                  </a:lnTo>
                  <a:lnTo>
                    <a:pt x="221989" y="283067"/>
                  </a:lnTo>
                  <a:lnTo>
                    <a:pt x="234629" y="276358"/>
                  </a:lnTo>
                  <a:lnTo>
                    <a:pt x="246561" y="268380"/>
                  </a:lnTo>
                  <a:lnTo>
                    <a:pt x="255685" y="258386"/>
                  </a:lnTo>
                  <a:lnTo>
                    <a:pt x="262936" y="247049"/>
                  </a:lnTo>
                  <a:lnTo>
                    <a:pt x="268938" y="234817"/>
                  </a:lnTo>
                  <a:lnTo>
                    <a:pt x="272940" y="220819"/>
                  </a:lnTo>
                  <a:lnTo>
                    <a:pt x="275608" y="205644"/>
                  </a:lnTo>
                  <a:lnTo>
                    <a:pt x="277386" y="189684"/>
                  </a:lnTo>
                  <a:lnTo>
                    <a:pt x="277403" y="175538"/>
                  </a:lnTo>
                  <a:lnTo>
                    <a:pt x="276246" y="162602"/>
                  </a:lnTo>
                  <a:lnTo>
                    <a:pt x="274306" y="150472"/>
                  </a:lnTo>
                  <a:lnTo>
                    <a:pt x="270675" y="136542"/>
                  </a:lnTo>
                  <a:lnTo>
                    <a:pt x="265918" y="121412"/>
                  </a:lnTo>
                  <a:lnTo>
                    <a:pt x="260409" y="105483"/>
                  </a:lnTo>
                  <a:lnTo>
                    <a:pt x="254399" y="92526"/>
                  </a:lnTo>
                  <a:lnTo>
                    <a:pt x="248055" y="81550"/>
                  </a:lnTo>
                  <a:lnTo>
                    <a:pt x="241488" y="71896"/>
                  </a:lnTo>
                  <a:lnTo>
                    <a:pt x="233605" y="63123"/>
                  </a:lnTo>
                  <a:lnTo>
                    <a:pt x="224843" y="54937"/>
                  </a:lnTo>
                  <a:lnTo>
                    <a:pt x="215496" y="47142"/>
                  </a:lnTo>
                  <a:lnTo>
                    <a:pt x="205759" y="40777"/>
                  </a:lnTo>
                  <a:lnTo>
                    <a:pt x="195762" y="35365"/>
                  </a:lnTo>
                  <a:lnTo>
                    <a:pt x="185591" y="30589"/>
                  </a:lnTo>
                  <a:lnTo>
                    <a:pt x="174136" y="27404"/>
                  </a:lnTo>
                  <a:lnTo>
                    <a:pt x="161825" y="25281"/>
                  </a:lnTo>
                  <a:lnTo>
                    <a:pt x="123179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3740" y="4053733"/>
            <a:ext cx="215396" cy="346433"/>
            <a:chOff x="23740" y="4053733"/>
            <a:chExt cx="215396" cy="346433"/>
          </a:xfrm>
        </p:grpSpPr>
        <p:sp>
          <p:nvSpPr>
            <p:cNvPr id="153" name="Freeform 152"/>
            <p:cNvSpPr/>
            <p:nvPr/>
          </p:nvSpPr>
          <p:spPr>
            <a:xfrm>
              <a:off x="115693" y="4133416"/>
              <a:ext cx="84142" cy="136730"/>
            </a:xfrm>
            <a:custGeom>
              <a:avLst/>
              <a:gdLst/>
              <a:ahLst/>
              <a:cxnLst/>
              <a:rect l="0" t="0" r="0" b="0"/>
              <a:pathLst>
                <a:path w="84142" h="136730">
                  <a:moveTo>
                    <a:pt x="0" y="0"/>
                  </a:moveTo>
                  <a:lnTo>
                    <a:pt x="0" y="67611"/>
                  </a:lnTo>
                  <a:lnTo>
                    <a:pt x="2337" y="78964"/>
                  </a:lnTo>
                  <a:lnTo>
                    <a:pt x="6233" y="88870"/>
                  </a:lnTo>
                  <a:lnTo>
                    <a:pt x="11167" y="97811"/>
                  </a:lnTo>
                  <a:lnTo>
                    <a:pt x="17962" y="104940"/>
                  </a:lnTo>
                  <a:lnTo>
                    <a:pt x="25998" y="110862"/>
                  </a:lnTo>
                  <a:lnTo>
                    <a:pt x="34862" y="115978"/>
                  </a:lnTo>
                  <a:lnTo>
                    <a:pt x="44276" y="120558"/>
                  </a:lnTo>
                  <a:lnTo>
                    <a:pt x="54059" y="124779"/>
                  </a:lnTo>
                  <a:lnTo>
                    <a:pt x="84141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47246" y="4164969"/>
              <a:ext cx="42071" cy="199835"/>
            </a:xfrm>
            <a:custGeom>
              <a:avLst/>
              <a:gdLst/>
              <a:ahLst/>
              <a:cxnLst/>
              <a:rect l="0" t="0" r="0" b="0"/>
              <a:pathLst>
                <a:path w="42071" h="199835">
                  <a:moveTo>
                    <a:pt x="42070" y="0"/>
                  </a:moveTo>
                  <a:lnTo>
                    <a:pt x="36487" y="22333"/>
                  </a:lnTo>
                  <a:lnTo>
                    <a:pt x="33674" y="32418"/>
                  </a:lnTo>
                  <a:lnTo>
                    <a:pt x="27431" y="52972"/>
                  </a:lnTo>
                  <a:lnTo>
                    <a:pt x="17347" y="84254"/>
                  </a:lnTo>
                  <a:lnTo>
                    <a:pt x="13902" y="95903"/>
                  </a:lnTo>
                  <a:lnTo>
                    <a:pt x="6958" y="121310"/>
                  </a:lnTo>
                  <a:lnTo>
                    <a:pt x="4638" y="134630"/>
                  </a:lnTo>
                  <a:lnTo>
                    <a:pt x="3092" y="148184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3740" y="4053733"/>
              <a:ext cx="215396" cy="346433"/>
            </a:xfrm>
            <a:custGeom>
              <a:avLst/>
              <a:gdLst/>
              <a:ahLst/>
              <a:cxnLst/>
              <a:rect l="0" t="0" r="0" b="0"/>
              <a:pathLst>
                <a:path w="215396" h="346433">
                  <a:moveTo>
                    <a:pt x="134023" y="6059"/>
                  </a:moveTo>
                  <a:lnTo>
                    <a:pt x="117273" y="476"/>
                  </a:lnTo>
                  <a:lnTo>
                    <a:pt x="108833" y="0"/>
                  </a:lnTo>
                  <a:lnTo>
                    <a:pt x="99701" y="851"/>
                  </a:lnTo>
                  <a:lnTo>
                    <a:pt x="90106" y="2587"/>
                  </a:lnTo>
                  <a:lnTo>
                    <a:pt x="81373" y="6082"/>
                  </a:lnTo>
                  <a:lnTo>
                    <a:pt x="73213" y="10749"/>
                  </a:lnTo>
                  <a:lnTo>
                    <a:pt x="65437" y="16198"/>
                  </a:lnTo>
                  <a:lnTo>
                    <a:pt x="57915" y="22167"/>
                  </a:lnTo>
                  <a:lnTo>
                    <a:pt x="50563" y="28484"/>
                  </a:lnTo>
                  <a:lnTo>
                    <a:pt x="43324" y="35033"/>
                  </a:lnTo>
                  <a:lnTo>
                    <a:pt x="36162" y="45241"/>
                  </a:lnTo>
                  <a:lnTo>
                    <a:pt x="29049" y="57891"/>
                  </a:lnTo>
                  <a:lnTo>
                    <a:pt x="21970" y="72167"/>
                  </a:lnTo>
                  <a:lnTo>
                    <a:pt x="16082" y="87527"/>
                  </a:lnTo>
                  <a:lnTo>
                    <a:pt x="10988" y="103610"/>
                  </a:lnTo>
                  <a:lnTo>
                    <a:pt x="6424" y="120175"/>
                  </a:lnTo>
                  <a:lnTo>
                    <a:pt x="3381" y="138230"/>
                  </a:lnTo>
                  <a:lnTo>
                    <a:pt x="1352" y="157279"/>
                  </a:lnTo>
                  <a:lnTo>
                    <a:pt x="0" y="176990"/>
                  </a:lnTo>
                  <a:lnTo>
                    <a:pt x="267" y="193636"/>
                  </a:lnTo>
                  <a:lnTo>
                    <a:pt x="1613" y="208240"/>
                  </a:lnTo>
                  <a:lnTo>
                    <a:pt x="3680" y="221482"/>
                  </a:lnTo>
                  <a:lnTo>
                    <a:pt x="6226" y="233815"/>
                  </a:lnTo>
                  <a:lnTo>
                    <a:pt x="9092" y="245543"/>
                  </a:lnTo>
                  <a:lnTo>
                    <a:pt x="12171" y="256868"/>
                  </a:lnTo>
                  <a:lnTo>
                    <a:pt x="17730" y="269092"/>
                  </a:lnTo>
                  <a:lnTo>
                    <a:pt x="24942" y="281916"/>
                  </a:lnTo>
                  <a:lnTo>
                    <a:pt x="33255" y="295140"/>
                  </a:lnTo>
                  <a:lnTo>
                    <a:pt x="42304" y="307462"/>
                  </a:lnTo>
                  <a:lnTo>
                    <a:pt x="51842" y="319182"/>
                  </a:lnTo>
                  <a:lnTo>
                    <a:pt x="61706" y="330502"/>
                  </a:lnTo>
                  <a:lnTo>
                    <a:pt x="74126" y="338048"/>
                  </a:lnTo>
                  <a:lnTo>
                    <a:pt x="88249" y="343079"/>
                  </a:lnTo>
                  <a:lnTo>
                    <a:pt x="103507" y="346432"/>
                  </a:lnTo>
                  <a:lnTo>
                    <a:pt x="117185" y="345163"/>
                  </a:lnTo>
                  <a:lnTo>
                    <a:pt x="129810" y="340810"/>
                  </a:lnTo>
                  <a:lnTo>
                    <a:pt x="141732" y="334403"/>
                  </a:lnTo>
                  <a:lnTo>
                    <a:pt x="152017" y="327794"/>
                  </a:lnTo>
                  <a:lnTo>
                    <a:pt x="161211" y="321050"/>
                  </a:lnTo>
                  <a:lnTo>
                    <a:pt x="169678" y="314218"/>
                  </a:lnTo>
                  <a:lnTo>
                    <a:pt x="177660" y="304988"/>
                  </a:lnTo>
                  <a:lnTo>
                    <a:pt x="185318" y="294161"/>
                  </a:lnTo>
                  <a:lnTo>
                    <a:pt x="192761" y="282268"/>
                  </a:lnTo>
                  <a:lnTo>
                    <a:pt x="198892" y="270833"/>
                  </a:lnTo>
                  <a:lnTo>
                    <a:pt x="204147" y="259704"/>
                  </a:lnTo>
                  <a:lnTo>
                    <a:pt x="208820" y="248779"/>
                  </a:lnTo>
                  <a:lnTo>
                    <a:pt x="211934" y="235653"/>
                  </a:lnTo>
                  <a:lnTo>
                    <a:pt x="214011" y="221059"/>
                  </a:lnTo>
                  <a:lnTo>
                    <a:pt x="215395" y="205486"/>
                  </a:lnTo>
                  <a:lnTo>
                    <a:pt x="215150" y="188093"/>
                  </a:lnTo>
                  <a:lnTo>
                    <a:pt x="213817" y="169485"/>
                  </a:lnTo>
                  <a:lnTo>
                    <a:pt x="211760" y="150069"/>
                  </a:lnTo>
                  <a:lnTo>
                    <a:pt x="209221" y="133618"/>
                  </a:lnTo>
                  <a:lnTo>
                    <a:pt x="206359" y="119146"/>
                  </a:lnTo>
                  <a:lnTo>
                    <a:pt x="203282" y="105991"/>
                  </a:lnTo>
                  <a:lnTo>
                    <a:pt x="197725" y="92548"/>
                  </a:lnTo>
                  <a:lnTo>
                    <a:pt x="190515" y="78910"/>
                  </a:lnTo>
                  <a:lnTo>
                    <a:pt x="182202" y="65145"/>
                  </a:lnTo>
                  <a:lnTo>
                    <a:pt x="173154" y="53630"/>
                  </a:lnTo>
                  <a:lnTo>
                    <a:pt x="163616" y="43616"/>
                  </a:lnTo>
                  <a:lnTo>
                    <a:pt x="112988" y="165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42621" y="5563809"/>
            <a:ext cx="297016" cy="459545"/>
            <a:chOff x="142621" y="5563809"/>
            <a:chExt cx="297016" cy="459545"/>
          </a:xfrm>
        </p:grpSpPr>
        <p:sp>
          <p:nvSpPr>
            <p:cNvPr id="157" name="Freeform 156"/>
            <p:cNvSpPr/>
            <p:nvPr/>
          </p:nvSpPr>
          <p:spPr>
            <a:xfrm>
              <a:off x="273457" y="5616397"/>
              <a:ext cx="59167" cy="220871"/>
            </a:xfrm>
            <a:custGeom>
              <a:avLst/>
              <a:gdLst/>
              <a:ahLst/>
              <a:cxnLst/>
              <a:rect l="0" t="0" r="0" b="0"/>
              <a:pathLst>
                <a:path w="59167" h="220871">
                  <a:moveTo>
                    <a:pt x="31553" y="0"/>
                  </a:moveTo>
                  <a:lnTo>
                    <a:pt x="37136" y="22334"/>
                  </a:lnTo>
                  <a:lnTo>
                    <a:pt x="37612" y="34756"/>
                  </a:lnTo>
                  <a:lnTo>
                    <a:pt x="36761" y="48880"/>
                  </a:lnTo>
                  <a:lnTo>
                    <a:pt x="35025" y="64140"/>
                  </a:lnTo>
                  <a:lnTo>
                    <a:pt x="31530" y="76650"/>
                  </a:lnTo>
                  <a:lnTo>
                    <a:pt x="26863" y="87327"/>
                  </a:lnTo>
                  <a:lnTo>
                    <a:pt x="21415" y="96783"/>
                  </a:lnTo>
                  <a:lnTo>
                    <a:pt x="21288" y="105424"/>
                  </a:lnTo>
                  <a:lnTo>
                    <a:pt x="24710" y="113521"/>
                  </a:lnTo>
                  <a:lnTo>
                    <a:pt x="30497" y="121257"/>
                  </a:lnTo>
                  <a:lnTo>
                    <a:pt x="43159" y="139202"/>
                  </a:lnTo>
                  <a:lnTo>
                    <a:pt x="49808" y="148895"/>
                  </a:lnTo>
                  <a:lnTo>
                    <a:pt x="54241" y="160032"/>
                  </a:lnTo>
                  <a:lnTo>
                    <a:pt x="57196" y="172131"/>
                  </a:lnTo>
                  <a:lnTo>
                    <a:pt x="59166" y="184871"/>
                  </a:lnTo>
                  <a:lnTo>
                    <a:pt x="58142" y="195702"/>
                  </a:lnTo>
                  <a:lnTo>
                    <a:pt x="55122" y="205260"/>
                  </a:lnTo>
                  <a:lnTo>
                    <a:pt x="50771" y="213969"/>
                  </a:lnTo>
                  <a:lnTo>
                    <a:pt x="44365" y="218606"/>
                  </a:lnTo>
                  <a:lnTo>
                    <a:pt x="36589" y="220529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52422" y="5658468"/>
              <a:ext cx="115694" cy="31553"/>
            </a:xfrm>
            <a:custGeom>
              <a:avLst/>
              <a:gdLst/>
              <a:ahLst/>
              <a:cxnLst/>
              <a:rect l="0" t="0" r="0" b="0"/>
              <a:pathLst>
                <a:path w="115694" h="31553">
                  <a:moveTo>
                    <a:pt x="0" y="0"/>
                  </a:moveTo>
                  <a:lnTo>
                    <a:pt x="16750" y="5583"/>
                  </a:lnTo>
                  <a:lnTo>
                    <a:pt x="26359" y="8396"/>
                  </a:lnTo>
                  <a:lnTo>
                    <a:pt x="61047" y="17939"/>
                  </a:lnTo>
                  <a:lnTo>
                    <a:pt x="72251" y="21308"/>
                  </a:lnTo>
                  <a:lnTo>
                    <a:pt x="115693" y="315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42621" y="5563809"/>
              <a:ext cx="297016" cy="459545"/>
            </a:xfrm>
            <a:custGeom>
              <a:avLst/>
              <a:gdLst/>
              <a:ahLst/>
              <a:cxnLst/>
              <a:rect l="0" t="0" r="0" b="0"/>
              <a:pathLst>
                <a:path w="297016" h="459545">
                  <a:moveTo>
                    <a:pt x="214977" y="0"/>
                  </a:moveTo>
                  <a:lnTo>
                    <a:pt x="192643" y="0"/>
                  </a:lnTo>
                  <a:lnTo>
                    <a:pt x="181390" y="1169"/>
                  </a:lnTo>
                  <a:lnTo>
                    <a:pt x="169213" y="3117"/>
                  </a:lnTo>
                  <a:lnTo>
                    <a:pt x="156421" y="5583"/>
                  </a:lnTo>
                  <a:lnTo>
                    <a:pt x="143218" y="10734"/>
                  </a:lnTo>
                  <a:lnTo>
                    <a:pt x="129742" y="17674"/>
                  </a:lnTo>
                  <a:lnTo>
                    <a:pt x="116083" y="25806"/>
                  </a:lnTo>
                  <a:lnTo>
                    <a:pt x="103471" y="35902"/>
                  </a:lnTo>
                  <a:lnTo>
                    <a:pt x="91558" y="47307"/>
                  </a:lnTo>
                  <a:lnTo>
                    <a:pt x="80109" y="59585"/>
                  </a:lnTo>
                  <a:lnTo>
                    <a:pt x="70140" y="71276"/>
                  </a:lnTo>
                  <a:lnTo>
                    <a:pt x="61156" y="82576"/>
                  </a:lnTo>
                  <a:lnTo>
                    <a:pt x="52830" y="93615"/>
                  </a:lnTo>
                  <a:lnTo>
                    <a:pt x="46111" y="104481"/>
                  </a:lnTo>
                  <a:lnTo>
                    <a:pt x="40462" y="115230"/>
                  </a:lnTo>
                  <a:lnTo>
                    <a:pt x="35528" y="125903"/>
                  </a:lnTo>
                  <a:lnTo>
                    <a:pt x="31070" y="136523"/>
                  </a:lnTo>
                  <a:lnTo>
                    <a:pt x="26930" y="147109"/>
                  </a:lnTo>
                  <a:lnTo>
                    <a:pt x="23001" y="157672"/>
                  </a:lnTo>
                  <a:lnTo>
                    <a:pt x="19213" y="169389"/>
                  </a:lnTo>
                  <a:lnTo>
                    <a:pt x="15519" y="181875"/>
                  </a:lnTo>
                  <a:lnTo>
                    <a:pt x="11887" y="194873"/>
                  </a:lnTo>
                  <a:lnTo>
                    <a:pt x="8298" y="210550"/>
                  </a:lnTo>
                  <a:lnTo>
                    <a:pt x="1193" y="246667"/>
                  </a:lnTo>
                  <a:lnTo>
                    <a:pt x="0" y="263778"/>
                  </a:lnTo>
                  <a:lnTo>
                    <a:pt x="373" y="279859"/>
                  </a:lnTo>
                  <a:lnTo>
                    <a:pt x="1790" y="295255"/>
                  </a:lnTo>
                  <a:lnTo>
                    <a:pt x="5072" y="311361"/>
                  </a:lnTo>
                  <a:lnTo>
                    <a:pt x="9598" y="327943"/>
                  </a:lnTo>
                  <a:lnTo>
                    <a:pt x="14952" y="344840"/>
                  </a:lnTo>
                  <a:lnTo>
                    <a:pt x="20858" y="361947"/>
                  </a:lnTo>
                  <a:lnTo>
                    <a:pt x="33654" y="396538"/>
                  </a:lnTo>
                  <a:lnTo>
                    <a:pt x="41507" y="410436"/>
                  </a:lnTo>
                  <a:lnTo>
                    <a:pt x="50248" y="422039"/>
                  </a:lnTo>
                  <a:lnTo>
                    <a:pt x="59581" y="432112"/>
                  </a:lnTo>
                  <a:lnTo>
                    <a:pt x="69310" y="439995"/>
                  </a:lnTo>
                  <a:lnTo>
                    <a:pt x="79301" y="446420"/>
                  </a:lnTo>
                  <a:lnTo>
                    <a:pt x="89467" y="451871"/>
                  </a:lnTo>
                  <a:lnTo>
                    <a:pt x="100920" y="455506"/>
                  </a:lnTo>
                  <a:lnTo>
                    <a:pt x="113229" y="457929"/>
                  </a:lnTo>
                  <a:lnTo>
                    <a:pt x="126110" y="459544"/>
                  </a:lnTo>
                  <a:lnTo>
                    <a:pt x="139371" y="458284"/>
                  </a:lnTo>
                  <a:lnTo>
                    <a:pt x="152887" y="455106"/>
                  </a:lnTo>
                  <a:lnTo>
                    <a:pt x="166572" y="450651"/>
                  </a:lnTo>
                  <a:lnTo>
                    <a:pt x="180370" y="443006"/>
                  </a:lnTo>
                  <a:lnTo>
                    <a:pt x="194243" y="433235"/>
                  </a:lnTo>
                  <a:lnTo>
                    <a:pt x="208166" y="422046"/>
                  </a:lnTo>
                  <a:lnTo>
                    <a:pt x="219785" y="412250"/>
                  </a:lnTo>
                  <a:lnTo>
                    <a:pt x="229869" y="403382"/>
                  </a:lnTo>
                  <a:lnTo>
                    <a:pt x="238928" y="395133"/>
                  </a:lnTo>
                  <a:lnTo>
                    <a:pt x="246136" y="386127"/>
                  </a:lnTo>
                  <a:lnTo>
                    <a:pt x="252111" y="376617"/>
                  </a:lnTo>
                  <a:lnTo>
                    <a:pt x="257262" y="366772"/>
                  </a:lnTo>
                  <a:lnTo>
                    <a:pt x="261865" y="356702"/>
                  </a:lnTo>
                  <a:lnTo>
                    <a:pt x="266102" y="346483"/>
                  </a:lnTo>
                  <a:lnTo>
                    <a:pt x="270096" y="336165"/>
                  </a:lnTo>
                  <a:lnTo>
                    <a:pt x="273926" y="324612"/>
                  </a:lnTo>
                  <a:lnTo>
                    <a:pt x="277649" y="312235"/>
                  </a:lnTo>
                  <a:lnTo>
                    <a:pt x="284902" y="287186"/>
                  </a:lnTo>
                  <a:lnTo>
                    <a:pt x="292020" y="264367"/>
                  </a:lnTo>
                  <a:lnTo>
                    <a:pt x="294386" y="249868"/>
                  </a:lnTo>
                  <a:lnTo>
                    <a:pt x="295963" y="233190"/>
                  </a:lnTo>
                  <a:lnTo>
                    <a:pt x="297015" y="215060"/>
                  </a:lnTo>
                  <a:lnTo>
                    <a:pt x="296547" y="197130"/>
                  </a:lnTo>
                  <a:lnTo>
                    <a:pt x="295067" y="179333"/>
                  </a:lnTo>
                  <a:lnTo>
                    <a:pt x="292911" y="161626"/>
                  </a:lnTo>
                  <a:lnTo>
                    <a:pt x="289137" y="143978"/>
                  </a:lnTo>
                  <a:lnTo>
                    <a:pt x="284283" y="126370"/>
                  </a:lnTo>
                  <a:lnTo>
                    <a:pt x="278711" y="108787"/>
                  </a:lnTo>
                  <a:lnTo>
                    <a:pt x="271489" y="92391"/>
                  </a:lnTo>
                  <a:lnTo>
                    <a:pt x="263170" y="76787"/>
                  </a:lnTo>
                  <a:lnTo>
                    <a:pt x="254117" y="61708"/>
                  </a:lnTo>
                  <a:lnTo>
                    <a:pt x="245745" y="49319"/>
                  </a:lnTo>
                  <a:lnTo>
                    <a:pt x="237826" y="38723"/>
                  </a:lnTo>
                  <a:lnTo>
                    <a:pt x="214977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512877" y="893995"/>
            <a:ext cx="5847786" cy="919306"/>
            <a:chOff x="3512877" y="893995"/>
            <a:chExt cx="5847786" cy="919306"/>
          </a:xfrm>
        </p:grpSpPr>
        <p:sp>
          <p:nvSpPr>
            <p:cNvPr id="161" name="Freeform 160"/>
            <p:cNvSpPr/>
            <p:nvPr/>
          </p:nvSpPr>
          <p:spPr>
            <a:xfrm>
              <a:off x="3512877" y="1134945"/>
              <a:ext cx="92062" cy="169538"/>
            </a:xfrm>
            <a:custGeom>
              <a:avLst/>
              <a:gdLst/>
              <a:ahLst/>
              <a:cxnLst/>
              <a:rect l="0" t="0" r="0" b="0"/>
              <a:pathLst>
                <a:path w="92062" h="169538">
                  <a:moveTo>
                    <a:pt x="0" y="64061"/>
                  </a:moveTo>
                  <a:lnTo>
                    <a:pt x="16750" y="75228"/>
                  </a:lnTo>
                  <a:lnTo>
                    <a:pt x="25191" y="79686"/>
                  </a:lnTo>
                  <a:lnTo>
                    <a:pt x="34323" y="83826"/>
                  </a:lnTo>
                  <a:lnTo>
                    <a:pt x="43918" y="87755"/>
                  </a:lnTo>
                  <a:lnTo>
                    <a:pt x="54988" y="89206"/>
                  </a:lnTo>
                  <a:lnTo>
                    <a:pt x="67043" y="89005"/>
                  </a:lnTo>
                  <a:lnTo>
                    <a:pt x="79754" y="87702"/>
                  </a:lnTo>
                  <a:lnTo>
                    <a:pt x="87060" y="83327"/>
                  </a:lnTo>
                  <a:lnTo>
                    <a:pt x="90761" y="76905"/>
                  </a:lnTo>
                  <a:lnTo>
                    <a:pt x="92061" y="69118"/>
                  </a:lnTo>
                  <a:lnTo>
                    <a:pt x="91758" y="60420"/>
                  </a:lnTo>
                  <a:lnTo>
                    <a:pt x="90388" y="51116"/>
                  </a:lnTo>
                  <a:lnTo>
                    <a:pt x="88306" y="41408"/>
                  </a:lnTo>
                  <a:lnTo>
                    <a:pt x="84580" y="32598"/>
                  </a:lnTo>
                  <a:lnTo>
                    <a:pt x="79759" y="24388"/>
                  </a:lnTo>
                  <a:lnTo>
                    <a:pt x="74208" y="16577"/>
                  </a:lnTo>
                  <a:lnTo>
                    <a:pt x="67002" y="10201"/>
                  </a:lnTo>
                  <a:lnTo>
                    <a:pt x="58691" y="4782"/>
                  </a:lnTo>
                  <a:lnTo>
                    <a:pt x="49645" y="0"/>
                  </a:lnTo>
                  <a:lnTo>
                    <a:pt x="42446" y="319"/>
                  </a:lnTo>
                  <a:lnTo>
                    <a:pt x="36478" y="4037"/>
                  </a:lnTo>
                  <a:lnTo>
                    <a:pt x="31330" y="10021"/>
                  </a:lnTo>
                  <a:lnTo>
                    <a:pt x="26730" y="18685"/>
                  </a:lnTo>
                  <a:lnTo>
                    <a:pt x="22495" y="29136"/>
                  </a:lnTo>
                  <a:lnTo>
                    <a:pt x="18502" y="40778"/>
                  </a:lnTo>
                  <a:lnTo>
                    <a:pt x="15841" y="53213"/>
                  </a:lnTo>
                  <a:lnTo>
                    <a:pt x="14067" y="66178"/>
                  </a:lnTo>
                  <a:lnTo>
                    <a:pt x="12884" y="79496"/>
                  </a:lnTo>
                  <a:lnTo>
                    <a:pt x="12095" y="93049"/>
                  </a:lnTo>
                  <a:lnTo>
                    <a:pt x="11219" y="120573"/>
                  </a:lnTo>
                  <a:lnTo>
                    <a:pt x="12154" y="133288"/>
                  </a:lnTo>
                  <a:lnTo>
                    <a:pt x="13946" y="145271"/>
                  </a:lnTo>
                  <a:lnTo>
                    <a:pt x="16309" y="156765"/>
                  </a:lnTo>
                  <a:lnTo>
                    <a:pt x="22559" y="164428"/>
                  </a:lnTo>
                  <a:lnTo>
                    <a:pt x="31400" y="169537"/>
                  </a:lnTo>
                  <a:lnTo>
                    <a:pt x="73624" y="16923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660124" y="1167453"/>
              <a:ext cx="105177" cy="108791"/>
            </a:xfrm>
            <a:custGeom>
              <a:avLst/>
              <a:gdLst/>
              <a:ahLst/>
              <a:cxnLst/>
              <a:rect l="0" t="0" r="0" b="0"/>
              <a:pathLst>
                <a:path w="105177" h="108791">
                  <a:moveTo>
                    <a:pt x="0" y="0"/>
                  </a:moveTo>
                  <a:lnTo>
                    <a:pt x="5583" y="16750"/>
                  </a:lnTo>
                  <a:lnTo>
                    <a:pt x="9565" y="25190"/>
                  </a:lnTo>
                  <a:lnTo>
                    <a:pt x="14557" y="34323"/>
                  </a:lnTo>
                  <a:lnTo>
                    <a:pt x="20222" y="43917"/>
                  </a:lnTo>
                  <a:lnTo>
                    <a:pt x="32749" y="63926"/>
                  </a:lnTo>
                  <a:lnTo>
                    <a:pt x="59836" y="105338"/>
                  </a:lnTo>
                  <a:lnTo>
                    <a:pt x="65600" y="108790"/>
                  </a:lnTo>
                  <a:lnTo>
                    <a:pt x="70612" y="107585"/>
                  </a:lnTo>
                  <a:lnTo>
                    <a:pt x="75122" y="103276"/>
                  </a:lnTo>
                  <a:lnTo>
                    <a:pt x="78128" y="95729"/>
                  </a:lnTo>
                  <a:lnTo>
                    <a:pt x="80132" y="86023"/>
                  </a:lnTo>
                  <a:lnTo>
                    <a:pt x="81468" y="74878"/>
                  </a:lnTo>
                  <a:lnTo>
                    <a:pt x="83528" y="63942"/>
                  </a:lnTo>
                  <a:lnTo>
                    <a:pt x="86069" y="53146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817888" y="1210098"/>
              <a:ext cx="94659" cy="77629"/>
            </a:xfrm>
            <a:custGeom>
              <a:avLst/>
              <a:gdLst/>
              <a:ahLst/>
              <a:cxnLst/>
              <a:rect l="0" t="0" r="0" b="0"/>
              <a:pathLst>
                <a:path w="94659" h="77629">
                  <a:moveTo>
                    <a:pt x="0" y="62531"/>
                  </a:moveTo>
                  <a:lnTo>
                    <a:pt x="16750" y="51364"/>
                  </a:lnTo>
                  <a:lnTo>
                    <a:pt x="24021" y="45737"/>
                  </a:lnTo>
                  <a:lnTo>
                    <a:pt x="31206" y="39649"/>
                  </a:lnTo>
                  <a:lnTo>
                    <a:pt x="38333" y="33253"/>
                  </a:lnTo>
                  <a:lnTo>
                    <a:pt x="44253" y="25483"/>
                  </a:lnTo>
                  <a:lnTo>
                    <a:pt x="49368" y="16797"/>
                  </a:lnTo>
                  <a:lnTo>
                    <a:pt x="53948" y="7501"/>
                  </a:lnTo>
                  <a:lnTo>
                    <a:pt x="53494" y="2472"/>
                  </a:lnTo>
                  <a:lnTo>
                    <a:pt x="49686" y="288"/>
                  </a:lnTo>
                  <a:lnTo>
                    <a:pt x="43642" y="0"/>
                  </a:lnTo>
                  <a:lnTo>
                    <a:pt x="37275" y="2146"/>
                  </a:lnTo>
                  <a:lnTo>
                    <a:pt x="30693" y="5914"/>
                  </a:lnTo>
                  <a:lnTo>
                    <a:pt x="23968" y="10763"/>
                  </a:lnTo>
                  <a:lnTo>
                    <a:pt x="18316" y="17501"/>
                  </a:lnTo>
                  <a:lnTo>
                    <a:pt x="13379" y="25499"/>
                  </a:lnTo>
                  <a:lnTo>
                    <a:pt x="8919" y="34337"/>
                  </a:lnTo>
                  <a:lnTo>
                    <a:pt x="8283" y="43735"/>
                  </a:lnTo>
                  <a:lnTo>
                    <a:pt x="10196" y="53506"/>
                  </a:lnTo>
                  <a:lnTo>
                    <a:pt x="13809" y="63526"/>
                  </a:lnTo>
                  <a:lnTo>
                    <a:pt x="20892" y="70206"/>
                  </a:lnTo>
                  <a:lnTo>
                    <a:pt x="30289" y="74660"/>
                  </a:lnTo>
                  <a:lnTo>
                    <a:pt x="41227" y="77628"/>
                  </a:lnTo>
                  <a:lnTo>
                    <a:pt x="52026" y="77270"/>
                  </a:lnTo>
                  <a:lnTo>
                    <a:pt x="62731" y="74694"/>
                  </a:lnTo>
                  <a:lnTo>
                    <a:pt x="94658" y="6253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954617" y="1167453"/>
              <a:ext cx="63106" cy="78361"/>
            </a:xfrm>
            <a:custGeom>
              <a:avLst/>
              <a:gdLst/>
              <a:ahLst/>
              <a:cxnLst/>
              <a:rect l="0" t="0" r="0" b="0"/>
              <a:pathLst>
                <a:path w="63106" h="78361">
                  <a:moveTo>
                    <a:pt x="0" y="31553"/>
                  </a:moveTo>
                  <a:lnTo>
                    <a:pt x="15602" y="78360"/>
                  </a:lnTo>
                  <a:lnTo>
                    <a:pt x="13556" y="72223"/>
                  </a:lnTo>
                  <a:lnTo>
                    <a:pt x="13712" y="65678"/>
                  </a:lnTo>
                  <a:lnTo>
                    <a:pt x="14984" y="57809"/>
                  </a:lnTo>
                  <a:lnTo>
                    <a:pt x="17001" y="49057"/>
                  </a:lnTo>
                  <a:lnTo>
                    <a:pt x="20683" y="39716"/>
                  </a:lnTo>
                  <a:lnTo>
                    <a:pt x="25474" y="29983"/>
                  </a:lnTo>
                  <a:lnTo>
                    <a:pt x="6310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4070310" y="1156935"/>
              <a:ext cx="73624" cy="73624"/>
            </a:xfrm>
            <a:custGeom>
              <a:avLst/>
              <a:gdLst/>
              <a:ahLst/>
              <a:cxnLst/>
              <a:rect l="0" t="0" r="0" b="0"/>
              <a:pathLst>
                <a:path w="73624" h="73624">
                  <a:moveTo>
                    <a:pt x="0" y="0"/>
                  </a:moveTo>
                  <a:lnTo>
                    <a:pt x="5583" y="16751"/>
                  </a:lnTo>
                  <a:lnTo>
                    <a:pt x="9565" y="25191"/>
                  </a:lnTo>
                  <a:lnTo>
                    <a:pt x="14558" y="34323"/>
                  </a:lnTo>
                  <a:lnTo>
                    <a:pt x="20223" y="43917"/>
                  </a:lnTo>
                  <a:lnTo>
                    <a:pt x="27505" y="51482"/>
                  </a:lnTo>
                  <a:lnTo>
                    <a:pt x="35866" y="57694"/>
                  </a:lnTo>
                  <a:lnTo>
                    <a:pt x="73623" y="736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154451" y="1135900"/>
              <a:ext cx="31554" cy="273459"/>
            </a:xfrm>
            <a:custGeom>
              <a:avLst/>
              <a:gdLst/>
              <a:ahLst/>
              <a:cxnLst/>
              <a:rect l="0" t="0" r="0" b="0"/>
              <a:pathLst>
                <a:path w="31554" h="273459">
                  <a:moveTo>
                    <a:pt x="31553" y="0"/>
                  </a:moveTo>
                  <a:lnTo>
                    <a:pt x="16914" y="43917"/>
                  </a:lnTo>
                  <a:lnTo>
                    <a:pt x="14782" y="56156"/>
                  </a:lnTo>
                  <a:lnTo>
                    <a:pt x="13360" y="70159"/>
                  </a:lnTo>
                  <a:lnTo>
                    <a:pt x="12413" y="85337"/>
                  </a:lnTo>
                  <a:lnTo>
                    <a:pt x="10612" y="102468"/>
                  </a:lnTo>
                  <a:lnTo>
                    <a:pt x="5495" y="140200"/>
                  </a:lnTo>
                  <a:lnTo>
                    <a:pt x="3664" y="158909"/>
                  </a:lnTo>
                  <a:lnTo>
                    <a:pt x="2442" y="177226"/>
                  </a:lnTo>
                  <a:lnTo>
                    <a:pt x="1086" y="211990"/>
                  </a:lnTo>
                  <a:lnTo>
                    <a:pt x="0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385838" y="1146418"/>
              <a:ext cx="168283" cy="147247"/>
            </a:xfrm>
            <a:custGeom>
              <a:avLst/>
              <a:gdLst/>
              <a:ahLst/>
              <a:cxnLst/>
              <a:rect l="0" t="0" r="0" b="0"/>
              <a:pathLst>
                <a:path w="168283" h="147247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10711" y="62216"/>
                  </a:lnTo>
                  <a:lnTo>
                    <a:pt x="12984" y="75367"/>
                  </a:lnTo>
                  <a:lnTo>
                    <a:pt x="15668" y="88809"/>
                  </a:lnTo>
                  <a:lnTo>
                    <a:pt x="17457" y="102445"/>
                  </a:lnTo>
                  <a:lnTo>
                    <a:pt x="18650" y="116210"/>
                  </a:lnTo>
                  <a:lnTo>
                    <a:pt x="19445" y="130061"/>
                  </a:lnTo>
                  <a:lnTo>
                    <a:pt x="18807" y="134621"/>
                  </a:lnTo>
                  <a:lnTo>
                    <a:pt x="17212" y="132986"/>
                  </a:lnTo>
                  <a:lnTo>
                    <a:pt x="14981" y="127222"/>
                  </a:lnTo>
                  <a:lnTo>
                    <a:pt x="13493" y="118705"/>
                  </a:lnTo>
                  <a:lnTo>
                    <a:pt x="12501" y="108352"/>
                  </a:lnTo>
                  <a:lnTo>
                    <a:pt x="11840" y="96776"/>
                  </a:lnTo>
                  <a:lnTo>
                    <a:pt x="12568" y="84384"/>
                  </a:lnTo>
                  <a:lnTo>
                    <a:pt x="14222" y="71448"/>
                  </a:lnTo>
                  <a:lnTo>
                    <a:pt x="16493" y="58149"/>
                  </a:lnTo>
                  <a:lnTo>
                    <a:pt x="20344" y="46946"/>
                  </a:lnTo>
                  <a:lnTo>
                    <a:pt x="25249" y="37141"/>
                  </a:lnTo>
                  <a:lnTo>
                    <a:pt x="30856" y="28266"/>
                  </a:lnTo>
                  <a:lnTo>
                    <a:pt x="36931" y="24687"/>
                  </a:lnTo>
                  <a:lnTo>
                    <a:pt x="43319" y="24638"/>
                  </a:lnTo>
                  <a:lnTo>
                    <a:pt x="49914" y="26943"/>
                  </a:lnTo>
                  <a:lnTo>
                    <a:pt x="56649" y="31985"/>
                  </a:lnTo>
                  <a:lnTo>
                    <a:pt x="63476" y="38853"/>
                  </a:lnTo>
                  <a:lnTo>
                    <a:pt x="70364" y="46937"/>
                  </a:lnTo>
                  <a:lnTo>
                    <a:pt x="76125" y="57001"/>
                  </a:lnTo>
                  <a:lnTo>
                    <a:pt x="81134" y="68385"/>
                  </a:lnTo>
                  <a:lnTo>
                    <a:pt x="85642" y="80648"/>
                  </a:lnTo>
                  <a:lnTo>
                    <a:pt x="89816" y="84150"/>
                  </a:lnTo>
                  <a:lnTo>
                    <a:pt x="93768" y="81809"/>
                  </a:lnTo>
                  <a:lnTo>
                    <a:pt x="97570" y="75575"/>
                  </a:lnTo>
                  <a:lnTo>
                    <a:pt x="102443" y="66744"/>
                  </a:lnTo>
                  <a:lnTo>
                    <a:pt x="114090" y="44466"/>
                  </a:lnTo>
                  <a:lnTo>
                    <a:pt x="120467" y="34319"/>
                  </a:lnTo>
                  <a:lnTo>
                    <a:pt x="127057" y="25216"/>
                  </a:lnTo>
                  <a:lnTo>
                    <a:pt x="133786" y="16811"/>
                  </a:lnTo>
                  <a:lnTo>
                    <a:pt x="139442" y="15882"/>
                  </a:lnTo>
                  <a:lnTo>
                    <a:pt x="144380" y="19937"/>
                  </a:lnTo>
                  <a:lnTo>
                    <a:pt x="148842" y="27314"/>
                  </a:lnTo>
                  <a:lnTo>
                    <a:pt x="151816" y="36907"/>
                  </a:lnTo>
                  <a:lnTo>
                    <a:pt x="153798" y="47977"/>
                  </a:lnTo>
                  <a:lnTo>
                    <a:pt x="155120" y="60032"/>
                  </a:lnTo>
                  <a:lnTo>
                    <a:pt x="157170" y="71574"/>
                  </a:lnTo>
                  <a:lnTo>
                    <a:pt x="159705" y="82774"/>
                  </a:lnTo>
                  <a:lnTo>
                    <a:pt x="168282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4606707" y="1161005"/>
              <a:ext cx="115695" cy="103363"/>
            </a:xfrm>
            <a:custGeom>
              <a:avLst/>
              <a:gdLst/>
              <a:ahLst/>
              <a:cxnLst/>
              <a:rect l="0" t="0" r="0" b="0"/>
              <a:pathLst>
                <a:path w="115695" h="103363">
                  <a:moveTo>
                    <a:pt x="0" y="90589"/>
                  </a:moveTo>
                  <a:lnTo>
                    <a:pt x="16751" y="79422"/>
                  </a:lnTo>
                  <a:lnTo>
                    <a:pt x="25191" y="74964"/>
                  </a:lnTo>
                  <a:lnTo>
                    <a:pt x="34324" y="70823"/>
                  </a:lnTo>
                  <a:lnTo>
                    <a:pt x="43918" y="66894"/>
                  </a:lnTo>
                  <a:lnTo>
                    <a:pt x="52651" y="61937"/>
                  </a:lnTo>
                  <a:lnTo>
                    <a:pt x="60811" y="56296"/>
                  </a:lnTo>
                  <a:lnTo>
                    <a:pt x="68588" y="50197"/>
                  </a:lnTo>
                  <a:lnTo>
                    <a:pt x="76109" y="43795"/>
                  </a:lnTo>
                  <a:lnTo>
                    <a:pt x="83461" y="37189"/>
                  </a:lnTo>
                  <a:lnTo>
                    <a:pt x="90700" y="30448"/>
                  </a:lnTo>
                  <a:lnTo>
                    <a:pt x="93188" y="22448"/>
                  </a:lnTo>
                  <a:lnTo>
                    <a:pt x="92510" y="13609"/>
                  </a:lnTo>
                  <a:lnTo>
                    <a:pt x="89721" y="4210"/>
                  </a:lnTo>
                  <a:lnTo>
                    <a:pt x="84355" y="281"/>
                  </a:lnTo>
                  <a:lnTo>
                    <a:pt x="77272" y="0"/>
                  </a:lnTo>
                  <a:lnTo>
                    <a:pt x="69044" y="2149"/>
                  </a:lnTo>
                  <a:lnTo>
                    <a:pt x="61222" y="7088"/>
                  </a:lnTo>
                  <a:lnTo>
                    <a:pt x="53670" y="13886"/>
                  </a:lnTo>
                  <a:lnTo>
                    <a:pt x="46298" y="21925"/>
                  </a:lnTo>
                  <a:lnTo>
                    <a:pt x="41383" y="33126"/>
                  </a:lnTo>
                  <a:lnTo>
                    <a:pt x="38106" y="46437"/>
                  </a:lnTo>
                  <a:lnTo>
                    <a:pt x="35922" y="61154"/>
                  </a:lnTo>
                  <a:lnTo>
                    <a:pt x="36803" y="73303"/>
                  </a:lnTo>
                  <a:lnTo>
                    <a:pt x="39727" y="83739"/>
                  </a:lnTo>
                  <a:lnTo>
                    <a:pt x="44015" y="93034"/>
                  </a:lnTo>
                  <a:lnTo>
                    <a:pt x="51547" y="99231"/>
                  </a:lnTo>
                  <a:lnTo>
                    <a:pt x="61243" y="103362"/>
                  </a:lnTo>
                  <a:lnTo>
                    <a:pt x="115694" y="1011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4796025" y="1167453"/>
              <a:ext cx="178800" cy="103326"/>
            </a:xfrm>
            <a:custGeom>
              <a:avLst/>
              <a:gdLst/>
              <a:ahLst/>
              <a:cxnLst/>
              <a:rect l="0" t="0" r="0" b="0"/>
              <a:pathLst>
                <a:path w="178800" h="103326">
                  <a:moveTo>
                    <a:pt x="0" y="0"/>
                  </a:moveTo>
                  <a:lnTo>
                    <a:pt x="0" y="22334"/>
                  </a:lnTo>
                  <a:lnTo>
                    <a:pt x="1168" y="33587"/>
                  </a:lnTo>
                  <a:lnTo>
                    <a:pt x="3116" y="45764"/>
                  </a:lnTo>
                  <a:lnTo>
                    <a:pt x="5583" y="58556"/>
                  </a:lnTo>
                  <a:lnTo>
                    <a:pt x="7228" y="71759"/>
                  </a:lnTo>
                  <a:lnTo>
                    <a:pt x="8324" y="85235"/>
                  </a:lnTo>
                  <a:lnTo>
                    <a:pt x="9055" y="98894"/>
                  </a:lnTo>
                  <a:lnTo>
                    <a:pt x="9542" y="103325"/>
                  </a:lnTo>
                  <a:lnTo>
                    <a:pt x="9868" y="101605"/>
                  </a:lnTo>
                  <a:lnTo>
                    <a:pt x="10084" y="95783"/>
                  </a:lnTo>
                  <a:lnTo>
                    <a:pt x="10389" y="59673"/>
                  </a:lnTo>
                  <a:lnTo>
                    <a:pt x="12769" y="46794"/>
                  </a:lnTo>
                  <a:lnTo>
                    <a:pt x="16693" y="34702"/>
                  </a:lnTo>
                  <a:lnTo>
                    <a:pt x="21646" y="23134"/>
                  </a:lnTo>
                  <a:lnTo>
                    <a:pt x="29623" y="17760"/>
                  </a:lnTo>
                  <a:lnTo>
                    <a:pt x="39615" y="16515"/>
                  </a:lnTo>
                  <a:lnTo>
                    <a:pt x="50951" y="18021"/>
                  </a:lnTo>
                  <a:lnTo>
                    <a:pt x="59677" y="23701"/>
                  </a:lnTo>
                  <a:lnTo>
                    <a:pt x="66663" y="32161"/>
                  </a:lnTo>
                  <a:lnTo>
                    <a:pt x="72489" y="42476"/>
                  </a:lnTo>
                  <a:lnTo>
                    <a:pt x="78710" y="44678"/>
                  </a:lnTo>
                  <a:lnTo>
                    <a:pt x="85194" y="41472"/>
                  </a:lnTo>
                  <a:lnTo>
                    <a:pt x="91855" y="34659"/>
                  </a:lnTo>
                  <a:lnTo>
                    <a:pt x="97464" y="26612"/>
                  </a:lnTo>
                  <a:lnTo>
                    <a:pt x="102372" y="17741"/>
                  </a:lnTo>
                  <a:lnTo>
                    <a:pt x="106812" y="8322"/>
                  </a:lnTo>
                  <a:lnTo>
                    <a:pt x="113278" y="3211"/>
                  </a:lnTo>
                  <a:lnTo>
                    <a:pt x="121095" y="972"/>
                  </a:lnTo>
                  <a:lnTo>
                    <a:pt x="129812" y="648"/>
                  </a:lnTo>
                  <a:lnTo>
                    <a:pt x="136792" y="5106"/>
                  </a:lnTo>
                  <a:lnTo>
                    <a:pt x="142614" y="12753"/>
                  </a:lnTo>
                  <a:lnTo>
                    <a:pt x="147663" y="22526"/>
                  </a:lnTo>
                  <a:lnTo>
                    <a:pt x="152199" y="33715"/>
                  </a:lnTo>
                  <a:lnTo>
                    <a:pt x="156391" y="45849"/>
                  </a:lnTo>
                  <a:lnTo>
                    <a:pt x="178799" y="946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038058" y="999171"/>
              <a:ext cx="139594" cy="273826"/>
            </a:xfrm>
            <a:custGeom>
              <a:avLst/>
              <a:gdLst/>
              <a:ahLst/>
              <a:cxnLst/>
              <a:rect l="0" t="0" r="0" b="0"/>
              <a:pathLst>
                <a:path w="139594" h="273826">
                  <a:moveTo>
                    <a:pt x="10389" y="0"/>
                  </a:moveTo>
                  <a:lnTo>
                    <a:pt x="4805" y="16751"/>
                  </a:lnTo>
                  <a:lnTo>
                    <a:pt x="3161" y="26359"/>
                  </a:lnTo>
                  <a:lnTo>
                    <a:pt x="2064" y="37440"/>
                  </a:lnTo>
                  <a:lnTo>
                    <a:pt x="1333" y="49501"/>
                  </a:lnTo>
                  <a:lnTo>
                    <a:pt x="521" y="81600"/>
                  </a:lnTo>
                  <a:lnTo>
                    <a:pt x="0" y="153757"/>
                  </a:lnTo>
                  <a:lnTo>
                    <a:pt x="1125" y="170285"/>
                  </a:lnTo>
                  <a:lnTo>
                    <a:pt x="3045" y="185978"/>
                  </a:lnTo>
                  <a:lnTo>
                    <a:pt x="5493" y="201114"/>
                  </a:lnTo>
                  <a:lnTo>
                    <a:pt x="9462" y="208868"/>
                  </a:lnTo>
                  <a:lnTo>
                    <a:pt x="14446" y="211700"/>
                  </a:lnTo>
                  <a:lnTo>
                    <a:pt x="20105" y="211251"/>
                  </a:lnTo>
                  <a:lnTo>
                    <a:pt x="25046" y="207445"/>
                  </a:lnTo>
                  <a:lnTo>
                    <a:pt x="29510" y="201403"/>
                  </a:lnTo>
                  <a:lnTo>
                    <a:pt x="33654" y="193868"/>
                  </a:lnTo>
                  <a:lnTo>
                    <a:pt x="39922" y="187677"/>
                  </a:lnTo>
                  <a:lnTo>
                    <a:pt x="47607" y="182380"/>
                  </a:lnTo>
                  <a:lnTo>
                    <a:pt x="56236" y="177681"/>
                  </a:lnTo>
                  <a:lnTo>
                    <a:pt x="65495" y="175717"/>
                  </a:lnTo>
                  <a:lnTo>
                    <a:pt x="75173" y="175576"/>
                  </a:lnTo>
                  <a:lnTo>
                    <a:pt x="85131" y="176650"/>
                  </a:lnTo>
                  <a:lnTo>
                    <a:pt x="94107" y="179704"/>
                  </a:lnTo>
                  <a:lnTo>
                    <a:pt x="102429" y="184077"/>
                  </a:lnTo>
                  <a:lnTo>
                    <a:pt x="110313" y="189330"/>
                  </a:lnTo>
                  <a:lnTo>
                    <a:pt x="116738" y="196337"/>
                  </a:lnTo>
                  <a:lnTo>
                    <a:pt x="122190" y="204515"/>
                  </a:lnTo>
                  <a:lnTo>
                    <a:pt x="126993" y="213472"/>
                  </a:lnTo>
                  <a:lnTo>
                    <a:pt x="131364" y="222950"/>
                  </a:lnTo>
                  <a:lnTo>
                    <a:pt x="135447" y="232774"/>
                  </a:lnTo>
                  <a:lnTo>
                    <a:pt x="139337" y="242830"/>
                  </a:lnTo>
                  <a:lnTo>
                    <a:pt x="139593" y="251870"/>
                  </a:lnTo>
                  <a:lnTo>
                    <a:pt x="137427" y="260235"/>
                  </a:lnTo>
                  <a:lnTo>
                    <a:pt x="133645" y="268148"/>
                  </a:lnTo>
                  <a:lnTo>
                    <a:pt x="126450" y="272256"/>
                  </a:lnTo>
                  <a:lnTo>
                    <a:pt x="116978" y="273825"/>
                  </a:lnTo>
                  <a:lnTo>
                    <a:pt x="105990" y="273703"/>
                  </a:lnTo>
                  <a:lnTo>
                    <a:pt x="95158" y="272452"/>
                  </a:lnTo>
                  <a:lnTo>
                    <a:pt x="84430" y="270450"/>
                  </a:lnTo>
                  <a:lnTo>
                    <a:pt x="41942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206211" y="1127768"/>
              <a:ext cx="105177" cy="134394"/>
            </a:xfrm>
            <a:custGeom>
              <a:avLst/>
              <a:gdLst/>
              <a:ahLst/>
              <a:cxnLst/>
              <a:rect l="0" t="0" r="0" b="0"/>
              <a:pathLst>
                <a:path w="105177" h="134394">
                  <a:moveTo>
                    <a:pt x="0" y="102790"/>
                  </a:moveTo>
                  <a:lnTo>
                    <a:pt x="16750" y="97207"/>
                  </a:lnTo>
                  <a:lnTo>
                    <a:pt x="24022" y="93225"/>
                  </a:lnTo>
                  <a:lnTo>
                    <a:pt x="31206" y="88233"/>
                  </a:lnTo>
                  <a:lnTo>
                    <a:pt x="38333" y="82568"/>
                  </a:lnTo>
                  <a:lnTo>
                    <a:pt x="45422" y="75285"/>
                  </a:lnTo>
                  <a:lnTo>
                    <a:pt x="52485" y="66924"/>
                  </a:lnTo>
                  <a:lnTo>
                    <a:pt x="59531" y="57845"/>
                  </a:lnTo>
                  <a:lnTo>
                    <a:pt x="66565" y="48285"/>
                  </a:lnTo>
                  <a:lnTo>
                    <a:pt x="80614" y="28315"/>
                  </a:lnTo>
                  <a:lnTo>
                    <a:pt x="82958" y="19250"/>
                  </a:lnTo>
                  <a:lnTo>
                    <a:pt x="82184" y="10870"/>
                  </a:lnTo>
                  <a:lnTo>
                    <a:pt x="79330" y="2946"/>
                  </a:lnTo>
                  <a:lnTo>
                    <a:pt x="75090" y="0"/>
                  </a:lnTo>
                  <a:lnTo>
                    <a:pt x="69927" y="373"/>
                  </a:lnTo>
                  <a:lnTo>
                    <a:pt x="64147" y="2960"/>
                  </a:lnTo>
                  <a:lnTo>
                    <a:pt x="57957" y="9358"/>
                  </a:lnTo>
                  <a:lnTo>
                    <a:pt x="51492" y="18298"/>
                  </a:lnTo>
                  <a:lnTo>
                    <a:pt x="44846" y="28933"/>
                  </a:lnTo>
                  <a:lnTo>
                    <a:pt x="39246" y="40697"/>
                  </a:lnTo>
                  <a:lnTo>
                    <a:pt x="34345" y="53215"/>
                  </a:lnTo>
                  <a:lnTo>
                    <a:pt x="29908" y="66234"/>
                  </a:lnTo>
                  <a:lnTo>
                    <a:pt x="28119" y="78420"/>
                  </a:lnTo>
                  <a:lnTo>
                    <a:pt x="28095" y="90049"/>
                  </a:lnTo>
                  <a:lnTo>
                    <a:pt x="29247" y="101308"/>
                  </a:lnTo>
                  <a:lnTo>
                    <a:pt x="33521" y="111151"/>
                  </a:lnTo>
                  <a:lnTo>
                    <a:pt x="39877" y="120050"/>
                  </a:lnTo>
                  <a:lnTo>
                    <a:pt x="47620" y="128321"/>
                  </a:lnTo>
                  <a:lnTo>
                    <a:pt x="56287" y="132665"/>
                  </a:lnTo>
                  <a:lnTo>
                    <a:pt x="65572" y="134393"/>
                  </a:lnTo>
                  <a:lnTo>
                    <a:pt x="105176" y="1343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374492" y="1135900"/>
              <a:ext cx="84142" cy="99706"/>
            </a:xfrm>
            <a:custGeom>
              <a:avLst/>
              <a:gdLst/>
              <a:ahLst/>
              <a:cxnLst/>
              <a:rect l="0" t="0" r="0" b="0"/>
              <a:pathLst>
                <a:path w="84142" h="99706">
                  <a:moveTo>
                    <a:pt x="0" y="10518"/>
                  </a:moveTo>
                  <a:lnTo>
                    <a:pt x="11167" y="27268"/>
                  </a:lnTo>
                  <a:lnTo>
                    <a:pt x="15625" y="36877"/>
                  </a:lnTo>
                  <a:lnTo>
                    <a:pt x="19766" y="47957"/>
                  </a:lnTo>
                  <a:lnTo>
                    <a:pt x="34808" y="93744"/>
                  </a:lnTo>
                  <a:lnTo>
                    <a:pt x="34892" y="98723"/>
                  </a:lnTo>
                  <a:lnTo>
                    <a:pt x="32610" y="99705"/>
                  </a:lnTo>
                  <a:lnTo>
                    <a:pt x="28752" y="98023"/>
                  </a:lnTo>
                  <a:lnTo>
                    <a:pt x="26180" y="92227"/>
                  </a:lnTo>
                  <a:lnTo>
                    <a:pt x="24465" y="83689"/>
                  </a:lnTo>
                  <a:lnTo>
                    <a:pt x="23322" y="73322"/>
                  </a:lnTo>
                  <a:lnTo>
                    <a:pt x="23728" y="62905"/>
                  </a:lnTo>
                  <a:lnTo>
                    <a:pt x="25168" y="52454"/>
                  </a:lnTo>
                  <a:lnTo>
                    <a:pt x="27296" y="41981"/>
                  </a:lnTo>
                  <a:lnTo>
                    <a:pt x="31052" y="32662"/>
                  </a:lnTo>
                  <a:lnTo>
                    <a:pt x="35894" y="24112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651563" y="1128003"/>
              <a:ext cx="105455" cy="153506"/>
            </a:xfrm>
            <a:custGeom>
              <a:avLst/>
              <a:gdLst/>
              <a:ahLst/>
              <a:cxnLst/>
              <a:rect l="0" t="0" r="0" b="0"/>
              <a:pathLst>
                <a:path w="105455" h="153506">
                  <a:moveTo>
                    <a:pt x="48975" y="18415"/>
                  </a:moveTo>
                  <a:lnTo>
                    <a:pt x="37808" y="29582"/>
                  </a:lnTo>
                  <a:lnTo>
                    <a:pt x="33350" y="36377"/>
                  </a:lnTo>
                  <a:lnTo>
                    <a:pt x="29210" y="44413"/>
                  </a:lnTo>
                  <a:lnTo>
                    <a:pt x="25280" y="53276"/>
                  </a:lnTo>
                  <a:lnTo>
                    <a:pt x="14682" y="75590"/>
                  </a:lnTo>
                  <a:lnTo>
                    <a:pt x="8584" y="88084"/>
                  </a:lnTo>
                  <a:lnTo>
                    <a:pt x="4518" y="101088"/>
                  </a:lnTo>
                  <a:lnTo>
                    <a:pt x="1808" y="114432"/>
                  </a:lnTo>
                  <a:lnTo>
                    <a:pt x="0" y="128003"/>
                  </a:lnTo>
                  <a:lnTo>
                    <a:pt x="2302" y="138218"/>
                  </a:lnTo>
                  <a:lnTo>
                    <a:pt x="7342" y="146197"/>
                  </a:lnTo>
                  <a:lnTo>
                    <a:pt x="14208" y="152685"/>
                  </a:lnTo>
                  <a:lnTo>
                    <a:pt x="22291" y="153505"/>
                  </a:lnTo>
                  <a:lnTo>
                    <a:pt x="31186" y="150545"/>
                  </a:lnTo>
                  <a:lnTo>
                    <a:pt x="40622" y="145066"/>
                  </a:lnTo>
                  <a:lnTo>
                    <a:pt x="50418" y="136739"/>
                  </a:lnTo>
                  <a:lnTo>
                    <a:pt x="60455" y="126513"/>
                  </a:lnTo>
                  <a:lnTo>
                    <a:pt x="70651" y="115021"/>
                  </a:lnTo>
                  <a:lnTo>
                    <a:pt x="78618" y="103854"/>
                  </a:lnTo>
                  <a:lnTo>
                    <a:pt x="85098" y="92904"/>
                  </a:lnTo>
                  <a:lnTo>
                    <a:pt x="90586" y="82098"/>
                  </a:lnTo>
                  <a:lnTo>
                    <a:pt x="95414" y="70219"/>
                  </a:lnTo>
                  <a:lnTo>
                    <a:pt x="99801" y="57625"/>
                  </a:lnTo>
                  <a:lnTo>
                    <a:pt x="103894" y="44555"/>
                  </a:lnTo>
                  <a:lnTo>
                    <a:pt x="105454" y="32336"/>
                  </a:lnTo>
                  <a:lnTo>
                    <a:pt x="105326" y="20684"/>
                  </a:lnTo>
                  <a:lnTo>
                    <a:pt x="104071" y="9410"/>
                  </a:lnTo>
                  <a:lnTo>
                    <a:pt x="97392" y="3062"/>
                  </a:lnTo>
                  <a:lnTo>
                    <a:pt x="87096" y="0"/>
                  </a:lnTo>
                  <a:lnTo>
                    <a:pt x="38457" y="78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885348" y="978136"/>
              <a:ext cx="36060" cy="210353"/>
            </a:xfrm>
            <a:custGeom>
              <a:avLst/>
              <a:gdLst/>
              <a:ahLst/>
              <a:cxnLst/>
              <a:rect l="0" t="0" r="0" b="0"/>
              <a:pathLst>
                <a:path w="36060" h="210353">
                  <a:moveTo>
                    <a:pt x="36059" y="0"/>
                  </a:moveTo>
                  <a:lnTo>
                    <a:pt x="24893" y="11167"/>
                  </a:lnTo>
                  <a:lnTo>
                    <a:pt x="20434" y="19131"/>
                  </a:lnTo>
                  <a:lnTo>
                    <a:pt x="16294" y="29115"/>
                  </a:lnTo>
                  <a:lnTo>
                    <a:pt x="12365" y="40445"/>
                  </a:lnTo>
                  <a:lnTo>
                    <a:pt x="8577" y="52673"/>
                  </a:lnTo>
                  <a:lnTo>
                    <a:pt x="1252" y="78725"/>
                  </a:lnTo>
                  <a:lnTo>
                    <a:pt x="0" y="93385"/>
                  </a:lnTo>
                  <a:lnTo>
                    <a:pt x="333" y="109002"/>
                  </a:lnTo>
                  <a:lnTo>
                    <a:pt x="1724" y="125256"/>
                  </a:lnTo>
                  <a:lnTo>
                    <a:pt x="3820" y="140766"/>
                  </a:lnTo>
                  <a:lnTo>
                    <a:pt x="15024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826749" y="1125383"/>
              <a:ext cx="147247" cy="21036"/>
            </a:xfrm>
            <a:custGeom>
              <a:avLst/>
              <a:gdLst/>
              <a:ahLst/>
              <a:cxnLst/>
              <a:rect l="0" t="0" r="0" b="0"/>
              <a:pathLst>
                <a:path w="147247" h="21036">
                  <a:moveTo>
                    <a:pt x="0" y="21035"/>
                  </a:moveTo>
                  <a:lnTo>
                    <a:pt x="11167" y="9868"/>
                  </a:lnTo>
                  <a:lnTo>
                    <a:pt x="20300" y="6579"/>
                  </a:lnTo>
                  <a:lnTo>
                    <a:pt x="32231" y="4386"/>
                  </a:lnTo>
                  <a:lnTo>
                    <a:pt x="46029" y="2924"/>
                  </a:lnTo>
                  <a:lnTo>
                    <a:pt x="59902" y="1949"/>
                  </a:lnTo>
                  <a:lnTo>
                    <a:pt x="73825" y="1299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194865" y="1020207"/>
              <a:ext cx="10519" cy="199835"/>
            </a:xfrm>
            <a:custGeom>
              <a:avLst/>
              <a:gdLst/>
              <a:ahLst/>
              <a:cxnLst/>
              <a:rect l="0" t="0" r="0" b="0"/>
              <a:pathLst>
                <a:path w="10519" h="199835">
                  <a:moveTo>
                    <a:pt x="0" y="0"/>
                  </a:moveTo>
                  <a:lnTo>
                    <a:pt x="1" y="123617"/>
                  </a:lnTo>
                  <a:lnTo>
                    <a:pt x="1169" y="139674"/>
                  </a:lnTo>
                  <a:lnTo>
                    <a:pt x="3117" y="155053"/>
                  </a:lnTo>
                  <a:lnTo>
                    <a:pt x="10518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131759" y="1104347"/>
              <a:ext cx="136730" cy="31554"/>
            </a:xfrm>
            <a:custGeom>
              <a:avLst/>
              <a:gdLst/>
              <a:ahLst/>
              <a:cxnLst/>
              <a:rect l="0" t="0" r="0" b="0"/>
              <a:pathLst>
                <a:path w="136730" h="31554">
                  <a:moveTo>
                    <a:pt x="0" y="0"/>
                  </a:moveTo>
                  <a:lnTo>
                    <a:pt x="11167" y="11167"/>
                  </a:lnTo>
                  <a:lnTo>
                    <a:pt x="19131" y="15625"/>
                  </a:lnTo>
                  <a:lnTo>
                    <a:pt x="29115" y="19766"/>
                  </a:lnTo>
                  <a:lnTo>
                    <a:pt x="40446" y="23695"/>
                  </a:lnTo>
                  <a:lnTo>
                    <a:pt x="52673" y="26314"/>
                  </a:lnTo>
                  <a:lnTo>
                    <a:pt x="65500" y="28061"/>
                  </a:lnTo>
                  <a:lnTo>
                    <a:pt x="136729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342111" y="946583"/>
              <a:ext cx="105177" cy="249039"/>
            </a:xfrm>
            <a:custGeom>
              <a:avLst/>
              <a:gdLst/>
              <a:ahLst/>
              <a:cxnLst/>
              <a:rect l="0" t="0" r="0" b="0"/>
              <a:pathLst>
                <a:path w="105177" h="249039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6" y="45764"/>
                  </a:lnTo>
                  <a:lnTo>
                    <a:pt x="5584" y="58557"/>
                  </a:lnTo>
                  <a:lnTo>
                    <a:pt x="7228" y="71759"/>
                  </a:lnTo>
                  <a:lnTo>
                    <a:pt x="8325" y="85235"/>
                  </a:lnTo>
                  <a:lnTo>
                    <a:pt x="9056" y="98894"/>
                  </a:lnTo>
                  <a:lnTo>
                    <a:pt x="9869" y="135885"/>
                  </a:lnTo>
                  <a:lnTo>
                    <a:pt x="10085" y="157201"/>
                  </a:lnTo>
                  <a:lnTo>
                    <a:pt x="11398" y="174918"/>
                  </a:lnTo>
                  <a:lnTo>
                    <a:pt x="13442" y="190236"/>
                  </a:lnTo>
                  <a:lnTo>
                    <a:pt x="15973" y="203953"/>
                  </a:lnTo>
                  <a:lnTo>
                    <a:pt x="17661" y="217772"/>
                  </a:lnTo>
                  <a:lnTo>
                    <a:pt x="18786" y="231660"/>
                  </a:lnTo>
                  <a:lnTo>
                    <a:pt x="19536" y="245592"/>
                  </a:lnTo>
                  <a:lnTo>
                    <a:pt x="20036" y="249038"/>
                  </a:lnTo>
                  <a:lnTo>
                    <a:pt x="20370" y="245492"/>
                  </a:lnTo>
                  <a:lnTo>
                    <a:pt x="20592" y="237284"/>
                  </a:lnTo>
                  <a:lnTo>
                    <a:pt x="21908" y="224801"/>
                  </a:lnTo>
                  <a:lnTo>
                    <a:pt x="26487" y="192233"/>
                  </a:lnTo>
                  <a:lnTo>
                    <a:pt x="29345" y="177238"/>
                  </a:lnTo>
                  <a:lnTo>
                    <a:pt x="32418" y="163735"/>
                  </a:lnTo>
                  <a:lnTo>
                    <a:pt x="35636" y="151227"/>
                  </a:lnTo>
                  <a:lnTo>
                    <a:pt x="40118" y="140551"/>
                  </a:lnTo>
                  <a:lnTo>
                    <a:pt x="45444" y="131097"/>
                  </a:lnTo>
                  <a:lnTo>
                    <a:pt x="51331" y="122457"/>
                  </a:lnTo>
                  <a:lnTo>
                    <a:pt x="57593" y="121371"/>
                  </a:lnTo>
                  <a:lnTo>
                    <a:pt x="64105" y="125322"/>
                  </a:lnTo>
                  <a:lnTo>
                    <a:pt x="70783" y="132630"/>
                  </a:lnTo>
                  <a:lnTo>
                    <a:pt x="76404" y="142177"/>
                  </a:lnTo>
                  <a:lnTo>
                    <a:pt x="81321" y="153216"/>
                  </a:lnTo>
                  <a:lnTo>
                    <a:pt x="89899" y="176778"/>
                  </a:lnTo>
                  <a:lnTo>
                    <a:pt x="93823" y="187969"/>
                  </a:lnTo>
                  <a:lnTo>
                    <a:pt x="105176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498807" y="1078304"/>
              <a:ext cx="74692" cy="120703"/>
            </a:xfrm>
            <a:custGeom>
              <a:avLst/>
              <a:gdLst/>
              <a:ahLst/>
              <a:cxnLst/>
              <a:rect l="0" t="0" r="0" b="0"/>
              <a:pathLst>
                <a:path w="74692" h="120703">
                  <a:moveTo>
                    <a:pt x="1068" y="68114"/>
                  </a:moveTo>
                  <a:lnTo>
                    <a:pt x="44985" y="38836"/>
                  </a:lnTo>
                  <a:lnTo>
                    <a:pt x="52550" y="31066"/>
                  </a:lnTo>
                  <a:lnTo>
                    <a:pt x="58761" y="22380"/>
                  </a:lnTo>
                  <a:lnTo>
                    <a:pt x="64072" y="13083"/>
                  </a:lnTo>
                  <a:lnTo>
                    <a:pt x="62937" y="6886"/>
                  </a:lnTo>
                  <a:lnTo>
                    <a:pt x="57506" y="2754"/>
                  </a:lnTo>
                  <a:lnTo>
                    <a:pt x="49211" y="0"/>
                  </a:lnTo>
                  <a:lnTo>
                    <a:pt x="41344" y="1669"/>
                  </a:lnTo>
                  <a:lnTo>
                    <a:pt x="33762" y="6288"/>
                  </a:lnTo>
                  <a:lnTo>
                    <a:pt x="26370" y="12873"/>
                  </a:lnTo>
                  <a:lnTo>
                    <a:pt x="19105" y="20769"/>
                  </a:lnTo>
                  <a:lnTo>
                    <a:pt x="11924" y="29539"/>
                  </a:lnTo>
                  <a:lnTo>
                    <a:pt x="4799" y="38891"/>
                  </a:lnTo>
                  <a:lnTo>
                    <a:pt x="1219" y="50969"/>
                  </a:lnTo>
                  <a:lnTo>
                    <a:pt x="0" y="64864"/>
                  </a:lnTo>
                  <a:lnTo>
                    <a:pt x="356" y="79971"/>
                  </a:lnTo>
                  <a:lnTo>
                    <a:pt x="5268" y="91211"/>
                  </a:lnTo>
                  <a:lnTo>
                    <a:pt x="13217" y="99872"/>
                  </a:lnTo>
                  <a:lnTo>
                    <a:pt x="74691" y="12070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815404" y="1051759"/>
              <a:ext cx="21036" cy="273459"/>
            </a:xfrm>
            <a:custGeom>
              <a:avLst/>
              <a:gdLst/>
              <a:ahLst/>
              <a:cxnLst/>
              <a:rect l="0" t="0" r="0" b="0"/>
              <a:pathLst>
                <a:path w="21036" h="273459">
                  <a:moveTo>
                    <a:pt x="0" y="0"/>
                  </a:moveTo>
                  <a:lnTo>
                    <a:pt x="0" y="82251"/>
                  </a:lnTo>
                  <a:lnTo>
                    <a:pt x="1169" y="98073"/>
                  </a:lnTo>
                  <a:lnTo>
                    <a:pt x="3116" y="113296"/>
                  </a:lnTo>
                  <a:lnTo>
                    <a:pt x="5583" y="128119"/>
                  </a:lnTo>
                  <a:lnTo>
                    <a:pt x="7228" y="143844"/>
                  </a:lnTo>
                  <a:lnTo>
                    <a:pt x="8324" y="160170"/>
                  </a:lnTo>
                  <a:lnTo>
                    <a:pt x="9055" y="176898"/>
                  </a:lnTo>
                  <a:lnTo>
                    <a:pt x="10711" y="192724"/>
                  </a:lnTo>
                  <a:lnTo>
                    <a:pt x="12983" y="207949"/>
                  </a:lnTo>
                  <a:lnTo>
                    <a:pt x="21035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804886" y="1062277"/>
              <a:ext cx="85960" cy="126212"/>
            </a:xfrm>
            <a:custGeom>
              <a:avLst/>
              <a:gdLst/>
              <a:ahLst/>
              <a:cxnLst/>
              <a:rect l="0" t="0" r="0" b="0"/>
              <a:pathLst>
                <a:path w="85960" h="126212">
                  <a:moveTo>
                    <a:pt x="0" y="0"/>
                  </a:moveTo>
                  <a:lnTo>
                    <a:pt x="16751" y="5583"/>
                  </a:lnTo>
                  <a:lnTo>
                    <a:pt x="25190" y="9565"/>
                  </a:lnTo>
                  <a:lnTo>
                    <a:pt x="34322" y="14557"/>
                  </a:lnTo>
                  <a:lnTo>
                    <a:pt x="43916" y="20222"/>
                  </a:lnTo>
                  <a:lnTo>
                    <a:pt x="52650" y="26336"/>
                  </a:lnTo>
                  <a:lnTo>
                    <a:pt x="60809" y="32750"/>
                  </a:lnTo>
                  <a:lnTo>
                    <a:pt x="68586" y="39362"/>
                  </a:lnTo>
                  <a:lnTo>
                    <a:pt x="74939" y="47277"/>
                  </a:lnTo>
                  <a:lnTo>
                    <a:pt x="80344" y="56059"/>
                  </a:lnTo>
                  <a:lnTo>
                    <a:pt x="85115" y="65419"/>
                  </a:lnTo>
                  <a:lnTo>
                    <a:pt x="85959" y="75166"/>
                  </a:lnTo>
                  <a:lnTo>
                    <a:pt x="84184" y="85169"/>
                  </a:lnTo>
                  <a:lnTo>
                    <a:pt x="80664" y="95344"/>
                  </a:lnTo>
                  <a:lnTo>
                    <a:pt x="74811" y="104464"/>
                  </a:lnTo>
                  <a:lnTo>
                    <a:pt x="67403" y="112882"/>
                  </a:lnTo>
                  <a:lnTo>
                    <a:pt x="21035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931097" y="1095627"/>
              <a:ext cx="79012" cy="83842"/>
            </a:xfrm>
            <a:custGeom>
              <a:avLst/>
              <a:gdLst/>
              <a:ahLst/>
              <a:cxnLst/>
              <a:rect l="0" t="0" r="0" b="0"/>
              <a:pathLst>
                <a:path w="79012" h="83842">
                  <a:moveTo>
                    <a:pt x="0" y="8720"/>
                  </a:moveTo>
                  <a:lnTo>
                    <a:pt x="0" y="36637"/>
                  </a:lnTo>
                  <a:lnTo>
                    <a:pt x="2337" y="47198"/>
                  </a:lnTo>
                  <a:lnTo>
                    <a:pt x="6233" y="56576"/>
                  </a:lnTo>
                  <a:lnTo>
                    <a:pt x="11167" y="65165"/>
                  </a:lnTo>
                  <a:lnTo>
                    <a:pt x="17962" y="72060"/>
                  </a:lnTo>
                  <a:lnTo>
                    <a:pt x="25998" y="77825"/>
                  </a:lnTo>
                  <a:lnTo>
                    <a:pt x="34861" y="82837"/>
                  </a:lnTo>
                  <a:lnTo>
                    <a:pt x="44276" y="83841"/>
                  </a:lnTo>
                  <a:lnTo>
                    <a:pt x="54058" y="82173"/>
                  </a:lnTo>
                  <a:lnTo>
                    <a:pt x="64086" y="78724"/>
                  </a:lnTo>
                  <a:lnTo>
                    <a:pt x="70770" y="70582"/>
                  </a:lnTo>
                  <a:lnTo>
                    <a:pt x="75228" y="59310"/>
                  </a:lnTo>
                  <a:lnTo>
                    <a:pt x="78199" y="45953"/>
                  </a:lnTo>
                  <a:lnTo>
                    <a:pt x="79011" y="33542"/>
                  </a:lnTo>
                  <a:lnTo>
                    <a:pt x="78383" y="21762"/>
                  </a:lnTo>
                  <a:lnTo>
                    <a:pt x="76796" y="10403"/>
                  </a:lnTo>
                  <a:lnTo>
                    <a:pt x="72233" y="3999"/>
                  </a:lnTo>
                  <a:lnTo>
                    <a:pt x="65685" y="898"/>
                  </a:lnTo>
                  <a:lnTo>
                    <a:pt x="57813" y="0"/>
                  </a:lnTo>
                  <a:lnTo>
                    <a:pt x="49060" y="569"/>
                  </a:lnTo>
                  <a:lnTo>
                    <a:pt x="39718" y="2118"/>
                  </a:lnTo>
                  <a:lnTo>
                    <a:pt x="0" y="1923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120414" y="1104347"/>
              <a:ext cx="10518" cy="241906"/>
            </a:xfrm>
            <a:custGeom>
              <a:avLst/>
              <a:gdLst/>
              <a:ahLst/>
              <a:cxnLst/>
              <a:rect l="0" t="0" r="0" b="0"/>
              <a:pathLst>
                <a:path w="10518" h="241906">
                  <a:moveTo>
                    <a:pt x="0" y="0"/>
                  </a:moveTo>
                  <a:lnTo>
                    <a:pt x="0" y="64140"/>
                  </a:lnTo>
                  <a:lnTo>
                    <a:pt x="1169" y="81325"/>
                  </a:lnTo>
                  <a:lnTo>
                    <a:pt x="3117" y="99793"/>
                  </a:lnTo>
                  <a:lnTo>
                    <a:pt x="5583" y="119117"/>
                  </a:lnTo>
                  <a:lnTo>
                    <a:pt x="7228" y="136674"/>
                  </a:lnTo>
                  <a:lnTo>
                    <a:pt x="8324" y="153053"/>
                  </a:lnTo>
                  <a:lnTo>
                    <a:pt x="9055" y="168647"/>
                  </a:lnTo>
                  <a:lnTo>
                    <a:pt x="9867" y="198439"/>
                  </a:lnTo>
                  <a:lnTo>
                    <a:pt x="10517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120414" y="1075719"/>
              <a:ext cx="105359" cy="102253"/>
            </a:xfrm>
            <a:custGeom>
              <a:avLst/>
              <a:gdLst/>
              <a:ahLst/>
              <a:cxnLst/>
              <a:rect l="0" t="0" r="0" b="0"/>
              <a:pathLst>
                <a:path w="105359" h="102253">
                  <a:moveTo>
                    <a:pt x="0" y="18111"/>
                  </a:moveTo>
                  <a:lnTo>
                    <a:pt x="11166" y="6944"/>
                  </a:lnTo>
                  <a:lnTo>
                    <a:pt x="19130" y="3654"/>
                  </a:lnTo>
                  <a:lnTo>
                    <a:pt x="29114" y="1462"/>
                  </a:lnTo>
                  <a:lnTo>
                    <a:pt x="40445" y="0"/>
                  </a:lnTo>
                  <a:lnTo>
                    <a:pt x="51504" y="194"/>
                  </a:lnTo>
                  <a:lnTo>
                    <a:pt x="62383" y="1491"/>
                  </a:lnTo>
                  <a:lnTo>
                    <a:pt x="73142" y="3525"/>
                  </a:lnTo>
                  <a:lnTo>
                    <a:pt x="82651" y="7219"/>
                  </a:lnTo>
                  <a:lnTo>
                    <a:pt x="91328" y="12018"/>
                  </a:lnTo>
                  <a:lnTo>
                    <a:pt x="99449" y="17555"/>
                  </a:lnTo>
                  <a:lnTo>
                    <a:pt x="103696" y="27089"/>
                  </a:lnTo>
                  <a:lnTo>
                    <a:pt x="105358" y="39288"/>
                  </a:lnTo>
                  <a:lnTo>
                    <a:pt x="105297" y="53264"/>
                  </a:lnTo>
                  <a:lnTo>
                    <a:pt x="102919" y="64919"/>
                  </a:lnTo>
                  <a:lnTo>
                    <a:pt x="98997" y="75026"/>
                  </a:lnTo>
                  <a:lnTo>
                    <a:pt x="94044" y="84101"/>
                  </a:lnTo>
                  <a:lnTo>
                    <a:pt x="86069" y="91320"/>
                  </a:lnTo>
                  <a:lnTo>
                    <a:pt x="76076" y="97301"/>
                  </a:lnTo>
                  <a:lnTo>
                    <a:pt x="21035" y="1022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278178" y="1060785"/>
              <a:ext cx="115694" cy="138222"/>
            </a:xfrm>
            <a:custGeom>
              <a:avLst/>
              <a:gdLst/>
              <a:ahLst/>
              <a:cxnLst/>
              <a:rect l="0" t="0" r="0" b="0"/>
              <a:pathLst>
                <a:path w="115694" h="138222">
                  <a:moveTo>
                    <a:pt x="0" y="12010"/>
                  </a:moveTo>
                  <a:lnTo>
                    <a:pt x="5583" y="39927"/>
                  </a:lnTo>
                  <a:lnTo>
                    <a:pt x="11440" y="66098"/>
                  </a:lnTo>
                  <a:lnTo>
                    <a:pt x="14638" y="79621"/>
                  </a:lnTo>
                  <a:lnTo>
                    <a:pt x="20277" y="87468"/>
                  </a:lnTo>
                  <a:lnTo>
                    <a:pt x="27541" y="91531"/>
                  </a:lnTo>
                  <a:lnTo>
                    <a:pt x="35890" y="93071"/>
                  </a:lnTo>
                  <a:lnTo>
                    <a:pt x="43793" y="89423"/>
                  </a:lnTo>
                  <a:lnTo>
                    <a:pt x="51399" y="82316"/>
                  </a:lnTo>
                  <a:lnTo>
                    <a:pt x="58807" y="72904"/>
                  </a:lnTo>
                  <a:lnTo>
                    <a:pt x="64914" y="61955"/>
                  </a:lnTo>
                  <a:lnTo>
                    <a:pt x="70154" y="49981"/>
                  </a:lnTo>
                  <a:lnTo>
                    <a:pt x="79093" y="25380"/>
                  </a:lnTo>
                  <a:lnTo>
                    <a:pt x="86961" y="2760"/>
                  </a:lnTo>
                  <a:lnTo>
                    <a:pt x="88358" y="0"/>
                  </a:lnTo>
                  <a:lnTo>
                    <a:pt x="88121" y="2834"/>
                  </a:lnTo>
                  <a:lnTo>
                    <a:pt x="86794" y="9399"/>
                  </a:lnTo>
                  <a:lnTo>
                    <a:pt x="85909" y="19618"/>
                  </a:lnTo>
                  <a:lnTo>
                    <a:pt x="85319" y="32274"/>
                  </a:lnTo>
                  <a:lnTo>
                    <a:pt x="84926" y="46554"/>
                  </a:lnTo>
                  <a:lnTo>
                    <a:pt x="85833" y="59581"/>
                  </a:lnTo>
                  <a:lnTo>
                    <a:pt x="87606" y="71770"/>
                  </a:lnTo>
                  <a:lnTo>
                    <a:pt x="89956" y="83403"/>
                  </a:lnTo>
                  <a:lnTo>
                    <a:pt x="93861" y="94664"/>
                  </a:lnTo>
                  <a:lnTo>
                    <a:pt x="98801" y="105677"/>
                  </a:lnTo>
                  <a:lnTo>
                    <a:pt x="115693" y="1382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467494" y="957101"/>
              <a:ext cx="21037" cy="199835"/>
            </a:xfrm>
            <a:custGeom>
              <a:avLst/>
              <a:gdLst/>
              <a:ahLst/>
              <a:cxnLst/>
              <a:rect l="0" t="0" r="0" b="0"/>
              <a:pathLst>
                <a:path w="21037" h="199835">
                  <a:moveTo>
                    <a:pt x="0" y="0"/>
                  </a:moveTo>
                  <a:lnTo>
                    <a:pt x="8397" y="49212"/>
                  </a:lnTo>
                  <a:lnTo>
                    <a:pt x="14639" y="82251"/>
                  </a:lnTo>
                  <a:lnTo>
                    <a:pt x="16772" y="99241"/>
                  </a:lnTo>
                  <a:lnTo>
                    <a:pt x="18193" y="116412"/>
                  </a:lnTo>
                  <a:lnTo>
                    <a:pt x="21036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558223" y="1062277"/>
              <a:ext cx="109107" cy="105177"/>
            </a:xfrm>
            <a:custGeom>
              <a:avLst/>
              <a:gdLst/>
              <a:ahLst/>
              <a:cxnLst/>
              <a:rect l="0" t="0" r="0" b="0"/>
              <a:pathLst>
                <a:path w="109107" h="105177">
                  <a:moveTo>
                    <a:pt x="56518" y="0"/>
                  </a:moveTo>
                  <a:lnTo>
                    <a:pt x="34184" y="5583"/>
                  </a:lnTo>
                  <a:lnTo>
                    <a:pt x="26437" y="10734"/>
                  </a:lnTo>
                  <a:lnTo>
                    <a:pt x="20103" y="17674"/>
                  </a:lnTo>
                  <a:lnTo>
                    <a:pt x="14712" y="25806"/>
                  </a:lnTo>
                  <a:lnTo>
                    <a:pt x="9949" y="34733"/>
                  </a:lnTo>
                  <a:lnTo>
                    <a:pt x="5606" y="44191"/>
                  </a:lnTo>
                  <a:lnTo>
                    <a:pt x="1541" y="54001"/>
                  </a:lnTo>
                  <a:lnTo>
                    <a:pt x="0" y="64048"/>
                  </a:lnTo>
                  <a:lnTo>
                    <a:pt x="142" y="74251"/>
                  </a:lnTo>
                  <a:lnTo>
                    <a:pt x="1404" y="84560"/>
                  </a:lnTo>
                  <a:lnTo>
                    <a:pt x="5752" y="90263"/>
                  </a:lnTo>
                  <a:lnTo>
                    <a:pt x="12157" y="92897"/>
                  </a:lnTo>
                  <a:lnTo>
                    <a:pt x="19932" y="93484"/>
                  </a:lnTo>
                  <a:lnTo>
                    <a:pt x="27453" y="89201"/>
                  </a:lnTo>
                  <a:lnTo>
                    <a:pt x="34805" y="81671"/>
                  </a:lnTo>
                  <a:lnTo>
                    <a:pt x="42042" y="71977"/>
                  </a:lnTo>
                  <a:lnTo>
                    <a:pt x="48036" y="62008"/>
                  </a:lnTo>
                  <a:lnTo>
                    <a:pt x="53200" y="51856"/>
                  </a:lnTo>
                  <a:lnTo>
                    <a:pt x="57812" y="41583"/>
                  </a:lnTo>
                  <a:lnTo>
                    <a:pt x="62055" y="31228"/>
                  </a:lnTo>
                  <a:lnTo>
                    <a:pt x="66052" y="20818"/>
                  </a:lnTo>
                  <a:lnTo>
                    <a:pt x="69886" y="10373"/>
                  </a:lnTo>
                  <a:lnTo>
                    <a:pt x="73610" y="9253"/>
                  </a:lnTo>
                  <a:lnTo>
                    <a:pt x="77262" y="14349"/>
                  </a:lnTo>
                  <a:lnTo>
                    <a:pt x="80864" y="23589"/>
                  </a:lnTo>
                  <a:lnTo>
                    <a:pt x="84435" y="35593"/>
                  </a:lnTo>
                  <a:lnTo>
                    <a:pt x="87984" y="49438"/>
                  </a:lnTo>
                  <a:lnTo>
                    <a:pt x="109106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751470" y="988654"/>
              <a:ext cx="10518" cy="189318"/>
            </a:xfrm>
            <a:custGeom>
              <a:avLst/>
              <a:gdLst/>
              <a:ahLst/>
              <a:cxnLst/>
              <a:rect l="0" t="0" r="0" b="0"/>
              <a:pathLst>
                <a:path w="10518" h="189318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3" y="58556"/>
                  </a:lnTo>
                  <a:lnTo>
                    <a:pt x="7228" y="72927"/>
                  </a:lnTo>
                  <a:lnTo>
                    <a:pt x="8324" y="88351"/>
                  </a:lnTo>
                  <a:lnTo>
                    <a:pt x="9543" y="119902"/>
                  </a:lnTo>
                  <a:lnTo>
                    <a:pt x="10517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719917" y="1072795"/>
              <a:ext cx="115694" cy="6060"/>
            </a:xfrm>
            <a:custGeom>
              <a:avLst/>
              <a:gdLst/>
              <a:ahLst/>
              <a:cxnLst/>
              <a:rect l="0" t="0" r="0" b="0"/>
              <a:pathLst>
                <a:path w="115694" h="6060">
                  <a:moveTo>
                    <a:pt x="0" y="0"/>
                  </a:moveTo>
                  <a:lnTo>
                    <a:pt x="22333" y="5583"/>
                  </a:lnTo>
                  <a:lnTo>
                    <a:pt x="34756" y="6059"/>
                  </a:lnTo>
                  <a:lnTo>
                    <a:pt x="48880" y="5208"/>
                  </a:lnTo>
                  <a:lnTo>
                    <a:pt x="11569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909234" y="1009689"/>
              <a:ext cx="21036" cy="168283"/>
            </a:xfrm>
            <a:custGeom>
              <a:avLst/>
              <a:gdLst/>
              <a:ahLst/>
              <a:cxnLst/>
              <a:rect l="0" t="0" r="0" b="0"/>
              <a:pathLst>
                <a:path w="21036" h="168283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4" y="37439"/>
                  </a:lnTo>
                  <a:lnTo>
                    <a:pt x="9055" y="49500"/>
                  </a:lnTo>
                  <a:lnTo>
                    <a:pt x="9867" y="75367"/>
                  </a:lnTo>
                  <a:lnTo>
                    <a:pt x="10084" y="88809"/>
                  </a:lnTo>
                  <a:lnTo>
                    <a:pt x="11397" y="101277"/>
                  </a:lnTo>
                  <a:lnTo>
                    <a:pt x="13442" y="113094"/>
                  </a:lnTo>
                  <a:lnTo>
                    <a:pt x="21035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993807" y="1009689"/>
              <a:ext cx="65818" cy="144216"/>
            </a:xfrm>
            <a:custGeom>
              <a:avLst/>
              <a:gdLst/>
              <a:ahLst/>
              <a:cxnLst/>
              <a:rect l="0" t="0" r="0" b="0"/>
              <a:pathLst>
                <a:path w="65818" h="144216">
                  <a:moveTo>
                    <a:pt x="10085" y="42070"/>
                  </a:moveTo>
                  <a:lnTo>
                    <a:pt x="4501" y="58821"/>
                  </a:lnTo>
                  <a:lnTo>
                    <a:pt x="2856" y="68429"/>
                  </a:lnTo>
                  <a:lnTo>
                    <a:pt x="1760" y="79510"/>
                  </a:lnTo>
                  <a:lnTo>
                    <a:pt x="1029" y="91571"/>
                  </a:lnTo>
                  <a:lnTo>
                    <a:pt x="217" y="117438"/>
                  </a:lnTo>
                  <a:lnTo>
                    <a:pt x="0" y="130880"/>
                  </a:lnTo>
                  <a:lnTo>
                    <a:pt x="4531" y="138673"/>
                  </a:lnTo>
                  <a:lnTo>
                    <a:pt x="12225" y="142699"/>
                  </a:lnTo>
                  <a:lnTo>
                    <a:pt x="22030" y="144215"/>
                  </a:lnTo>
                  <a:lnTo>
                    <a:pt x="30903" y="140551"/>
                  </a:lnTo>
                  <a:lnTo>
                    <a:pt x="39156" y="133434"/>
                  </a:lnTo>
                  <a:lnTo>
                    <a:pt x="46995" y="124014"/>
                  </a:lnTo>
                  <a:lnTo>
                    <a:pt x="53390" y="113060"/>
                  </a:lnTo>
                  <a:lnTo>
                    <a:pt x="58821" y="101083"/>
                  </a:lnTo>
                  <a:lnTo>
                    <a:pt x="63612" y="88424"/>
                  </a:lnTo>
                  <a:lnTo>
                    <a:pt x="65635" y="74141"/>
                  </a:lnTo>
                  <a:lnTo>
                    <a:pt x="65817" y="58777"/>
                  </a:lnTo>
                  <a:lnTo>
                    <a:pt x="64769" y="42690"/>
                  </a:lnTo>
                  <a:lnTo>
                    <a:pt x="60564" y="30797"/>
                  </a:lnTo>
                  <a:lnTo>
                    <a:pt x="54256" y="21700"/>
                  </a:lnTo>
                  <a:lnTo>
                    <a:pt x="3112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098550" y="1009689"/>
              <a:ext cx="115695" cy="147247"/>
            </a:xfrm>
            <a:custGeom>
              <a:avLst/>
              <a:gdLst/>
              <a:ahLst/>
              <a:cxnLst/>
              <a:rect l="0" t="0" r="0" b="0"/>
              <a:pathLst>
                <a:path w="115695" h="147247">
                  <a:moveTo>
                    <a:pt x="0" y="0"/>
                  </a:moveTo>
                  <a:lnTo>
                    <a:pt x="5584" y="22334"/>
                  </a:lnTo>
                  <a:lnTo>
                    <a:pt x="11441" y="48880"/>
                  </a:lnTo>
                  <a:lnTo>
                    <a:pt x="14640" y="64140"/>
                  </a:lnTo>
                  <a:lnTo>
                    <a:pt x="16771" y="80156"/>
                  </a:lnTo>
                  <a:lnTo>
                    <a:pt x="18192" y="96676"/>
                  </a:lnTo>
                  <a:lnTo>
                    <a:pt x="19140" y="113533"/>
                  </a:lnTo>
                  <a:lnTo>
                    <a:pt x="20941" y="118928"/>
                  </a:lnTo>
                  <a:lnTo>
                    <a:pt x="23309" y="116681"/>
                  </a:lnTo>
                  <a:lnTo>
                    <a:pt x="26057" y="109340"/>
                  </a:lnTo>
                  <a:lnTo>
                    <a:pt x="27889" y="98603"/>
                  </a:lnTo>
                  <a:lnTo>
                    <a:pt x="29111" y="85602"/>
                  </a:lnTo>
                  <a:lnTo>
                    <a:pt x="29925" y="71091"/>
                  </a:lnTo>
                  <a:lnTo>
                    <a:pt x="32804" y="56743"/>
                  </a:lnTo>
                  <a:lnTo>
                    <a:pt x="37061" y="42503"/>
                  </a:lnTo>
                  <a:lnTo>
                    <a:pt x="42237" y="28336"/>
                  </a:lnTo>
                  <a:lnTo>
                    <a:pt x="49193" y="20059"/>
                  </a:lnTo>
                  <a:lnTo>
                    <a:pt x="57337" y="15710"/>
                  </a:lnTo>
                  <a:lnTo>
                    <a:pt x="66272" y="13979"/>
                  </a:lnTo>
                  <a:lnTo>
                    <a:pt x="73397" y="16331"/>
                  </a:lnTo>
                  <a:lnTo>
                    <a:pt x="79316" y="21405"/>
                  </a:lnTo>
                  <a:lnTo>
                    <a:pt x="84430" y="28293"/>
                  </a:lnTo>
                  <a:lnTo>
                    <a:pt x="89009" y="38729"/>
                  </a:lnTo>
                  <a:lnTo>
                    <a:pt x="93229" y="51529"/>
                  </a:lnTo>
                  <a:lnTo>
                    <a:pt x="101035" y="78996"/>
                  </a:lnTo>
                  <a:lnTo>
                    <a:pt x="104753" y="91228"/>
                  </a:lnTo>
                  <a:lnTo>
                    <a:pt x="115694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445631" y="893995"/>
              <a:ext cx="94660" cy="262941"/>
            </a:xfrm>
            <a:custGeom>
              <a:avLst/>
              <a:gdLst/>
              <a:ahLst/>
              <a:cxnLst/>
              <a:rect l="0" t="0" r="0" b="0"/>
              <a:pathLst>
                <a:path w="94660" h="262941">
                  <a:moveTo>
                    <a:pt x="0" y="0"/>
                  </a:moveTo>
                  <a:lnTo>
                    <a:pt x="0" y="87835"/>
                  </a:lnTo>
                  <a:lnTo>
                    <a:pt x="1168" y="105301"/>
                  </a:lnTo>
                  <a:lnTo>
                    <a:pt x="3116" y="121620"/>
                  </a:lnTo>
                  <a:lnTo>
                    <a:pt x="5584" y="137174"/>
                  </a:lnTo>
                  <a:lnTo>
                    <a:pt x="7228" y="154555"/>
                  </a:lnTo>
                  <a:lnTo>
                    <a:pt x="8324" y="173154"/>
                  </a:lnTo>
                  <a:lnTo>
                    <a:pt x="9542" y="210181"/>
                  </a:lnTo>
                  <a:lnTo>
                    <a:pt x="10084" y="242218"/>
                  </a:lnTo>
                  <a:lnTo>
                    <a:pt x="10228" y="245620"/>
                  </a:lnTo>
                  <a:lnTo>
                    <a:pt x="10325" y="240876"/>
                  </a:lnTo>
                  <a:lnTo>
                    <a:pt x="10389" y="230701"/>
                  </a:lnTo>
                  <a:lnTo>
                    <a:pt x="11600" y="220412"/>
                  </a:lnTo>
                  <a:lnTo>
                    <a:pt x="13576" y="210047"/>
                  </a:lnTo>
                  <a:lnTo>
                    <a:pt x="25145" y="162638"/>
                  </a:lnTo>
                  <a:lnTo>
                    <a:pt x="29618" y="150496"/>
                  </a:lnTo>
                  <a:lnTo>
                    <a:pt x="34938" y="138895"/>
                  </a:lnTo>
                  <a:lnTo>
                    <a:pt x="40821" y="127656"/>
                  </a:lnTo>
                  <a:lnTo>
                    <a:pt x="47080" y="122500"/>
                  </a:lnTo>
                  <a:lnTo>
                    <a:pt x="53591" y="121400"/>
                  </a:lnTo>
                  <a:lnTo>
                    <a:pt x="60268" y="123004"/>
                  </a:lnTo>
                  <a:lnTo>
                    <a:pt x="65889" y="127579"/>
                  </a:lnTo>
                  <a:lnTo>
                    <a:pt x="70804" y="134135"/>
                  </a:lnTo>
                  <a:lnTo>
                    <a:pt x="75249" y="142011"/>
                  </a:lnTo>
                  <a:lnTo>
                    <a:pt x="78213" y="153105"/>
                  </a:lnTo>
                  <a:lnTo>
                    <a:pt x="80189" y="166345"/>
                  </a:lnTo>
                  <a:lnTo>
                    <a:pt x="81507" y="181014"/>
                  </a:lnTo>
                  <a:lnTo>
                    <a:pt x="83553" y="195468"/>
                  </a:lnTo>
                  <a:lnTo>
                    <a:pt x="86086" y="209778"/>
                  </a:lnTo>
                  <a:lnTo>
                    <a:pt x="94659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586536" y="1030724"/>
              <a:ext cx="101001" cy="147248"/>
            </a:xfrm>
            <a:custGeom>
              <a:avLst/>
              <a:gdLst/>
              <a:ahLst/>
              <a:cxnLst/>
              <a:rect l="0" t="0" r="0" b="0"/>
              <a:pathLst>
                <a:path w="101001" h="147248">
                  <a:moveTo>
                    <a:pt x="69447" y="0"/>
                  </a:moveTo>
                  <a:lnTo>
                    <a:pt x="52697" y="5584"/>
                  </a:lnTo>
                  <a:lnTo>
                    <a:pt x="45425" y="11903"/>
                  </a:lnTo>
                  <a:lnTo>
                    <a:pt x="38241" y="20790"/>
                  </a:lnTo>
                  <a:lnTo>
                    <a:pt x="31113" y="31389"/>
                  </a:lnTo>
                  <a:lnTo>
                    <a:pt x="24025" y="44299"/>
                  </a:lnTo>
                  <a:lnTo>
                    <a:pt x="16962" y="58748"/>
                  </a:lnTo>
                  <a:lnTo>
                    <a:pt x="9916" y="74224"/>
                  </a:lnTo>
                  <a:lnTo>
                    <a:pt x="5219" y="89216"/>
                  </a:lnTo>
                  <a:lnTo>
                    <a:pt x="2087" y="103885"/>
                  </a:lnTo>
                  <a:lnTo>
                    <a:pt x="0" y="118339"/>
                  </a:lnTo>
                  <a:lnTo>
                    <a:pt x="2114" y="126806"/>
                  </a:lnTo>
                  <a:lnTo>
                    <a:pt x="7029" y="131282"/>
                  </a:lnTo>
                  <a:lnTo>
                    <a:pt x="13811" y="133098"/>
                  </a:lnTo>
                  <a:lnTo>
                    <a:pt x="20670" y="129634"/>
                  </a:lnTo>
                  <a:lnTo>
                    <a:pt x="27580" y="122650"/>
                  </a:lnTo>
                  <a:lnTo>
                    <a:pt x="34524" y="113319"/>
                  </a:lnTo>
                  <a:lnTo>
                    <a:pt x="41490" y="102425"/>
                  </a:lnTo>
                  <a:lnTo>
                    <a:pt x="48472" y="90487"/>
                  </a:lnTo>
                  <a:lnTo>
                    <a:pt x="55463" y="77854"/>
                  </a:lnTo>
                  <a:lnTo>
                    <a:pt x="60124" y="64758"/>
                  </a:lnTo>
                  <a:lnTo>
                    <a:pt x="63232" y="51352"/>
                  </a:lnTo>
                  <a:lnTo>
                    <a:pt x="65303" y="37741"/>
                  </a:lnTo>
                  <a:lnTo>
                    <a:pt x="67853" y="33341"/>
                  </a:lnTo>
                  <a:lnTo>
                    <a:pt x="70722" y="35082"/>
                  </a:lnTo>
                  <a:lnTo>
                    <a:pt x="73803" y="40917"/>
                  </a:lnTo>
                  <a:lnTo>
                    <a:pt x="77025" y="49482"/>
                  </a:lnTo>
                  <a:lnTo>
                    <a:pt x="80342" y="59866"/>
                  </a:lnTo>
                  <a:lnTo>
                    <a:pt x="87144" y="82701"/>
                  </a:lnTo>
                  <a:lnTo>
                    <a:pt x="90594" y="93699"/>
                  </a:lnTo>
                  <a:lnTo>
                    <a:pt x="101000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740124" y="978136"/>
              <a:ext cx="98101" cy="199836"/>
            </a:xfrm>
            <a:custGeom>
              <a:avLst/>
              <a:gdLst/>
              <a:ahLst/>
              <a:cxnLst/>
              <a:rect l="0" t="0" r="0" b="0"/>
              <a:pathLst>
                <a:path w="98101" h="199836">
                  <a:moveTo>
                    <a:pt x="73623" y="0"/>
                  </a:moveTo>
                  <a:lnTo>
                    <a:pt x="56873" y="11167"/>
                  </a:lnTo>
                  <a:lnTo>
                    <a:pt x="50770" y="17962"/>
                  </a:lnTo>
                  <a:lnTo>
                    <a:pt x="45532" y="25998"/>
                  </a:lnTo>
                  <a:lnTo>
                    <a:pt x="40872" y="34862"/>
                  </a:lnTo>
                  <a:lnTo>
                    <a:pt x="40103" y="43108"/>
                  </a:lnTo>
                  <a:lnTo>
                    <a:pt x="41927" y="50942"/>
                  </a:lnTo>
                  <a:lnTo>
                    <a:pt x="45480" y="58503"/>
                  </a:lnTo>
                  <a:lnTo>
                    <a:pt x="50187" y="67049"/>
                  </a:lnTo>
                  <a:lnTo>
                    <a:pt x="55662" y="76252"/>
                  </a:lnTo>
                  <a:lnTo>
                    <a:pt x="61649" y="85893"/>
                  </a:lnTo>
                  <a:lnTo>
                    <a:pt x="67977" y="94658"/>
                  </a:lnTo>
                  <a:lnTo>
                    <a:pt x="74534" y="102839"/>
                  </a:lnTo>
                  <a:lnTo>
                    <a:pt x="81242" y="110630"/>
                  </a:lnTo>
                  <a:lnTo>
                    <a:pt x="86882" y="119329"/>
                  </a:lnTo>
                  <a:lnTo>
                    <a:pt x="91812" y="128635"/>
                  </a:lnTo>
                  <a:lnTo>
                    <a:pt x="96266" y="138345"/>
                  </a:lnTo>
                  <a:lnTo>
                    <a:pt x="98068" y="148324"/>
                  </a:lnTo>
                  <a:lnTo>
                    <a:pt x="98100" y="158482"/>
                  </a:lnTo>
                  <a:lnTo>
                    <a:pt x="96952" y="168760"/>
                  </a:lnTo>
                  <a:lnTo>
                    <a:pt x="92682" y="176781"/>
                  </a:lnTo>
                  <a:lnTo>
                    <a:pt x="86329" y="183297"/>
                  </a:lnTo>
                  <a:lnTo>
                    <a:pt x="78588" y="188810"/>
                  </a:lnTo>
                  <a:lnTo>
                    <a:pt x="67584" y="192484"/>
                  </a:lnTo>
                  <a:lnTo>
                    <a:pt x="54405" y="194935"/>
                  </a:lnTo>
                  <a:lnTo>
                    <a:pt x="0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589400" y="1478871"/>
              <a:ext cx="133830" cy="153054"/>
            </a:xfrm>
            <a:custGeom>
              <a:avLst/>
              <a:gdLst/>
              <a:ahLst/>
              <a:cxnLst/>
              <a:rect l="0" t="0" r="0" b="0"/>
              <a:pathLst>
                <a:path w="133830" h="153054">
                  <a:moveTo>
                    <a:pt x="133829" y="25145"/>
                  </a:moveTo>
                  <a:lnTo>
                    <a:pt x="117079" y="13978"/>
                  </a:lnTo>
                  <a:lnTo>
                    <a:pt x="107470" y="9520"/>
                  </a:lnTo>
                  <a:lnTo>
                    <a:pt x="96390" y="5379"/>
                  </a:lnTo>
                  <a:lnTo>
                    <a:pt x="84329" y="1450"/>
                  </a:lnTo>
                  <a:lnTo>
                    <a:pt x="72782" y="0"/>
                  </a:lnTo>
                  <a:lnTo>
                    <a:pt x="61578" y="201"/>
                  </a:lnTo>
                  <a:lnTo>
                    <a:pt x="50603" y="1504"/>
                  </a:lnTo>
                  <a:lnTo>
                    <a:pt x="40950" y="4710"/>
                  </a:lnTo>
                  <a:lnTo>
                    <a:pt x="32176" y="9184"/>
                  </a:lnTo>
                  <a:lnTo>
                    <a:pt x="23990" y="14505"/>
                  </a:lnTo>
                  <a:lnTo>
                    <a:pt x="17364" y="23895"/>
                  </a:lnTo>
                  <a:lnTo>
                    <a:pt x="11779" y="35998"/>
                  </a:lnTo>
                  <a:lnTo>
                    <a:pt x="6886" y="49909"/>
                  </a:lnTo>
                  <a:lnTo>
                    <a:pt x="3624" y="65027"/>
                  </a:lnTo>
                  <a:lnTo>
                    <a:pt x="1450" y="80949"/>
                  </a:lnTo>
                  <a:lnTo>
                    <a:pt x="0" y="97406"/>
                  </a:lnTo>
                  <a:lnTo>
                    <a:pt x="202" y="113052"/>
                  </a:lnTo>
                  <a:lnTo>
                    <a:pt x="1506" y="128158"/>
                  </a:lnTo>
                  <a:lnTo>
                    <a:pt x="3543" y="142902"/>
                  </a:lnTo>
                  <a:lnTo>
                    <a:pt x="8407" y="150395"/>
                  </a:lnTo>
                  <a:lnTo>
                    <a:pt x="15156" y="153053"/>
                  </a:lnTo>
                  <a:lnTo>
                    <a:pt x="23161" y="152487"/>
                  </a:lnTo>
                  <a:lnTo>
                    <a:pt x="30835" y="148604"/>
                  </a:lnTo>
                  <a:lnTo>
                    <a:pt x="38288" y="142510"/>
                  </a:lnTo>
                  <a:lnTo>
                    <a:pt x="45594" y="134941"/>
                  </a:lnTo>
                  <a:lnTo>
                    <a:pt x="52802" y="125221"/>
                  </a:lnTo>
                  <a:lnTo>
                    <a:pt x="59945" y="114066"/>
                  </a:lnTo>
                  <a:lnTo>
                    <a:pt x="67043" y="101955"/>
                  </a:lnTo>
                  <a:lnTo>
                    <a:pt x="72945" y="89207"/>
                  </a:lnTo>
                  <a:lnTo>
                    <a:pt x="78047" y="76033"/>
                  </a:lnTo>
                  <a:lnTo>
                    <a:pt x="94634" y="26887"/>
                  </a:lnTo>
                  <a:lnTo>
                    <a:pt x="97181" y="23969"/>
                  </a:lnTo>
                  <a:lnTo>
                    <a:pt x="98879" y="26698"/>
                  </a:lnTo>
                  <a:lnTo>
                    <a:pt x="100012" y="33192"/>
                  </a:lnTo>
                  <a:lnTo>
                    <a:pt x="100767" y="43365"/>
                  </a:lnTo>
                  <a:lnTo>
                    <a:pt x="101270" y="55989"/>
                  </a:lnTo>
                  <a:lnTo>
                    <a:pt x="101606" y="70249"/>
                  </a:lnTo>
                  <a:lnTo>
                    <a:pt x="102998" y="83261"/>
                  </a:lnTo>
                  <a:lnTo>
                    <a:pt x="112794" y="1408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786335" y="1504016"/>
              <a:ext cx="94659" cy="137826"/>
            </a:xfrm>
            <a:custGeom>
              <a:avLst/>
              <a:gdLst/>
              <a:ahLst/>
              <a:cxnLst/>
              <a:rect l="0" t="0" r="0" b="0"/>
              <a:pathLst>
                <a:path w="94659" h="137826">
                  <a:moveTo>
                    <a:pt x="0" y="0"/>
                  </a:moveTo>
                  <a:lnTo>
                    <a:pt x="0" y="98894"/>
                  </a:lnTo>
                  <a:lnTo>
                    <a:pt x="1169" y="111506"/>
                  </a:lnTo>
                  <a:lnTo>
                    <a:pt x="3117" y="123419"/>
                  </a:lnTo>
                  <a:lnTo>
                    <a:pt x="5583" y="134868"/>
                  </a:lnTo>
                  <a:lnTo>
                    <a:pt x="7228" y="137825"/>
                  </a:lnTo>
                  <a:lnTo>
                    <a:pt x="8325" y="135123"/>
                  </a:lnTo>
                  <a:lnTo>
                    <a:pt x="9056" y="128646"/>
                  </a:lnTo>
                  <a:lnTo>
                    <a:pt x="10712" y="118486"/>
                  </a:lnTo>
                  <a:lnTo>
                    <a:pt x="15668" y="91614"/>
                  </a:lnTo>
                  <a:lnTo>
                    <a:pt x="18626" y="78606"/>
                  </a:lnTo>
                  <a:lnTo>
                    <a:pt x="21766" y="66427"/>
                  </a:lnTo>
                  <a:lnTo>
                    <a:pt x="25028" y="54802"/>
                  </a:lnTo>
                  <a:lnTo>
                    <a:pt x="29540" y="44715"/>
                  </a:lnTo>
                  <a:lnTo>
                    <a:pt x="34886" y="35653"/>
                  </a:lnTo>
                  <a:lnTo>
                    <a:pt x="40786" y="27275"/>
                  </a:lnTo>
                  <a:lnTo>
                    <a:pt x="45889" y="25195"/>
                  </a:lnTo>
                  <a:lnTo>
                    <a:pt x="50459" y="27314"/>
                  </a:lnTo>
                  <a:lnTo>
                    <a:pt x="54675" y="32233"/>
                  </a:lnTo>
                  <a:lnTo>
                    <a:pt x="59822" y="40187"/>
                  </a:lnTo>
                  <a:lnTo>
                    <a:pt x="65591" y="50164"/>
                  </a:lnTo>
                  <a:lnTo>
                    <a:pt x="71774" y="61489"/>
                  </a:lnTo>
                  <a:lnTo>
                    <a:pt x="77065" y="72546"/>
                  </a:lnTo>
                  <a:lnTo>
                    <a:pt x="81761" y="83423"/>
                  </a:lnTo>
                  <a:lnTo>
                    <a:pt x="94658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049275" y="1493655"/>
              <a:ext cx="89922" cy="147165"/>
            </a:xfrm>
            <a:custGeom>
              <a:avLst/>
              <a:gdLst/>
              <a:ahLst/>
              <a:cxnLst/>
              <a:rect l="0" t="0" r="0" b="0"/>
              <a:pathLst>
                <a:path w="89922" h="147165">
                  <a:moveTo>
                    <a:pt x="0" y="105019"/>
                  </a:moveTo>
                  <a:lnTo>
                    <a:pt x="22334" y="99436"/>
                  </a:lnTo>
                  <a:lnTo>
                    <a:pt x="32418" y="96623"/>
                  </a:lnTo>
                  <a:lnTo>
                    <a:pt x="52973" y="90380"/>
                  </a:lnTo>
                  <a:lnTo>
                    <a:pt x="62194" y="84743"/>
                  </a:lnTo>
                  <a:lnTo>
                    <a:pt x="70678" y="77478"/>
                  </a:lnTo>
                  <a:lnTo>
                    <a:pt x="78671" y="69129"/>
                  </a:lnTo>
                  <a:lnTo>
                    <a:pt x="84001" y="58889"/>
                  </a:lnTo>
                  <a:lnTo>
                    <a:pt x="87553" y="47387"/>
                  </a:lnTo>
                  <a:lnTo>
                    <a:pt x="89921" y="35045"/>
                  </a:lnTo>
                  <a:lnTo>
                    <a:pt x="89163" y="24480"/>
                  </a:lnTo>
                  <a:lnTo>
                    <a:pt x="86321" y="15099"/>
                  </a:lnTo>
                  <a:lnTo>
                    <a:pt x="82088" y="6508"/>
                  </a:lnTo>
                  <a:lnTo>
                    <a:pt x="75761" y="1949"/>
                  </a:lnTo>
                  <a:lnTo>
                    <a:pt x="68036" y="79"/>
                  </a:lnTo>
                  <a:lnTo>
                    <a:pt x="59381" y="0"/>
                  </a:lnTo>
                  <a:lnTo>
                    <a:pt x="50105" y="3454"/>
                  </a:lnTo>
                  <a:lnTo>
                    <a:pt x="40415" y="9262"/>
                  </a:lnTo>
                  <a:lnTo>
                    <a:pt x="30449" y="16640"/>
                  </a:lnTo>
                  <a:lnTo>
                    <a:pt x="22636" y="25065"/>
                  </a:lnTo>
                  <a:lnTo>
                    <a:pt x="16260" y="34187"/>
                  </a:lnTo>
                  <a:lnTo>
                    <a:pt x="10840" y="43774"/>
                  </a:lnTo>
                  <a:lnTo>
                    <a:pt x="7227" y="54840"/>
                  </a:lnTo>
                  <a:lnTo>
                    <a:pt x="4817" y="66892"/>
                  </a:lnTo>
                  <a:lnTo>
                    <a:pt x="3212" y="79601"/>
                  </a:lnTo>
                  <a:lnTo>
                    <a:pt x="4478" y="91580"/>
                  </a:lnTo>
                  <a:lnTo>
                    <a:pt x="7660" y="103071"/>
                  </a:lnTo>
                  <a:lnTo>
                    <a:pt x="12118" y="114238"/>
                  </a:lnTo>
                  <a:lnTo>
                    <a:pt x="18596" y="124020"/>
                  </a:lnTo>
                  <a:lnTo>
                    <a:pt x="26421" y="132879"/>
                  </a:lnTo>
                  <a:lnTo>
                    <a:pt x="35143" y="141122"/>
                  </a:lnTo>
                  <a:lnTo>
                    <a:pt x="44464" y="145448"/>
                  </a:lnTo>
                  <a:lnTo>
                    <a:pt x="54184" y="147164"/>
                  </a:lnTo>
                  <a:lnTo>
                    <a:pt x="84141" y="14709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211086" y="1493498"/>
              <a:ext cx="130489" cy="319803"/>
            </a:xfrm>
            <a:custGeom>
              <a:avLst/>
              <a:gdLst/>
              <a:ahLst/>
              <a:cxnLst/>
              <a:rect l="0" t="0" r="0" b="0"/>
              <a:pathLst>
                <a:path w="130489" h="319803">
                  <a:moveTo>
                    <a:pt x="59059" y="0"/>
                  </a:moveTo>
                  <a:lnTo>
                    <a:pt x="47892" y="16751"/>
                  </a:lnTo>
                  <a:lnTo>
                    <a:pt x="42265" y="24022"/>
                  </a:lnTo>
                  <a:lnTo>
                    <a:pt x="36176" y="31207"/>
                  </a:lnTo>
                  <a:lnTo>
                    <a:pt x="29780" y="38334"/>
                  </a:lnTo>
                  <a:lnTo>
                    <a:pt x="23179" y="47760"/>
                  </a:lnTo>
                  <a:lnTo>
                    <a:pt x="16441" y="58719"/>
                  </a:lnTo>
                  <a:lnTo>
                    <a:pt x="9611" y="70699"/>
                  </a:lnTo>
                  <a:lnTo>
                    <a:pt x="5058" y="84529"/>
                  </a:lnTo>
                  <a:lnTo>
                    <a:pt x="2023" y="99591"/>
                  </a:lnTo>
                  <a:lnTo>
                    <a:pt x="0" y="115477"/>
                  </a:lnTo>
                  <a:lnTo>
                    <a:pt x="2157" y="124898"/>
                  </a:lnTo>
                  <a:lnTo>
                    <a:pt x="7101" y="130011"/>
                  </a:lnTo>
                  <a:lnTo>
                    <a:pt x="13902" y="132250"/>
                  </a:lnTo>
                  <a:lnTo>
                    <a:pt x="19605" y="130237"/>
                  </a:lnTo>
                  <a:lnTo>
                    <a:pt x="24576" y="125390"/>
                  </a:lnTo>
                  <a:lnTo>
                    <a:pt x="46534" y="92419"/>
                  </a:lnTo>
                  <a:lnTo>
                    <a:pt x="50709" y="81479"/>
                  </a:lnTo>
                  <a:lnTo>
                    <a:pt x="53492" y="69512"/>
                  </a:lnTo>
                  <a:lnTo>
                    <a:pt x="55348" y="56859"/>
                  </a:lnTo>
                  <a:lnTo>
                    <a:pt x="56585" y="54267"/>
                  </a:lnTo>
                  <a:lnTo>
                    <a:pt x="57409" y="58382"/>
                  </a:lnTo>
                  <a:lnTo>
                    <a:pt x="57959" y="66968"/>
                  </a:lnTo>
                  <a:lnTo>
                    <a:pt x="59494" y="78536"/>
                  </a:lnTo>
                  <a:lnTo>
                    <a:pt x="61686" y="92090"/>
                  </a:lnTo>
                  <a:lnTo>
                    <a:pt x="64316" y="106970"/>
                  </a:lnTo>
                  <a:lnTo>
                    <a:pt x="66069" y="123902"/>
                  </a:lnTo>
                  <a:lnTo>
                    <a:pt x="67238" y="142201"/>
                  </a:lnTo>
                  <a:lnTo>
                    <a:pt x="68018" y="161412"/>
                  </a:lnTo>
                  <a:lnTo>
                    <a:pt x="69706" y="177726"/>
                  </a:lnTo>
                  <a:lnTo>
                    <a:pt x="72000" y="192107"/>
                  </a:lnTo>
                  <a:lnTo>
                    <a:pt x="74698" y="205201"/>
                  </a:lnTo>
                  <a:lnTo>
                    <a:pt x="76496" y="218604"/>
                  </a:lnTo>
                  <a:lnTo>
                    <a:pt x="77696" y="232214"/>
                  </a:lnTo>
                  <a:lnTo>
                    <a:pt x="78495" y="245962"/>
                  </a:lnTo>
                  <a:lnTo>
                    <a:pt x="80197" y="259802"/>
                  </a:lnTo>
                  <a:lnTo>
                    <a:pt x="82499" y="273703"/>
                  </a:lnTo>
                  <a:lnTo>
                    <a:pt x="85204" y="287645"/>
                  </a:lnTo>
                  <a:lnTo>
                    <a:pt x="89343" y="299277"/>
                  </a:lnTo>
                  <a:lnTo>
                    <a:pt x="94441" y="309368"/>
                  </a:lnTo>
                  <a:lnTo>
                    <a:pt x="100176" y="318434"/>
                  </a:lnTo>
                  <a:lnTo>
                    <a:pt x="105168" y="319802"/>
                  </a:lnTo>
                  <a:lnTo>
                    <a:pt x="109665" y="316040"/>
                  </a:lnTo>
                  <a:lnTo>
                    <a:pt x="113831" y="308858"/>
                  </a:lnTo>
                  <a:lnTo>
                    <a:pt x="117778" y="299395"/>
                  </a:lnTo>
                  <a:lnTo>
                    <a:pt x="121577" y="288412"/>
                  </a:lnTo>
                  <a:lnTo>
                    <a:pt x="125279" y="276416"/>
                  </a:lnTo>
                  <a:lnTo>
                    <a:pt x="127746" y="262575"/>
                  </a:lnTo>
                  <a:lnTo>
                    <a:pt x="129391" y="247505"/>
                  </a:lnTo>
                  <a:lnTo>
                    <a:pt x="130488" y="231615"/>
                  </a:lnTo>
                  <a:lnTo>
                    <a:pt x="130051" y="215178"/>
                  </a:lnTo>
                  <a:lnTo>
                    <a:pt x="128590" y="198377"/>
                  </a:lnTo>
                  <a:lnTo>
                    <a:pt x="126448" y="181334"/>
                  </a:lnTo>
                  <a:lnTo>
                    <a:pt x="123852" y="166466"/>
                  </a:lnTo>
                  <a:lnTo>
                    <a:pt x="120952" y="153048"/>
                  </a:lnTo>
                  <a:lnTo>
                    <a:pt x="117850" y="140597"/>
                  </a:lnTo>
                  <a:lnTo>
                    <a:pt x="113445" y="128790"/>
                  </a:lnTo>
                  <a:lnTo>
                    <a:pt x="108171" y="117413"/>
                  </a:lnTo>
                  <a:lnTo>
                    <a:pt x="102318" y="106322"/>
                  </a:lnTo>
                  <a:lnTo>
                    <a:pt x="93741" y="100097"/>
                  </a:lnTo>
                  <a:lnTo>
                    <a:pt x="83349" y="97116"/>
                  </a:lnTo>
                  <a:lnTo>
                    <a:pt x="38023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385838" y="1524380"/>
              <a:ext cx="126212" cy="102396"/>
            </a:xfrm>
            <a:custGeom>
              <a:avLst/>
              <a:gdLst/>
              <a:ahLst/>
              <a:cxnLst/>
              <a:rect l="0" t="0" r="0" b="0"/>
              <a:pathLst>
                <a:path w="126212" h="102396">
                  <a:moveTo>
                    <a:pt x="0" y="11189"/>
                  </a:moveTo>
                  <a:lnTo>
                    <a:pt x="14639" y="69745"/>
                  </a:lnTo>
                  <a:lnTo>
                    <a:pt x="19109" y="80610"/>
                  </a:lnTo>
                  <a:lnTo>
                    <a:pt x="24425" y="90191"/>
                  </a:lnTo>
                  <a:lnTo>
                    <a:pt x="30307" y="98916"/>
                  </a:lnTo>
                  <a:lnTo>
                    <a:pt x="37734" y="102395"/>
                  </a:lnTo>
                  <a:lnTo>
                    <a:pt x="46191" y="102377"/>
                  </a:lnTo>
                  <a:lnTo>
                    <a:pt x="55335" y="100028"/>
                  </a:lnTo>
                  <a:lnTo>
                    <a:pt x="62600" y="94956"/>
                  </a:lnTo>
                  <a:lnTo>
                    <a:pt x="68611" y="88069"/>
                  </a:lnTo>
                  <a:lnTo>
                    <a:pt x="73788" y="79972"/>
                  </a:lnTo>
                  <a:lnTo>
                    <a:pt x="78408" y="68730"/>
                  </a:lnTo>
                  <a:lnTo>
                    <a:pt x="82656" y="55393"/>
                  </a:lnTo>
                  <a:lnTo>
                    <a:pt x="86657" y="40658"/>
                  </a:lnTo>
                  <a:lnTo>
                    <a:pt x="94218" y="14937"/>
                  </a:lnTo>
                  <a:lnTo>
                    <a:pt x="97871" y="3170"/>
                  </a:lnTo>
                  <a:lnTo>
                    <a:pt x="100306" y="0"/>
                  </a:lnTo>
                  <a:lnTo>
                    <a:pt x="101929" y="2561"/>
                  </a:lnTo>
                  <a:lnTo>
                    <a:pt x="103012" y="8943"/>
                  </a:lnTo>
                  <a:lnTo>
                    <a:pt x="104902" y="16703"/>
                  </a:lnTo>
                  <a:lnTo>
                    <a:pt x="107331" y="25383"/>
                  </a:lnTo>
                  <a:lnTo>
                    <a:pt x="113145" y="44376"/>
                  </a:lnTo>
                  <a:lnTo>
                    <a:pt x="126211" y="848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593108" y="1498433"/>
              <a:ext cx="76706" cy="142313"/>
            </a:xfrm>
            <a:custGeom>
              <a:avLst/>
              <a:gdLst/>
              <a:ahLst/>
              <a:cxnLst/>
              <a:rect l="0" t="0" r="0" b="0"/>
              <a:pathLst>
                <a:path w="76706" h="142313">
                  <a:moveTo>
                    <a:pt x="66188" y="5583"/>
                  </a:moveTo>
                  <a:lnTo>
                    <a:pt x="49438" y="0"/>
                  </a:lnTo>
                  <a:lnTo>
                    <a:pt x="42166" y="1861"/>
                  </a:lnTo>
                  <a:lnTo>
                    <a:pt x="34981" y="6607"/>
                  </a:lnTo>
                  <a:lnTo>
                    <a:pt x="27854" y="13278"/>
                  </a:lnTo>
                  <a:lnTo>
                    <a:pt x="21934" y="21230"/>
                  </a:lnTo>
                  <a:lnTo>
                    <a:pt x="16819" y="30038"/>
                  </a:lnTo>
                  <a:lnTo>
                    <a:pt x="12240" y="39416"/>
                  </a:lnTo>
                  <a:lnTo>
                    <a:pt x="8018" y="49173"/>
                  </a:lnTo>
                  <a:lnTo>
                    <a:pt x="4036" y="59184"/>
                  </a:lnTo>
                  <a:lnTo>
                    <a:pt x="212" y="69364"/>
                  </a:lnTo>
                  <a:lnTo>
                    <a:pt x="0" y="78488"/>
                  </a:lnTo>
                  <a:lnTo>
                    <a:pt x="2196" y="86908"/>
                  </a:lnTo>
                  <a:lnTo>
                    <a:pt x="5997" y="94858"/>
                  </a:lnTo>
                  <a:lnTo>
                    <a:pt x="10869" y="97821"/>
                  </a:lnTo>
                  <a:lnTo>
                    <a:pt x="16454" y="97459"/>
                  </a:lnTo>
                  <a:lnTo>
                    <a:pt x="22514" y="94881"/>
                  </a:lnTo>
                  <a:lnTo>
                    <a:pt x="27723" y="89656"/>
                  </a:lnTo>
                  <a:lnTo>
                    <a:pt x="32364" y="82667"/>
                  </a:lnTo>
                  <a:lnTo>
                    <a:pt x="36627" y="74502"/>
                  </a:lnTo>
                  <a:lnTo>
                    <a:pt x="40637" y="64384"/>
                  </a:lnTo>
                  <a:lnTo>
                    <a:pt x="44480" y="52964"/>
                  </a:lnTo>
                  <a:lnTo>
                    <a:pt x="55471" y="17674"/>
                  </a:lnTo>
                  <a:lnTo>
                    <a:pt x="59043" y="6632"/>
                  </a:lnTo>
                  <a:lnTo>
                    <a:pt x="61425" y="5114"/>
                  </a:lnTo>
                  <a:lnTo>
                    <a:pt x="63012" y="9945"/>
                  </a:lnTo>
                  <a:lnTo>
                    <a:pt x="64071" y="19008"/>
                  </a:lnTo>
                  <a:lnTo>
                    <a:pt x="64777" y="29725"/>
                  </a:lnTo>
                  <a:lnTo>
                    <a:pt x="65247" y="41544"/>
                  </a:lnTo>
                  <a:lnTo>
                    <a:pt x="65561" y="54098"/>
                  </a:lnTo>
                  <a:lnTo>
                    <a:pt x="66938" y="67142"/>
                  </a:lnTo>
                  <a:lnTo>
                    <a:pt x="69025" y="80512"/>
                  </a:lnTo>
                  <a:lnTo>
                    <a:pt x="76705" y="1423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754082" y="1409358"/>
              <a:ext cx="10390" cy="231388"/>
            </a:xfrm>
            <a:custGeom>
              <a:avLst/>
              <a:gdLst/>
              <a:ahLst/>
              <a:cxnLst/>
              <a:rect l="0" t="0" r="0" b="0"/>
              <a:pathLst>
                <a:path w="10390" h="231388">
                  <a:moveTo>
                    <a:pt x="10389" y="0"/>
                  </a:moveTo>
                  <a:lnTo>
                    <a:pt x="4806" y="22333"/>
                  </a:lnTo>
                  <a:lnTo>
                    <a:pt x="3161" y="35924"/>
                  </a:lnTo>
                  <a:lnTo>
                    <a:pt x="2065" y="51996"/>
                  </a:lnTo>
                  <a:lnTo>
                    <a:pt x="847" y="87383"/>
                  </a:lnTo>
                  <a:lnTo>
                    <a:pt x="65" y="154595"/>
                  </a:lnTo>
                  <a:lnTo>
                    <a:pt x="0" y="169675"/>
                  </a:lnTo>
                  <a:lnTo>
                    <a:pt x="1126" y="183234"/>
                  </a:lnTo>
                  <a:lnTo>
                    <a:pt x="3045" y="195779"/>
                  </a:lnTo>
                  <a:lnTo>
                    <a:pt x="10389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859130" y="1430393"/>
              <a:ext cx="10519" cy="199835"/>
            </a:xfrm>
            <a:custGeom>
              <a:avLst/>
              <a:gdLst/>
              <a:ahLst/>
              <a:cxnLst/>
              <a:rect l="0" t="0" r="0" b="0"/>
              <a:pathLst>
                <a:path w="10519" h="199835">
                  <a:moveTo>
                    <a:pt x="0" y="0"/>
                  </a:moveTo>
                  <a:lnTo>
                    <a:pt x="0" y="127089"/>
                  </a:lnTo>
                  <a:lnTo>
                    <a:pt x="1169" y="141989"/>
                  </a:lnTo>
                  <a:lnTo>
                    <a:pt x="3117" y="156596"/>
                  </a:lnTo>
                  <a:lnTo>
                    <a:pt x="10518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932753" y="1546087"/>
              <a:ext cx="63107" cy="63106"/>
            </a:xfrm>
            <a:custGeom>
              <a:avLst/>
              <a:gdLst/>
              <a:ahLst/>
              <a:cxnLst/>
              <a:rect l="0" t="0" r="0" b="0"/>
              <a:pathLst>
                <a:path w="63107" h="63106">
                  <a:moveTo>
                    <a:pt x="0" y="0"/>
                  </a:moveTo>
                  <a:lnTo>
                    <a:pt x="11167" y="16750"/>
                  </a:lnTo>
                  <a:lnTo>
                    <a:pt x="16794" y="24021"/>
                  </a:lnTo>
                  <a:lnTo>
                    <a:pt x="22882" y="31206"/>
                  </a:lnTo>
                  <a:lnTo>
                    <a:pt x="63106" y="631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016894" y="1525051"/>
              <a:ext cx="21036" cy="241906"/>
            </a:xfrm>
            <a:custGeom>
              <a:avLst/>
              <a:gdLst/>
              <a:ahLst/>
              <a:cxnLst/>
              <a:rect l="0" t="0" r="0" b="0"/>
              <a:pathLst>
                <a:path w="21036" h="241906">
                  <a:moveTo>
                    <a:pt x="21035" y="0"/>
                  </a:moveTo>
                  <a:lnTo>
                    <a:pt x="15452" y="22334"/>
                  </a:lnTo>
                  <a:lnTo>
                    <a:pt x="9594" y="48881"/>
                  </a:lnTo>
                  <a:lnTo>
                    <a:pt x="6396" y="64140"/>
                  </a:lnTo>
                  <a:lnTo>
                    <a:pt x="4264" y="81324"/>
                  </a:lnTo>
                  <a:lnTo>
                    <a:pt x="2843" y="99793"/>
                  </a:lnTo>
                  <a:lnTo>
                    <a:pt x="1264" y="136674"/>
                  </a:lnTo>
                  <a:lnTo>
                    <a:pt x="374" y="183717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5227246" y="1419875"/>
              <a:ext cx="21036" cy="210353"/>
            </a:xfrm>
            <a:custGeom>
              <a:avLst/>
              <a:gdLst/>
              <a:ahLst/>
              <a:cxnLst/>
              <a:rect l="0" t="0" r="0" b="0"/>
              <a:pathLst>
                <a:path w="21036" h="210353">
                  <a:moveTo>
                    <a:pt x="0" y="0"/>
                  </a:moveTo>
                  <a:lnTo>
                    <a:pt x="5583" y="27917"/>
                  </a:lnTo>
                  <a:lnTo>
                    <a:pt x="7228" y="40815"/>
                  </a:lnTo>
                  <a:lnTo>
                    <a:pt x="8325" y="54089"/>
                  </a:lnTo>
                  <a:lnTo>
                    <a:pt x="9056" y="67612"/>
                  </a:lnTo>
                  <a:lnTo>
                    <a:pt x="9868" y="98220"/>
                  </a:lnTo>
                  <a:lnTo>
                    <a:pt x="10084" y="114562"/>
                  </a:lnTo>
                  <a:lnTo>
                    <a:pt x="11397" y="130131"/>
                  </a:lnTo>
                  <a:lnTo>
                    <a:pt x="13441" y="145185"/>
                  </a:lnTo>
                  <a:lnTo>
                    <a:pt x="21035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342940" y="1504016"/>
              <a:ext cx="21036" cy="115695"/>
            </a:xfrm>
            <a:custGeom>
              <a:avLst/>
              <a:gdLst/>
              <a:ahLst/>
              <a:cxnLst/>
              <a:rect l="0" t="0" r="0" b="0"/>
              <a:pathLst>
                <a:path w="21036" h="115695">
                  <a:moveTo>
                    <a:pt x="0" y="0"/>
                  </a:moveTo>
                  <a:lnTo>
                    <a:pt x="0" y="22334"/>
                  </a:lnTo>
                  <a:lnTo>
                    <a:pt x="1168" y="32419"/>
                  </a:lnTo>
                  <a:lnTo>
                    <a:pt x="3116" y="42648"/>
                  </a:lnTo>
                  <a:lnTo>
                    <a:pt x="5583" y="52973"/>
                  </a:lnTo>
                  <a:lnTo>
                    <a:pt x="8396" y="63362"/>
                  </a:lnTo>
                  <a:lnTo>
                    <a:pt x="11441" y="73794"/>
                  </a:lnTo>
                  <a:lnTo>
                    <a:pt x="21035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448115" y="1440910"/>
              <a:ext cx="1" cy="210353"/>
            </a:xfrm>
            <a:custGeom>
              <a:avLst/>
              <a:gdLst/>
              <a:ahLst/>
              <a:cxnLst/>
              <a:rect l="0" t="0" r="0" b="0"/>
              <a:pathLst>
                <a:path w="1" h="210353">
                  <a:moveTo>
                    <a:pt x="0" y="0"/>
                  </a:move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450209" y="1482981"/>
              <a:ext cx="82048" cy="115694"/>
            </a:xfrm>
            <a:custGeom>
              <a:avLst/>
              <a:gdLst/>
              <a:ahLst/>
              <a:cxnLst/>
              <a:rect l="0" t="0" r="0" b="0"/>
              <a:pathLst>
                <a:path w="82048" h="115694">
                  <a:moveTo>
                    <a:pt x="50495" y="0"/>
                  </a:moveTo>
                  <a:lnTo>
                    <a:pt x="39328" y="22334"/>
                  </a:lnTo>
                  <a:lnTo>
                    <a:pt x="33701" y="31250"/>
                  </a:lnTo>
                  <a:lnTo>
                    <a:pt x="27613" y="39531"/>
                  </a:lnTo>
                  <a:lnTo>
                    <a:pt x="21216" y="47389"/>
                  </a:lnTo>
                  <a:lnTo>
                    <a:pt x="14615" y="54965"/>
                  </a:lnTo>
                  <a:lnTo>
                    <a:pt x="7877" y="62353"/>
                  </a:lnTo>
                  <a:lnTo>
                    <a:pt x="1048" y="69616"/>
                  </a:lnTo>
                  <a:lnTo>
                    <a:pt x="0" y="75626"/>
                  </a:lnTo>
                  <a:lnTo>
                    <a:pt x="2808" y="80801"/>
                  </a:lnTo>
                  <a:lnTo>
                    <a:pt x="8186" y="85420"/>
                  </a:lnTo>
                  <a:lnTo>
                    <a:pt x="16446" y="89668"/>
                  </a:lnTo>
                  <a:lnTo>
                    <a:pt x="82047" y="1156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583389" y="1496544"/>
              <a:ext cx="64562" cy="112649"/>
            </a:xfrm>
            <a:custGeom>
              <a:avLst/>
              <a:gdLst/>
              <a:ahLst/>
              <a:cxnLst/>
              <a:rect l="0" t="0" r="0" b="0"/>
              <a:pathLst>
                <a:path w="64562" h="112649">
                  <a:moveTo>
                    <a:pt x="11973" y="91613"/>
                  </a:moveTo>
                  <a:lnTo>
                    <a:pt x="41251" y="62335"/>
                  </a:lnTo>
                  <a:lnTo>
                    <a:pt x="45515" y="53396"/>
                  </a:lnTo>
                  <a:lnTo>
                    <a:pt x="48358" y="42763"/>
                  </a:lnTo>
                  <a:lnTo>
                    <a:pt x="50253" y="30999"/>
                  </a:lnTo>
                  <a:lnTo>
                    <a:pt x="49179" y="20820"/>
                  </a:lnTo>
                  <a:lnTo>
                    <a:pt x="46126" y="11696"/>
                  </a:lnTo>
                  <a:lnTo>
                    <a:pt x="41753" y="3276"/>
                  </a:lnTo>
                  <a:lnTo>
                    <a:pt x="35332" y="0"/>
                  </a:lnTo>
                  <a:lnTo>
                    <a:pt x="27546" y="154"/>
                  </a:lnTo>
                  <a:lnTo>
                    <a:pt x="18849" y="2593"/>
                  </a:lnTo>
                  <a:lnTo>
                    <a:pt x="11883" y="10063"/>
                  </a:lnTo>
                  <a:lnTo>
                    <a:pt x="6069" y="20885"/>
                  </a:lnTo>
                  <a:lnTo>
                    <a:pt x="1025" y="33943"/>
                  </a:lnTo>
                  <a:lnTo>
                    <a:pt x="0" y="47323"/>
                  </a:lnTo>
                  <a:lnTo>
                    <a:pt x="1654" y="60918"/>
                  </a:lnTo>
                  <a:lnTo>
                    <a:pt x="5093" y="74656"/>
                  </a:lnTo>
                  <a:lnTo>
                    <a:pt x="9724" y="86151"/>
                  </a:lnTo>
                  <a:lnTo>
                    <a:pt x="15148" y="96152"/>
                  </a:lnTo>
                  <a:lnTo>
                    <a:pt x="21101" y="105157"/>
                  </a:lnTo>
                  <a:lnTo>
                    <a:pt x="28576" y="109991"/>
                  </a:lnTo>
                  <a:lnTo>
                    <a:pt x="37065" y="112045"/>
                  </a:lnTo>
                  <a:lnTo>
                    <a:pt x="64561" y="11264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721573" y="1388323"/>
              <a:ext cx="10519" cy="252423"/>
            </a:xfrm>
            <a:custGeom>
              <a:avLst/>
              <a:gdLst/>
              <a:ahLst/>
              <a:cxnLst/>
              <a:rect l="0" t="0" r="0" b="0"/>
              <a:pathLst>
                <a:path w="10519" h="252423">
                  <a:moveTo>
                    <a:pt x="10518" y="0"/>
                  </a:moveTo>
                  <a:lnTo>
                    <a:pt x="4934" y="16750"/>
                  </a:lnTo>
                  <a:lnTo>
                    <a:pt x="3289" y="27527"/>
                  </a:lnTo>
                  <a:lnTo>
                    <a:pt x="2193" y="40555"/>
                  </a:lnTo>
                  <a:lnTo>
                    <a:pt x="1462" y="55083"/>
                  </a:lnTo>
                  <a:lnTo>
                    <a:pt x="650" y="89924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763643" y="1525051"/>
              <a:ext cx="84142" cy="73624"/>
            </a:xfrm>
            <a:custGeom>
              <a:avLst/>
              <a:gdLst/>
              <a:ahLst/>
              <a:cxnLst/>
              <a:rect l="0" t="0" r="0" b="0"/>
              <a:pathLst>
                <a:path w="84142" h="73624">
                  <a:moveTo>
                    <a:pt x="0" y="0"/>
                  </a:moveTo>
                  <a:lnTo>
                    <a:pt x="11167" y="16751"/>
                  </a:lnTo>
                  <a:lnTo>
                    <a:pt x="16794" y="24022"/>
                  </a:lnTo>
                  <a:lnTo>
                    <a:pt x="22882" y="31207"/>
                  </a:lnTo>
                  <a:lnTo>
                    <a:pt x="29278" y="38334"/>
                  </a:lnTo>
                  <a:lnTo>
                    <a:pt x="42618" y="52486"/>
                  </a:lnTo>
                  <a:lnTo>
                    <a:pt x="84141" y="736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848346" y="1525051"/>
              <a:ext cx="20475" cy="210353"/>
            </a:xfrm>
            <a:custGeom>
              <a:avLst/>
              <a:gdLst/>
              <a:ahLst/>
              <a:cxnLst/>
              <a:rect l="0" t="0" r="0" b="0"/>
              <a:pathLst>
                <a:path w="20475" h="210353">
                  <a:moveTo>
                    <a:pt x="20474" y="0"/>
                  </a:moveTo>
                  <a:lnTo>
                    <a:pt x="14890" y="16751"/>
                  </a:lnTo>
                  <a:lnTo>
                    <a:pt x="12077" y="26359"/>
                  </a:lnTo>
                  <a:lnTo>
                    <a:pt x="5835" y="49501"/>
                  </a:lnTo>
                  <a:lnTo>
                    <a:pt x="3702" y="63385"/>
                  </a:lnTo>
                  <a:lnTo>
                    <a:pt x="2281" y="78484"/>
                  </a:lnTo>
                  <a:lnTo>
                    <a:pt x="1334" y="94393"/>
                  </a:lnTo>
                  <a:lnTo>
                    <a:pt x="281" y="124535"/>
                  </a:lnTo>
                  <a:lnTo>
                    <a:pt x="0" y="139117"/>
                  </a:lnTo>
                  <a:lnTo>
                    <a:pt x="982" y="152345"/>
                  </a:lnTo>
                  <a:lnTo>
                    <a:pt x="9956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060978" y="1430393"/>
              <a:ext cx="70782" cy="155904"/>
            </a:xfrm>
            <a:custGeom>
              <a:avLst/>
              <a:gdLst/>
              <a:ahLst/>
              <a:cxnLst/>
              <a:rect l="0" t="0" r="0" b="0"/>
              <a:pathLst>
                <a:path w="70782" h="155904">
                  <a:moveTo>
                    <a:pt x="70781" y="0"/>
                  </a:moveTo>
                  <a:lnTo>
                    <a:pt x="48447" y="5583"/>
                  </a:lnTo>
                  <a:lnTo>
                    <a:pt x="39531" y="11903"/>
                  </a:lnTo>
                  <a:lnTo>
                    <a:pt x="31250" y="20790"/>
                  </a:lnTo>
                  <a:lnTo>
                    <a:pt x="23392" y="31389"/>
                  </a:lnTo>
                  <a:lnTo>
                    <a:pt x="16985" y="43130"/>
                  </a:lnTo>
                  <a:lnTo>
                    <a:pt x="11545" y="55632"/>
                  </a:lnTo>
                  <a:lnTo>
                    <a:pt x="6749" y="68640"/>
                  </a:lnTo>
                  <a:lnTo>
                    <a:pt x="3552" y="81988"/>
                  </a:lnTo>
                  <a:lnTo>
                    <a:pt x="1421" y="95560"/>
                  </a:lnTo>
                  <a:lnTo>
                    <a:pt x="0" y="109283"/>
                  </a:lnTo>
                  <a:lnTo>
                    <a:pt x="221" y="121938"/>
                  </a:lnTo>
                  <a:lnTo>
                    <a:pt x="1538" y="133880"/>
                  </a:lnTo>
                  <a:lnTo>
                    <a:pt x="3584" y="145347"/>
                  </a:lnTo>
                  <a:lnTo>
                    <a:pt x="8454" y="151823"/>
                  </a:lnTo>
                  <a:lnTo>
                    <a:pt x="15206" y="154972"/>
                  </a:lnTo>
                  <a:lnTo>
                    <a:pt x="23214" y="155903"/>
                  </a:lnTo>
                  <a:lnTo>
                    <a:pt x="32058" y="154186"/>
                  </a:lnTo>
                  <a:lnTo>
                    <a:pt x="41460" y="150704"/>
                  </a:lnTo>
                  <a:lnTo>
                    <a:pt x="70781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226418" y="1367287"/>
              <a:ext cx="115694" cy="232778"/>
            </a:xfrm>
            <a:custGeom>
              <a:avLst/>
              <a:gdLst/>
              <a:ahLst/>
              <a:cxnLst/>
              <a:rect l="0" t="0" r="0" b="0"/>
              <a:pathLst>
                <a:path w="115694" h="232778">
                  <a:moveTo>
                    <a:pt x="0" y="0"/>
                  </a:moveTo>
                  <a:lnTo>
                    <a:pt x="0" y="138257"/>
                  </a:lnTo>
                  <a:lnTo>
                    <a:pt x="1168" y="156445"/>
                  </a:lnTo>
                  <a:lnTo>
                    <a:pt x="3116" y="173246"/>
                  </a:lnTo>
                  <a:lnTo>
                    <a:pt x="5583" y="189121"/>
                  </a:lnTo>
                  <a:lnTo>
                    <a:pt x="6060" y="203210"/>
                  </a:lnTo>
                  <a:lnTo>
                    <a:pt x="5208" y="216108"/>
                  </a:lnTo>
                  <a:lnTo>
                    <a:pt x="3472" y="228213"/>
                  </a:lnTo>
                  <a:lnTo>
                    <a:pt x="3483" y="232777"/>
                  </a:lnTo>
                  <a:lnTo>
                    <a:pt x="4660" y="232314"/>
                  </a:lnTo>
                  <a:lnTo>
                    <a:pt x="6612" y="228499"/>
                  </a:lnTo>
                  <a:lnTo>
                    <a:pt x="7914" y="221282"/>
                  </a:lnTo>
                  <a:lnTo>
                    <a:pt x="8782" y="211795"/>
                  </a:lnTo>
                  <a:lnTo>
                    <a:pt x="9361" y="200797"/>
                  </a:lnTo>
                  <a:lnTo>
                    <a:pt x="12083" y="189959"/>
                  </a:lnTo>
                  <a:lnTo>
                    <a:pt x="16236" y="179227"/>
                  </a:lnTo>
                  <a:lnTo>
                    <a:pt x="21341" y="168567"/>
                  </a:lnTo>
                  <a:lnTo>
                    <a:pt x="27082" y="157954"/>
                  </a:lnTo>
                  <a:lnTo>
                    <a:pt x="33247" y="147373"/>
                  </a:lnTo>
                  <a:lnTo>
                    <a:pt x="39694" y="136814"/>
                  </a:lnTo>
                  <a:lnTo>
                    <a:pt x="47498" y="132111"/>
                  </a:lnTo>
                  <a:lnTo>
                    <a:pt x="56207" y="131313"/>
                  </a:lnTo>
                  <a:lnTo>
                    <a:pt x="65518" y="133118"/>
                  </a:lnTo>
                  <a:lnTo>
                    <a:pt x="72894" y="137828"/>
                  </a:lnTo>
                  <a:lnTo>
                    <a:pt x="78980" y="144473"/>
                  </a:lnTo>
                  <a:lnTo>
                    <a:pt x="84206" y="152409"/>
                  </a:lnTo>
                  <a:lnTo>
                    <a:pt x="88858" y="161206"/>
                  </a:lnTo>
                  <a:lnTo>
                    <a:pt x="115693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398566" y="1461296"/>
              <a:ext cx="101310" cy="147897"/>
            </a:xfrm>
            <a:custGeom>
              <a:avLst/>
              <a:gdLst/>
              <a:ahLst/>
              <a:cxnLst/>
              <a:rect l="0" t="0" r="0" b="0"/>
              <a:pathLst>
                <a:path w="101310" h="147897">
                  <a:moveTo>
                    <a:pt x="59239" y="11167"/>
                  </a:moveTo>
                  <a:lnTo>
                    <a:pt x="48072" y="0"/>
                  </a:lnTo>
                  <a:lnTo>
                    <a:pt x="42445" y="217"/>
                  </a:lnTo>
                  <a:lnTo>
                    <a:pt x="36357" y="3867"/>
                  </a:lnTo>
                  <a:lnTo>
                    <a:pt x="29961" y="9806"/>
                  </a:lnTo>
                  <a:lnTo>
                    <a:pt x="23360" y="18440"/>
                  </a:lnTo>
                  <a:lnTo>
                    <a:pt x="16622" y="28871"/>
                  </a:lnTo>
                  <a:lnTo>
                    <a:pt x="9792" y="40499"/>
                  </a:lnTo>
                  <a:lnTo>
                    <a:pt x="5240" y="52926"/>
                  </a:lnTo>
                  <a:lnTo>
                    <a:pt x="2204" y="65885"/>
                  </a:lnTo>
                  <a:lnTo>
                    <a:pt x="181" y="79198"/>
                  </a:lnTo>
                  <a:lnTo>
                    <a:pt x="0" y="91580"/>
                  </a:lnTo>
                  <a:lnTo>
                    <a:pt x="1048" y="103340"/>
                  </a:lnTo>
                  <a:lnTo>
                    <a:pt x="2916" y="114686"/>
                  </a:lnTo>
                  <a:lnTo>
                    <a:pt x="6498" y="118745"/>
                  </a:lnTo>
                  <a:lnTo>
                    <a:pt x="11223" y="117944"/>
                  </a:lnTo>
                  <a:lnTo>
                    <a:pt x="16711" y="113905"/>
                  </a:lnTo>
                  <a:lnTo>
                    <a:pt x="22706" y="108875"/>
                  </a:lnTo>
                  <a:lnTo>
                    <a:pt x="29041" y="103184"/>
                  </a:lnTo>
                  <a:lnTo>
                    <a:pt x="35601" y="97053"/>
                  </a:lnTo>
                  <a:lnTo>
                    <a:pt x="41143" y="89459"/>
                  </a:lnTo>
                  <a:lnTo>
                    <a:pt x="46007" y="80891"/>
                  </a:lnTo>
                  <a:lnTo>
                    <a:pt x="50417" y="71673"/>
                  </a:lnTo>
                  <a:lnTo>
                    <a:pt x="54526" y="62022"/>
                  </a:lnTo>
                  <a:lnTo>
                    <a:pt x="58435" y="52082"/>
                  </a:lnTo>
                  <a:lnTo>
                    <a:pt x="62209" y="41950"/>
                  </a:lnTo>
                  <a:lnTo>
                    <a:pt x="64725" y="39869"/>
                  </a:lnTo>
                  <a:lnTo>
                    <a:pt x="66402" y="43157"/>
                  </a:lnTo>
                  <a:lnTo>
                    <a:pt x="67520" y="50023"/>
                  </a:lnTo>
                  <a:lnTo>
                    <a:pt x="69434" y="59275"/>
                  </a:lnTo>
                  <a:lnTo>
                    <a:pt x="74677" y="82020"/>
                  </a:lnTo>
                  <a:lnTo>
                    <a:pt x="77711" y="93461"/>
                  </a:lnTo>
                  <a:lnTo>
                    <a:pt x="80903" y="104594"/>
                  </a:lnTo>
                  <a:lnTo>
                    <a:pt x="101309" y="14789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562981" y="1472463"/>
              <a:ext cx="105177" cy="136730"/>
            </a:xfrm>
            <a:custGeom>
              <a:avLst/>
              <a:gdLst/>
              <a:ahLst/>
              <a:cxnLst/>
              <a:rect l="0" t="0" r="0" b="0"/>
              <a:pathLst>
                <a:path w="105177" h="136730">
                  <a:moveTo>
                    <a:pt x="0" y="0"/>
                  </a:moveTo>
                  <a:lnTo>
                    <a:pt x="0" y="58556"/>
                  </a:lnTo>
                  <a:lnTo>
                    <a:pt x="1168" y="71759"/>
                  </a:lnTo>
                  <a:lnTo>
                    <a:pt x="3116" y="85235"/>
                  </a:lnTo>
                  <a:lnTo>
                    <a:pt x="5583" y="98894"/>
                  </a:lnTo>
                  <a:lnTo>
                    <a:pt x="8396" y="103325"/>
                  </a:lnTo>
                  <a:lnTo>
                    <a:pt x="11441" y="101605"/>
                  </a:lnTo>
                  <a:lnTo>
                    <a:pt x="14639" y="95784"/>
                  </a:lnTo>
                  <a:lnTo>
                    <a:pt x="17940" y="88397"/>
                  </a:lnTo>
                  <a:lnTo>
                    <a:pt x="21309" y="79967"/>
                  </a:lnTo>
                  <a:lnTo>
                    <a:pt x="24723" y="70841"/>
                  </a:lnTo>
                  <a:lnTo>
                    <a:pt x="28169" y="60082"/>
                  </a:lnTo>
                  <a:lnTo>
                    <a:pt x="31634" y="48235"/>
                  </a:lnTo>
                  <a:lnTo>
                    <a:pt x="35113" y="35663"/>
                  </a:lnTo>
                  <a:lnTo>
                    <a:pt x="39770" y="24944"/>
                  </a:lnTo>
                  <a:lnTo>
                    <a:pt x="45211" y="15461"/>
                  </a:lnTo>
                  <a:lnTo>
                    <a:pt x="51176" y="6801"/>
                  </a:lnTo>
                  <a:lnTo>
                    <a:pt x="57490" y="3366"/>
                  </a:lnTo>
                  <a:lnTo>
                    <a:pt x="64036" y="3412"/>
                  </a:lnTo>
                  <a:lnTo>
                    <a:pt x="70738" y="5781"/>
                  </a:lnTo>
                  <a:lnTo>
                    <a:pt x="76374" y="12034"/>
                  </a:lnTo>
                  <a:lnTo>
                    <a:pt x="81301" y="20878"/>
                  </a:lnTo>
                  <a:lnTo>
                    <a:pt x="85753" y="31448"/>
                  </a:lnTo>
                  <a:lnTo>
                    <a:pt x="89890" y="43169"/>
                  </a:lnTo>
                  <a:lnTo>
                    <a:pt x="93817" y="55658"/>
                  </a:lnTo>
                  <a:lnTo>
                    <a:pt x="97603" y="68658"/>
                  </a:lnTo>
                  <a:lnTo>
                    <a:pt x="100127" y="81999"/>
                  </a:lnTo>
                  <a:lnTo>
                    <a:pt x="101810" y="95568"/>
                  </a:lnTo>
                  <a:lnTo>
                    <a:pt x="105176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6745764" y="1430393"/>
              <a:ext cx="48606" cy="168282"/>
            </a:xfrm>
            <a:custGeom>
              <a:avLst/>
              <a:gdLst/>
              <a:ahLst/>
              <a:cxnLst/>
              <a:rect l="0" t="0" r="0" b="0"/>
              <a:pathLst>
                <a:path w="48606" h="168282">
                  <a:moveTo>
                    <a:pt x="48605" y="0"/>
                  </a:moveTo>
                  <a:lnTo>
                    <a:pt x="31854" y="16750"/>
                  </a:lnTo>
                  <a:lnTo>
                    <a:pt x="24583" y="25190"/>
                  </a:lnTo>
                  <a:lnTo>
                    <a:pt x="17398" y="34323"/>
                  </a:lnTo>
                  <a:lnTo>
                    <a:pt x="10270" y="43917"/>
                  </a:lnTo>
                  <a:lnTo>
                    <a:pt x="5519" y="54988"/>
                  </a:lnTo>
                  <a:lnTo>
                    <a:pt x="2352" y="67043"/>
                  </a:lnTo>
                  <a:lnTo>
                    <a:pt x="239" y="79754"/>
                  </a:lnTo>
                  <a:lnTo>
                    <a:pt x="0" y="91734"/>
                  </a:lnTo>
                  <a:lnTo>
                    <a:pt x="1009" y="103226"/>
                  </a:lnTo>
                  <a:lnTo>
                    <a:pt x="2851" y="114394"/>
                  </a:lnTo>
                  <a:lnTo>
                    <a:pt x="6416" y="124176"/>
                  </a:lnTo>
                  <a:lnTo>
                    <a:pt x="11129" y="133035"/>
                  </a:lnTo>
                  <a:lnTo>
                    <a:pt x="27569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854111" y="1447539"/>
              <a:ext cx="55951" cy="130101"/>
            </a:xfrm>
            <a:custGeom>
              <a:avLst/>
              <a:gdLst/>
              <a:ahLst/>
              <a:cxnLst/>
              <a:rect l="0" t="0" r="0" b="0"/>
              <a:pathLst>
                <a:path w="55951" h="130101">
                  <a:moveTo>
                    <a:pt x="13880" y="66995"/>
                  </a:moveTo>
                  <a:lnTo>
                    <a:pt x="30631" y="61411"/>
                  </a:lnTo>
                  <a:lnTo>
                    <a:pt x="36734" y="56261"/>
                  </a:lnTo>
                  <a:lnTo>
                    <a:pt x="41971" y="49321"/>
                  </a:lnTo>
                  <a:lnTo>
                    <a:pt x="46631" y="41189"/>
                  </a:lnTo>
                  <a:lnTo>
                    <a:pt x="49738" y="31093"/>
                  </a:lnTo>
                  <a:lnTo>
                    <a:pt x="51808" y="19688"/>
                  </a:lnTo>
                  <a:lnTo>
                    <a:pt x="53189" y="7410"/>
                  </a:lnTo>
                  <a:lnTo>
                    <a:pt x="50603" y="1562"/>
                  </a:lnTo>
                  <a:lnTo>
                    <a:pt x="45374" y="0"/>
                  </a:lnTo>
                  <a:lnTo>
                    <a:pt x="38383" y="1296"/>
                  </a:lnTo>
                  <a:lnTo>
                    <a:pt x="31384" y="5667"/>
                  </a:lnTo>
                  <a:lnTo>
                    <a:pt x="24380" y="12086"/>
                  </a:lnTo>
                  <a:lnTo>
                    <a:pt x="17374" y="19871"/>
                  </a:lnTo>
                  <a:lnTo>
                    <a:pt x="11535" y="28567"/>
                  </a:lnTo>
                  <a:lnTo>
                    <a:pt x="6474" y="37871"/>
                  </a:lnTo>
                  <a:lnTo>
                    <a:pt x="1930" y="47579"/>
                  </a:lnTo>
                  <a:lnTo>
                    <a:pt x="71" y="57557"/>
                  </a:lnTo>
                  <a:lnTo>
                    <a:pt x="0" y="67714"/>
                  </a:lnTo>
                  <a:lnTo>
                    <a:pt x="1120" y="77992"/>
                  </a:lnTo>
                  <a:lnTo>
                    <a:pt x="5374" y="87181"/>
                  </a:lnTo>
                  <a:lnTo>
                    <a:pt x="11715" y="95644"/>
                  </a:lnTo>
                  <a:lnTo>
                    <a:pt x="55950" y="1301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130931" y="1430740"/>
              <a:ext cx="70963" cy="121553"/>
            </a:xfrm>
            <a:custGeom>
              <a:avLst/>
              <a:gdLst/>
              <a:ahLst/>
              <a:cxnLst/>
              <a:rect l="0" t="0" r="0" b="0"/>
              <a:pathLst>
                <a:path w="70963" h="121553">
                  <a:moveTo>
                    <a:pt x="0" y="10170"/>
                  </a:moveTo>
                  <a:lnTo>
                    <a:pt x="0" y="83366"/>
                  </a:lnTo>
                  <a:lnTo>
                    <a:pt x="2337" y="96363"/>
                  </a:lnTo>
                  <a:lnTo>
                    <a:pt x="6233" y="107365"/>
                  </a:lnTo>
                  <a:lnTo>
                    <a:pt x="11167" y="117038"/>
                  </a:lnTo>
                  <a:lnTo>
                    <a:pt x="16794" y="121148"/>
                  </a:lnTo>
                  <a:lnTo>
                    <a:pt x="22882" y="121552"/>
                  </a:lnTo>
                  <a:lnTo>
                    <a:pt x="29279" y="119483"/>
                  </a:lnTo>
                  <a:lnTo>
                    <a:pt x="35880" y="114599"/>
                  </a:lnTo>
                  <a:lnTo>
                    <a:pt x="42618" y="107836"/>
                  </a:lnTo>
                  <a:lnTo>
                    <a:pt x="49447" y="99822"/>
                  </a:lnTo>
                  <a:lnTo>
                    <a:pt x="55169" y="90973"/>
                  </a:lnTo>
                  <a:lnTo>
                    <a:pt x="60151" y="81568"/>
                  </a:lnTo>
                  <a:lnTo>
                    <a:pt x="64642" y="71792"/>
                  </a:lnTo>
                  <a:lnTo>
                    <a:pt x="67635" y="60601"/>
                  </a:lnTo>
                  <a:lnTo>
                    <a:pt x="69631" y="48465"/>
                  </a:lnTo>
                  <a:lnTo>
                    <a:pt x="70962" y="35700"/>
                  </a:lnTo>
                  <a:lnTo>
                    <a:pt x="69512" y="24853"/>
                  </a:lnTo>
                  <a:lnTo>
                    <a:pt x="66207" y="15284"/>
                  </a:lnTo>
                  <a:lnTo>
                    <a:pt x="61668" y="6568"/>
                  </a:lnTo>
                  <a:lnTo>
                    <a:pt x="55135" y="1926"/>
                  </a:lnTo>
                  <a:lnTo>
                    <a:pt x="47275" y="0"/>
                  </a:lnTo>
                  <a:lnTo>
                    <a:pt x="10518" y="101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302137" y="1325217"/>
              <a:ext cx="18112" cy="262941"/>
            </a:xfrm>
            <a:custGeom>
              <a:avLst/>
              <a:gdLst/>
              <a:ahLst/>
              <a:cxnLst/>
              <a:rect l="0" t="0" r="0" b="0"/>
              <a:pathLst>
                <a:path w="18112" h="262941">
                  <a:moveTo>
                    <a:pt x="18111" y="0"/>
                  </a:moveTo>
                  <a:lnTo>
                    <a:pt x="6944" y="16750"/>
                  </a:lnTo>
                  <a:lnTo>
                    <a:pt x="3655" y="27527"/>
                  </a:lnTo>
                  <a:lnTo>
                    <a:pt x="1462" y="40555"/>
                  </a:lnTo>
                  <a:lnTo>
                    <a:pt x="0" y="55084"/>
                  </a:lnTo>
                  <a:lnTo>
                    <a:pt x="194" y="70613"/>
                  </a:lnTo>
                  <a:lnTo>
                    <a:pt x="1492" y="86808"/>
                  </a:lnTo>
                  <a:lnTo>
                    <a:pt x="3526" y="103448"/>
                  </a:lnTo>
                  <a:lnTo>
                    <a:pt x="6051" y="120385"/>
                  </a:lnTo>
                  <a:lnTo>
                    <a:pt x="11972" y="154785"/>
                  </a:lnTo>
                  <a:lnTo>
                    <a:pt x="14018" y="170970"/>
                  </a:lnTo>
                  <a:lnTo>
                    <a:pt x="15383" y="186435"/>
                  </a:lnTo>
                  <a:lnTo>
                    <a:pt x="18111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299213" y="1451428"/>
              <a:ext cx="94659" cy="10519"/>
            </a:xfrm>
            <a:custGeom>
              <a:avLst/>
              <a:gdLst/>
              <a:ahLst/>
              <a:cxnLst/>
              <a:rect l="0" t="0" r="0" b="0"/>
              <a:pathLst>
                <a:path w="94659" h="10519">
                  <a:moveTo>
                    <a:pt x="0" y="0"/>
                  </a:moveTo>
                  <a:lnTo>
                    <a:pt x="22333" y="0"/>
                  </a:lnTo>
                  <a:lnTo>
                    <a:pt x="33587" y="1169"/>
                  </a:lnTo>
                  <a:lnTo>
                    <a:pt x="94658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593706" y="1325217"/>
              <a:ext cx="85420" cy="231388"/>
            </a:xfrm>
            <a:custGeom>
              <a:avLst/>
              <a:gdLst/>
              <a:ahLst/>
              <a:cxnLst/>
              <a:rect l="0" t="0" r="0" b="0"/>
              <a:pathLst>
                <a:path w="85420" h="231388">
                  <a:moveTo>
                    <a:pt x="0" y="0"/>
                  </a:moveTo>
                  <a:lnTo>
                    <a:pt x="0" y="22334"/>
                  </a:lnTo>
                  <a:lnTo>
                    <a:pt x="1169" y="32418"/>
                  </a:lnTo>
                  <a:lnTo>
                    <a:pt x="3117" y="42647"/>
                  </a:lnTo>
                  <a:lnTo>
                    <a:pt x="5583" y="52973"/>
                  </a:lnTo>
                  <a:lnTo>
                    <a:pt x="7228" y="68036"/>
                  </a:lnTo>
                  <a:lnTo>
                    <a:pt x="8324" y="86259"/>
                  </a:lnTo>
                  <a:lnTo>
                    <a:pt x="9543" y="125984"/>
                  </a:lnTo>
                  <a:lnTo>
                    <a:pt x="10389" y="211289"/>
                  </a:lnTo>
                  <a:lnTo>
                    <a:pt x="11601" y="215651"/>
                  </a:lnTo>
                  <a:lnTo>
                    <a:pt x="13576" y="212716"/>
                  </a:lnTo>
                  <a:lnTo>
                    <a:pt x="16062" y="204916"/>
                  </a:lnTo>
                  <a:lnTo>
                    <a:pt x="21941" y="183785"/>
                  </a:lnTo>
                  <a:lnTo>
                    <a:pt x="25145" y="171605"/>
                  </a:lnTo>
                  <a:lnTo>
                    <a:pt x="29617" y="161148"/>
                  </a:lnTo>
                  <a:lnTo>
                    <a:pt x="34937" y="151840"/>
                  </a:lnTo>
                  <a:lnTo>
                    <a:pt x="40821" y="143297"/>
                  </a:lnTo>
                  <a:lnTo>
                    <a:pt x="48249" y="138770"/>
                  </a:lnTo>
                  <a:lnTo>
                    <a:pt x="56707" y="136921"/>
                  </a:lnTo>
                  <a:lnTo>
                    <a:pt x="65852" y="136857"/>
                  </a:lnTo>
                  <a:lnTo>
                    <a:pt x="73116" y="141489"/>
                  </a:lnTo>
                  <a:lnTo>
                    <a:pt x="79128" y="149251"/>
                  </a:lnTo>
                  <a:lnTo>
                    <a:pt x="84305" y="159100"/>
                  </a:lnTo>
                  <a:lnTo>
                    <a:pt x="85419" y="169172"/>
                  </a:lnTo>
                  <a:lnTo>
                    <a:pt x="83824" y="179393"/>
                  </a:lnTo>
                  <a:lnTo>
                    <a:pt x="80424" y="189713"/>
                  </a:lnTo>
                  <a:lnTo>
                    <a:pt x="74651" y="198930"/>
                  </a:lnTo>
                  <a:lnTo>
                    <a:pt x="67296" y="207411"/>
                  </a:lnTo>
                  <a:lnTo>
                    <a:pt x="31552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719917" y="1410366"/>
              <a:ext cx="84141" cy="114686"/>
            </a:xfrm>
            <a:custGeom>
              <a:avLst/>
              <a:gdLst/>
              <a:ahLst/>
              <a:cxnLst/>
              <a:rect l="0" t="0" r="0" b="0"/>
              <a:pathLst>
                <a:path w="84141" h="114686">
                  <a:moveTo>
                    <a:pt x="0" y="72615"/>
                  </a:moveTo>
                  <a:lnTo>
                    <a:pt x="22333" y="72615"/>
                  </a:lnTo>
                  <a:lnTo>
                    <a:pt x="32418" y="70278"/>
                  </a:lnTo>
                  <a:lnTo>
                    <a:pt x="42647" y="66382"/>
                  </a:lnTo>
                  <a:lnTo>
                    <a:pt x="52972" y="61448"/>
                  </a:lnTo>
                  <a:lnTo>
                    <a:pt x="61025" y="54653"/>
                  </a:lnTo>
                  <a:lnTo>
                    <a:pt x="67561" y="46617"/>
                  </a:lnTo>
                  <a:lnTo>
                    <a:pt x="73087" y="37753"/>
                  </a:lnTo>
                  <a:lnTo>
                    <a:pt x="74435" y="28339"/>
                  </a:lnTo>
                  <a:lnTo>
                    <a:pt x="72995" y="18556"/>
                  </a:lnTo>
                  <a:lnTo>
                    <a:pt x="69699" y="8529"/>
                  </a:lnTo>
                  <a:lnTo>
                    <a:pt x="63995" y="3013"/>
                  </a:lnTo>
                  <a:lnTo>
                    <a:pt x="56687" y="504"/>
                  </a:lnTo>
                  <a:lnTo>
                    <a:pt x="48309" y="0"/>
                  </a:lnTo>
                  <a:lnTo>
                    <a:pt x="40386" y="4338"/>
                  </a:lnTo>
                  <a:lnTo>
                    <a:pt x="32767" y="11905"/>
                  </a:lnTo>
                  <a:lnTo>
                    <a:pt x="25351" y="21624"/>
                  </a:lnTo>
                  <a:lnTo>
                    <a:pt x="20407" y="32778"/>
                  </a:lnTo>
                  <a:lnTo>
                    <a:pt x="17110" y="44888"/>
                  </a:lnTo>
                  <a:lnTo>
                    <a:pt x="14913" y="57636"/>
                  </a:lnTo>
                  <a:lnTo>
                    <a:pt x="15785" y="69641"/>
                  </a:lnTo>
                  <a:lnTo>
                    <a:pt x="18704" y="81150"/>
                  </a:lnTo>
                  <a:lnTo>
                    <a:pt x="22987" y="92328"/>
                  </a:lnTo>
                  <a:lnTo>
                    <a:pt x="30516" y="99781"/>
                  </a:lnTo>
                  <a:lnTo>
                    <a:pt x="40211" y="104749"/>
                  </a:lnTo>
                  <a:lnTo>
                    <a:pt x="84140" y="11468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888199" y="1388323"/>
              <a:ext cx="1" cy="157765"/>
            </a:xfrm>
            <a:custGeom>
              <a:avLst/>
              <a:gdLst/>
              <a:ahLst/>
              <a:cxnLst/>
              <a:rect l="0" t="0" r="0" b="0"/>
              <a:pathLst>
                <a:path w="1" h="157765">
                  <a:moveTo>
                    <a:pt x="0" y="0"/>
                  </a:move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972773" y="1388323"/>
              <a:ext cx="62673" cy="126212"/>
            </a:xfrm>
            <a:custGeom>
              <a:avLst/>
              <a:gdLst/>
              <a:ahLst/>
              <a:cxnLst/>
              <a:rect l="0" t="0" r="0" b="0"/>
              <a:pathLst>
                <a:path w="62673" h="126212">
                  <a:moveTo>
                    <a:pt x="10083" y="0"/>
                  </a:moveTo>
                  <a:lnTo>
                    <a:pt x="4500" y="22333"/>
                  </a:lnTo>
                  <a:lnTo>
                    <a:pt x="2855" y="33587"/>
                  </a:lnTo>
                  <a:lnTo>
                    <a:pt x="1759" y="45763"/>
                  </a:lnTo>
                  <a:lnTo>
                    <a:pt x="1028" y="58556"/>
                  </a:lnTo>
                  <a:lnTo>
                    <a:pt x="216" y="85235"/>
                  </a:lnTo>
                  <a:lnTo>
                    <a:pt x="0" y="98893"/>
                  </a:lnTo>
                  <a:lnTo>
                    <a:pt x="1024" y="100987"/>
                  </a:lnTo>
                  <a:lnTo>
                    <a:pt x="2875" y="95372"/>
                  </a:lnTo>
                  <a:lnTo>
                    <a:pt x="8048" y="72771"/>
                  </a:lnTo>
                  <a:lnTo>
                    <a:pt x="14243" y="47145"/>
                  </a:lnTo>
                  <a:lnTo>
                    <a:pt x="17531" y="34936"/>
                  </a:lnTo>
                  <a:lnTo>
                    <a:pt x="24301" y="12021"/>
                  </a:lnTo>
                  <a:lnTo>
                    <a:pt x="28911" y="8014"/>
                  </a:lnTo>
                  <a:lnTo>
                    <a:pt x="34321" y="8848"/>
                  </a:lnTo>
                  <a:lnTo>
                    <a:pt x="40266" y="12910"/>
                  </a:lnTo>
                  <a:lnTo>
                    <a:pt x="44229" y="20293"/>
                  </a:lnTo>
                  <a:lnTo>
                    <a:pt x="46870" y="29889"/>
                  </a:lnTo>
                  <a:lnTo>
                    <a:pt x="48632" y="40961"/>
                  </a:lnTo>
                  <a:lnTo>
                    <a:pt x="49807" y="54186"/>
                  </a:lnTo>
                  <a:lnTo>
                    <a:pt x="50589" y="68845"/>
                  </a:lnTo>
                  <a:lnTo>
                    <a:pt x="62672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073297" y="1367287"/>
              <a:ext cx="86320" cy="257853"/>
            </a:xfrm>
            <a:custGeom>
              <a:avLst/>
              <a:gdLst/>
              <a:ahLst/>
              <a:cxnLst/>
              <a:rect l="0" t="0" r="0" b="0"/>
              <a:pathLst>
                <a:path w="86320" h="257853">
                  <a:moveTo>
                    <a:pt x="46288" y="0"/>
                  </a:moveTo>
                  <a:lnTo>
                    <a:pt x="29538" y="16751"/>
                  </a:lnTo>
                  <a:lnTo>
                    <a:pt x="23435" y="26359"/>
                  </a:lnTo>
                  <a:lnTo>
                    <a:pt x="18199" y="37439"/>
                  </a:lnTo>
                  <a:lnTo>
                    <a:pt x="13538" y="49501"/>
                  </a:lnTo>
                  <a:lnTo>
                    <a:pt x="9263" y="62216"/>
                  </a:lnTo>
                  <a:lnTo>
                    <a:pt x="5244" y="75368"/>
                  </a:lnTo>
                  <a:lnTo>
                    <a:pt x="1396" y="88810"/>
                  </a:lnTo>
                  <a:lnTo>
                    <a:pt x="0" y="101277"/>
                  </a:lnTo>
                  <a:lnTo>
                    <a:pt x="238" y="113094"/>
                  </a:lnTo>
                  <a:lnTo>
                    <a:pt x="1565" y="124478"/>
                  </a:lnTo>
                  <a:lnTo>
                    <a:pt x="4786" y="129731"/>
                  </a:lnTo>
                  <a:lnTo>
                    <a:pt x="9271" y="130895"/>
                  </a:lnTo>
                  <a:lnTo>
                    <a:pt x="14599" y="129334"/>
                  </a:lnTo>
                  <a:lnTo>
                    <a:pt x="19319" y="124787"/>
                  </a:lnTo>
                  <a:lnTo>
                    <a:pt x="23634" y="118250"/>
                  </a:lnTo>
                  <a:lnTo>
                    <a:pt x="27679" y="110386"/>
                  </a:lnTo>
                  <a:lnTo>
                    <a:pt x="31545" y="101638"/>
                  </a:lnTo>
                  <a:lnTo>
                    <a:pt x="35291" y="92300"/>
                  </a:lnTo>
                  <a:lnTo>
                    <a:pt x="38957" y="82569"/>
                  </a:lnTo>
                  <a:lnTo>
                    <a:pt x="42569" y="71407"/>
                  </a:lnTo>
                  <a:lnTo>
                    <a:pt x="46146" y="59291"/>
                  </a:lnTo>
                  <a:lnTo>
                    <a:pt x="49700" y="46539"/>
                  </a:lnTo>
                  <a:lnTo>
                    <a:pt x="52069" y="42712"/>
                  </a:lnTo>
                  <a:lnTo>
                    <a:pt x="53648" y="44836"/>
                  </a:lnTo>
                  <a:lnTo>
                    <a:pt x="54700" y="50926"/>
                  </a:lnTo>
                  <a:lnTo>
                    <a:pt x="56571" y="58492"/>
                  </a:lnTo>
                  <a:lnTo>
                    <a:pt x="58986" y="67042"/>
                  </a:lnTo>
                  <a:lnTo>
                    <a:pt x="61765" y="76247"/>
                  </a:lnTo>
                  <a:lnTo>
                    <a:pt x="64786" y="88228"/>
                  </a:lnTo>
                  <a:lnTo>
                    <a:pt x="81475" y="160654"/>
                  </a:lnTo>
                  <a:lnTo>
                    <a:pt x="83769" y="174883"/>
                  </a:lnTo>
                  <a:lnTo>
                    <a:pt x="85299" y="189043"/>
                  </a:lnTo>
                  <a:lnTo>
                    <a:pt x="86319" y="203158"/>
                  </a:lnTo>
                  <a:lnTo>
                    <a:pt x="85830" y="217242"/>
                  </a:lnTo>
                  <a:lnTo>
                    <a:pt x="84336" y="231306"/>
                  </a:lnTo>
                  <a:lnTo>
                    <a:pt x="82171" y="245357"/>
                  </a:lnTo>
                  <a:lnTo>
                    <a:pt x="76053" y="253555"/>
                  </a:lnTo>
                  <a:lnTo>
                    <a:pt x="67300" y="257852"/>
                  </a:lnTo>
                  <a:lnTo>
                    <a:pt x="25253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339124" y="1367287"/>
              <a:ext cx="63208" cy="178801"/>
            </a:xfrm>
            <a:custGeom>
              <a:avLst/>
              <a:gdLst/>
              <a:ahLst/>
              <a:cxnLst/>
              <a:rect l="0" t="0" r="0" b="0"/>
              <a:pathLst>
                <a:path w="63208" h="178801">
                  <a:moveTo>
                    <a:pt x="53919" y="0"/>
                  </a:moveTo>
                  <a:lnTo>
                    <a:pt x="4472" y="49447"/>
                  </a:lnTo>
                  <a:lnTo>
                    <a:pt x="1088" y="58675"/>
                  </a:lnTo>
                  <a:lnTo>
                    <a:pt x="0" y="69501"/>
                  </a:lnTo>
                  <a:lnTo>
                    <a:pt x="443" y="81393"/>
                  </a:lnTo>
                  <a:lnTo>
                    <a:pt x="4245" y="90489"/>
                  </a:lnTo>
                  <a:lnTo>
                    <a:pt x="10285" y="97722"/>
                  </a:lnTo>
                  <a:lnTo>
                    <a:pt x="17818" y="103713"/>
                  </a:lnTo>
                  <a:lnTo>
                    <a:pt x="25177" y="110044"/>
                  </a:lnTo>
                  <a:lnTo>
                    <a:pt x="32421" y="116601"/>
                  </a:lnTo>
                  <a:lnTo>
                    <a:pt x="46702" y="130121"/>
                  </a:lnTo>
                  <a:lnTo>
                    <a:pt x="60840" y="143920"/>
                  </a:lnTo>
                  <a:lnTo>
                    <a:pt x="63207" y="150872"/>
                  </a:lnTo>
                  <a:lnTo>
                    <a:pt x="62449" y="157844"/>
                  </a:lnTo>
                  <a:lnTo>
                    <a:pt x="43402" y="1788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8456148" y="1368538"/>
              <a:ext cx="105178" cy="166400"/>
            </a:xfrm>
            <a:custGeom>
              <a:avLst/>
              <a:gdLst/>
              <a:ahLst/>
              <a:cxnLst/>
              <a:rect l="0" t="0" r="0" b="0"/>
              <a:pathLst>
                <a:path w="105178" h="166400">
                  <a:moveTo>
                    <a:pt x="0" y="114443"/>
                  </a:moveTo>
                  <a:lnTo>
                    <a:pt x="22335" y="114443"/>
                  </a:lnTo>
                  <a:lnTo>
                    <a:pt x="31250" y="110937"/>
                  </a:lnTo>
                  <a:lnTo>
                    <a:pt x="39532" y="105094"/>
                  </a:lnTo>
                  <a:lnTo>
                    <a:pt x="47390" y="97693"/>
                  </a:lnTo>
                  <a:lnTo>
                    <a:pt x="54966" y="89253"/>
                  </a:lnTo>
                  <a:lnTo>
                    <a:pt x="62354" y="80120"/>
                  </a:lnTo>
                  <a:lnTo>
                    <a:pt x="69616" y="70526"/>
                  </a:lnTo>
                  <a:lnTo>
                    <a:pt x="75627" y="60624"/>
                  </a:lnTo>
                  <a:lnTo>
                    <a:pt x="80803" y="50517"/>
                  </a:lnTo>
                  <a:lnTo>
                    <a:pt x="85421" y="40273"/>
                  </a:lnTo>
                  <a:lnTo>
                    <a:pt x="87332" y="29937"/>
                  </a:lnTo>
                  <a:lnTo>
                    <a:pt x="87438" y="19541"/>
                  </a:lnTo>
                  <a:lnTo>
                    <a:pt x="86339" y="9105"/>
                  </a:lnTo>
                  <a:lnTo>
                    <a:pt x="82101" y="3316"/>
                  </a:lnTo>
                  <a:lnTo>
                    <a:pt x="75769" y="625"/>
                  </a:lnTo>
                  <a:lnTo>
                    <a:pt x="68043" y="0"/>
                  </a:lnTo>
                  <a:lnTo>
                    <a:pt x="60554" y="3089"/>
                  </a:lnTo>
                  <a:lnTo>
                    <a:pt x="53225" y="8654"/>
                  </a:lnTo>
                  <a:lnTo>
                    <a:pt x="46002" y="15870"/>
                  </a:lnTo>
                  <a:lnTo>
                    <a:pt x="40017" y="25355"/>
                  </a:lnTo>
                  <a:lnTo>
                    <a:pt x="34859" y="36353"/>
                  </a:lnTo>
                  <a:lnTo>
                    <a:pt x="30251" y="48360"/>
                  </a:lnTo>
                  <a:lnTo>
                    <a:pt x="27179" y="61038"/>
                  </a:lnTo>
                  <a:lnTo>
                    <a:pt x="25131" y="74165"/>
                  </a:lnTo>
                  <a:lnTo>
                    <a:pt x="23766" y="87591"/>
                  </a:lnTo>
                  <a:lnTo>
                    <a:pt x="24025" y="101216"/>
                  </a:lnTo>
                  <a:lnTo>
                    <a:pt x="25365" y="114974"/>
                  </a:lnTo>
                  <a:lnTo>
                    <a:pt x="27428" y="128820"/>
                  </a:lnTo>
                  <a:lnTo>
                    <a:pt x="31140" y="140389"/>
                  </a:lnTo>
                  <a:lnTo>
                    <a:pt x="35953" y="150438"/>
                  </a:lnTo>
                  <a:lnTo>
                    <a:pt x="41498" y="159475"/>
                  </a:lnTo>
                  <a:lnTo>
                    <a:pt x="49870" y="164331"/>
                  </a:lnTo>
                  <a:lnTo>
                    <a:pt x="60125" y="166399"/>
                  </a:lnTo>
                  <a:lnTo>
                    <a:pt x="105177" y="15651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8613912" y="1325217"/>
              <a:ext cx="42072" cy="189318"/>
            </a:xfrm>
            <a:custGeom>
              <a:avLst/>
              <a:gdLst/>
              <a:ahLst/>
              <a:cxnLst/>
              <a:rect l="0" t="0" r="0" b="0"/>
              <a:pathLst>
                <a:path w="42072" h="189318">
                  <a:moveTo>
                    <a:pt x="0" y="0"/>
                  </a:moveTo>
                  <a:lnTo>
                    <a:pt x="0" y="27917"/>
                  </a:lnTo>
                  <a:lnTo>
                    <a:pt x="1169" y="41984"/>
                  </a:lnTo>
                  <a:lnTo>
                    <a:pt x="3117" y="57205"/>
                  </a:lnTo>
                  <a:lnTo>
                    <a:pt x="5584" y="73195"/>
                  </a:lnTo>
                  <a:lnTo>
                    <a:pt x="8397" y="87361"/>
                  </a:lnTo>
                  <a:lnTo>
                    <a:pt x="11442" y="100311"/>
                  </a:lnTo>
                  <a:lnTo>
                    <a:pt x="21309" y="138404"/>
                  </a:lnTo>
                  <a:lnTo>
                    <a:pt x="42071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8698054" y="1399816"/>
              <a:ext cx="92985" cy="136453"/>
            </a:xfrm>
            <a:custGeom>
              <a:avLst/>
              <a:gdLst/>
              <a:ahLst/>
              <a:cxnLst/>
              <a:rect l="0" t="0" r="0" b="0"/>
              <a:pathLst>
                <a:path w="92985" h="136453">
                  <a:moveTo>
                    <a:pt x="0" y="72647"/>
                  </a:moveTo>
                  <a:lnTo>
                    <a:pt x="11167" y="61480"/>
                  </a:lnTo>
                  <a:lnTo>
                    <a:pt x="19130" y="58191"/>
                  </a:lnTo>
                  <a:lnTo>
                    <a:pt x="29114" y="55998"/>
                  </a:lnTo>
                  <a:lnTo>
                    <a:pt x="40445" y="54536"/>
                  </a:lnTo>
                  <a:lnTo>
                    <a:pt x="50336" y="51224"/>
                  </a:lnTo>
                  <a:lnTo>
                    <a:pt x="59267" y="46679"/>
                  </a:lnTo>
                  <a:lnTo>
                    <a:pt x="67558" y="41312"/>
                  </a:lnTo>
                  <a:lnTo>
                    <a:pt x="75422" y="35396"/>
                  </a:lnTo>
                  <a:lnTo>
                    <a:pt x="83003" y="29115"/>
                  </a:lnTo>
                  <a:lnTo>
                    <a:pt x="90394" y="22591"/>
                  </a:lnTo>
                  <a:lnTo>
                    <a:pt x="92984" y="15904"/>
                  </a:lnTo>
                  <a:lnTo>
                    <a:pt x="92373" y="9109"/>
                  </a:lnTo>
                  <a:lnTo>
                    <a:pt x="89629" y="2241"/>
                  </a:lnTo>
                  <a:lnTo>
                    <a:pt x="85462" y="0"/>
                  </a:lnTo>
                  <a:lnTo>
                    <a:pt x="80347" y="843"/>
                  </a:lnTo>
                  <a:lnTo>
                    <a:pt x="74600" y="3743"/>
                  </a:lnTo>
                  <a:lnTo>
                    <a:pt x="68431" y="8013"/>
                  </a:lnTo>
                  <a:lnTo>
                    <a:pt x="61981" y="13197"/>
                  </a:lnTo>
                  <a:lnTo>
                    <a:pt x="55345" y="18990"/>
                  </a:lnTo>
                  <a:lnTo>
                    <a:pt x="48582" y="27527"/>
                  </a:lnTo>
                  <a:lnTo>
                    <a:pt x="41738" y="37893"/>
                  </a:lnTo>
                  <a:lnTo>
                    <a:pt x="34836" y="49477"/>
                  </a:lnTo>
                  <a:lnTo>
                    <a:pt x="29067" y="60707"/>
                  </a:lnTo>
                  <a:lnTo>
                    <a:pt x="24053" y="71699"/>
                  </a:lnTo>
                  <a:lnTo>
                    <a:pt x="19541" y="82532"/>
                  </a:lnTo>
                  <a:lnTo>
                    <a:pt x="17702" y="93261"/>
                  </a:lnTo>
                  <a:lnTo>
                    <a:pt x="17645" y="103919"/>
                  </a:lnTo>
                  <a:lnTo>
                    <a:pt x="18775" y="114530"/>
                  </a:lnTo>
                  <a:lnTo>
                    <a:pt x="23034" y="122773"/>
                  </a:lnTo>
                  <a:lnTo>
                    <a:pt x="29379" y="129437"/>
                  </a:lnTo>
                  <a:lnTo>
                    <a:pt x="37115" y="135048"/>
                  </a:lnTo>
                  <a:lnTo>
                    <a:pt x="45778" y="136452"/>
                  </a:lnTo>
                  <a:lnTo>
                    <a:pt x="55059" y="135050"/>
                  </a:lnTo>
                  <a:lnTo>
                    <a:pt x="84140" y="1252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8908839" y="1346252"/>
              <a:ext cx="10085" cy="231388"/>
            </a:xfrm>
            <a:custGeom>
              <a:avLst/>
              <a:gdLst/>
              <a:ahLst/>
              <a:cxnLst/>
              <a:rect l="0" t="0" r="0" b="0"/>
              <a:pathLst>
                <a:path w="10085" h="231388">
                  <a:moveTo>
                    <a:pt x="10084" y="0"/>
                  </a:moveTo>
                  <a:lnTo>
                    <a:pt x="10084" y="22334"/>
                  </a:lnTo>
                  <a:lnTo>
                    <a:pt x="8915" y="32419"/>
                  </a:lnTo>
                  <a:lnTo>
                    <a:pt x="6967" y="42648"/>
                  </a:lnTo>
                  <a:lnTo>
                    <a:pt x="4501" y="52973"/>
                  </a:lnTo>
                  <a:lnTo>
                    <a:pt x="2856" y="66868"/>
                  </a:lnTo>
                  <a:lnTo>
                    <a:pt x="1759" y="83143"/>
                  </a:lnTo>
                  <a:lnTo>
                    <a:pt x="541" y="118756"/>
                  </a:lnTo>
                  <a:lnTo>
                    <a:pt x="0" y="154061"/>
                  </a:lnTo>
                  <a:lnTo>
                    <a:pt x="1024" y="169319"/>
                  </a:lnTo>
                  <a:lnTo>
                    <a:pt x="10084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8876853" y="1409129"/>
              <a:ext cx="184539" cy="115923"/>
            </a:xfrm>
            <a:custGeom>
              <a:avLst/>
              <a:gdLst/>
              <a:ahLst/>
              <a:cxnLst/>
              <a:rect l="0" t="0" r="0" b="0"/>
              <a:pathLst>
                <a:path w="184539" h="115923">
                  <a:moveTo>
                    <a:pt x="0" y="63334"/>
                  </a:moveTo>
                  <a:lnTo>
                    <a:pt x="16750" y="68918"/>
                  </a:lnTo>
                  <a:lnTo>
                    <a:pt x="26358" y="71731"/>
                  </a:lnTo>
                  <a:lnTo>
                    <a:pt x="61047" y="81274"/>
                  </a:lnTo>
                  <a:lnTo>
                    <a:pt x="83226" y="88058"/>
                  </a:lnTo>
                  <a:lnTo>
                    <a:pt x="94049" y="89166"/>
                  </a:lnTo>
                  <a:lnTo>
                    <a:pt x="104769" y="88735"/>
                  </a:lnTo>
                  <a:lnTo>
                    <a:pt x="115422" y="87280"/>
                  </a:lnTo>
                  <a:lnTo>
                    <a:pt x="126030" y="83973"/>
                  </a:lnTo>
                  <a:lnTo>
                    <a:pt x="136608" y="79430"/>
                  </a:lnTo>
                  <a:lnTo>
                    <a:pt x="147165" y="74065"/>
                  </a:lnTo>
                  <a:lnTo>
                    <a:pt x="156542" y="68151"/>
                  </a:lnTo>
                  <a:lnTo>
                    <a:pt x="165129" y="61871"/>
                  </a:lnTo>
                  <a:lnTo>
                    <a:pt x="173192" y="55347"/>
                  </a:lnTo>
                  <a:lnTo>
                    <a:pt x="178567" y="46323"/>
                  </a:lnTo>
                  <a:lnTo>
                    <a:pt x="182150" y="35633"/>
                  </a:lnTo>
                  <a:lnTo>
                    <a:pt x="184538" y="23831"/>
                  </a:lnTo>
                  <a:lnTo>
                    <a:pt x="182625" y="14795"/>
                  </a:lnTo>
                  <a:lnTo>
                    <a:pt x="177844" y="7602"/>
                  </a:lnTo>
                  <a:lnTo>
                    <a:pt x="171151" y="1639"/>
                  </a:lnTo>
                  <a:lnTo>
                    <a:pt x="164351" y="0"/>
                  </a:lnTo>
                  <a:lnTo>
                    <a:pt x="157481" y="1245"/>
                  </a:lnTo>
                  <a:lnTo>
                    <a:pt x="150564" y="4412"/>
                  </a:lnTo>
                  <a:lnTo>
                    <a:pt x="143615" y="10029"/>
                  </a:lnTo>
                  <a:lnTo>
                    <a:pt x="136645" y="17280"/>
                  </a:lnTo>
                  <a:lnTo>
                    <a:pt x="129661" y="25620"/>
                  </a:lnTo>
                  <a:lnTo>
                    <a:pt x="123837" y="34685"/>
                  </a:lnTo>
                  <a:lnTo>
                    <a:pt x="118785" y="44235"/>
                  </a:lnTo>
                  <a:lnTo>
                    <a:pt x="114249" y="54107"/>
                  </a:lnTo>
                  <a:lnTo>
                    <a:pt x="112393" y="64195"/>
                  </a:lnTo>
                  <a:lnTo>
                    <a:pt x="112325" y="74425"/>
                  </a:lnTo>
                  <a:lnTo>
                    <a:pt x="113447" y="84752"/>
                  </a:lnTo>
                  <a:lnTo>
                    <a:pt x="117702" y="92805"/>
                  </a:lnTo>
                  <a:lnTo>
                    <a:pt x="124044" y="99342"/>
                  </a:lnTo>
                  <a:lnTo>
                    <a:pt x="178799" y="1159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9136626" y="1303522"/>
              <a:ext cx="108344" cy="242566"/>
            </a:xfrm>
            <a:custGeom>
              <a:avLst/>
              <a:gdLst/>
              <a:ahLst/>
              <a:cxnLst/>
              <a:rect l="0" t="0" r="0" b="0"/>
              <a:pathLst>
                <a:path w="108344" h="242566">
                  <a:moveTo>
                    <a:pt x="55754" y="84801"/>
                  </a:moveTo>
                  <a:lnTo>
                    <a:pt x="44588" y="95967"/>
                  </a:lnTo>
                  <a:lnTo>
                    <a:pt x="38961" y="103931"/>
                  </a:lnTo>
                  <a:lnTo>
                    <a:pt x="32873" y="113915"/>
                  </a:lnTo>
                  <a:lnTo>
                    <a:pt x="26476" y="125245"/>
                  </a:lnTo>
                  <a:lnTo>
                    <a:pt x="21044" y="136305"/>
                  </a:lnTo>
                  <a:lnTo>
                    <a:pt x="16254" y="147184"/>
                  </a:lnTo>
                  <a:lnTo>
                    <a:pt x="11891" y="157942"/>
                  </a:lnTo>
                  <a:lnTo>
                    <a:pt x="3929" y="179245"/>
                  </a:lnTo>
                  <a:lnTo>
                    <a:pt x="169" y="189834"/>
                  </a:lnTo>
                  <a:lnTo>
                    <a:pt x="0" y="199230"/>
                  </a:lnTo>
                  <a:lnTo>
                    <a:pt x="2223" y="207832"/>
                  </a:lnTo>
                  <a:lnTo>
                    <a:pt x="6044" y="215904"/>
                  </a:lnTo>
                  <a:lnTo>
                    <a:pt x="10928" y="217779"/>
                  </a:lnTo>
                  <a:lnTo>
                    <a:pt x="16521" y="215523"/>
                  </a:lnTo>
                  <a:lnTo>
                    <a:pt x="22587" y="210513"/>
                  </a:lnTo>
                  <a:lnTo>
                    <a:pt x="28968" y="201331"/>
                  </a:lnTo>
                  <a:lnTo>
                    <a:pt x="35560" y="189366"/>
                  </a:lnTo>
                  <a:lnTo>
                    <a:pt x="42292" y="175546"/>
                  </a:lnTo>
                  <a:lnTo>
                    <a:pt x="47948" y="162827"/>
                  </a:lnTo>
                  <a:lnTo>
                    <a:pt x="52887" y="150841"/>
                  </a:lnTo>
                  <a:lnTo>
                    <a:pt x="57349" y="139345"/>
                  </a:lnTo>
                  <a:lnTo>
                    <a:pt x="60324" y="125838"/>
                  </a:lnTo>
                  <a:lnTo>
                    <a:pt x="62307" y="110990"/>
                  </a:lnTo>
                  <a:lnTo>
                    <a:pt x="63628" y="95249"/>
                  </a:lnTo>
                  <a:lnTo>
                    <a:pt x="65678" y="81248"/>
                  </a:lnTo>
                  <a:lnTo>
                    <a:pt x="68213" y="68409"/>
                  </a:lnTo>
                  <a:lnTo>
                    <a:pt x="71072" y="56343"/>
                  </a:lnTo>
                  <a:lnTo>
                    <a:pt x="72978" y="42457"/>
                  </a:lnTo>
                  <a:lnTo>
                    <a:pt x="74248" y="27356"/>
                  </a:lnTo>
                  <a:lnTo>
                    <a:pt x="75096" y="11445"/>
                  </a:lnTo>
                  <a:lnTo>
                    <a:pt x="73323" y="3176"/>
                  </a:lnTo>
                  <a:lnTo>
                    <a:pt x="69804" y="0"/>
                  </a:lnTo>
                  <a:lnTo>
                    <a:pt x="65121" y="220"/>
                  </a:lnTo>
                  <a:lnTo>
                    <a:pt x="61999" y="6210"/>
                  </a:lnTo>
                  <a:lnTo>
                    <a:pt x="59918" y="16046"/>
                  </a:lnTo>
                  <a:lnTo>
                    <a:pt x="58530" y="28446"/>
                  </a:lnTo>
                  <a:lnTo>
                    <a:pt x="58773" y="43725"/>
                  </a:lnTo>
                  <a:lnTo>
                    <a:pt x="60104" y="60923"/>
                  </a:lnTo>
                  <a:lnTo>
                    <a:pt x="62160" y="79400"/>
                  </a:lnTo>
                  <a:lnTo>
                    <a:pt x="63531" y="97561"/>
                  </a:lnTo>
                  <a:lnTo>
                    <a:pt x="64445" y="115511"/>
                  </a:lnTo>
                  <a:lnTo>
                    <a:pt x="65054" y="133321"/>
                  </a:lnTo>
                  <a:lnTo>
                    <a:pt x="66629" y="149869"/>
                  </a:lnTo>
                  <a:lnTo>
                    <a:pt x="68847" y="165575"/>
                  </a:lnTo>
                  <a:lnTo>
                    <a:pt x="71494" y="180721"/>
                  </a:lnTo>
                  <a:lnTo>
                    <a:pt x="75596" y="194324"/>
                  </a:lnTo>
                  <a:lnTo>
                    <a:pt x="80669" y="206898"/>
                  </a:lnTo>
                  <a:lnTo>
                    <a:pt x="108343" y="2425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9350144" y="1493498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7856646" y="1293664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10517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Freeform 237"/>
          <p:cNvSpPr/>
          <p:nvPr/>
        </p:nvSpPr>
        <p:spPr>
          <a:xfrm>
            <a:off x="8798979" y="1393257"/>
            <a:ext cx="77875" cy="143068"/>
          </a:xfrm>
          <a:custGeom>
            <a:avLst/>
            <a:gdLst/>
            <a:ahLst/>
            <a:cxnLst/>
            <a:rect l="0" t="0" r="0" b="0"/>
            <a:pathLst>
              <a:path w="77875" h="143068">
                <a:moveTo>
                  <a:pt x="67356" y="5583"/>
                </a:moveTo>
                <a:lnTo>
                  <a:pt x="50606" y="0"/>
                </a:lnTo>
                <a:lnTo>
                  <a:pt x="43334" y="692"/>
                </a:lnTo>
                <a:lnTo>
                  <a:pt x="36149" y="3491"/>
                </a:lnTo>
                <a:lnTo>
                  <a:pt x="29023" y="7694"/>
                </a:lnTo>
                <a:lnTo>
                  <a:pt x="23102" y="14002"/>
                </a:lnTo>
                <a:lnTo>
                  <a:pt x="17987" y="21713"/>
                </a:lnTo>
                <a:lnTo>
                  <a:pt x="13408" y="30360"/>
                </a:lnTo>
                <a:lnTo>
                  <a:pt x="9188" y="39631"/>
                </a:lnTo>
                <a:lnTo>
                  <a:pt x="5205" y="49317"/>
                </a:lnTo>
                <a:lnTo>
                  <a:pt x="1380" y="59280"/>
                </a:lnTo>
                <a:lnTo>
                  <a:pt x="0" y="69428"/>
                </a:lnTo>
                <a:lnTo>
                  <a:pt x="249" y="79699"/>
                </a:lnTo>
                <a:lnTo>
                  <a:pt x="1583" y="90052"/>
                </a:lnTo>
                <a:lnTo>
                  <a:pt x="3641" y="100461"/>
                </a:lnTo>
                <a:lnTo>
                  <a:pt x="6181" y="110905"/>
                </a:lnTo>
                <a:lnTo>
                  <a:pt x="9043" y="121374"/>
                </a:lnTo>
                <a:lnTo>
                  <a:pt x="14458" y="129522"/>
                </a:lnTo>
                <a:lnTo>
                  <a:pt x="21573" y="136123"/>
                </a:lnTo>
                <a:lnTo>
                  <a:pt x="29822" y="141692"/>
                </a:lnTo>
                <a:lnTo>
                  <a:pt x="37659" y="143067"/>
                </a:lnTo>
                <a:lnTo>
                  <a:pt x="45221" y="141647"/>
                </a:lnTo>
                <a:lnTo>
                  <a:pt x="77874" y="110759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5353457" y="1388323"/>
            <a:ext cx="10519" cy="1"/>
          </a:xfrm>
          <a:custGeom>
            <a:avLst/>
            <a:gdLst/>
            <a:ahLst/>
            <a:cxnLst/>
            <a:rect l="0" t="0" r="0" b="0"/>
            <a:pathLst>
              <a:path w="10519" h="1">
                <a:moveTo>
                  <a:pt x="10518" y="0"/>
                </a:move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7930269" y="820372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9" name="Group 318"/>
          <p:cNvGrpSpPr/>
          <p:nvPr/>
        </p:nvGrpSpPr>
        <p:grpSpPr>
          <a:xfrm>
            <a:off x="4711884" y="1703851"/>
            <a:ext cx="4796025" cy="788820"/>
            <a:chOff x="4711884" y="1703851"/>
            <a:chExt cx="4796025" cy="788820"/>
          </a:xfrm>
        </p:grpSpPr>
        <p:sp>
          <p:nvSpPr>
            <p:cNvPr id="241" name="Freeform 240"/>
            <p:cNvSpPr/>
            <p:nvPr/>
          </p:nvSpPr>
          <p:spPr>
            <a:xfrm>
              <a:off x="4732919" y="1861614"/>
              <a:ext cx="31553" cy="252424"/>
            </a:xfrm>
            <a:custGeom>
              <a:avLst/>
              <a:gdLst/>
              <a:ahLst/>
              <a:cxnLst/>
              <a:rect l="0" t="0" r="0" b="0"/>
              <a:pathLst>
                <a:path w="31553" h="252424">
                  <a:moveTo>
                    <a:pt x="0" y="0"/>
                  </a:moveTo>
                  <a:lnTo>
                    <a:pt x="5584" y="22334"/>
                  </a:lnTo>
                  <a:lnTo>
                    <a:pt x="7228" y="34756"/>
                  </a:lnTo>
                  <a:lnTo>
                    <a:pt x="8324" y="48881"/>
                  </a:lnTo>
                  <a:lnTo>
                    <a:pt x="9055" y="64140"/>
                  </a:lnTo>
                  <a:lnTo>
                    <a:pt x="10711" y="77819"/>
                  </a:lnTo>
                  <a:lnTo>
                    <a:pt x="12984" y="90444"/>
                  </a:lnTo>
                  <a:lnTo>
                    <a:pt x="18625" y="116158"/>
                  </a:lnTo>
                  <a:lnTo>
                    <a:pt x="25028" y="147063"/>
                  </a:lnTo>
                  <a:lnTo>
                    <a:pt x="27203" y="162317"/>
                  </a:lnTo>
                  <a:lnTo>
                    <a:pt x="28653" y="177160"/>
                  </a:lnTo>
                  <a:lnTo>
                    <a:pt x="31552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4711884" y="1858599"/>
              <a:ext cx="110881" cy="97675"/>
            </a:xfrm>
            <a:custGeom>
              <a:avLst/>
              <a:gdLst/>
              <a:ahLst/>
              <a:cxnLst/>
              <a:rect l="0" t="0" r="0" b="0"/>
              <a:pathLst>
                <a:path w="110881" h="97675">
                  <a:moveTo>
                    <a:pt x="0" y="13533"/>
                  </a:moveTo>
                  <a:lnTo>
                    <a:pt x="11166" y="2366"/>
                  </a:lnTo>
                  <a:lnTo>
                    <a:pt x="19131" y="245"/>
                  </a:lnTo>
                  <a:lnTo>
                    <a:pt x="29114" y="0"/>
                  </a:lnTo>
                  <a:lnTo>
                    <a:pt x="40444" y="1005"/>
                  </a:lnTo>
                  <a:lnTo>
                    <a:pt x="51504" y="2844"/>
                  </a:lnTo>
                  <a:lnTo>
                    <a:pt x="62383" y="5238"/>
                  </a:lnTo>
                  <a:lnTo>
                    <a:pt x="73141" y="8003"/>
                  </a:lnTo>
                  <a:lnTo>
                    <a:pt x="82651" y="12184"/>
                  </a:lnTo>
                  <a:lnTo>
                    <a:pt x="91328" y="17308"/>
                  </a:lnTo>
                  <a:lnTo>
                    <a:pt x="99450" y="23061"/>
                  </a:lnTo>
                  <a:lnTo>
                    <a:pt x="104864" y="31572"/>
                  </a:lnTo>
                  <a:lnTo>
                    <a:pt x="108474" y="41919"/>
                  </a:lnTo>
                  <a:lnTo>
                    <a:pt x="110880" y="53493"/>
                  </a:lnTo>
                  <a:lnTo>
                    <a:pt x="110148" y="63545"/>
                  </a:lnTo>
                  <a:lnTo>
                    <a:pt x="107322" y="72584"/>
                  </a:lnTo>
                  <a:lnTo>
                    <a:pt x="103101" y="80947"/>
                  </a:lnTo>
                  <a:lnTo>
                    <a:pt x="96781" y="87691"/>
                  </a:lnTo>
                  <a:lnTo>
                    <a:pt x="89061" y="93356"/>
                  </a:lnTo>
                  <a:lnTo>
                    <a:pt x="42070" y="976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4869648" y="1903685"/>
              <a:ext cx="69234" cy="109381"/>
            </a:xfrm>
            <a:custGeom>
              <a:avLst/>
              <a:gdLst/>
              <a:ahLst/>
              <a:cxnLst/>
              <a:rect l="0" t="0" r="0" b="0"/>
              <a:pathLst>
                <a:path w="69234" h="109381">
                  <a:moveTo>
                    <a:pt x="0" y="0"/>
                  </a:moveTo>
                  <a:lnTo>
                    <a:pt x="0" y="22333"/>
                  </a:lnTo>
                  <a:lnTo>
                    <a:pt x="1168" y="34755"/>
                  </a:lnTo>
                  <a:lnTo>
                    <a:pt x="3116" y="48880"/>
                  </a:lnTo>
                  <a:lnTo>
                    <a:pt x="5583" y="64139"/>
                  </a:lnTo>
                  <a:lnTo>
                    <a:pt x="8396" y="77818"/>
                  </a:lnTo>
                  <a:lnTo>
                    <a:pt x="11441" y="90443"/>
                  </a:lnTo>
                  <a:lnTo>
                    <a:pt x="14639" y="102366"/>
                  </a:lnTo>
                  <a:lnTo>
                    <a:pt x="20277" y="107977"/>
                  </a:lnTo>
                  <a:lnTo>
                    <a:pt x="27541" y="109380"/>
                  </a:lnTo>
                  <a:lnTo>
                    <a:pt x="35890" y="107979"/>
                  </a:lnTo>
                  <a:lnTo>
                    <a:pt x="43793" y="102370"/>
                  </a:lnTo>
                  <a:lnTo>
                    <a:pt x="51399" y="93956"/>
                  </a:lnTo>
                  <a:lnTo>
                    <a:pt x="58807" y="83673"/>
                  </a:lnTo>
                  <a:lnTo>
                    <a:pt x="63745" y="72143"/>
                  </a:lnTo>
                  <a:lnTo>
                    <a:pt x="67038" y="59781"/>
                  </a:lnTo>
                  <a:lnTo>
                    <a:pt x="69233" y="46866"/>
                  </a:lnTo>
                  <a:lnTo>
                    <a:pt x="68359" y="34750"/>
                  </a:lnTo>
                  <a:lnTo>
                    <a:pt x="65439" y="23166"/>
                  </a:lnTo>
                  <a:lnTo>
                    <a:pt x="61155" y="11938"/>
                  </a:lnTo>
                  <a:lnTo>
                    <a:pt x="53625" y="5622"/>
                  </a:lnTo>
                  <a:lnTo>
                    <a:pt x="43930" y="2579"/>
                  </a:ln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5016894" y="1914202"/>
              <a:ext cx="3118" cy="210353"/>
            </a:xfrm>
            <a:custGeom>
              <a:avLst/>
              <a:gdLst/>
              <a:ahLst/>
              <a:cxnLst/>
              <a:rect l="0" t="0" r="0" b="0"/>
              <a:pathLst>
                <a:path w="3118" h="210353">
                  <a:moveTo>
                    <a:pt x="0" y="0"/>
                  </a:moveTo>
                  <a:lnTo>
                    <a:pt x="0" y="104478"/>
                  </a:lnTo>
                  <a:lnTo>
                    <a:pt x="1169" y="121071"/>
                  </a:lnTo>
                  <a:lnTo>
                    <a:pt x="3117" y="137977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006376" y="1893167"/>
              <a:ext cx="84438" cy="94660"/>
            </a:xfrm>
            <a:custGeom>
              <a:avLst/>
              <a:gdLst/>
              <a:ahLst/>
              <a:cxnLst/>
              <a:rect l="0" t="0" r="0" b="0"/>
              <a:pathLst>
                <a:path w="84438" h="94660">
                  <a:moveTo>
                    <a:pt x="0" y="0"/>
                  </a:moveTo>
                  <a:lnTo>
                    <a:pt x="22334" y="0"/>
                  </a:lnTo>
                  <a:lnTo>
                    <a:pt x="32419" y="1169"/>
                  </a:lnTo>
                  <a:lnTo>
                    <a:pt x="42648" y="3117"/>
                  </a:lnTo>
                  <a:lnTo>
                    <a:pt x="52973" y="5584"/>
                  </a:lnTo>
                  <a:lnTo>
                    <a:pt x="62194" y="9566"/>
                  </a:lnTo>
                  <a:lnTo>
                    <a:pt x="70678" y="14558"/>
                  </a:lnTo>
                  <a:lnTo>
                    <a:pt x="78672" y="20223"/>
                  </a:lnTo>
                  <a:lnTo>
                    <a:pt x="82832" y="27505"/>
                  </a:lnTo>
                  <a:lnTo>
                    <a:pt x="84437" y="35866"/>
                  </a:lnTo>
                  <a:lnTo>
                    <a:pt x="84338" y="44946"/>
                  </a:lnTo>
                  <a:lnTo>
                    <a:pt x="81935" y="53337"/>
                  </a:lnTo>
                  <a:lnTo>
                    <a:pt x="77996" y="61267"/>
                  </a:lnTo>
                  <a:lnTo>
                    <a:pt x="73033" y="68892"/>
                  </a:lnTo>
                  <a:lnTo>
                    <a:pt x="66218" y="75144"/>
                  </a:lnTo>
                  <a:lnTo>
                    <a:pt x="58169" y="80480"/>
                  </a:lnTo>
                  <a:lnTo>
                    <a:pt x="21036" y="946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5143105" y="1903685"/>
              <a:ext cx="115695" cy="105177"/>
            </a:xfrm>
            <a:custGeom>
              <a:avLst/>
              <a:gdLst/>
              <a:ahLst/>
              <a:cxnLst/>
              <a:rect l="0" t="0" r="0" b="0"/>
              <a:pathLst>
                <a:path w="115695" h="105177">
                  <a:moveTo>
                    <a:pt x="0" y="0"/>
                  </a:moveTo>
                  <a:lnTo>
                    <a:pt x="0" y="27917"/>
                  </a:lnTo>
                  <a:lnTo>
                    <a:pt x="1169" y="39646"/>
                  </a:lnTo>
                  <a:lnTo>
                    <a:pt x="3117" y="50972"/>
                  </a:lnTo>
                  <a:lnTo>
                    <a:pt x="5584" y="62028"/>
                  </a:lnTo>
                  <a:lnTo>
                    <a:pt x="8397" y="72905"/>
                  </a:lnTo>
                  <a:lnTo>
                    <a:pt x="11441" y="83662"/>
                  </a:lnTo>
                  <a:lnTo>
                    <a:pt x="14639" y="94339"/>
                  </a:lnTo>
                  <a:lnTo>
                    <a:pt x="19108" y="99120"/>
                  </a:lnTo>
                  <a:lnTo>
                    <a:pt x="24426" y="99970"/>
                  </a:lnTo>
                  <a:lnTo>
                    <a:pt x="30307" y="98199"/>
                  </a:lnTo>
                  <a:lnTo>
                    <a:pt x="36566" y="92344"/>
                  </a:lnTo>
                  <a:lnTo>
                    <a:pt x="43075" y="83767"/>
                  </a:lnTo>
                  <a:lnTo>
                    <a:pt x="49752" y="73374"/>
                  </a:lnTo>
                  <a:lnTo>
                    <a:pt x="55372" y="62939"/>
                  </a:lnTo>
                  <a:lnTo>
                    <a:pt x="60287" y="52477"/>
                  </a:lnTo>
                  <a:lnTo>
                    <a:pt x="64732" y="41996"/>
                  </a:lnTo>
                  <a:lnTo>
                    <a:pt x="68865" y="31503"/>
                  </a:lnTo>
                  <a:lnTo>
                    <a:pt x="76572" y="10496"/>
                  </a:lnTo>
                  <a:lnTo>
                    <a:pt x="80264" y="6997"/>
                  </a:lnTo>
                  <a:lnTo>
                    <a:pt x="83894" y="8170"/>
                  </a:lnTo>
                  <a:lnTo>
                    <a:pt x="87482" y="12459"/>
                  </a:lnTo>
                  <a:lnTo>
                    <a:pt x="89874" y="19992"/>
                  </a:lnTo>
                  <a:lnTo>
                    <a:pt x="91469" y="29689"/>
                  </a:lnTo>
                  <a:lnTo>
                    <a:pt x="92532" y="40828"/>
                  </a:lnTo>
                  <a:lnTo>
                    <a:pt x="94410" y="51759"/>
                  </a:lnTo>
                  <a:lnTo>
                    <a:pt x="96830" y="62553"/>
                  </a:lnTo>
                  <a:lnTo>
                    <a:pt x="115694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5300869" y="1819544"/>
              <a:ext cx="21037" cy="178800"/>
            </a:xfrm>
            <a:custGeom>
              <a:avLst/>
              <a:gdLst/>
              <a:ahLst/>
              <a:cxnLst/>
              <a:rect l="0" t="0" r="0" b="0"/>
              <a:pathLst>
                <a:path w="21037" h="178800">
                  <a:moveTo>
                    <a:pt x="0" y="0"/>
                  </a:moveTo>
                  <a:lnTo>
                    <a:pt x="0" y="64140"/>
                  </a:lnTo>
                  <a:lnTo>
                    <a:pt x="1169" y="78987"/>
                  </a:lnTo>
                  <a:lnTo>
                    <a:pt x="3116" y="93560"/>
                  </a:lnTo>
                  <a:lnTo>
                    <a:pt x="5584" y="107949"/>
                  </a:lnTo>
                  <a:lnTo>
                    <a:pt x="8397" y="121048"/>
                  </a:lnTo>
                  <a:lnTo>
                    <a:pt x="11441" y="133287"/>
                  </a:lnTo>
                  <a:lnTo>
                    <a:pt x="21036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5380963" y="1881048"/>
              <a:ext cx="98707" cy="109553"/>
            </a:xfrm>
            <a:custGeom>
              <a:avLst/>
              <a:gdLst/>
              <a:ahLst/>
              <a:cxnLst/>
              <a:rect l="0" t="0" r="0" b="0"/>
              <a:pathLst>
                <a:path w="98707" h="109553">
                  <a:moveTo>
                    <a:pt x="67152" y="12119"/>
                  </a:moveTo>
                  <a:lnTo>
                    <a:pt x="55986" y="953"/>
                  </a:lnTo>
                  <a:lnTo>
                    <a:pt x="49190" y="0"/>
                  </a:lnTo>
                  <a:lnTo>
                    <a:pt x="41154" y="1703"/>
                  </a:lnTo>
                  <a:lnTo>
                    <a:pt x="32291" y="5175"/>
                  </a:lnTo>
                  <a:lnTo>
                    <a:pt x="25213" y="10996"/>
                  </a:lnTo>
                  <a:lnTo>
                    <a:pt x="19327" y="18382"/>
                  </a:lnTo>
                  <a:lnTo>
                    <a:pt x="14234" y="26812"/>
                  </a:lnTo>
                  <a:lnTo>
                    <a:pt x="9669" y="37106"/>
                  </a:lnTo>
                  <a:lnTo>
                    <a:pt x="5458" y="48644"/>
                  </a:lnTo>
                  <a:lnTo>
                    <a:pt x="1482" y="61010"/>
                  </a:lnTo>
                  <a:lnTo>
                    <a:pt x="0" y="73929"/>
                  </a:lnTo>
                  <a:lnTo>
                    <a:pt x="180" y="87216"/>
                  </a:lnTo>
                  <a:lnTo>
                    <a:pt x="1469" y="100748"/>
                  </a:lnTo>
                  <a:lnTo>
                    <a:pt x="4666" y="107432"/>
                  </a:lnTo>
                  <a:lnTo>
                    <a:pt x="9134" y="109552"/>
                  </a:lnTo>
                  <a:lnTo>
                    <a:pt x="14450" y="108627"/>
                  </a:lnTo>
                  <a:lnTo>
                    <a:pt x="20331" y="104505"/>
                  </a:lnTo>
                  <a:lnTo>
                    <a:pt x="26589" y="98250"/>
                  </a:lnTo>
                  <a:lnTo>
                    <a:pt x="33099" y="90575"/>
                  </a:lnTo>
                  <a:lnTo>
                    <a:pt x="38607" y="80784"/>
                  </a:lnTo>
                  <a:lnTo>
                    <a:pt x="43448" y="69582"/>
                  </a:lnTo>
                  <a:lnTo>
                    <a:pt x="55844" y="34599"/>
                  </a:lnTo>
                  <a:lnTo>
                    <a:pt x="59613" y="23600"/>
                  </a:lnTo>
                  <a:lnTo>
                    <a:pt x="63295" y="20942"/>
                  </a:lnTo>
                  <a:lnTo>
                    <a:pt x="66918" y="23844"/>
                  </a:lnTo>
                  <a:lnTo>
                    <a:pt x="70502" y="30453"/>
                  </a:lnTo>
                  <a:lnTo>
                    <a:pt x="74060" y="38365"/>
                  </a:lnTo>
                  <a:lnTo>
                    <a:pt x="77601" y="47146"/>
                  </a:lnTo>
                  <a:lnTo>
                    <a:pt x="84651" y="66251"/>
                  </a:lnTo>
                  <a:lnTo>
                    <a:pt x="98706" y="10677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5542774" y="1840579"/>
              <a:ext cx="18651" cy="147248"/>
            </a:xfrm>
            <a:custGeom>
              <a:avLst/>
              <a:gdLst/>
              <a:ahLst/>
              <a:cxnLst/>
              <a:rect l="0" t="0" r="0" b="0"/>
              <a:pathLst>
                <a:path w="18651" h="147248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10712" y="61047"/>
                  </a:lnTo>
                  <a:lnTo>
                    <a:pt x="12984" y="72251"/>
                  </a:lnTo>
                  <a:lnTo>
                    <a:pt x="15668" y="83226"/>
                  </a:lnTo>
                  <a:lnTo>
                    <a:pt x="17457" y="95217"/>
                  </a:lnTo>
                  <a:lnTo>
                    <a:pt x="18650" y="107886"/>
                  </a:lnTo>
                  <a:lnTo>
                    <a:pt x="10518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511221" y="1914202"/>
              <a:ext cx="115695" cy="1"/>
            </a:xfrm>
            <a:custGeom>
              <a:avLst/>
              <a:gdLst/>
              <a:ahLst/>
              <a:cxnLst/>
              <a:rect l="0" t="0" r="0" b="0"/>
              <a:pathLst>
                <a:path w="115695" h="1">
                  <a:moveTo>
                    <a:pt x="0" y="0"/>
                  </a:move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690020" y="1861614"/>
              <a:ext cx="10519" cy="115695"/>
            </a:xfrm>
            <a:custGeom>
              <a:avLst/>
              <a:gdLst/>
              <a:ahLst/>
              <a:cxnLst/>
              <a:rect l="0" t="0" r="0" b="0"/>
              <a:pathLst>
                <a:path w="10519" h="115695">
                  <a:moveTo>
                    <a:pt x="0" y="0"/>
                  </a:moveTo>
                  <a:lnTo>
                    <a:pt x="0" y="48881"/>
                  </a:lnTo>
                  <a:lnTo>
                    <a:pt x="10518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744070" y="1872132"/>
              <a:ext cx="54475" cy="105014"/>
            </a:xfrm>
            <a:custGeom>
              <a:avLst/>
              <a:gdLst/>
              <a:ahLst/>
              <a:cxnLst/>
              <a:rect l="0" t="0" r="0" b="0"/>
              <a:pathLst>
                <a:path w="54475" h="105014">
                  <a:moveTo>
                    <a:pt x="9056" y="21035"/>
                  </a:moveTo>
                  <a:lnTo>
                    <a:pt x="3472" y="43369"/>
                  </a:lnTo>
                  <a:lnTo>
                    <a:pt x="1828" y="54622"/>
                  </a:lnTo>
                  <a:lnTo>
                    <a:pt x="731" y="66799"/>
                  </a:lnTo>
                  <a:lnTo>
                    <a:pt x="0" y="79591"/>
                  </a:lnTo>
                  <a:lnTo>
                    <a:pt x="3019" y="89288"/>
                  </a:lnTo>
                  <a:lnTo>
                    <a:pt x="8537" y="96922"/>
                  </a:lnTo>
                  <a:lnTo>
                    <a:pt x="15722" y="103179"/>
                  </a:lnTo>
                  <a:lnTo>
                    <a:pt x="22849" y="105013"/>
                  </a:lnTo>
                  <a:lnTo>
                    <a:pt x="29937" y="103899"/>
                  </a:lnTo>
                  <a:lnTo>
                    <a:pt x="37000" y="100819"/>
                  </a:lnTo>
                  <a:lnTo>
                    <a:pt x="42877" y="95259"/>
                  </a:lnTo>
                  <a:lnTo>
                    <a:pt x="47964" y="88047"/>
                  </a:lnTo>
                  <a:lnTo>
                    <a:pt x="52524" y="79733"/>
                  </a:lnTo>
                  <a:lnTo>
                    <a:pt x="54395" y="70685"/>
                  </a:lnTo>
                  <a:lnTo>
                    <a:pt x="54474" y="61147"/>
                  </a:lnTo>
                  <a:lnTo>
                    <a:pt x="53358" y="51282"/>
                  </a:lnTo>
                  <a:lnTo>
                    <a:pt x="50277" y="42368"/>
                  </a:lnTo>
                  <a:lnTo>
                    <a:pt x="45885" y="34089"/>
                  </a:lnTo>
                  <a:lnTo>
                    <a:pt x="1957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858302" y="1851097"/>
              <a:ext cx="73624" cy="126212"/>
            </a:xfrm>
            <a:custGeom>
              <a:avLst/>
              <a:gdLst/>
              <a:ahLst/>
              <a:cxnLst/>
              <a:rect l="0" t="0" r="0" b="0"/>
              <a:pathLst>
                <a:path w="73624" h="126212">
                  <a:moveTo>
                    <a:pt x="0" y="0"/>
                  </a:moveTo>
                  <a:lnTo>
                    <a:pt x="14639" y="43917"/>
                  </a:lnTo>
                  <a:lnTo>
                    <a:pt x="15603" y="54988"/>
                  </a:lnTo>
                  <a:lnTo>
                    <a:pt x="15076" y="67042"/>
                  </a:lnTo>
                  <a:lnTo>
                    <a:pt x="13557" y="79753"/>
                  </a:lnTo>
                  <a:lnTo>
                    <a:pt x="13712" y="84722"/>
                  </a:lnTo>
                  <a:lnTo>
                    <a:pt x="14984" y="84528"/>
                  </a:lnTo>
                  <a:lnTo>
                    <a:pt x="17001" y="80893"/>
                  </a:lnTo>
                  <a:lnTo>
                    <a:pt x="19515" y="74964"/>
                  </a:lnTo>
                  <a:lnTo>
                    <a:pt x="22359" y="67505"/>
                  </a:lnTo>
                  <a:lnTo>
                    <a:pt x="28635" y="49869"/>
                  </a:lnTo>
                  <a:lnTo>
                    <a:pt x="35320" y="30344"/>
                  </a:lnTo>
                  <a:lnTo>
                    <a:pt x="39907" y="26072"/>
                  </a:lnTo>
                  <a:lnTo>
                    <a:pt x="45303" y="25562"/>
                  </a:lnTo>
                  <a:lnTo>
                    <a:pt x="51237" y="27559"/>
                  </a:lnTo>
                  <a:lnTo>
                    <a:pt x="55193" y="34733"/>
                  </a:lnTo>
                  <a:lnTo>
                    <a:pt x="57831" y="45359"/>
                  </a:lnTo>
                  <a:lnTo>
                    <a:pt x="59589" y="58287"/>
                  </a:lnTo>
                  <a:lnTo>
                    <a:pt x="61930" y="70410"/>
                  </a:lnTo>
                  <a:lnTo>
                    <a:pt x="64658" y="81999"/>
                  </a:lnTo>
                  <a:lnTo>
                    <a:pt x="73623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6152794" y="1830062"/>
              <a:ext cx="1" cy="147247"/>
            </a:xfrm>
            <a:custGeom>
              <a:avLst/>
              <a:gdLst/>
              <a:ahLst/>
              <a:cxnLst/>
              <a:rect l="0" t="0" r="0" b="0"/>
              <a:pathLst>
                <a:path w="1" h="147247">
                  <a:moveTo>
                    <a:pt x="0" y="0"/>
                  </a:moveTo>
                  <a:lnTo>
                    <a:pt x="0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6236935" y="1840579"/>
              <a:ext cx="43766" cy="117744"/>
            </a:xfrm>
            <a:custGeom>
              <a:avLst/>
              <a:gdLst/>
              <a:ahLst/>
              <a:cxnLst/>
              <a:rect l="0" t="0" r="0" b="0"/>
              <a:pathLst>
                <a:path w="43766" h="117744">
                  <a:moveTo>
                    <a:pt x="31553" y="0"/>
                  </a:moveTo>
                  <a:lnTo>
                    <a:pt x="14803" y="11167"/>
                  </a:lnTo>
                  <a:lnTo>
                    <a:pt x="11037" y="17962"/>
                  </a:lnTo>
                  <a:lnTo>
                    <a:pt x="9696" y="25998"/>
                  </a:lnTo>
                  <a:lnTo>
                    <a:pt x="9970" y="34862"/>
                  </a:lnTo>
                  <a:lnTo>
                    <a:pt x="12490" y="43108"/>
                  </a:lnTo>
                  <a:lnTo>
                    <a:pt x="16507" y="50942"/>
                  </a:lnTo>
                  <a:lnTo>
                    <a:pt x="21522" y="58503"/>
                  </a:lnTo>
                  <a:lnTo>
                    <a:pt x="27203" y="65880"/>
                  </a:lnTo>
                  <a:lnTo>
                    <a:pt x="33328" y="73136"/>
                  </a:lnTo>
                  <a:lnTo>
                    <a:pt x="39748" y="80310"/>
                  </a:lnTo>
                  <a:lnTo>
                    <a:pt x="42859" y="88599"/>
                  </a:lnTo>
                  <a:lnTo>
                    <a:pt x="43765" y="97630"/>
                  </a:lnTo>
                  <a:lnTo>
                    <a:pt x="43200" y="107158"/>
                  </a:lnTo>
                  <a:lnTo>
                    <a:pt x="38149" y="113509"/>
                  </a:lnTo>
                  <a:lnTo>
                    <a:pt x="30107" y="117743"/>
                  </a:lnTo>
                  <a:lnTo>
                    <a:pt x="0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6519845" y="1851097"/>
              <a:ext cx="43137" cy="105177"/>
            </a:xfrm>
            <a:custGeom>
              <a:avLst/>
              <a:gdLst/>
              <a:ahLst/>
              <a:cxnLst/>
              <a:rect l="0" t="0" r="0" b="0"/>
              <a:pathLst>
                <a:path w="43137" h="105177">
                  <a:moveTo>
                    <a:pt x="43136" y="0"/>
                  </a:moveTo>
                  <a:lnTo>
                    <a:pt x="26385" y="5583"/>
                  </a:lnTo>
                  <a:lnTo>
                    <a:pt x="19114" y="9565"/>
                  </a:lnTo>
                  <a:lnTo>
                    <a:pt x="11929" y="14557"/>
                  </a:lnTo>
                  <a:lnTo>
                    <a:pt x="4802" y="20222"/>
                  </a:lnTo>
                  <a:lnTo>
                    <a:pt x="1219" y="27505"/>
                  </a:lnTo>
                  <a:lnTo>
                    <a:pt x="0" y="35866"/>
                  </a:lnTo>
                  <a:lnTo>
                    <a:pt x="355" y="44946"/>
                  </a:lnTo>
                  <a:lnTo>
                    <a:pt x="2929" y="53336"/>
                  </a:lnTo>
                  <a:lnTo>
                    <a:pt x="6982" y="61267"/>
                  </a:lnTo>
                  <a:lnTo>
                    <a:pt x="12022" y="68892"/>
                  </a:lnTo>
                  <a:lnTo>
                    <a:pt x="17719" y="76312"/>
                  </a:lnTo>
                  <a:lnTo>
                    <a:pt x="23854" y="83596"/>
                  </a:lnTo>
                  <a:lnTo>
                    <a:pt x="30281" y="90789"/>
                  </a:lnTo>
                  <a:lnTo>
                    <a:pt x="29891" y="95585"/>
                  </a:lnTo>
                  <a:lnTo>
                    <a:pt x="24957" y="98782"/>
                  </a:lnTo>
                  <a:lnTo>
                    <a:pt x="1066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6647122" y="1851097"/>
              <a:ext cx="21036" cy="220870"/>
            </a:xfrm>
            <a:custGeom>
              <a:avLst/>
              <a:gdLst/>
              <a:ahLst/>
              <a:cxnLst/>
              <a:rect l="0" t="0" r="0" b="0"/>
              <a:pathLst>
                <a:path w="21036" h="220870">
                  <a:moveTo>
                    <a:pt x="0" y="0"/>
                  </a:moveTo>
                  <a:lnTo>
                    <a:pt x="5583" y="27917"/>
                  </a:lnTo>
                  <a:lnTo>
                    <a:pt x="7228" y="41984"/>
                  </a:lnTo>
                  <a:lnTo>
                    <a:pt x="8325" y="57205"/>
                  </a:lnTo>
                  <a:lnTo>
                    <a:pt x="9056" y="73195"/>
                  </a:lnTo>
                  <a:lnTo>
                    <a:pt x="10711" y="88530"/>
                  </a:lnTo>
                  <a:lnTo>
                    <a:pt x="12984" y="103427"/>
                  </a:lnTo>
                  <a:lnTo>
                    <a:pt x="15668" y="118034"/>
                  </a:lnTo>
                  <a:lnTo>
                    <a:pt x="17457" y="132446"/>
                  </a:lnTo>
                  <a:lnTo>
                    <a:pt x="18650" y="146728"/>
                  </a:lnTo>
                  <a:lnTo>
                    <a:pt x="21035" y="2208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636604" y="1861614"/>
              <a:ext cx="89646" cy="73625"/>
            </a:xfrm>
            <a:custGeom>
              <a:avLst/>
              <a:gdLst/>
              <a:ahLst/>
              <a:cxnLst/>
              <a:rect l="0" t="0" r="0" b="0"/>
              <a:pathLst>
                <a:path w="89646" h="73625">
                  <a:moveTo>
                    <a:pt x="0" y="0"/>
                  </a:moveTo>
                  <a:lnTo>
                    <a:pt x="22334" y="5584"/>
                  </a:lnTo>
                  <a:lnTo>
                    <a:pt x="32419" y="8397"/>
                  </a:lnTo>
                  <a:lnTo>
                    <a:pt x="52972" y="14640"/>
                  </a:lnTo>
                  <a:lnTo>
                    <a:pt x="84254" y="24724"/>
                  </a:lnTo>
                  <a:lnTo>
                    <a:pt x="88891" y="30506"/>
                  </a:lnTo>
                  <a:lnTo>
                    <a:pt x="89645" y="37867"/>
                  </a:lnTo>
                  <a:lnTo>
                    <a:pt x="87810" y="46280"/>
                  </a:lnTo>
                  <a:lnTo>
                    <a:pt x="83081" y="53057"/>
                  </a:lnTo>
                  <a:lnTo>
                    <a:pt x="76422" y="58744"/>
                  </a:lnTo>
                  <a:lnTo>
                    <a:pt x="42071" y="736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6815404" y="1766956"/>
              <a:ext cx="10518" cy="168283"/>
            </a:xfrm>
            <a:custGeom>
              <a:avLst/>
              <a:gdLst/>
              <a:ahLst/>
              <a:cxnLst/>
              <a:rect l="0" t="0" r="0" b="0"/>
              <a:pathLst>
                <a:path w="10518" h="168283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9867" y="85235"/>
                  </a:lnTo>
                  <a:lnTo>
                    <a:pt x="10517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6931097" y="1819544"/>
              <a:ext cx="10519" cy="126212"/>
            </a:xfrm>
            <a:custGeom>
              <a:avLst/>
              <a:gdLst/>
              <a:ahLst/>
              <a:cxnLst/>
              <a:rect l="0" t="0" r="0" b="0"/>
              <a:pathLst>
                <a:path w="10519" h="126212">
                  <a:moveTo>
                    <a:pt x="0" y="0"/>
                  </a:moveTo>
                  <a:lnTo>
                    <a:pt x="0" y="22334"/>
                  </a:lnTo>
                  <a:lnTo>
                    <a:pt x="1169" y="32418"/>
                  </a:lnTo>
                  <a:lnTo>
                    <a:pt x="3116" y="42648"/>
                  </a:lnTo>
                  <a:lnTo>
                    <a:pt x="5584" y="52973"/>
                  </a:lnTo>
                  <a:lnTo>
                    <a:pt x="7228" y="64531"/>
                  </a:lnTo>
                  <a:lnTo>
                    <a:pt x="8325" y="76911"/>
                  </a:lnTo>
                  <a:lnTo>
                    <a:pt x="10518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7036273" y="1809026"/>
              <a:ext cx="1" cy="147248"/>
            </a:xfrm>
            <a:custGeom>
              <a:avLst/>
              <a:gdLst/>
              <a:ahLst/>
              <a:cxnLst/>
              <a:rect l="0" t="0" r="0" b="0"/>
              <a:pathLst>
                <a:path w="1" h="147248">
                  <a:moveTo>
                    <a:pt x="0" y="0"/>
                  </a:moveTo>
                  <a:lnTo>
                    <a:pt x="0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6994203" y="1861614"/>
              <a:ext cx="84141" cy="6061"/>
            </a:xfrm>
            <a:custGeom>
              <a:avLst/>
              <a:gdLst/>
              <a:ahLst/>
              <a:cxnLst/>
              <a:rect l="0" t="0" r="0" b="0"/>
              <a:pathLst>
                <a:path w="84141" h="6061">
                  <a:moveTo>
                    <a:pt x="0" y="0"/>
                  </a:moveTo>
                  <a:lnTo>
                    <a:pt x="16749" y="5584"/>
                  </a:lnTo>
                  <a:lnTo>
                    <a:pt x="25190" y="6060"/>
                  </a:lnTo>
                  <a:lnTo>
                    <a:pt x="8414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6920579" y="17669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7225589" y="1798509"/>
              <a:ext cx="10519" cy="136730"/>
            </a:xfrm>
            <a:custGeom>
              <a:avLst/>
              <a:gdLst/>
              <a:ahLst/>
              <a:cxnLst/>
              <a:rect l="0" t="0" r="0" b="0"/>
              <a:pathLst>
                <a:path w="10519" h="136730">
                  <a:moveTo>
                    <a:pt x="0" y="0"/>
                  </a:moveTo>
                  <a:lnTo>
                    <a:pt x="5585" y="16750"/>
                  </a:lnTo>
                  <a:lnTo>
                    <a:pt x="7229" y="27527"/>
                  </a:lnTo>
                  <a:lnTo>
                    <a:pt x="8326" y="40555"/>
                  </a:lnTo>
                  <a:lnTo>
                    <a:pt x="9057" y="55084"/>
                  </a:lnTo>
                  <a:lnTo>
                    <a:pt x="9869" y="83692"/>
                  </a:lnTo>
                  <a:lnTo>
                    <a:pt x="10518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7299213" y="1819544"/>
              <a:ext cx="105177" cy="114218"/>
            </a:xfrm>
            <a:custGeom>
              <a:avLst/>
              <a:gdLst/>
              <a:ahLst/>
              <a:cxnLst/>
              <a:rect l="0" t="0" r="0" b="0"/>
              <a:pathLst>
                <a:path w="105177" h="114218">
                  <a:moveTo>
                    <a:pt x="0" y="0"/>
                  </a:moveTo>
                  <a:lnTo>
                    <a:pt x="0" y="76667"/>
                  </a:lnTo>
                  <a:lnTo>
                    <a:pt x="1169" y="89676"/>
                  </a:lnTo>
                  <a:lnTo>
                    <a:pt x="3116" y="101854"/>
                  </a:lnTo>
                  <a:lnTo>
                    <a:pt x="5583" y="113479"/>
                  </a:lnTo>
                  <a:lnTo>
                    <a:pt x="8397" y="114217"/>
                  </a:lnTo>
                  <a:lnTo>
                    <a:pt x="11441" y="107698"/>
                  </a:lnTo>
                  <a:lnTo>
                    <a:pt x="14639" y="96340"/>
                  </a:lnTo>
                  <a:lnTo>
                    <a:pt x="19108" y="84093"/>
                  </a:lnTo>
                  <a:lnTo>
                    <a:pt x="24425" y="71254"/>
                  </a:lnTo>
                  <a:lnTo>
                    <a:pt x="30307" y="58020"/>
                  </a:lnTo>
                  <a:lnTo>
                    <a:pt x="36565" y="45692"/>
                  </a:lnTo>
                  <a:lnTo>
                    <a:pt x="43075" y="33967"/>
                  </a:lnTo>
                  <a:lnTo>
                    <a:pt x="49751" y="22645"/>
                  </a:lnTo>
                  <a:lnTo>
                    <a:pt x="56540" y="17434"/>
                  </a:lnTo>
                  <a:lnTo>
                    <a:pt x="63403" y="16297"/>
                  </a:lnTo>
                  <a:lnTo>
                    <a:pt x="70315" y="17876"/>
                  </a:lnTo>
                  <a:lnTo>
                    <a:pt x="76092" y="23604"/>
                  </a:lnTo>
                  <a:lnTo>
                    <a:pt x="81113" y="32097"/>
                  </a:lnTo>
                  <a:lnTo>
                    <a:pt x="85628" y="42433"/>
                  </a:lnTo>
                  <a:lnTo>
                    <a:pt x="89807" y="52830"/>
                  </a:lnTo>
                  <a:lnTo>
                    <a:pt x="93761" y="63267"/>
                  </a:lnTo>
                  <a:lnTo>
                    <a:pt x="105176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7467494" y="1756438"/>
              <a:ext cx="10519" cy="168283"/>
            </a:xfrm>
            <a:custGeom>
              <a:avLst/>
              <a:gdLst/>
              <a:ahLst/>
              <a:cxnLst/>
              <a:rect l="0" t="0" r="0" b="0"/>
              <a:pathLst>
                <a:path w="10519" h="168283">
                  <a:moveTo>
                    <a:pt x="10518" y="0"/>
                  </a:moveTo>
                  <a:lnTo>
                    <a:pt x="4935" y="16751"/>
                  </a:lnTo>
                  <a:lnTo>
                    <a:pt x="3290" y="26359"/>
                  </a:lnTo>
                  <a:lnTo>
                    <a:pt x="2193" y="37440"/>
                  </a:lnTo>
                  <a:lnTo>
                    <a:pt x="1462" y="49501"/>
                  </a:lnTo>
                  <a:lnTo>
                    <a:pt x="650" y="78484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7435942" y="1787991"/>
              <a:ext cx="202826" cy="118907"/>
            </a:xfrm>
            <a:custGeom>
              <a:avLst/>
              <a:gdLst/>
              <a:ahLst/>
              <a:cxnLst/>
              <a:rect l="0" t="0" r="0" b="0"/>
              <a:pathLst>
                <a:path w="202826" h="118907">
                  <a:moveTo>
                    <a:pt x="0" y="52588"/>
                  </a:moveTo>
                  <a:lnTo>
                    <a:pt x="67612" y="52588"/>
                  </a:lnTo>
                  <a:lnTo>
                    <a:pt x="81302" y="51419"/>
                  </a:lnTo>
                  <a:lnTo>
                    <a:pt x="95103" y="49472"/>
                  </a:lnTo>
                  <a:lnTo>
                    <a:pt x="108978" y="47005"/>
                  </a:lnTo>
                  <a:lnTo>
                    <a:pt x="117060" y="50034"/>
                  </a:lnTo>
                  <a:lnTo>
                    <a:pt x="121279" y="56729"/>
                  </a:lnTo>
                  <a:lnTo>
                    <a:pt x="122923" y="65866"/>
                  </a:lnTo>
                  <a:lnTo>
                    <a:pt x="124019" y="76632"/>
                  </a:lnTo>
                  <a:lnTo>
                    <a:pt x="124749" y="88484"/>
                  </a:lnTo>
                  <a:lnTo>
                    <a:pt x="125236" y="101060"/>
                  </a:lnTo>
                  <a:lnTo>
                    <a:pt x="130236" y="109444"/>
                  </a:lnTo>
                  <a:lnTo>
                    <a:pt x="138243" y="115033"/>
                  </a:lnTo>
                  <a:lnTo>
                    <a:pt x="148256" y="118759"/>
                  </a:lnTo>
                  <a:lnTo>
                    <a:pt x="157268" y="118906"/>
                  </a:lnTo>
                  <a:lnTo>
                    <a:pt x="165614" y="116667"/>
                  </a:lnTo>
                  <a:lnTo>
                    <a:pt x="173515" y="112836"/>
                  </a:lnTo>
                  <a:lnTo>
                    <a:pt x="179951" y="106777"/>
                  </a:lnTo>
                  <a:lnTo>
                    <a:pt x="185409" y="99232"/>
                  </a:lnTo>
                  <a:lnTo>
                    <a:pt x="190218" y="90696"/>
                  </a:lnTo>
                  <a:lnTo>
                    <a:pt x="194592" y="81499"/>
                  </a:lnTo>
                  <a:lnTo>
                    <a:pt x="198677" y="71862"/>
                  </a:lnTo>
                  <a:lnTo>
                    <a:pt x="202568" y="61932"/>
                  </a:lnTo>
                  <a:lnTo>
                    <a:pt x="202825" y="51805"/>
                  </a:lnTo>
                  <a:lnTo>
                    <a:pt x="200660" y="41549"/>
                  </a:lnTo>
                  <a:lnTo>
                    <a:pt x="196878" y="31205"/>
                  </a:lnTo>
                  <a:lnTo>
                    <a:pt x="190852" y="23141"/>
                  </a:lnTo>
                  <a:lnTo>
                    <a:pt x="183329" y="16596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7803082" y="1777474"/>
              <a:ext cx="100307" cy="252051"/>
            </a:xfrm>
            <a:custGeom>
              <a:avLst/>
              <a:gdLst/>
              <a:ahLst/>
              <a:cxnLst/>
              <a:rect l="0" t="0" r="0" b="0"/>
              <a:pathLst>
                <a:path w="100307" h="252051">
                  <a:moveTo>
                    <a:pt x="85117" y="0"/>
                  </a:moveTo>
                  <a:lnTo>
                    <a:pt x="68366" y="5583"/>
                  </a:lnTo>
                  <a:lnTo>
                    <a:pt x="59926" y="9565"/>
                  </a:lnTo>
                  <a:lnTo>
                    <a:pt x="50793" y="14557"/>
                  </a:lnTo>
                  <a:lnTo>
                    <a:pt x="41199" y="20222"/>
                  </a:lnTo>
                  <a:lnTo>
                    <a:pt x="32466" y="28673"/>
                  </a:lnTo>
                  <a:lnTo>
                    <a:pt x="24306" y="38982"/>
                  </a:lnTo>
                  <a:lnTo>
                    <a:pt x="16529" y="50529"/>
                  </a:lnTo>
                  <a:lnTo>
                    <a:pt x="10176" y="61733"/>
                  </a:lnTo>
                  <a:lnTo>
                    <a:pt x="4772" y="72708"/>
                  </a:lnTo>
                  <a:lnTo>
                    <a:pt x="0" y="83531"/>
                  </a:lnTo>
                  <a:lnTo>
                    <a:pt x="326" y="91914"/>
                  </a:lnTo>
                  <a:lnTo>
                    <a:pt x="4048" y="98672"/>
                  </a:lnTo>
                  <a:lnTo>
                    <a:pt x="10035" y="104346"/>
                  </a:lnTo>
                  <a:lnTo>
                    <a:pt x="16364" y="105791"/>
                  </a:lnTo>
                  <a:lnTo>
                    <a:pt x="22921" y="104417"/>
                  </a:lnTo>
                  <a:lnTo>
                    <a:pt x="29629" y="101164"/>
                  </a:lnTo>
                  <a:lnTo>
                    <a:pt x="35271" y="95490"/>
                  </a:lnTo>
                  <a:lnTo>
                    <a:pt x="40200" y="88201"/>
                  </a:lnTo>
                  <a:lnTo>
                    <a:pt x="44655" y="79836"/>
                  </a:lnTo>
                  <a:lnTo>
                    <a:pt x="48792" y="70753"/>
                  </a:lnTo>
                  <a:lnTo>
                    <a:pt x="52720" y="61192"/>
                  </a:lnTo>
                  <a:lnTo>
                    <a:pt x="56508" y="51312"/>
                  </a:lnTo>
                  <a:lnTo>
                    <a:pt x="60201" y="50569"/>
                  </a:lnTo>
                  <a:lnTo>
                    <a:pt x="63832" y="55916"/>
                  </a:lnTo>
                  <a:lnTo>
                    <a:pt x="67421" y="65324"/>
                  </a:lnTo>
                  <a:lnTo>
                    <a:pt x="70982" y="77439"/>
                  </a:lnTo>
                  <a:lnTo>
                    <a:pt x="74525" y="91359"/>
                  </a:lnTo>
                  <a:lnTo>
                    <a:pt x="88608" y="150100"/>
                  </a:lnTo>
                  <a:lnTo>
                    <a:pt x="92119" y="163172"/>
                  </a:lnTo>
                  <a:lnTo>
                    <a:pt x="99136" y="187046"/>
                  </a:lnTo>
                  <a:lnTo>
                    <a:pt x="100306" y="199489"/>
                  </a:lnTo>
                  <a:lnTo>
                    <a:pt x="99917" y="212459"/>
                  </a:lnTo>
                  <a:lnTo>
                    <a:pt x="98489" y="225780"/>
                  </a:lnTo>
                  <a:lnTo>
                    <a:pt x="92863" y="235829"/>
                  </a:lnTo>
                  <a:lnTo>
                    <a:pt x="84438" y="243697"/>
                  </a:lnTo>
                  <a:lnTo>
                    <a:pt x="74147" y="250111"/>
                  </a:lnTo>
                  <a:lnTo>
                    <a:pt x="64948" y="252050"/>
                  </a:lnTo>
                  <a:lnTo>
                    <a:pt x="56479" y="251006"/>
                  </a:lnTo>
                  <a:lnTo>
                    <a:pt x="22010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7961821" y="1806828"/>
              <a:ext cx="94660" cy="100151"/>
            </a:xfrm>
            <a:custGeom>
              <a:avLst/>
              <a:gdLst/>
              <a:ahLst/>
              <a:cxnLst/>
              <a:rect l="0" t="0" r="0" b="0"/>
              <a:pathLst>
                <a:path w="94660" h="100151">
                  <a:moveTo>
                    <a:pt x="0" y="2198"/>
                  </a:moveTo>
                  <a:lnTo>
                    <a:pt x="5584" y="30116"/>
                  </a:lnTo>
                  <a:lnTo>
                    <a:pt x="8397" y="41845"/>
                  </a:lnTo>
                  <a:lnTo>
                    <a:pt x="11441" y="53171"/>
                  </a:lnTo>
                  <a:lnTo>
                    <a:pt x="17940" y="75104"/>
                  </a:lnTo>
                  <a:lnTo>
                    <a:pt x="25831" y="100150"/>
                  </a:lnTo>
                  <a:lnTo>
                    <a:pt x="25402" y="99052"/>
                  </a:lnTo>
                  <a:lnTo>
                    <a:pt x="23946" y="94815"/>
                  </a:lnTo>
                  <a:lnTo>
                    <a:pt x="22976" y="86146"/>
                  </a:lnTo>
                  <a:lnTo>
                    <a:pt x="22329" y="74524"/>
                  </a:lnTo>
                  <a:lnTo>
                    <a:pt x="21898" y="60933"/>
                  </a:lnTo>
                  <a:lnTo>
                    <a:pt x="22779" y="48367"/>
                  </a:lnTo>
                  <a:lnTo>
                    <a:pt x="24534" y="36483"/>
                  </a:lnTo>
                  <a:lnTo>
                    <a:pt x="26875" y="25055"/>
                  </a:lnTo>
                  <a:lnTo>
                    <a:pt x="31940" y="16268"/>
                  </a:lnTo>
                  <a:lnTo>
                    <a:pt x="38823" y="9240"/>
                  </a:lnTo>
                  <a:lnTo>
                    <a:pt x="46918" y="3387"/>
                  </a:lnTo>
                  <a:lnTo>
                    <a:pt x="55820" y="654"/>
                  </a:lnTo>
                  <a:lnTo>
                    <a:pt x="65261" y="0"/>
                  </a:lnTo>
                  <a:lnTo>
                    <a:pt x="94659" y="21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8098550" y="1830062"/>
              <a:ext cx="49700" cy="72006"/>
            </a:xfrm>
            <a:custGeom>
              <a:avLst/>
              <a:gdLst/>
              <a:ahLst/>
              <a:cxnLst/>
              <a:rect l="0" t="0" r="0" b="0"/>
              <a:pathLst>
                <a:path w="49700" h="72006">
                  <a:moveTo>
                    <a:pt x="0" y="0"/>
                  </a:moveTo>
                  <a:lnTo>
                    <a:pt x="0" y="27917"/>
                  </a:lnTo>
                  <a:lnTo>
                    <a:pt x="1169" y="39646"/>
                  </a:lnTo>
                  <a:lnTo>
                    <a:pt x="3116" y="50972"/>
                  </a:lnTo>
                  <a:lnTo>
                    <a:pt x="5584" y="62028"/>
                  </a:lnTo>
                  <a:lnTo>
                    <a:pt x="10734" y="68230"/>
                  </a:lnTo>
                  <a:lnTo>
                    <a:pt x="17673" y="71196"/>
                  </a:lnTo>
                  <a:lnTo>
                    <a:pt x="25806" y="72005"/>
                  </a:lnTo>
                  <a:lnTo>
                    <a:pt x="32396" y="69038"/>
                  </a:lnTo>
                  <a:lnTo>
                    <a:pt x="37958" y="63555"/>
                  </a:lnTo>
                  <a:lnTo>
                    <a:pt x="42835" y="56393"/>
                  </a:lnTo>
                  <a:lnTo>
                    <a:pt x="46086" y="46944"/>
                  </a:lnTo>
                  <a:lnTo>
                    <a:pt x="48254" y="35971"/>
                  </a:lnTo>
                  <a:lnTo>
                    <a:pt x="49699" y="23980"/>
                  </a:lnTo>
                  <a:lnTo>
                    <a:pt x="47155" y="14818"/>
                  </a:lnTo>
                  <a:lnTo>
                    <a:pt x="41954" y="7541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8219178" y="1809026"/>
              <a:ext cx="58172" cy="94956"/>
            </a:xfrm>
            <a:custGeom>
              <a:avLst/>
              <a:gdLst/>
              <a:ahLst/>
              <a:cxnLst/>
              <a:rect l="0" t="0" r="0" b="0"/>
              <a:pathLst>
                <a:path w="58172" h="94956">
                  <a:moveTo>
                    <a:pt x="5584" y="10518"/>
                  </a:moveTo>
                  <a:lnTo>
                    <a:pt x="5584" y="32852"/>
                  </a:lnTo>
                  <a:lnTo>
                    <a:pt x="4415" y="42936"/>
                  </a:lnTo>
                  <a:lnTo>
                    <a:pt x="2468" y="53166"/>
                  </a:lnTo>
                  <a:lnTo>
                    <a:pt x="0" y="63491"/>
                  </a:lnTo>
                  <a:lnTo>
                    <a:pt x="693" y="72712"/>
                  </a:lnTo>
                  <a:lnTo>
                    <a:pt x="3492" y="81196"/>
                  </a:lnTo>
                  <a:lnTo>
                    <a:pt x="7695" y="89189"/>
                  </a:lnTo>
                  <a:lnTo>
                    <a:pt x="14003" y="93350"/>
                  </a:lnTo>
                  <a:lnTo>
                    <a:pt x="21714" y="94955"/>
                  </a:lnTo>
                  <a:lnTo>
                    <a:pt x="30361" y="94856"/>
                  </a:lnTo>
                  <a:lnTo>
                    <a:pt x="37294" y="91284"/>
                  </a:lnTo>
                  <a:lnTo>
                    <a:pt x="43085" y="85398"/>
                  </a:lnTo>
                  <a:lnTo>
                    <a:pt x="48113" y="77967"/>
                  </a:lnTo>
                  <a:lnTo>
                    <a:pt x="51466" y="68339"/>
                  </a:lnTo>
                  <a:lnTo>
                    <a:pt x="53701" y="57246"/>
                  </a:lnTo>
                  <a:lnTo>
                    <a:pt x="5817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8382526" y="1819544"/>
              <a:ext cx="10518" cy="231388"/>
            </a:xfrm>
            <a:custGeom>
              <a:avLst/>
              <a:gdLst/>
              <a:ahLst/>
              <a:cxnLst/>
              <a:rect l="0" t="0" r="0" b="0"/>
              <a:pathLst>
                <a:path w="10518" h="231388">
                  <a:moveTo>
                    <a:pt x="0" y="0"/>
                  </a:moveTo>
                  <a:lnTo>
                    <a:pt x="0" y="27917"/>
                  </a:lnTo>
                  <a:lnTo>
                    <a:pt x="1169" y="41984"/>
                  </a:lnTo>
                  <a:lnTo>
                    <a:pt x="3117" y="57205"/>
                  </a:lnTo>
                  <a:lnTo>
                    <a:pt x="5583" y="73195"/>
                  </a:lnTo>
                  <a:lnTo>
                    <a:pt x="6059" y="89699"/>
                  </a:lnTo>
                  <a:lnTo>
                    <a:pt x="5208" y="106544"/>
                  </a:lnTo>
                  <a:lnTo>
                    <a:pt x="3472" y="123617"/>
                  </a:lnTo>
                  <a:lnTo>
                    <a:pt x="2314" y="140843"/>
                  </a:lnTo>
                  <a:lnTo>
                    <a:pt x="1543" y="158169"/>
                  </a:lnTo>
                  <a:lnTo>
                    <a:pt x="10517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8361491" y="1798509"/>
              <a:ext cx="74569" cy="105177"/>
            </a:xfrm>
            <a:custGeom>
              <a:avLst/>
              <a:gdLst/>
              <a:ahLst/>
              <a:cxnLst/>
              <a:rect l="0" t="0" r="0" b="0"/>
              <a:pathLst>
                <a:path w="74569" h="105177">
                  <a:moveTo>
                    <a:pt x="0" y="0"/>
                  </a:moveTo>
                  <a:lnTo>
                    <a:pt x="22333" y="0"/>
                  </a:lnTo>
                  <a:lnTo>
                    <a:pt x="31250" y="2337"/>
                  </a:lnTo>
                  <a:lnTo>
                    <a:pt x="39531" y="6232"/>
                  </a:lnTo>
                  <a:lnTo>
                    <a:pt x="47389" y="11167"/>
                  </a:lnTo>
                  <a:lnTo>
                    <a:pt x="54965" y="16793"/>
                  </a:lnTo>
                  <a:lnTo>
                    <a:pt x="62352" y="22882"/>
                  </a:lnTo>
                  <a:lnTo>
                    <a:pt x="69615" y="29278"/>
                  </a:lnTo>
                  <a:lnTo>
                    <a:pt x="73288" y="37048"/>
                  </a:lnTo>
                  <a:lnTo>
                    <a:pt x="74568" y="45734"/>
                  </a:lnTo>
                  <a:lnTo>
                    <a:pt x="74253" y="55030"/>
                  </a:lnTo>
                  <a:lnTo>
                    <a:pt x="71705" y="63565"/>
                  </a:lnTo>
                  <a:lnTo>
                    <a:pt x="67670" y="71592"/>
                  </a:lnTo>
                  <a:lnTo>
                    <a:pt x="62642" y="79281"/>
                  </a:lnTo>
                  <a:lnTo>
                    <a:pt x="55785" y="85575"/>
                  </a:lnTo>
                  <a:lnTo>
                    <a:pt x="47708" y="90940"/>
                  </a:lnTo>
                  <a:lnTo>
                    <a:pt x="21035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8502463" y="1766956"/>
              <a:ext cx="49248" cy="136730"/>
            </a:xfrm>
            <a:custGeom>
              <a:avLst/>
              <a:gdLst/>
              <a:ahLst/>
              <a:cxnLst/>
              <a:rect l="0" t="0" r="0" b="0"/>
              <a:pathLst>
                <a:path w="49248" h="136730">
                  <a:moveTo>
                    <a:pt x="48344" y="0"/>
                  </a:moveTo>
                  <a:lnTo>
                    <a:pt x="4427" y="29278"/>
                  </a:lnTo>
                  <a:lnTo>
                    <a:pt x="369" y="35880"/>
                  </a:lnTo>
                  <a:lnTo>
                    <a:pt x="0" y="42618"/>
                  </a:lnTo>
                  <a:lnTo>
                    <a:pt x="2091" y="49447"/>
                  </a:lnTo>
                  <a:lnTo>
                    <a:pt x="6992" y="55169"/>
                  </a:lnTo>
                  <a:lnTo>
                    <a:pt x="13764" y="60151"/>
                  </a:lnTo>
                  <a:lnTo>
                    <a:pt x="21785" y="64642"/>
                  </a:lnTo>
                  <a:lnTo>
                    <a:pt x="29470" y="69973"/>
                  </a:lnTo>
                  <a:lnTo>
                    <a:pt x="36930" y="75864"/>
                  </a:lnTo>
                  <a:lnTo>
                    <a:pt x="44240" y="82129"/>
                  </a:lnTo>
                  <a:lnTo>
                    <a:pt x="47946" y="89811"/>
                  </a:lnTo>
                  <a:lnTo>
                    <a:pt x="49247" y="98439"/>
                  </a:lnTo>
                  <a:lnTo>
                    <a:pt x="27309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8624430" y="1882650"/>
              <a:ext cx="10519" cy="10518"/>
            </a:xfrm>
            <a:custGeom>
              <a:avLst/>
              <a:gdLst/>
              <a:ahLst/>
              <a:cxnLst/>
              <a:rect l="0" t="0" r="0" b="0"/>
              <a:pathLst>
                <a:path w="10519" h="10518">
                  <a:moveTo>
                    <a:pt x="10518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8908405" y="1703851"/>
              <a:ext cx="10519" cy="210352"/>
            </a:xfrm>
            <a:custGeom>
              <a:avLst/>
              <a:gdLst/>
              <a:ahLst/>
              <a:cxnLst/>
              <a:rect l="0" t="0" r="0" b="0"/>
              <a:pathLst>
                <a:path w="10519" h="210352">
                  <a:moveTo>
                    <a:pt x="0" y="0"/>
                  </a:moveTo>
                  <a:lnTo>
                    <a:pt x="0" y="22333"/>
                  </a:lnTo>
                  <a:lnTo>
                    <a:pt x="1169" y="32418"/>
                  </a:lnTo>
                  <a:lnTo>
                    <a:pt x="3116" y="42647"/>
                  </a:lnTo>
                  <a:lnTo>
                    <a:pt x="5584" y="52972"/>
                  </a:lnTo>
                  <a:lnTo>
                    <a:pt x="7229" y="65699"/>
                  </a:lnTo>
                  <a:lnTo>
                    <a:pt x="8325" y="80026"/>
                  </a:lnTo>
                  <a:lnTo>
                    <a:pt x="9056" y="95421"/>
                  </a:lnTo>
                  <a:lnTo>
                    <a:pt x="9869" y="124992"/>
                  </a:lnTo>
                  <a:lnTo>
                    <a:pt x="10518" y="2103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8803230" y="1724886"/>
              <a:ext cx="189317" cy="10518"/>
            </a:xfrm>
            <a:custGeom>
              <a:avLst/>
              <a:gdLst/>
              <a:ahLst/>
              <a:cxnLst/>
              <a:rect l="0" t="0" r="0" b="0"/>
              <a:pathLst>
                <a:path w="189317" h="10518">
                  <a:moveTo>
                    <a:pt x="0" y="0"/>
                  </a:moveTo>
                  <a:lnTo>
                    <a:pt x="67611" y="0"/>
                  </a:lnTo>
                  <a:lnTo>
                    <a:pt x="81302" y="1168"/>
                  </a:lnTo>
                  <a:lnTo>
                    <a:pt x="95102" y="3116"/>
                  </a:lnTo>
                  <a:lnTo>
                    <a:pt x="108977" y="5583"/>
                  </a:lnTo>
                  <a:lnTo>
                    <a:pt x="122902" y="7228"/>
                  </a:lnTo>
                  <a:lnTo>
                    <a:pt x="136859" y="8324"/>
                  </a:lnTo>
                  <a:lnTo>
                    <a:pt x="189316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9067631" y="1735403"/>
              <a:ext cx="51128" cy="158487"/>
            </a:xfrm>
            <a:custGeom>
              <a:avLst/>
              <a:gdLst/>
              <a:ahLst/>
              <a:cxnLst/>
              <a:rect l="0" t="0" r="0" b="0"/>
              <a:pathLst>
                <a:path w="51128" h="158487">
                  <a:moveTo>
                    <a:pt x="9056" y="0"/>
                  </a:moveTo>
                  <a:lnTo>
                    <a:pt x="9056" y="118034"/>
                  </a:lnTo>
                  <a:lnTo>
                    <a:pt x="7887" y="131278"/>
                  </a:lnTo>
                  <a:lnTo>
                    <a:pt x="5939" y="143612"/>
                  </a:lnTo>
                  <a:lnTo>
                    <a:pt x="3473" y="155341"/>
                  </a:lnTo>
                  <a:lnTo>
                    <a:pt x="1828" y="158486"/>
                  </a:lnTo>
                  <a:lnTo>
                    <a:pt x="731" y="155908"/>
                  </a:lnTo>
                  <a:lnTo>
                    <a:pt x="0" y="149515"/>
                  </a:lnTo>
                  <a:lnTo>
                    <a:pt x="682" y="140579"/>
                  </a:lnTo>
                  <a:lnTo>
                    <a:pt x="2305" y="129947"/>
                  </a:lnTo>
                  <a:lnTo>
                    <a:pt x="4555" y="118184"/>
                  </a:lnTo>
                  <a:lnTo>
                    <a:pt x="10730" y="112679"/>
                  </a:lnTo>
                  <a:lnTo>
                    <a:pt x="19521" y="111347"/>
                  </a:lnTo>
                  <a:lnTo>
                    <a:pt x="51127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9150310" y="1812869"/>
              <a:ext cx="71435" cy="80299"/>
            </a:xfrm>
            <a:custGeom>
              <a:avLst/>
              <a:gdLst/>
              <a:ahLst/>
              <a:cxnLst/>
              <a:rect l="0" t="0" r="0" b="0"/>
              <a:pathLst>
                <a:path w="71435" h="80299">
                  <a:moveTo>
                    <a:pt x="0" y="59263"/>
                  </a:moveTo>
                  <a:lnTo>
                    <a:pt x="43917" y="44624"/>
                  </a:lnTo>
                  <a:lnTo>
                    <a:pt x="52650" y="40155"/>
                  </a:lnTo>
                  <a:lnTo>
                    <a:pt x="60810" y="34838"/>
                  </a:lnTo>
                  <a:lnTo>
                    <a:pt x="68587" y="28956"/>
                  </a:lnTo>
                  <a:lnTo>
                    <a:pt x="71434" y="21529"/>
                  </a:lnTo>
                  <a:lnTo>
                    <a:pt x="70996" y="13072"/>
                  </a:lnTo>
                  <a:lnTo>
                    <a:pt x="68366" y="3928"/>
                  </a:lnTo>
                  <a:lnTo>
                    <a:pt x="63106" y="169"/>
                  </a:lnTo>
                  <a:lnTo>
                    <a:pt x="56095" y="0"/>
                  </a:lnTo>
                  <a:lnTo>
                    <a:pt x="47914" y="2225"/>
                  </a:lnTo>
                  <a:lnTo>
                    <a:pt x="40123" y="6046"/>
                  </a:lnTo>
                  <a:lnTo>
                    <a:pt x="32593" y="10930"/>
                  </a:lnTo>
                  <a:lnTo>
                    <a:pt x="25234" y="16523"/>
                  </a:lnTo>
                  <a:lnTo>
                    <a:pt x="21497" y="24927"/>
                  </a:lnTo>
                  <a:lnTo>
                    <a:pt x="20175" y="35204"/>
                  </a:lnTo>
                  <a:lnTo>
                    <a:pt x="20462" y="46729"/>
                  </a:lnTo>
                  <a:lnTo>
                    <a:pt x="22990" y="56750"/>
                  </a:lnTo>
                  <a:lnTo>
                    <a:pt x="27013" y="65768"/>
                  </a:lnTo>
                  <a:lnTo>
                    <a:pt x="63105" y="802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9223933" y="189316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9297557" y="1798509"/>
              <a:ext cx="94659" cy="115694"/>
            </a:xfrm>
            <a:custGeom>
              <a:avLst/>
              <a:gdLst/>
              <a:ahLst/>
              <a:cxnLst/>
              <a:rect l="0" t="0" r="0" b="0"/>
              <a:pathLst>
                <a:path w="94659" h="115694">
                  <a:moveTo>
                    <a:pt x="0" y="0"/>
                  </a:moveTo>
                  <a:lnTo>
                    <a:pt x="0" y="62410"/>
                  </a:lnTo>
                  <a:lnTo>
                    <a:pt x="0" y="54226"/>
                  </a:lnTo>
                  <a:lnTo>
                    <a:pt x="2338" y="47837"/>
                  </a:lnTo>
                  <a:lnTo>
                    <a:pt x="6233" y="41240"/>
                  </a:lnTo>
                  <a:lnTo>
                    <a:pt x="11167" y="34505"/>
                  </a:lnTo>
                  <a:lnTo>
                    <a:pt x="16793" y="27678"/>
                  </a:lnTo>
                  <a:lnTo>
                    <a:pt x="22881" y="20789"/>
                  </a:lnTo>
                  <a:lnTo>
                    <a:pt x="29278" y="13859"/>
                  </a:lnTo>
                  <a:lnTo>
                    <a:pt x="37048" y="12745"/>
                  </a:lnTo>
                  <a:lnTo>
                    <a:pt x="45733" y="15509"/>
                  </a:lnTo>
                  <a:lnTo>
                    <a:pt x="55030" y="20857"/>
                  </a:lnTo>
                  <a:lnTo>
                    <a:pt x="62396" y="29096"/>
                  </a:lnTo>
                  <a:lnTo>
                    <a:pt x="68475" y="39264"/>
                  </a:lnTo>
                  <a:lnTo>
                    <a:pt x="73697" y="50717"/>
                  </a:lnTo>
                  <a:lnTo>
                    <a:pt x="78347" y="63027"/>
                  </a:lnTo>
                  <a:lnTo>
                    <a:pt x="82615" y="75908"/>
                  </a:lnTo>
                  <a:lnTo>
                    <a:pt x="94658" y="1156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4774989" y="2250766"/>
              <a:ext cx="52589" cy="105177"/>
            </a:xfrm>
            <a:custGeom>
              <a:avLst/>
              <a:gdLst/>
              <a:ahLst/>
              <a:cxnLst/>
              <a:rect l="0" t="0" r="0" b="0"/>
              <a:pathLst>
                <a:path w="52589" h="105177">
                  <a:moveTo>
                    <a:pt x="0" y="0"/>
                  </a:moveTo>
                  <a:lnTo>
                    <a:pt x="11167" y="11167"/>
                  </a:lnTo>
                  <a:lnTo>
                    <a:pt x="15625" y="17962"/>
                  </a:lnTo>
                  <a:lnTo>
                    <a:pt x="19766" y="25998"/>
                  </a:lnTo>
                  <a:lnTo>
                    <a:pt x="23695" y="34861"/>
                  </a:lnTo>
                  <a:lnTo>
                    <a:pt x="27483" y="44276"/>
                  </a:lnTo>
                  <a:lnTo>
                    <a:pt x="31177" y="54058"/>
                  </a:lnTo>
                  <a:lnTo>
                    <a:pt x="52588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4806542" y="2250766"/>
              <a:ext cx="63107" cy="241905"/>
            </a:xfrm>
            <a:custGeom>
              <a:avLst/>
              <a:gdLst/>
              <a:ahLst/>
              <a:cxnLst/>
              <a:rect l="0" t="0" r="0" b="0"/>
              <a:pathLst>
                <a:path w="63107" h="241905">
                  <a:moveTo>
                    <a:pt x="63106" y="0"/>
                  </a:moveTo>
                  <a:lnTo>
                    <a:pt x="51939" y="16750"/>
                  </a:lnTo>
                  <a:lnTo>
                    <a:pt x="47481" y="25190"/>
                  </a:lnTo>
                  <a:lnTo>
                    <a:pt x="43340" y="34323"/>
                  </a:lnTo>
                  <a:lnTo>
                    <a:pt x="39411" y="43917"/>
                  </a:lnTo>
                  <a:lnTo>
                    <a:pt x="35623" y="56156"/>
                  </a:lnTo>
                  <a:lnTo>
                    <a:pt x="31929" y="70159"/>
                  </a:lnTo>
                  <a:lnTo>
                    <a:pt x="28298" y="85337"/>
                  </a:lnTo>
                  <a:lnTo>
                    <a:pt x="23540" y="101299"/>
                  </a:lnTo>
                  <a:lnTo>
                    <a:pt x="18030" y="117783"/>
                  </a:lnTo>
                  <a:lnTo>
                    <a:pt x="12020" y="134616"/>
                  </a:lnTo>
                  <a:lnTo>
                    <a:pt x="8014" y="150512"/>
                  </a:lnTo>
                  <a:lnTo>
                    <a:pt x="5342" y="165784"/>
                  </a:lnTo>
                  <a:lnTo>
                    <a:pt x="0" y="2419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4902662" y="2282318"/>
              <a:ext cx="55268" cy="109839"/>
            </a:xfrm>
            <a:custGeom>
              <a:avLst/>
              <a:gdLst/>
              <a:ahLst/>
              <a:cxnLst/>
              <a:rect l="0" t="0" r="0" b="0"/>
              <a:pathLst>
                <a:path w="55268" h="109839">
                  <a:moveTo>
                    <a:pt x="9056" y="0"/>
                  </a:moveTo>
                  <a:lnTo>
                    <a:pt x="3473" y="27917"/>
                  </a:lnTo>
                  <a:lnTo>
                    <a:pt x="1828" y="40816"/>
                  </a:lnTo>
                  <a:lnTo>
                    <a:pt x="731" y="54089"/>
                  </a:lnTo>
                  <a:lnTo>
                    <a:pt x="0" y="67612"/>
                  </a:lnTo>
                  <a:lnTo>
                    <a:pt x="682" y="80134"/>
                  </a:lnTo>
                  <a:lnTo>
                    <a:pt x="2305" y="91987"/>
                  </a:lnTo>
                  <a:lnTo>
                    <a:pt x="4555" y="103395"/>
                  </a:lnTo>
                  <a:lnTo>
                    <a:pt x="9561" y="108663"/>
                  </a:lnTo>
                  <a:lnTo>
                    <a:pt x="16404" y="109838"/>
                  </a:lnTo>
                  <a:lnTo>
                    <a:pt x="24472" y="108284"/>
                  </a:lnTo>
                  <a:lnTo>
                    <a:pt x="31020" y="103742"/>
                  </a:lnTo>
                  <a:lnTo>
                    <a:pt x="36553" y="97209"/>
                  </a:lnTo>
                  <a:lnTo>
                    <a:pt x="41411" y="89347"/>
                  </a:lnTo>
                  <a:lnTo>
                    <a:pt x="45818" y="80600"/>
                  </a:lnTo>
                  <a:lnTo>
                    <a:pt x="49925" y="71263"/>
                  </a:lnTo>
                  <a:lnTo>
                    <a:pt x="53831" y="61532"/>
                  </a:lnTo>
                  <a:lnTo>
                    <a:pt x="55267" y="51539"/>
                  </a:lnTo>
                  <a:lnTo>
                    <a:pt x="55055" y="41371"/>
                  </a:lnTo>
                  <a:lnTo>
                    <a:pt x="3009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5011311" y="2271801"/>
              <a:ext cx="79207" cy="131980"/>
            </a:xfrm>
            <a:custGeom>
              <a:avLst/>
              <a:gdLst/>
              <a:ahLst/>
              <a:cxnLst/>
              <a:rect l="0" t="0" r="0" b="0"/>
              <a:pathLst>
                <a:path w="79207" h="131980">
                  <a:moveTo>
                    <a:pt x="5583" y="0"/>
                  </a:moveTo>
                  <a:lnTo>
                    <a:pt x="5583" y="67612"/>
                  </a:lnTo>
                  <a:lnTo>
                    <a:pt x="4415" y="82470"/>
                  </a:lnTo>
                  <a:lnTo>
                    <a:pt x="2467" y="98219"/>
                  </a:lnTo>
                  <a:lnTo>
                    <a:pt x="0" y="114561"/>
                  </a:lnTo>
                  <a:lnTo>
                    <a:pt x="1861" y="124288"/>
                  </a:lnTo>
                  <a:lnTo>
                    <a:pt x="6607" y="129603"/>
                  </a:lnTo>
                  <a:lnTo>
                    <a:pt x="13278" y="131979"/>
                  </a:lnTo>
                  <a:lnTo>
                    <a:pt x="18893" y="128887"/>
                  </a:lnTo>
                  <a:lnTo>
                    <a:pt x="23806" y="122152"/>
                  </a:lnTo>
                  <a:lnTo>
                    <a:pt x="28249" y="112987"/>
                  </a:lnTo>
                  <a:lnTo>
                    <a:pt x="32380" y="103372"/>
                  </a:lnTo>
                  <a:lnTo>
                    <a:pt x="36302" y="93455"/>
                  </a:lnTo>
                  <a:lnTo>
                    <a:pt x="40086" y="83339"/>
                  </a:lnTo>
                  <a:lnTo>
                    <a:pt x="42609" y="71920"/>
                  </a:lnTo>
                  <a:lnTo>
                    <a:pt x="44290" y="59633"/>
                  </a:lnTo>
                  <a:lnTo>
                    <a:pt x="45411" y="46767"/>
                  </a:lnTo>
                  <a:lnTo>
                    <a:pt x="47327" y="41695"/>
                  </a:lnTo>
                  <a:lnTo>
                    <a:pt x="49773" y="41820"/>
                  </a:lnTo>
                  <a:lnTo>
                    <a:pt x="52572" y="45410"/>
                  </a:lnTo>
                  <a:lnTo>
                    <a:pt x="55607" y="51308"/>
                  </a:lnTo>
                  <a:lnTo>
                    <a:pt x="58799" y="58747"/>
                  </a:lnTo>
                  <a:lnTo>
                    <a:pt x="62095" y="67211"/>
                  </a:lnTo>
                  <a:lnTo>
                    <a:pt x="68875" y="85965"/>
                  </a:lnTo>
                  <a:lnTo>
                    <a:pt x="79206" y="1156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5216728" y="2271801"/>
              <a:ext cx="73624" cy="127159"/>
            </a:xfrm>
            <a:custGeom>
              <a:avLst/>
              <a:gdLst/>
              <a:ahLst/>
              <a:cxnLst/>
              <a:rect l="0" t="0" r="0" b="0"/>
              <a:pathLst>
                <a:path w="73624" h="127159">
                  <a:moveTo>
                    <a:pt x="0" y="21035"/>
                  </a:moveTo>
                  <a:lnTo>
                    <a:pt x="5584" y="37785"/>
                  </a:lnTo>
                  <a:lnTo>
                    <a:pt x="7229" y="49731"/>
                  </a:lnTo>
                  <a:lnTo>
                    <a:pt x="8325" y="64707"/>
                  </a:lnTo>
                  <a:lnTo>
                    <a:pt x="9056" y="81702"/>
                  </a:lnTo>
                  <a:lnTo>
                    <a:pt x="10712" y="96538"/>
                  </a:lnTo>
                  <a:lnTo>
                    <a:pt x="12985" y="109935"/>
                  </a:lnTo>
                  <a:lnTo>
                    <a:pt x="15668" y="122372"/>
                  </a:lnTo>
                  <a:lnTo>
                    <a:pt x="16289" y="127158"/>
                  </a:lnTo>
                  <a:lnTo>
                    <a:pt x="15534" y="126842"/>
                  </a:lnTo>
                  <a:lnTo>
                    <a:pt x="13862" y="123126"/>
                  </a:lnTo>
                  <a:lnTo>
                    <a:pt x="12747" y="115974"/>
                  </a:lnTo>
                  <a:lnTo>
                    <a:pt x="12004" y="106531"/>
                  </a:lnTo>
                  <a:lnTo>
                    <a:pt x="11509" y="95562"/>
                  </a:lnTo>
                  <a:lnTo>
                    <a:pt x="12347" y="84743"/>
                  </a:lnTo>
                  <a:lnTo>
                    <a:pt x="14075" y="74025"/>
                  </a:lnTo>
                  <a:lnTo>
                    <a:pt x="16395" y="63373"/>
                  </a:lnTo>
                  <a:lnTo>
                    <a:pt x="19110" y="52766"/>
                  </a:lnTo>
                  <a:lnTo>
                    <a:pt x="22089" y="42189"/>
                  </a:lnTo>
                  <a:lnTo>
                    <a:pt x="25244" y="31632"/>
                  </a:lnTo>
                  <a:lnTo>
                    <a:pt x="30853" y="23425"/>
                  </a:lnTo>
                  <a:lnTo>
                    <a:pt x="38098" y="16785"/>
                  </a:ln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5336711" y="2265741"/>
              <a:ext cx="111405" cy="111237"/>
            </a:xfrm>
            <a:custGeom>
              <a:avLst/>
              <a:gdLst/>
              <a:ahLst/>
              <a:cxnLst/>
              <a:rect l="0" t="0" r="0" b="0"/>
              <a:pathLst>
                <a:path w="111405" h="111237">
                  <a:moveTo>
                    <a:pt x="100887" y="6060"/>
                  </a:moveTo>
                  <a:lnTo>
                    <a:pt x="84136" y="476"/>
                  </a:lnTo>
                  <a:lnTo>
                    <a:pt x="75697" y="0"/>
                  </a:lnTo>
                  <a:lnTo>
                    <a:pt x="66564" y="851"/>
                  </a:lnTo>
                  <a:lnTo>
                    <a:pt x="56970" y="2587"/>
                  </a:lnTo>
                  <a:lnTo>
                    <a:pt x="48237" y="7251"/>
                  </a:lnTo>
                  <a:lnTo>
                    <a:pt x="40077" y="13865"/>
                  </a:lnTo>
                  <a:lnTo>
                    <a:pt x="32300" y="21781"/>
                  </a:lnTo>
                  <a:lnTo>
                    <a:pt x="24778" y="31733"/>
                  </a:lnTo>
                  <a:lnTo>
                    <a:pt x="17426" y="43042"/>
                  </a:lnTo>
                  <a:lnTo>
                    <a:pt x="10188" y="55255"/>
                  </a:lnTo>
                  <a:lnTo>
                    <a:pt x="5362" y="68072"/>
                  </a:lnTo>
                  <a:lnTo>
                    <a:pt x="2145" y="81291"/>
                  </a:lnTo>
                  <a:lnTo>
                    <a:pt x="0" y="94779"/>
                  </a:lnTo>
                  <a:lnTo>
                    <a:pt x="3245" y="102602"/>
                  </a:lnTo>
                  <a:lnTo>
                    <a:pt x="10083" y="106648"/>
                  </a:lnTo>
                  <a:lnTo>
                    <a:pt x="19315" y="108177"/>
                  </a:lnTo>
                  <a:lnTo>
                    <a:pt x="27808" y="106860"/>
                  </a:lnTo>
                  <a:lnTo>
                    <a:pt x="35807" y="103644"/>
                  </a:lnTo>
                  <a:lnTo>
                    <a:pt x="43477" y="99163"/>
                  </a:lnTo>
                  <a:lnTo>
                    <a:pt x="50927" y="93838"/>
                  </a:lnTo>
                  <a:lnTo>
                    <a:pt x="58232" y="87951"/>
                  </a:lnTo>
                  <a:lnTo>
                    <a:pt x="65438" y="81689"/>
                  </a:lnTo>
                  <a:lnTo>
                    <a:pt x="71411" y="72840"/>
                  </a:lnTo>
                  <a:lnTo>
                    <a:pt x="76562" y="62266"/>
                  </a:lnTo>
                  <a:lnTo>
                    <a:pt x="81164" y="50543"/>
                  </a:lnTo>
                  <a:lnTo>
                    <a:pt x="85401" y="47401"/>
                  </a:lnTo>
                  <a:lnTo>
                    <a:pt x="89395" y="49981"/>
                  </a:lnTo>
                  <a:lnTo>
                    <a:pt x="93225" y="56376"/>
                  </a:lnTo>
                  <a:lnTo>
                    <a:pt x="96948" y="65314"/>
                  </a:lnTo>
                  <a:lnTo>
                    <a:pt x="100598" y="75947"/>
                  </a:lnTo>
                  <a:lnTo>
                    <a:pt x="111404" y="1112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5521739" y="2271801"/>
              <a:ext cx="94659" cy="69639"/>
            </a:xfrm>
            <a:custGeom>
              <a:avLst/>
              <a:gdLst/>
              <a:ahLst/>
              <a:cxnLst/>
              <a:rect l="0" t="0" r="0" b="0"/>
              <a:pathLst>
                <a:path w="94659" h="69639">
                  <a:moveTo>
                    <a:pt x="0" y="0"/>
                  </a:moveTo>
                  <a:lnTo>
                    <a:pt x="0" y="64139"/>
                  </a:lnTo>
                  <a:lnTo>
                    <a:pt x="1169" y="69638"/>
                  </a:lnTo>
                  <a:lnTo>
                    <a:pt x="3116" y="68629"/>
                  </a:lnTo>
                  <a:lnTo>
                    <a:pt x="5584" y="63282"/>
                  </a:lnTo>
                  <a:lnTo>
                    <a:pt x="20222" y="33423"/>
                  </a:lnTo>
                  <a:lnTo>
                    <a:pt x="26336" y="23450"/>
                  </a:lnTo>
                  <a:lnTo>
                    <a:pt x="32749" y="14465"/>
                  </a:lnTo>
                  <a:lnTo>
                    <a:pt x="39362" y="6137"/>
                  </a:lnTo>
                  <a:lnTo>
                    <a:pt x="47276" y="1754"/>
                  </a:lnTo>
                  <a:lnTo>
                    <a:pt x="56058" y="1"/>
                  </a:lnTo>
                  <a:lnTo>
                    <a:pt x="65419" y="0"/>
                  </a:lnTo>
                  <a:lnTo>
                    <a:pt x="72828" y="3506"/>
                  </a:lnTo>
                  <a:lnTo>
                    <a:pt x="78936" y="9349"/>
                  </a:lnTo>
                  <a:lnTo>
                    <a:pt x="94658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686091" y="2230352"/>
              <a:ext cx="88071" cy="136108"/>
            </a:xfrm>
            <a:custGeom>
              <a:avLst/>
              <a:gdLst/>
              <a:ahLst/>
              <a:cxnLst/>
              <a:rect l="0" t="0" r="0" b="0"/>
              <a:pathLst>
                <a:path w="88071" h="136108">
                  <a:moveTo>
                    <a:pt x="56517" y="41449"/>
                  </a:moveTo>
                  <a:lnTo>
                    <a:pt x="34183" y="47032"/>
                  </a:lnTo>
                  <a:lnTo>
                    <a:pt x="26436" y="52183"/>
                  </a:lnTo>
                  <a:lnTo>
                    <a:pt x="20102" y="59122"/>
                  </a:lnTo>
                  <a:lnTo>
                    <a:pt x="14711" y="67255"/>
                  </a:lnTo>
                  <a:lnTo>
                    <a:pt x="9949" y="76182"/>
                  </a:lnTo>
                  <a:lnTo>
                    <a:pt x="5605" y="85639"/>
                  </a:lnTo>
                  <a:lnTo>
                    <a:pt x="1541" y="95450"/>
                  </a:lnTo>
                  <a:lnTo>
                    <a:pt x="0" y="105497"/>
                  </a:lnTo>
                  <a:lnTo>
                    <a:pt x="141" y="115700"/>
                  </a:lnTo>
                  <a:lnTo>
                    <a:pt x="1404" y="126008"/>
                  </a:lnTo>
                  <a:lnTo>
                    <a:pt x="5751" y="131712"/>
                  </a:lnTo>
                  <a:lnTo>
                    <a:pt x="12156" y="134346"/>
                  </a:lnTo>
                  <a:lnTo>
                    <a:pt x="19932" y="134933"/>
                  </a:lnTo>
                  <a:lnTo>
                    <a:pt x="27452" y="131818"/>
                  </a:lnTo>
                  <a:lnTo>
                    <a:pt x="34803" y="126236"/>
                  </a:lnTo>
                  <a:lnTo>
                    <a:pt x="42041" y="119009"/>
                  </a:lnTo>
                  <a:lnTo>
                    <a:pt x="48035" y="109516"/>
                  </a:lnTo>
                  <a:lnTo>
                    <a:pt x="53200" y="98513"/>
                  </a:lnTo>
                  <a:lnTo>
                    <a:pt x="57811" y="86504"/>
                  </a:lnTo>
                  <a:lnTo>
                    <a:pt x="62055" y="73823"/>
                  </a:lnTo>
                  <a:lnTo>
                    <a:pt x="66052" y="60694"/>
                  </a:lnTo>
                  <a:lnTo>
                    <a:pt x="73610" y="33641"/>
                  </a:lnTo>
                  <a:lnTo>
                    <a:pt x="80864" y="6037"/>
                  </a:lnTo>
                  <a:lnTo>
                    <a:pt x="82098" y="311"/>
                  </a:lnTo>
                  <a:lnTo>
                    <a:pt x="81751" y="0"/>
                  </a:lnTo>
                  <a:lnTo>
                    <a:pt x="80351" y="3299"/>
                  </a:lnTo>
                  <a:lnTo>
                    <a:pt x="79419" y="11341"/>
                  </a:lnTo>
                  <a:lnTo>
                    <a:pt x="78797" y="22545"/>
                  </a:lnTo>
                  <a:lnTo>
                    <a:pt x="78105" y="49408"/>
                  </a:lnTo>
                  <a:lnTo>
                    <a:pt x="77798" y="76929"/>
                  </a:lnTo>
                  <a:lnTo>
                    <a:pt x="78885" y="89643"/>
                  </a:lnTo>
                  <a:lnTo>
                    <a:pt x="80778" y="101625"/>
                  </a:lnTo>
                  <a:lnTo>
                    <a:pt x="88070" y="13610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858302" y="2254019"/>
              <a:ext cx="50003" cy="89109"/>
            </a:xfrm>
            <a:custGeom>
              <a:avLst/>
              <a:gdLst/>
              <a:ahLst/>
              <a:cxnLst/>
              <a:rect l="0" t="0" r="0" b="0"/>
              <a:pathLst>
                <a:path w="50003" h="89109">
                  <a:moveTo>
                    <a:pt x="0" y="38817"/>
                  </a:moveTo>
                  <a:lnTo>
                    <a:pt x="0" y="61151"/>
                  </a:lnTo>
                  <a:lnTo>
                    <a:pt x="2337" y="70067"/>
                  </a:lnTo>
                  <a:lnTo>
                    <a:pt x="6233" y="78348"/>
                  </a:lnTo>
                  <a:lnTo>
                    <a:pt x="11167" y="86206"/>
                  </a:lnTo>
                  <a:lnTo>
                    <a:pt x="16794" y="89108"/>
                  </a:lnTo>
                  <a:lnTo>
                    <a:pt x="22882" y="88705"/>
                  </a:lnTo>
                  <a:lnTo>
                    <a:pt x="29278" y="86099"/>
                  </a:lnTo>
                  <a:lnTo>
                    <a:pt x="34711" y="80856"/>
                  </a:lnTo>
                  <a:lnTo>
                    <a:pt x="39501" y="73855"/>
                  </a:lnTo>
                  <a:lnTo>
                    <a:pt x="43863" y="65681"/>
                  </a:lnTo>
                  <a:lnTo>
                    <a:pt x="46772" y="55558"/>
                  </a:lnTo>
                  <a:lnTo>
                    <a:pt x="48710" y="44134"/>
                  </a:lnTo>
                  <a:lnTo>
                    <a:pt x="50002" y="31844"/>
                  </a:lnTo>
                  <a:lnTo>
                    <a:pt x="48527" y="21314"/>
                  </a:lnTo>
                  <a:lnTo>
                    <a:pt x="45206" y="11956"/>
                  </a:lnTo>
                  <a:lnTo>
                    <a:pt x="40655" y="3380"/>
                  </a:lnTo>
                  <a:lnTo>
                    <a:pt x="35283" y="0"/>
                  </a:lnTo>
                  <a:lnTo>
                    <a:pt x="29366" y="84"/>
                  </a:lnTo>
                  <a:lnTo>
                    <a:pt x="0" y="177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5963478" y="2196065"/>
              <a:ext cx="136730" cy="157738"/>
            </a:xfrm>
            <a:custGeom>
              <a:avLst/>
              <a:gdLst/>
              <a:ahLst/>
              <a:cxnLst/>
              <a:rect l="0" t="0" r="0" b="0"/>
              <a:pathLst>
                <a:path w="136730" h="157738">
                  <a:moveTo>
                    <a:pt x="0" y="44183"/>
                  </a:moveTo>
                  <a:lnTo>
                    <a:pt x="5583" y="72100"/>
                  </a:lnTo>
                  <a:lnTo>
                    <a:pt x="7228" y="84998"/>
                  </a:lnTo>
                  <a:lnTo>
                    <a:pt x="8324" y="98271"/>
                  </a:lnTo>
                  <a:lnTo>
                    <a:pt x="9055" y="111795"/>
                  </a:lnTo>
                  <a:lnTo>
                    <a:pt x="9868" y="139286"/>
                  </a:lnTo>
                  <a:lnTo>
                    <a:pt x="10084" y="153161"/>
                  </a:lnTo>
                  <a:lnTo>
                    <a:pt x="10229" y="157737"/>
                  </a:lnTo>
                  <a:lnTo>
                    <a:pt x="10325" y="156113"/>
                  </a:lnTo>
                  <a:lnTo>
                    <a:pt x="10389" y="150356"/>
                  </a:lnTo>
                  <a:lnTo>
                    <a:pt x="11601" y="140674"/>
                  </a:lnTo>
                  <a:lnTo>
                    <a:pt x="13577" y="128377"/>
                  </a:lnTo>
                  <a:lnTo>
                    <a:pt x="16063" y="114336"/>
                  </a:lnTo>
                  <a:lnTo>
                    <a:pt x="18889" y="101469"/>
                  </a:lnTo>
                  <a:lnTo>
                    <a:pt x="21941" y="89386"/>
                  </a:lnTo>
                  <a:lnTo>
                    <a:pt x="25145" y="77824"/>
                  </a:lnTo>
                  <a:lnTo>
                    <a:pt x="29618" y="67779"/>
                  </a:lnTo>
                  <a:lnTo>
                    <a:pt x="34938" y="58745"/>
                  </a:lnTo>
                  <a:lnTo>
                    <a:pt x="40821" y="50385"/>
                  </a:lnTo>
                  <a:lnTo>
                    <a:pt x="45912" y="48318"/>
                  </a:lnTo>
                  <a:lnTo>
                    <a:pt x="50475" y="50445"/>
                  </a:lnTo>
                  <a:lnTo>
                    <a:pt x="54685" y="55370"/>
                  </a:lnTo>
                  <a:lnTo>
                    <a:pt x="58661" y="63327"/>
                  </a:lnTo>
                  <a:lnTo>
                    <a:pt x="62479" y="73306"/>
                  </a:lnTo>
                  <a:lnTo>
                    <a:pt x="66194" y="84634"/>
                  </a:lnTo>
                  <a:lnTo>
                    <a:pt x="68670" y="96860"/>
                  </a:lnTo>
                  <a:lnTo>
                    <a:pt x="70322" y="109685"/>
                  </a:lnTo>
                  <a:lnTo>
                    <a:pt x="71422" y="122910"/>
                  </a:lnTo>
                  <a:lnTo>
                    <a:pt x="73325" y="127052"/>
                  </a:lnTo>
                  <a:lnTo>
                    <a:pt x="75761" y="125138"/>
                  </a:lnTo>
                  <a:lnTo>
                    <a:pt x="78555" y="119188"/>
                  </a:lnTo>
                  <a:lnTo>
                    <a:pt x="80417" y="109379"/>
                  </a:lnTo>
                  <a:lnTo>
                    <a:pt x="81658" y="96996"/>
                  </a:lnTo>
                  <a:lnTo>
                    <a:pt x="82486" y="82897"/>
                  </a:lnTo>
                  <a:lnTo>
                    <a:pt x="85374" y="68824"/>
                  </a:lnTo>
                  <a:lnTo>
                    <a:pt x="89638" y="54767"/>
                  </a:lnTo>
                  <a:lnTo>
                    <a:pt x="99439" y="27852"/>
                  </a:lnTo>
                  <a:lnTo>
                    <a:pt x="107690" y="4203"/>
                  </a:lnTo>
                  <a:lnTo>
                    <a:pt x="111526" y="0"/>
                  </a:lnTo>
                  <a:lnTo>
                    <a:pt x="115253" y="705"/>
                  </a:lnTo>
                  <a:lnTo>
                    <a:pt x="118905" y="4680"/>
                  </a:lnTo>
                  <a:lnTo>
                    <a:pt x="121340" y="12004"/>
                  </a:lnTo>
                  <a:lnTo>
                    <a:pt x="122964" y="21562"/>
                  </a:lnTo>
                  <a:lnTo>
                    <a:pt x="124046" y="32608"/>
                  </a:lnTo>
                  <a:lnTo>
                    <a:pt x="124768" y="44647"/>
                  </a:lnTo>
                  <a:lnTo>
                    <a:pt x="125570" y="70488"/>
                  </a:lnTo>
                  <a:lnTo>
                    <a:pt x="126952" y="82755"/>
                  </a:lnTo>
                  <a:lnTo>
                    <a:pt x="129042" y="94439"/>
                  </a:lnTo>
                  <a:lnTo>
                    <a:pt x="136729" y="1283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6163312" y="2208695"/>
              <a:ext cx="52589" cy="115695"/>
            </a:xfrm>
            <a:custGeom>
              <a:avLst/>
              <a:gdLst/>
              <a:ahLst/>
              <a:cxnLst/>
              <a:rect l="0" t="0" r="0" b="0"/>
              <a:pathLst>
                <a:path w="52589" h="115695">
                  <a:moveTo>
                    <a:pt x="0" y="0"/>
                  </a:moveTo>
                  <a:lnTo>
                    <a:pt x="14639" y="43917"/>
                  </a:lnTo>
                  <a:lnTo>
                    <a:pt x="19109" y="53819"/>
                  </a:lnTo>
                  <a:lnTo>
                    <a:pt x="52588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6226418" y="2208695"/>
              <a:ext cx="31554" cy="283976"/>
            </a:xfrm>
            <a:custGeom>
              <a:avLst/>
              <a:gdLst/>
              <a:ahLst/>
              <a:cxnLst/>
              <a:rect l="0" t="0" r="0" b="0"/>
              <a:pathLst>
                <a:path w="31554" h="283976">
                  <a:moveTo>
                    <a:pt x="31553" y="0"/>
                  </a:moveTo>
                  <a:lnTo>
                    <a:pt x="16914" y="73195"/>
                  </a:lnTo>
                  <a:lnTo>
                    <a:pt x="14782" y="89699"/>
                  </a:lnTo>
                  <a:lnTo>
                    <a:pt x="13360" y="106544"/>
                  </a:lnTo>
                  <a:lnTo>
                    <a:pt x="12413" y="123617"/>
                  </a:lnTo>
                  <a:lnTo>
                    <a:pt x="10612" y="138506"/>
                  </a:lnTo>
                  <a:lnTo>
                    <a:pt x="8244" y="151937"/>
                  </a:lnTo>
                  <a:lnTo>
                    <a:pt x="5496" y="164397"/>
                  </a:lnTo>
                  <a:lnTo>
                    <a:pt x="3664" y="178547"/>
                  </a:lnTo>
                  <a:lnTo>
                    <a:pt x="2442" y="193823"/>
                  </a:lnTo>
                  <a:lnTo>
                    <a:pt x="1628" y="209850"/>
                  </a:lnTo>
                  <a:lnTo>
                    <a:pt x="723" y="240124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6100207" y="2114037"/>
              <a:ext cx="31553" cy="231388"/>
            </a:xfrm>
            <a:custGeom>
              <a:avLst/>
              <a:gdLst/>
              <a:ahLst/>
              <a:cxnLst/>
              <a:rect l="0" t="0" r="0" b="0"/>
              <a:pathLst>
                <a:path w="31553" h="231388">
                  <a:moveTo>
                    <a:pt x="0" y="0"/>
                  </a:moveTo>
                  <a:lnTo>
                    <a:pt x="0" y="27917"/>
                  </a:lnTo>
                  <a:lnTo>
                    <a:pt x="1168" y="40815"/>
                  </a:lnTo>
                  <a:lnTo>
                    <a:pt x="3116" y="54088"/>
                  </a:lnTo>
                  <a:lnTo>
                    <a:pt x="5583" y="67612"/>
                  </a:lnTo>
                  <a:lnTo>
                    <a:pt x="7227" y="81302"/>
                  </a:lnTo>
                  <a:lnTo>
                    <a:pt x="8324" y="95103"/>
                  </a:lnTo>
                  <a:lnTo>
                    <a:pt x="9055" y="108978"/>
                  </a:lnTo>
                  <a:lnTo>
                    <a:pt x="10711" y="121734"/>
                  </a:lnTo>
                  <a:lnTo>
                    <a:pt x="12984" y="133744"/>
                  </a:lnTo>
                  <a:lnTo>
                    <a:pt x="15667" y="145256"/>
                  </a:lnTo>
                  <a:lnTo>
                    <a:pt x="18625" y="156437"/>
                  </a:lnTo>
                  <a:lnTo>
                    <a:pt x="21766" y="167397"/>
                  </a:lnTo>
                  <a:lnTo>
                    <a:pt x="31552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6435669" y="2187660"/>
              <a:ext cx="64207" cy="147247"/>
            </a:xfrm>
            <a:custGeom>
              <a:avLst/>
              <a:gdLst/>
              <a:ahLst/>
              <a:cxnLst/>
              <a:rect l="0" t="0" r="0" b="0"/>
              <a:pathLst>
                <a:path w="64207" h="147247">
                  <a:moveTo>
                    <a:pt x="64206" y="0"/>
                  </a:moveTo>
                  <a:lnTo>
                    <a:pt x="47456" y="5583"/>
                  </a:lnTo>
                  <a:lnTo>
                    <a:pt x="39016" y="10734"/>
                  </a:lnTo>
                  <a:lnTo>
                    <a:pt x="29884" y="17673"/>
                  </a:lnTo>
                  <a:lnTo>
                    <a:pt x="20290" y="25806"/>
                  </a:lnTo>
                  <a:lnTo>
                    <a:pt x="12724" y="34733"/>
                  </a:lnTo>
                  <a:lnTo>
                    <a:pt x="6513" y="44191"/>
                  </a:lnTo>
                  <a:lnTo>
                    <a:pt x="1203" y="54002"/>
                  </a:lnTo>
                  <a:lnTo>
                    <a:pt x="0" y="62879"/>
                  </a:lnTo>
                  <a:lnTo>
                    <a:pt x="1536" y="71135"/>
                  </a:lnTo>
                  <a:lnTo>
                    <a:pt x="4897" y="78976"/>
                  </a:lnTo>
                  <a:lnTo>
                    <a:pt x="10643" y="85372"/>
                  </a:lnTo>
                  <a:lnTo>
                    <a:pt x="17980" y="90805"/>
                  </a:lnTo>
                  <a:lnTo>
                    <a:pt x="26377" y="95595"/>
                  </a:lnTo>
                  <a:lnTo>
                    <a:pt x="34312" y="101126"/>
                  </a:lnTo>
                  <a:lnTo>
                    <a:pt x="41940" y="107151"/>
                  </a:lnTo>
                  <a:lnTo>
                    <a:pt x="49362" y="113504"/>
                  </a:lnTo>
                  <a:lnTo>
                    <a:pt x="51972" y="120077"/>
                  </a:lnTo>
                  <a:lnTo>
                    <a:pt x="51376" y="126796"/>
                  </a:lnTo>
                  <a:lnTo>
                    <a:pt x="43171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6541946" y="2209741"/>
              <a:ext cx="84142" cy="125166"/>
            </a:xfrm>
            <a:custGeom>
              <a:avLst/>
              <a:gdLst/>
              <a:ahLst/>
              <a:cxnLst/>
              <a:rect l="0" t="0" r="0" b="0"/>
              <a:pathLst>
                <a:path w="84142" h="125166">
                  <a:moveTo>
                    <a:pt x="0" y="83095"/>
                  </a:moveTo>
                  <a:lnTo>
                    <a:pt x="16749" y="77512"/>
                  </a:lnTo>
                  <a:lnTo>
                    <a:pt x="24021" y="73530"/>
                  </a:lnTo>
                  <a:lnTo>
                    <a:pt x="31206" y="68538"/>
                  </a:lnTo>
                  <a:lnTo>
                    <a:pt x="38333" y="62872"/>
                  </a:lnTo>
                  <a:lnTo>
                    <a:pt x="45422" y="55590"/>
                  </a:lnTo>
                  <a:lnTo>
                    <a:pt x="52485" y="47229"/>
                  </a:lnTo>
                  <a:lnTo>
                    <a:pt x="59531" y="38149"/>
                  </a:lnTo>
                  <a:lnTo>
                    <a:pt x="63060" y="28590"/>
                  </a:lnTo>
                  <a:lnTo>
                    <a:pt x="64244" y="18711"/>
                  </a:lnTo>
                  <a:lnTo>
                    <a:pt x="63864" y="8620"/>
                  </a:lnTo>
                  <a:lnTo>
                    <a:pt x="60106" y="3061"/>
                  </a:lnTo>
                  <a:lnTo>
                    <a:pt x="54094" y="523"/>
                  </a:lnTo>
                  <a:lnTo>
                    <a:pt x="46580" y="0"/>
                  </a:lnTo>
                  <a:lnTo>
                    <a:pt x="40402" y="3157"/>
                  </a:lnTo>
                  <a:lnTo>
                    <a:pt x="35115" y="8768"/>
                  </a:lnTo>
                  <a:lnTo>
                    <a:pt x="30421" y="16014"/>
                  </a:lnTo>
                  <a:lnTo>
                    <a:pt x="26124" y="24351"/>
                  </a:lnTo>
                  <a:lnTo>
                    <a:pt x="22090" y="33415"/>
                  </a:lnTo>
                  <a:lnTo>
                    <a:pt x="18233" y="42963"/>
                  </a:lnTo>
                  <a:lnTo>
                    <a:pt x="16829" y="52835"/>
                  </a:lnTo>
                  <a:lnTo>
                    <a:pt x="17062" y="62921"/>
                  </a:lnTo>
                  <a:lnTo>
                    <a:pt x="18386" y="73152"/>
                  </a:lnTo>
                  <a:lnTo>
                    <a:pt x="20438" y="83478"/>
                  </a:lnTo>
                  <a:lnTo>
                    <a:pt x="22974" y="93868"/>
                  </a:lnTo>
                  <a:lnTo>
                    <a:pt x="25833" y="104300"/>
                  </a:lnTo>
                  <a:lnTo>
                    <a:pt x="32414" y="111255"/>
                  </a:lnTo>
                  <a:lnTo>
                    <a:pt x="41476" y="115892"/>
                  </a:lnTo>
                  <a:lnTo>
                    <a:pt x="84141" y="1251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6678675" y="2145590"/>
              <a:ext cx="1" cy="157764"/>
            </a:xfrm>
            <a:custGeom>
              <a:avLst/>
              <a:gdLst/>
              <a:ahLst/>
              <a:cxnLst/>
              <a:rect l="0" t="0" r="0" b="0"/>
              <a:pathLst>
                <a:path w="1" h="157764">
                  <a:moveTo>
                    <a:pt x="0" y="0"/>
                  </a:moveTo>
                  <a:lnTo>
                    <a:pt x="0" y="1577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6699710" y="2230686"/>
              <a:ext cx="74113" cy="114739"/>
            </a:xfrm>
            <a:custGeom>
              <a:avLst/>
              <a:gdLst/>
              <a:ahLst/>
              <a:cxnLst/>
              <a:rect l="0" t="0" r="0" b="0"/>
              <a:pathLst>
                <a:path w="74113" h="114739">
                  <a:moveTo>
                    <a:pt x="0" y="83185"/>
                  </a:moveTo>
                  <a:lnTo>
                    <a:pt x="16749" y="72018"/>
                  </a:lnTo>
                  <a:lnTo>
                    <a:pt x="25190" y="67560"/>
                  </a:lnTo>
                  <a:lnTo>
                    <a:pt x="34323" y="63420"/>
                  </a:lnTo>
                  <a:lnTo>
                    <a:pt x="43917" y="59491"/>
                  </a:lnTo>
                  <a:lnTo>
                    <a:pt x="52650" y="53365"/>
                  </a:lnTo>
                  <a:lnTo>
                    <a:pt x="60810" y="45776"/>
                  </a:lnTo>
                  <a:lnTo>
                    <a:pt x="68586" y="37211"/>
                  </a:lnTo>
                  <a:lnTo>
                    <a:pt x="72602" y="27994"/>
                  </a:lnTo>
                  <a:lnTo>
                    <a:pt x="74112" y="18344"/>
                  </a:lnTo>
                  <a:lnTo>
                    <a:pt x="73948" y="8405"/>
                  </a:lnTo>
                  <a:lnTo>
                    <a:pt x="70334" y="2948"/>
                  </a:lnTo>
                  <a:lnTo>
                    <a:pt x="64418" y="478"/>
                  </a:lnTo>
                  <a:lnTo>
                    <a:pt x="56969" y="0"/>
                  </a:lnTo>
                  <a:lnTo>
                    <a:pt x="50834" y="3187"/>
                  </a:lnTo>
                  <a:lnTo>
                    <a:pt x="45575" y="8818"/>
                  </a:lnTo>
                  <a:lnTo>
                    <a:pt x="40901" y="16078"/>
                  </a:lnTo>
                  <a:lnTo>
                    <a:pt x="36616" y="24424"/>
                  </a:lnTo>
                  <a:lnTo>
                    <a:pt x="32591" y="33493"/>
                  </a:lnTo>
                  <a:lnTo>
                    <a:pt x="28739" y="43045"/>
                  </a:lnTo>
                  <a:lnTo>
                    <a:pt x="27339" y="54088"/>
                  </a:lnTo>
                  <a:lnTo>
                    <a:pt x="27575" y="66124"/>
                  </a:lnTo>
                  <a:lnTo>
                    <a:pt x="28900" y="78823"/>
                  </a:lnTo>
                  <a:lnTo>
                    <a:pt x="33290" y="88457"/>
                  </a:lnTo>
                  <a:lnTo>
                    <a:pt x="39723" y="96049"/>
                  </a:lnTo>
                  <a:lnTo>
                    <a:pt x="73623" y="11473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6861698" y="2208695"/>
              <a:ext cx="69400" cy="126212"/>
            </a:xfrm>
            <a:custGeom>
              <a:avLst/>
              <a:gdLst/>
              <a:ahLst/>
              <a:cxnLst/>
              <a:rect l="0" t="0" r="0" b="0"/>
              <a:pathLst>
                <a:path w="69400" h="126212">
                  <a:moveTo>
                    <a:pt x="48363" y="0"/>
                  </a:moveTo>
                  <a:lnTo>
                    <a:pt x="31613" y="5584"/>
                  </a:lnTo>
                  <a:lnTo>
                    <a:pt x="24342" y="10734"/>
                  </a:lnTo>
                  <a:lnTo>
                    <a:pt x="17158" y="17674"/>
                  </a:lnTo>
                  <a:lnTo>
                    <a:pt x="10030" y="25806"/>
                  </a:lnTo>
                  <a:lnTo>
                    <a:pt x="5278" y="35902"/>
                  </a:lnTo>
                  <a:lnTo>
                    <a:pt x="2111" y="47307"/>
                  </a:lnTo>
                  <a:lnTo>
                    <a:pt x="0" y="59585"/>
                  </a:lnTo>
                  <a:lnTo>
                    <a:pt x="929" y="71276"/>
                  </a:lnTo>
                  <a:lnTo>
                    <a:pt x="3886" y="82576"/>
                  </a:lnTo>
                  <a:lnTo>
                    <a:pt x="8194" y="93615"/>
                  </a:lnTo>
                  <a:lnTo>
                    <a:pt x="14572" y="102143"/>
                  </a:lnTo>
                  <a:lnTo>
                    <a:pt x="22330" y="108998"/>
                  </a:lnTo>
                  <a:lnTo>
                    <a:pt x="69399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7004720" y="2187660"/>
              <a:ext cx="1" cy="157765"/>
            </a:xfrm>
            <a:custGeom>
              <a:avLst/>
              <a:gdLst/>
              <a:ahLst/>
              <a:cxnLst/>
              <a:rect l="0" t="0" r="0" b="0"/>
              <a:pathLst>
                <a:path w="1" h="157765">
                  <a:moveTo>
                    <a:pt x="0" y="0"/>
                  </a:move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6941615" y="2261283"/>
              <a:ext cx="105176" cy="6061"/>
            </a:xfrm>
            <a:custGeom>
              <a:avLst/>
              <a:gdLst/>
              <a:ahLst/>
              <a:cxnLst/>
              <a:rect l="0" t="0" r="0" b="0"/>
              <a:pathLst>
                <a:path w="105176" h="6061">
                  <a:moveTo>
                    <a:pt x="0" y="0"/>
                  </a:moveTo>
                  <a:lnTo>
                    <a:pt x="27916" y="5584"/>
                  </a:lnTo>
                  <a:lnTo>
                    <a:pt x="39646" y="6060"/>
                  </a:lnTo>
                  <a:lnTo>
                    <a:pt x="50972" y="5208"/>
                  </a:lnTo>
                  <a:lnTo>
                    <a:pt x="10517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7320248" y="2123732"/>
              <a:ext cx="84142" cy="242728"/>
            </a:xfrm>
            <a:custGeom>
              <a:avLst/>
              <a:gdLst/>
              <a:ahLst/>
              <a:cxnLst/>
              <a:rect l="0" t="0" r="0" b="0"/>
              <a:pathLst>
                <a:path w="84142" h="242728">
                  <a:moveTo>
                    <a:pt x="84141" y="21858"/>
                  </a:moveTo>
                  <a:lnTo>
                    <a:pt x="78557" y="5107"/>
                  </a:lnTo>
                  <a:lnTo>
                    <a:pt x="72238" y="1342"/>
                  </a:lnTo>
                  <a:lnTo>
                    <a:pt x="63351" y="0"/>
                  </a:lnTo>
                  <a:lnTo>
                    <a:pt x="52752" y="274"/>
                  </a:lnTo>
                  <a:lnTo>
                    <a:pt x="43349" y="3963"/>
                  </a:lnTo>
                  <a:lnTo>
                    <a:pt x="34741" y="9928"/>
                  </a:lnTo>
                  <a:lnTo>
                    <a:pt x="26667" y="17410"/>
                  </a:lnTo>
                  <a:lnTo>
                    <a:pt x="21284" y="28242"/>
                  </a:lnTo>
                  <a:lnTo>
                    <a:pt x="17695" y="41306"/>
                  </a:lnTo>
                  <a:lnTo>
                    <a:pt x="12539" y="71403"/>
                  </a:lnTo>
                  <a:lnTo>
                    <a:pt x="6352" y="104257"/>
                  </a:lnTo>
                  <a:lnTo>
                    <a:pt x="4235" y="121198"/>
                  </a:lnTo>
                  <a:lnTo>
                    <a:pt x="2823" y="138335"/>
                  </a:lnTo>
                  <a:lnTo>
                    <a:pt x="1882" y="155603"/>
                  </a:lnTo>
                  <a:lnTo>
                    <a:pt x="836" y="187255"/>
                  </a:lnTo>
                  <a:lnTo>
                    <a:pt x="0" y="24272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7288695" y="2271801"/>
              <a:ext cx="84142" cy="1"/>
            </a:xfrm>
            <a:custGeom>
              <a:avLst/>
              <a:gdLst/>
              <a:ahLst/>
              <a:cxnLst/>
              <a:rect l="0" t="0" r="0" b="0"/>
              <a:pathLst>
                <a:path w="84142" h="1">
                  <a:moveTo>
                    <a:pt x="0" y="0"/>
                  </a:move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7450918" y="2238927"/>
              <a:ext cx="90200" cy="83707"/>
            </a:xfrm>
            <a:custGeom>
              <a:avLst/>
              <a:gdLst/>
              <a:ahLst/>
              <a:cxnLst/>
              <a:rect l="0" t="0" r="0" b="0"/>
              <a:pathLst>
                <a:path w="90200" h="83707">
                  <a:moveTo>
                    <a:pt x="6059" y="1321"/>
                  </a:moveTo>
                  <a:lnTo>
                    <a:pt x="476" y="18071"/>
                  </a:lnTo>
                  <a:lnTo>
                    <a:pt x="0" y="26511"/>
                  </a:lnTo>
                  <a:lnTo>
                    <a:pt x="851" y="35644"/>
                  </a:lnTo>
                  <a:lnTo>
                    <a:pt x="2587" y="45238"/>
                  </a:lnTo>
                  <a:lnTo>
                    <a:pt x="3744" y="56309"/>
                  </a:lnTo>
                  <a:lnTo>
                    <a:pt x="4516" y="68363"/>
                  </a:lnTo>
                  <a:lnTo>
                    <a:pt x="5030" y="81075"/>
                  </a:lnTo>
                  <a:lnTo>
                    <a:pt x="5373" y="83706"/>
                  </a:lnTo>
                  <a:lnTo>
                    <a:pt x="5602" y="79617"/>
                  </a:lnTo>
                  <a:lnTo>
                    <a:pt x="5754" y="71047"/>
                  </a:lnTo>
                  <a:lnTo>
                    <a:pt x="7024" y="61829"/>
                  </a:lnTo>
                  <a:lnTo>
                    <a:pt x="9039" y="52177"/>
                  </a:lnTo>
                  <a:lnTo>
                    <a:pt x="11552" y="42237"/>
                  </a:lnTo>
                  <a:lnTo>
                    <a:pt x="15564" y="32104"/>
                  </a:lnTo>
                  <a:lnTo>
                    <a:pt x="20576" y="21843"/>
                  </a:lnTo>
                  <a:lnTo>
                    <a:pt x="26255" y="11497"/>
                  </a:lnTo>
                  <a:lnTo>
                    <a:pt x="34715" y="4599"/>
                  </a:lnTo>
                  <a:lnTo>
                    <a:pt x="45030" y="0"/>
                  </a:lnTo>
                  <a:lnTo>
                    <a:pt x="90199" y="13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599139" y="2219213"/>
              <a:ext cx="44314" cy="117327"/>
            </a:xfrm>
            <a:custGeom>
              <a:avLst/>
              <a:gdLst/>
              <a:ahLst/>
              <a:cxnLst/>
              <a:rect l="0" t="0" r="0" b="0"/>
              <a:pathLst>
                <a:path w="44314" h="117327">
                  <a:moveTo>
                    <a:pt x="15602" y="10517"/>
                  </a:moveTo>
                  <a:lnTo>
                    <a:pt x="10019" y="32851"/>
                  </a:lnTo>
                  <a:lnTo>
                    <a:pt x="4161" y="59397"/>
                  </a:lnTo>
                  <a:lnTo>
                    <a:pt x="962" y="74657"/>
                  </a:lnTo>
                  <a:lnTo>
                    <a:pt x="0" y="88336"/>
                  </a:lnTo>
                  <a:lnTo>
                    <a:pt x="525" y="100961"/>
                  </a:lnTo>
                  <a:lnTo>
                    <a:pt x="2045" y="112883"/>
                  </a:lnTo>
                  <a:lnTo>
                    <a:pt x="6564" y="117326"/>
                  </a:lnTo>
                  <a:lnTo>
                    <a:pt x="13082" y="116782"/>
                  </a:lnTo>
                  <a:lnTo>
                    <a:pt x="20934" y="112913"/>
                  </a:lnTo>
                  <a:lnTo>
                    <a:pt x="27337" y="105660"/>
                  </a:lnTo>
                  <a:lnTo>
                    <a:pt x="32774" y="96149"/>
                  </a:lnTo>
                  <a:lnTo>
                    <a:pt x="37567" y="85135"/>
                  </a:lnTo>
                  <a:lnTo>
                    <a:pt x="40763" y="73117"/>
                  </a:lnTo>
                  <a:lnTo>
                    <a:pt x="42893" y="60431"/>
                  </a:lnTo>
                  <a:lnTo>
                    <a:pt x="44313" y="47299"/>
                  </a:lnTo>
                  <a:lnTo>
                    <a:pt x="42923" y="36207"/>
                  </a:lnTo>
                  <a:lnTo>
                    <a:pt x="39659" y="26475"/>
                  </a:lnTo>
                  <a:lnTo>
                    <a:pt x="1560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7677846" y="2223396"/>
              <a:ext cx="178801" cy="100406"/>
            </a:xfrm>
            <a:custGeom>
              <a:avLst/>
              <a:gdLst/>
              <a:ahLst/>
              <a:cxnLst/>
              <a:rect l="0" t="0" r="0" b="0"/>
              <a:pathLst>
                <a:path w="178801" h="100406">
                  <a:moveTo>
                    <a:pt x="0" y="16852"/>
                  </a:moveTo>
                  <a:lnTo>
                    <a:pt x="14639" y="60769"/>
                  </a:lnTo>
                  <a:lnTo>
                    <a:pt x="16771" y="71840"/>
                  </a:lnTo>
                  <a:lnTo>
                    <a:pt x="18192" y="83894"/>
                  </a:lnTo>
                  <a:lnTo>
                    <a:pt x="19140" y="96606"/>
                  </a:lnTo>
                  <a:lnTo>
                    <a:pt x="19772" y="100405"/>
                  </a:lnTo>
                  <a:lnTo>
                    <a:pt x="20192" y="98264"/>
                  </a:lnTo>
                  <a:lnTo>
                    <a:pt x="20474" y="92162"/>
                  </a:lnTo>
                  <a:lnTo>
                    <a:pt x="21829" y="83419"/>
                  </a:lnTo>
                  <a:lnTo>
                    <a:pt x="23902" y="72916"/>
                  </a:lnTo>
                  <a:lnTo>
                    <a:pt x="26453" y="61240"/>
                  </a:lnTo>
                  <a:lnTo>
                    <a:pt x="30490" y="49950"/>
                  </a:lnTo>
                  <a:lnTo>
                    <a:pt x="35519" y="38917"/>
                  </a:lnTo>
                  <a:lnTo>
                    <a:pt x="41209" y="28056"/>
                  </a:lnTo>
                  <a:lnTo>
                    <a:pt x="48508" y="19647"/>
                  </a:lnTo>
                  <a:lnTo>
                    <a:pt x="56880" y="12872"/>
                  </a:lnTo>
                  <a:lnTo>
                    <a:pt x="65967" y="7187"/>
                  </a:lnTo>
                  <a:lnTo>
                    <a:pt x="73194" y="6903"/>
                  </a:lnTo>
                  <a:lnTo>
                    <a:pt x="79180" y="10219"/>
                  </a:lnTo>
                  <a:lnTo>
                    <a:pt x="84339" y="15936"/>
                  </a:lnTo>
                  <a:lnTo>
                    <a:pt x="88948" y="23253"/>
                  </a:lnTo>
                  <a:lnTo>
                    <a:pt x="93188" y="31637"/>
                  </a:lnTo>
                  <a:lnTo>
                    <a:pt x="97184" y="40732"/>
                  </a:lnTo>
                  <a:lnTo>
                    <a:pt x="102186" y="42121"/>
                  </a:lnTo>
                  <a:lnTo>
                    <a:pt x="107857" y="38373"/>
                  </a:lnTo>
                  <a:lnTo>
                    <a:pt x="113975" y="31199"/>
                  </a:lnTo>
                  <a:lnTo>
                    <a:pt x="119223" y="22911"/>
                  </a:lnTo>
                  <a:lnTo>
                    <a:pt x="123889" y="13880"/>
                  </a:lnTo>
                  <a:lnTo>
                    <a:pt x="128169" y="4353"/>
                  </a:lnTo>
                  <a:lnTo>
                    <a:pt x="133360" y="339"/>
                  </a:lnTo>
                  <a:lnTo>
                    <a:pt x="139157" y="0"/>
                  </a:lnTo>
                  <a:lnTo>
                    <a:pt x="145360" y="2111"/>
                  </a:lnTo>
                  <a:lnTo>
                    <a:pt x="150663" y="8194"/>
                  </a:lnTo>
                  <a:lnTo>
                    <a:pt x="155368" y="16923"/>
                  </a:lnTo>
                  <a:lnTo>
                    <a:pt x="159673" y="27417"/>
                  </a:lnTo>
                  <a:lnTo>
                    <a:pt x="163711" y="39087"/>
                  </a:lnTo>
                  <a:lnTo>
                    <a:pt x="167572" y="51542"/>
                  </a:lnTo>
                  <a:lnTo>
                    <a:pt x="178800" y="904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8056480" y="2177142"/>
              <a:ext cx="21036" cy="189318"/>
            </a:xfrm>
            <a:custGeom>
              <a:avLst/>
              <a:gdLst/>
              <a:ahLst/>
              <a:cxnLst/>
              <a:rect l="0" t="0" r="0" b="0"/>
              <a:pathLst>
                <a:path w="21036" h="189318">
                  <a:moveTo>
                    <a:pt x="0" y="0"/>
                  </a:moveTo>
                  <a:lnTo>
                    <a:pt x="0" y="73196"/>
                  </a:lnTo>
                  <a:lnTo>
                    <a:pt x="1169" y="88530"/>
                  </a:lnTo>
                  <a:lnTo>
                    <a:pt x="3117" y="103428"/>
                  </a:lnTo>
                  <a:lnTo>
                    <a:pt x="5583" y="118034"/>
                  </a:lnTo>
                  <a:lnTo>
                    <a:pt x="8397" y="132446"/>
                  </a:lnTo>
                  <a:lnTo>
                    <a:pt x="21035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8014410" y="2240248"/>
              <a:ext cx="115694" cy="10519"/>
            </a:xfrm>
            <a:custGeom>
              <a:avLst/>
              <a:gdLst/>
              <a:ahLst/>
              <a:cxnLst/>
              <a:rect l="0" t="0" r="0" b="0"/>
              <a:pathLst>
                <a:path w="115694" h="10519">
                  <a:moveTo>
                    <a:pt x="0" y="0"/>
                  </a:moveTo>
                  <a:lnTo>
                    <a:pt x="22333" y="5583"/>
                  </a:lnTo>
                  <a:lnTo>
                    <a:pt x="34756" y="7228"/>
                  </a:lnTo>
                  <a:lnTo>
                    <a:pt x="48879" y="8325"/>
                  </a:lnTo>
                  <a:lnTo>
                    <a:pt x="115693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8182692" y="2145590"/>
              <a:ext cx="94658" cy="186118"/>
            </a:xfrm>
            <a:custGeom>
              <a:avLst/>
              <a:gdLst/>
              <a:ahLst/>
              <a:cxnLst/>
              <a:rect l="0" t="0" r="0" b="0"/>
              <a:pathLst>
                <a:path w="94658" h="186118">
                  <a:moveTo>
                    <a:pt x="0" y="0"/>
                  </a:moveTo>
                  <a:lnTo>
                    <a:pt x="5583" y="27917"/>
                  </a:lnTo>
                  <a:lnTo>
                    <a:pt x="7228" y="40815"/>
                  </a:lnTo>
                  <a:lnTo>
                    <a:pt x="8324" y="54088"/>
                  </a:lnTo>
                  <a:lnTo>
                    <a:pt x="9055" y="67611"/>
                  </a:lnTo>
                  <a:lnTo>
                    <a:pt x="10711" y="80133"/>
                  </a:lnTo>
                  <a:lnTo>
                    <a:pt x="12984" y="91986"/>
                  </a:lnTo>
                  <a:lnTo>
                    <a:pt x="15668" y="103394"/>
                  </a:lnTo>
                  <a:lnTo>
                    <a:pt x="17457" y="115674"/>
                  </a:lnTo>
                  <a:lnTo>
                    <a:pt x="18650" y="128535"/>
                  </a:lnTo>
                  <a:lnTo>
                    <a:pt x="19445" y="141784"/>
                  </a:lnTo>
                  <a:lnTo>
                    <a:pt x="20328" y="168970"/>
                  </a:lnTo>
                  <a:lnTo>
                    <a:pt x="20563" y="182764"/>
                  </a:lnTo>
                  <a:lnTo>
                    <a:pt x="21889" y="186117"/>
                  </a:lnTo>
                  <a:lnTo>
                    <a:pt x="23941" y="182509"/>
                  </a:lnTo>
                  <a:lnTo>
                    <a:pt x="29338" y="165255"/>
                  </a:lnTo>
                  <a:lnTo>
                    <a:pt x="45746" y="115295"/>
                  </a:lnTo>
                  <a:lnTo>
                    <a:pt x="51532" y="110753"/>
                  </a:lnTo>
                  <a:lnTo>
                    <a:pt x="58896" y="110063"/>
                  </a:lnTo>
                  <a:lnTo>
                    <a:pt x="67310" y="111939"/>
                  </a:lnTo>
                  <a:lnTo>
                    <a:pt x="74089" y="117865"/>
                  </a:lnTo>
                  <a:lnTo>
                    <a:pt x="79777" y="126490"/>
                  </a:lnTo>
                  <a:lnTo>
                    <a:pt x="94657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8340455" y="2230482"/>
              <a:ext cx="84142" cy="114943"/>
            </a:xfrm>
            <a:custGeom>
              <a:avLst/>
              <a:gdLst/>
              <a:ahLst/>
              <a:cxnLst/>
              <a:rect l="0" t="0" r="0" b="0"/>
              <a:pathLst>
                <a:path w="84142" h="114943">
                  <a:moveTo>
                    <a:pt x="0" y="51836"/>
                  </a:moveTo>
                  <a:lnTo>
                    <a:pt x="22334" y="51836"/>
                  </a:lnTo>
                  <a:lnTo>
                    <a:pt x="31250" y="48331"/>
                  </a:lnTo>
                  <a:lnTo>
                    <a:pt x="39531" y="42487"/>
                  </a:lnTo>
                  <a:lnTo>
                    <a:pt x="47389" y="35086"/>
                  </a:lnTo>
                  <a:lnTo>
                    <a:pt x="53797" y="26646"/>
                  </a:lnTo>
                  <a:lnTo>
                    <a:pt x="59237" y="17514"/>
                  </a:lnTo>
                  <a:lnTo>
                    <a:pt x="64032" y="7919"/>
                  </a:lnTo>
                  <a:lnTo>
                    <a:pt x="63724" y="2692"/>
                  </a:lnTo>
                  <a:lnTo>
                    <a:pt x="60012" y="376"/>
                  </a:lnTo>
                  <a:lnTo>
                    <a:pt x="54031" y="0"/>
                  </a:lnTo>
                  <a:lnTo>
                    <a:pt x="47708" y="2087"/>
                  </a:lnTo>
                  <a:lnTo>
                    <a:pt x="41154" y="5815"/>
                  </a:lnTo>
                  <a:lnTo>
                    <a:pt x="34448" y="10638"/>
                  </a:lnTo>
                  <a:lnTo>
                    <a:pt x="29977" y="19696"/>
                  </a:lnTo>
                  <a:lnTo>
                    <a:pt x="26997" y="31578"/>
                  </a:lnTo>
                  <a:lnTo>
                    <a:pt x="25010" y="45343"/>
                  </a:lnTo>
                  <a:lnTo>
                    <a:pt x="26022" y="58025"/>
                  </a:lnTo>
                  <a:lnTo>
                    <a:pt x="29034" y="69986"/>
                  </a:lnTo>
                  <a:lnTo>
                    <a:pt x="33380" y="81465"/>
                  </a:lnTo>
                  <a:lnTo>
                    <a:pt x="39783" y="90287"/>
                  </a:lnTo>
                  <a:lnTo>
                    <a:pt x="47557" y="97337"/>
                  </a:lnTo>
                  <a:lnTo>
                    <a:pt x="84141" y="11494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8621560" y="2229730"/>
              <a:ext cx="97304" cy="238119"/>
            </a:xfrm>
            <a:custGeom>
              <a:avLst/>
              <a:gdLst/>
              <a:ahLst/>
              <a:cxnLst/>
              <a:rect l="0" t="0" r="0" b="0"/>
              <a:pathLst>
                <a:path w="97304" h="238119">
                  <a:moveTo>
                    <a:pt x="65976" y="0"/>
                  </a:moveTo>
                  <a:lnTo>
                    <a:pt x="49225" y="5584"/>
                  </a:lnTo>
                  <a:lnTo>
                    <a:pt x="41954" y="9566"/>
                  </a:lnTo>
                  <a:lnTo>
                    <a:pt x="34769" y="14558"/>
                  </a:lnTo>
                  <a:lnTo>
                    <a:pt x="27642" y="20223"/>
                  </a:lnTo>
                  <a:lnTo>
                    <a:pt x="21722" y="28674"/>
                  </a:lnTo>
                  <a:lnTo>
                    <a:pt x="16607" y="38983"/>
                  </a:lnTo>
                  <a:lnTo>
                    <a:pt x="12028" y="50530"/>
                  </a:lnTo>
                  <a:lnTo>
                    <a:pt x="3824" y="72709"/>
                  </a:lnTo>
                  <a:lnTo>
                    <a:pt x="0" y="83531"/>
                  </a:lnTo>
                  <a:lnTo>
                    <a:pt x="2126" y="89578"/>
                  </a:lnTo>
                  <a:lnTo>
                    <a:pt x="8217" y="92440"/>
                  </a:lnTo>
                  <a:lnTo>
                    <a:pt x="16952" y="93180"/>
                  </a:lnTo>
                  <a:lnTo>
                    <a:pt x="25112" y="90167"/>
                  </a:lnTo>
                  <a:lnTo>
                    <a:pt x="32891" y="84652"/>
                  </a:lnTo>
                  <a:lnTo>
                    <a:pt x="40413" y="77470"/>
                  </a:lnTo>
                  <a:lnTo>
                    <a:pt x="46597" y="69176"/>
                  </a:lnTo>
                  <a:lnTo>
                    <a:pt x="51888" y="60141"/>
                  </a:lnTo>
                  <a:lnTo>
                    <a:pt x="56583" y="50612"/>
                  </a:lnTo>
                  <a:lnTo>
                    <a:pt x="62052" y="46596"/>
                  </a:lnTo>
                  <a:lnTo>
                    <a:pt x="68034" y="46256"/>
                  </a:lnTo>
                  <a:lnTo>
                    <a:pt x="74360" y="48367"/>
                  </a:lnTo>
                  <a:lnTo>
                    <a:pt x="79746" y="55617"/>
                  </a:lnTo>
                  <a:lnTo>
                    <a:pt x="84504" y="66294"/>
                  </a:lnTo>
                  <a:lnTo>
                    <a:pt x="88846" y="79255"/>
                  </a:lnTo>
                  <a:lnTo>
                    <a:pt x="91740" y="92570"/>
                  </a:lnTo>
                  <a:lnTo>
                    <a:pt x="93670" y="106121"/>
                  </a:lnTo>
                  <a:lnTo>
                    <a:pt x="94956" y="119830"/>
                  </a:lnTo>
                  <a:lnTo>
                    <a:pt x="95814" y="133643"/>
                  </a:lnTo>
                  <a:lnTo>
                    <a:pt x="96766" y="161457"/>
                  </a:lnTo>
                  <a:lnTo>
                    <a:pt x="97303" y="203396"/>
                  </a:lnTo>
                  <a:lnTo>
                    <a:pt x="95041" y="215064"/>
                  </a:lnTo>
                  <a:lnTo>
                    <a:pt x="91196" y="225179"/>
                  </a:lnTo>
                  <a:lnTo>
                    <a:pt x="86296" y="234261"/>
                  </a:lnTo>
                  <a:lnTo>
                    <a:pt x="79522" y="237977"/>
                  </a:lnTo>
                  <a:lnTo>
                    <a:pt x="71501" y="238118"/>
                  </a:lnTo>
                  <a:lnTo>
                    <a:pt x="44941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8771676" y="2208695"/>
              <a:ext cx="73625" cy="85869"/>
            </a:xfrm>
            <a:custGeom>
              <a:avLst/>
              <a:gdLst/>
              <a:ahLst/>
              <a:cxnLst/>
              <a:rect l="0" t="0" r="0" b="0"/>
              <a:pathLst>
                <a:path w="73625" h="85869">
                  <a:moveTo>
                    <a:pt x="0" y="0"/>
                  </a:moveTo>
                  <a:lnTo>
                    <a:pt x="5584" y="16750"/>
                  </a:lnTo>
                  <a:lnTo>
                    <a:pt x="8397" y="26359"/>
                  </a:lnTo>
                  <a:lnTo>
                    <a:pt x="17940" y="61048"/>
                  </a:lnTo>
                  <a:lnTo>
                    <a:pt x="24725" y="83226"/>
                  </a:lnTo>
                  <a:lnTo>
                    <a:pt x="27001" y="85868"/>
                  </a:lnTo>
                  <a:lnTo>
                    <a:pt x="28519" y="82955"/>
                  </a:lnTo>
                  <a:lnTo>
                    <a:pt x="29530" y="76339"/>
                  </a:lnTo>
                  <a:lnTo>
                    <a:pt x="31374" y="67253"/>
                  </a:lnTo>
                  <a:lnTo>
                    <a:pt x="36537" y="44693"/>
                  </a:lnTo>
                  <a:lnTo>
                    <a:pt x="41888" y="35638"/>
                  </a:lnTo>
                  <a:lnTo>
                    <a:pt x="48960" y="28434"/>
                  </a:lnTo>
                  <a:lnTo>
                    <a:pt x="73624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8918923" y="2208695"/>
              <a:ext cx="45892" cy="76406"/>
            </a:xfrm>
            <a:custGeom>
              <a:avLst/>
              <a:gdLst/>
              <a:ahLst/>
              <a:cxnLst/>
              <a:rect l="0" t="0" r="0" b="0"/>
              <a:pathLst>
                <a:path w="45892" h="76406">
                  <a:moveTo>
                    <a:pt x="10518" y="0"/>
                  </a:moveTo>
                  <a:lnTo>
                    <a:pt x="10518" y="27917"/>
                  </a:lnTo>
                  <a:lnTo>
                    <a:pt x="11686" y="40815"/>
                  </a:lnTo>
                  <a:lnTo>
                    <a:pt x="13634" y="54089"/>
                  </a:lnTo>
                  <a:lnTo>
                    <a:pt x="16101" y="67612"/>
                  </a:lnTo>
                  <a:lnTo>
                    <a:pt x="20083" y="74290"/>
                  </a:lnTo>
                  <a:lnTo>
                    <a:pt x="25075" y="76405"/>
                  </a:lnTo>
                  <a:lnTo>
                    <a:pt x="30740" y="75478"/>
                  </a:lnTo>
                  <a:lnTo>
                    <a:pt x="35686" y="71354"/>
                  </a:lnTo>
                  <a:lnTo>
                    <a:pt x="40151" y="65099"/>
                  </a:lnTo>
                  <a:lnTo>
                    <a:pt x="44296" y="57423"/>
                  </a:lnTo>
                  <a:lnTo>
                    <a:pt x="45891" y="48799"/>
                  </a:lnTo>
                  <a:lnTo>
                    <a:pt x="45786" y="39545"/>
                  </a:lnTo>
                  <a:lnTo>
                    <a:pt x="44547" y="29869"/>
                  </a:lnTo>
                  <a:lnTo>
                    <a:pt x="40216" y="22250"/>
                  </a:lnTo>
                  <a:lnTo>
                    <a:pt x="33822" y="16002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9034616" y="2198178"/>
              <a:ext cx="67040" cy="93908"/>
            </a:xfrm>
            <a:custGeom>
              <a:avLst/>
              <a:gdLst/>
              <a:ahLst/>
              <a:cxnLst/>
              <a:rect l="0" t="0" r="0" b="0"/>
              <a:pathLst>
                <a:path w="67040" h="93908">
                  <a:moveTo>
                    <a:pt x="0" y="42070"/>
                  </a:moveTo>
                  <a:lnTo>
                    <a:pt x="14640" y="85987"/>
                  </a:lnTo>
                  <a:lnTo>
                    <a:pt x="20277" y="91215"/>
                  </a:lnTo>
                  <a:lnTo>
                    <a:pt x="27542" y="93531"/>
                  </a:lnTo>
                  <a:lnTo>
                    <a:pt x="35890" y="93907"/>
                  </a:lnTo>
                  <a:lnTo>
                    <a:pt x="43794" y="90651"/>
                  </a:lnTo>
                  <a:lnTo>
                    <a:pt x="51399" y="84975"/>
                  </a:lnTo>
                  <a:lnTo>
                    <a:pt x="58808" y="77685"/>
                  </a:lnTo>
                  <a:lnTo>
                    <a:pt x="63746" y="66982"/>
                  </a:lnTo>
                  <a:lnTo>
                    <a:pt x="67039" y="54003"/>
                  </a:lnTo>
                  <a:lnTo>
                    <a:pt x="6310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9171345" y="2229730"/>
              <a:ext cx="42071" cy="210353"/>
            </a:xfrm>
            <a:custGeom>
              <a:avLst/>
              <a:gdLst/>
              <a:ahLst/>
              <a:cxnLst/>
              <a:rect l="0" t="0" r="0" b="0"/>
              <a:pathLst>
                <a:path w="42071" h="210353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5" y="45764"/>
                  </a:lnTo>
                  <a:lnTo>
                    <a:pt x="9056" y="58557"/>
                  </a:lnTo>
                  <a:lnTo>
                    <a:pt x="10712" y="72928"/>
                  </a:lnTo>
                  <a:lnTo>
                    <a:pt x="12985" y="88352"/>
                  </a:lnTo>
                  <a:lnTo>
                    <a:pt x="15668" y="104478"/>
                  </a:lnTo>
                  <a:lnTo>
                    <a:pt x="17457" y="121071"/>
                  </a:lnTo>
                  <a:lnTo>
                    <a:pt x="18650" y="137977"/>
                  </a:lnTo>
                  <a:lnTo>
                    <a:pt x="19445" y="155090"/>
                  </a:lnTo>
                  <a:lnTo>
                    <a:pt x="21144" y="170005"/>
                  </a:lnTo>
                  <a:lnTo>
                    <a:pt x="23445" y="183454"/>
                  </a:lnTo>
                  <a:lnTo>
                    <a:pt x="4207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9181863" y="2186838"/>
              <a:ext cx="76681" cy="127034"/>
            </a:xfrm>
            <a:custGeom>
              <a:avLst/>
              <a:gdLst/>
              <a:ahLst/>
              <a:cxnLst/>
              <a:rect l="0" t="0" r="0" b="0"/>
              <a:pathLst>
                <a:path w="76681" h="127034">
                  <a:moveTo>
                    <a:pt x="0" y="21857"/>
                  </a:moveTo>
                  <a:lnTo>
                    <a:pt x="5583" y="5107"/>
                  </a:lnTo>
                  <a:lnTo>
                    <a:pt x="10734" y="1341"/>
                  </a:lnTo>
                  <a:lnTo>
                    <a:pt x="17673" y="0"/>
                  </a:lnTo>
                  <a:lnTo>
                    <a:pt x="25805" y="274"/>
                  </a:lnTo>
                  <a:lnTo>
                    <a:pt x="33565" y="2794"/>
                  </a:lnTo>
                  <a:lnTo>
                    <a:pt x="41074" y="6811"/>
                  </a:lnTo>
                  <a:lnTo>
                    <a:pt x="48418" y="11826"/>
                  </a:lnTo>
                  <a:lnTo>
                    <a:pt x="54482" y="18676"/>
                  </a:lnTo>
                  <a:lnTo>
                    <a:pt x="59694" y="26748"/>
                  </a:lnTo>
                  <a:lnTo>
                    <a:pt x="64337" y="35635"/>
                  </a:lnTo>
                  <a:lnTo>
                    <a:pt x="68601" y="45066"/>
                  </a:lnTo>
                  <a:lnTo>
                    <a:pt x="72613" y="54859"/>
                  </a:lnTo>
                  <a:lnTo>
                    <a:pt x="76455" y="64894"/>
                  </a:lnTo>
                  <a:lnTo>
                    <a:pt x="76680" y="75089"/>
                  </a:lnTo>
                  <a:lnTo>
                    <a:pt x="74492" y="85392"/>
                  </a:lnTo>
                  <a:lnTo>
                    <a:pt x="70697" y="95767"/>
                  </a:lnTo>
                  <a:lnTo>
                    <a:pt x="64660" y="103852"/>
                  </a:lnTo>
                  <a:lnTo>
                    <a:pt x="57130" y="110410"/>
                  </a:lnTo>
                  <a:lnTo>
                    <a:pt x="21035" y="1270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9339627" y="2187660"/>
              <a:ext cx="74910" cy="147247"/>
            </a:xfrm>
            <a:custGeom>
              <a:avLst/>
              <a:gdLst/>
              <a:ahLst/>
              <a:cxnLst/>
              <a:rect l="0" t="0" r="0" b="0"/>
              <a:pathLst>
                <a:path w="74910" h="147247">
                  <a:moveTo>
                    <a:pt x="52588" y="0"/>
                  </a:moveTo>
                  <a:lnTo>
                    <a:pt x="23310" y="29278"/>
                  </a:lnTo>
                  <a:lnTo>
                    <a:pt x="22551" y="34711"/>
                  </a:lnTo>
                  <a:lnTo>
                    <a:pt x="25552" y="39501"/>
                  </a:lnTo>
                  <a:lnTo>
                    <a:pt x="31058" y="43864"/>
                  </a:lnTo>
                  <a:lnTo>
                    <a:pt x="37066" y="49109"/>
                  </a:lnTo>
                  <a:lnTo>
                    <a:pt x="43408" y="54943"/>
                  </a:lnTo>
                  <a:lnTo>
                    <a:pt x="56688" y="67658"/>
                  </a:lnTo>
                  <a:lnTo>
                    <a:pt x="70381" y="81100"/>
                  </a:lnTo>
                  <a:lnTo>
                    <a:pt x="73799" y="89125"/>
                  </a:lnTo>
                  <a:lnTo>
                    <a:pt x="74909" y="97982"/>
                  </a:lnTo>
                  <a:lnTo>
                    <a:pt x="74480" y="107391"/>
                  </a:lnTo>
                  <a:lnTo>
                    <a:pt x="70689" y="116002"/>
                  </a:lnTo>
                  <a:lnTo>
                    <a:pt x="64655" y="124080"/>
                  </a:lnTo>
                  <a:lnTo>
                    <a:pt x="57127" y="131802"/>
                  </a:lnTo>
                  <a:lnTo>
                    <a:pt x="48602" y="138119"/>
                  </a:lnTo>
                  <a:lnTo>
                    <a:pt x="39412" y="143499"/>
                  </a:lnTo>
                  <a:lnTo>
                    <a:pt x="0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9507908" y="2366459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3895774" y="2639917"/>
            <a:ext cx="5950881" cy="568331"/>
            <a:chOff x="3895774" y="2639917"/>
            <a:chExt cx="5950881" cy="568331"/>
          </a:xfrm>
        </p:grpSpPr>
        <p:sp>
          <p:nvSpPr>
            <p:cNvPr id="320" name="Freeform 319"/>
            <p:cNvSpPr/>
            <p:nvPr/>
          </p:nvSpPr>
          <p:spPr>
            <a:xfrm>
              <a:off x="3895774" y="2905348"/>
              <a:ext cx="100914" cy="151539"/>
            </a:xfrm>
            <a:custGeom>
              <a:avLst/>
              <a:gdLst/>
              <a:ahLst/>
              <a:cxnLst/>
              <a:rect l="0" t="0" r="0" b="0"/>
              <a:pathLst>
                <a:path w="100914" h="151539">
                  <a:moveTo>
                    <a:pt x="100913" y="39579"/>
                  </a:moveTo>
                  <a:lnTo>
                    <a:pt x="95329" y="22829"/>
                  </a:lnTo>
                  <a:lnTo>
                    <a:pt x="91347" y="15558"/>
                  </a:lnTo>
                  <a:lnTo>
                    <a:pt x="86356" y="8373"/>
                  </a:lnTo>
                  <a:lnTo>
                    <a:pt x="80691" y="1245"/>
                  </a:lnTo>
                  <a:lnTo>
                    <a:pt x="73408" y="0"/>
                  </a:lnTo>
                  <a:lnTo>
                    <a:pt x="65047" y="2676"/>
                  </a:lnTo>
                  <a:lnTo>
                    <a:pt x="55967" y="7965"/>
                  </a:lnTo>
                  <a:lnTo>
                    <a:pt x="47577" y="16166"/>
                  </a:lnTo>
                  <a:lnTo>
                    <a:pt x="39646" y="26307"/>
                  </a:lnTo>
                  <a:lnTo>
                    <a:pt x="32021" y="37743"/>
                  </a:lnTo>
                  <a:lnTo>
                    <a:pt x="24601" y="50041"/>
                  </a:lnTo>
                  <a:lnTo>
                    <a:pt x="17316" y="62915"/>
                  </a:lnTo>
                  <a:lnTo>
                    <a:pt x="10123" y="76171"/>
                  </a:lnTo>
                  <a:lnTo>
                    <a:pt x="5328" y="89683"/>
                  </a:lnTo>
                  <a:lnTo>
                    <a:pt x="2131" y="103366"/>
                  </a:lnTo>
                  <a:lnTo>
                    <a:pt x="0" y="117162"/>
                  </a:lnTo>
                  <a:lnTo>
                    <a:pt x="916" y="128697"/>
                  </a:lnTo>
                  <a:lnTo>
                    <a:pt x="3864" y="138724"/>
                  </a:lnTo>
                  <a:lnTo>
                    <a:pt x="8167" y="147746"/>
                  </a:lnTo>
                  <a:lnTo>
                    <a:pt x="14541" y="151424"/>
                  </a:lnTo>
                  <a:lnTo>
                    <a:pt x="22296" y="151538"/>
                  </a:lnTo>
                  <a:lnTo>
                    <a:pt x="30973" y="149277"/>
                  </a:lnTo>
                  <a:lnTo>
                    <a:pt x="39094" y="144264"/>
                  </a:lnTo>
                  <a:lnTo>
                    <a:pt x="46845" y="137416"/>
                  </a:lnTo>
                  <a:lnTo>
                    <a:pt x="54350" y="129345"/>
                  </a:lnTo>
                  <a:lnTo>
                    <a:pt x="60522" y="119290"/>
                  </a:lnTo>
                  <a:lnTo>
                    <a:pt x="65805" y="107912"/>
                  </a:lnTo>
                  <a:lnTo>
                    <a:pt x="74792" y="83973"/>
                  </a:lnTo>
                  <a:lnTo>
                    <a:pt x="86421" y="50785"/>
                  </a:lnTo>
                  <a:lnTo>
                    <a:pt x="93693" y="29368"/>
                  </a:lnTo>
                  <a:lnTo>
                    <a:pt x="94931" y="26928"/>
                  </a:lnTo>
                  <a:lnTo>
                    <a:pt x="94588" y="29977"/>
                  </a:lnTo>
                  <a:lnTo>
                    <a:pt x="93190" y="36683"/>
                  </a:lnTo>
                  <a:lnTo>
                    <a:pt x="85640" y="68456"/>
                  </a:lnTo>
                  <a:lnTo>
                    <a:pt x="83719" y="81034"/>
                  </a:lnTo>
                  <a:lnTo>
                    <a:pt x="82439" y="94094"/>
                  </a:lnTo>
                  <a:lnTo>
                    <a:pt x="79878" y="1447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4219845" y="2910359"/>
              <a:ext cx="121853" cy="297889"/>
            </a:xfrm>
            <a:custGeom>
              <a:avLst/>
              <a:gdLst/>
              <a:ahLst/>
              <a:cxnLst/>
              <a:rect l="0" t="0" r="0" b="0"/>
              <a:pathLst>
                <a:path w="121853" h="297889">
                  <a:moveTo>
                    <a:pt x="92370" y="13533"/>
                  </a:moveTo>
                  <a:lnTo>
                    <a:pt x="81203" y="2366"/>
                  </a:lnTo>
                  <a:lnTo>
                    <a:pt x="74408" y="245"/>
                  </a:lnTo>
                  <a:lnTo>
                    <a:pt x="66372" y="0"/>
                  </a:lnTo>
                  <a:lnTo>
                    <a:pt x="57509" y="1005"/>
                  </a:lnTo>
                  <a:lnTo>
                    <a:pt x="49262" y="6350"/>
                  </a:lnTo>
                  <a:lnTo>
                    <a:pt x="41428" y="14587"/>
                  </a:lnTo>
                  <a:lnTo>
                    <a:pt x="33867" y="24753"/>
                  </a:lnTo>
                  <a:lnTo>
                    <a:pt x="27658" y="35037"/>
                  </a:lnTo>
                  <a:lnTo>
                    <a:pt x="22350" y="45398"/>
                  </a:lnTo>
                  <a:lnTo>
                    <a:pt x="17643" y="55812"/>
                  </a:lnTo>
                  <a:lnTo>
                    <a:pt x="13336" y="66260"/>
                  </a:lnTo>
                  <a:lnTo>
                    <a:pt x="9297" y="76731"/>
                  </a:lnTo>
                  <a:lnTo>
                    <a:pt x="5435" y="87218"/>
                  </a:lnTo>
                  <a:lnTo>
                    <a:pt x="2860" y="98884"/>
                  </a:lnTo>
                  <a:lnTo>
                    <a:pt x="1144" y="111335"/>
                  </a:lnTo>
                  <a:lnTo>
                    <a:pt x="0" y="124311"/>
                  </a:lnTo>
                  <a:lnTo>
                    <a:pt x="1574" y="135298"/>
                  </a:lnTo>
                  <a:lnTo>
                    <a:pt x="4961" y="144960"/>
                  </a:lnTo>
                  <a:lnTo>
                    <a:pt x="9556" y="153739"/>
                  </a:lnTo>
                  <a:lnTo>
                    <a:pt x="14957" y="157254"/>
                  </a:lnTo>
                  <a:lnTo>
                    <a:pt x="20895" y="157261"/>
                  </a:lnTo>
                  <a:lnTo>
                    <a:pt x="27191" y="154928"/>
                  </a:lnTo>
                  <a:lnTo>
                    <a:pt x="33725" y="149866"/>
                  </a:lnTo>
                  <a:lnTo>
                    <a:pt x="40418" y="142987"/>
                  </a:lnTo>
                  <a:lnTo>
                    <a:pt x="47218" y="134894"/>
                  </a:lnTo>
                  <a:lnTo>
                    <a:pt x="54088" y="124825"/>
                  </a:lnTo>
                  <a:lnTo>
                    <a:pt x="61006" y="113437"/>
                  </a:lnTo>
                  <a:lnTo>
                    <a:pt x="67954" y="101171"/>
                  </a:lnTo>
                  <a:lnTo>
                    <a:pt x="72587" y="88319"/>
                  </a:lnTo>
                  <a:lnTo>
                    <a:pt x="75676" y="75076"/>
                  </a:lnTo>
                  <a:lnTo>
                    <a:pt x="77734" y="61574"/>
                  </a:lnTo>
                  <a:lnTo>
                    <a:pt x="80276" y="58415"/>
                  </a:lnTo>
                  <a:lnTo>
                    <a:pt x="83138" y="62152"/>
                  </a:lnTo>
                  <a:lnTo>
                    <a:pt x="89436" y="79549"/>
                  </a:lnTo>
                  <a:lnTo>
                    <a:pt x="96130" y="98967"/>
                  </a:lnTo>
                  <a:lnTo>
                    <a:pt x="99551" y="110222"/>
                  </a:lnTo>
                  <a:lnTo>
                    <a:pt x="106469" y="135193"/>
                  </a:lnTo>
                  <a:lnTo>
                    <a:pt x="109950" y="149565"/>
                  </a:lnTo>
                  <a:lnTo>
                    <a:pt x="116933" y="181115"/>
                  </a:lnTo>
                  <a:lnTo>
                    <a:pt x="119263" y="197709"/>
                  </a:lnTo>
                  <a:lnTo>
                    <a:pt x="120816" y="214615"/>
                  </a:lnTo>
                  <a:lnTo>
                    <a:pt x="121852" y="231728"/>
                  </a:lnTo>
                  <a:lnTo>
                    <a:pt x="120205" y="245475"/>
                  </a:lnTo>
                  <a:lnTo>
                    <a:pt x="116770" y="256976"/>
                  </a:lnTo>
                  <a:lnTo>
                    <a:pt x="112142" y="266981"/>
                  </a:lnTo>
                  <a:lnTo>
                    <a:pt x="106720" y="275988"/>
                  </a:lnTo>
                  <a:lnTo>
                    <a:pt x="100768" y="284330"/>
                  </a:lnTo>
                  <a:lnTo>
                    <a:pt x="94463" y="292229"/>
                  </a:lnTo>
                  <a:lnTo>
                    <a:pt x="86753" y="296326"/>
                  </a:lnTo>
                  <a:lnTo>
                    <a:pt x="78108" y="297888"/>
                  </a:lnTo>
                  <a:lnTo>
                    <a:pt x="39782" y="28699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4360747" y="2935851"/>
              <a:ext cx="67162" cy="134576"/>
            </a:xfrm>
            <a:custGeom>
              <a:avLst/>
              <a:gdLst/>
              <a:ahLst/>
              <a:cxnLst/>
              <a:rect l="0" t="0" r="0" b="0"/>
              <a:pathLst>
                <a:path w="67162" h="134576">
                  <a:moveTo>
                    <a:pt x="14573" y="82699"/>
                  </a:moveTo>
                  <a:lnTo>
                    <a:pt x="25740" y="71532"/>
                  </a:lnTo>
                  <a:lnTo>
                    <a:pt x="30198" y="63569"/>
                  </a:lnTo>
                  <a:lnTo>
                    <a:pt x="34339" y="53585"/>
                  </a:lnTo>
                  <a:lnTo>
                    <a:pt x="49381" y="9558"/>
                  </a:lnTo>
                  <a:lnTo>
                    <a:pt x="47128" y="3554"/>
                  </a:lnTo>
                  <a:lnTo>
                    <a:pt x="40951" y="720"/>
                  </a:lnTo>
                  <a:lnTo>
                    <a:pt x="32158" y="0"/>
                  </a:lnTo>
                  <a:lnTo>
                    <a:pt x="25128" y="3025"/>
                  </a:lnTo>
                  <a:lnTo>
                    <a:pt x="19272" y="8548"/>
                  </a:lnTo>
                  <a:lnTo>
                    <a:pt x="14200" y="15736"/>
                  </a:lnTo>
                  <a:lnTo>
                    <a:pt x="9650" y="26371"/>
                  </a:lnTo>
                  <a:lnTo>
                    <a:pt x="5448" y="39304"/>
                  </a:lnTo>
                  <a:lnTo>
                    <a:pt x="1478" y="53769"/>
                  </a:lnTo>
                  <a:lnTo>
                    <a:pt x="0" y="68087"/>
                  </a:lnTo>
                  <a:lnTo>
                    <a:pt x="184" y="82307"/>
                  </a:lnTo>
                  <a:lnTo>
                    <a:pt x="1474" y="96461"/>
                  </a:lnTo>
                  <a:lnTo>
                    <a:pt x="4672" y="108234"/>
                  </a:lnTo>
                  <a:lnTo>
                    <a:pt x="9141" y="118421"/>
                  </a:lnTo>
                  <a:lnTo>
                    <a:pt x="14458" y="127549"/>
                  </a:lnTo>
                  <a:lnTo>
                    <a:pt x="21508" y="132465"/>
                  </a:lnTo>
                  <a:lnTo>
                    <a:pt x="29714" y="134575"/>
                  </a:lnTo>
                  <a:lnTo>
                    <a:pt x="67161" y="1247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4491014" y="2913374"/>
              <a:ext cx="73624" cy="157765"/>
            </a:xfrm>
            <a:custGeom>
              <a:avLst/>
              <a:gdLst/>
              <a:ahLst/>
              <a:cxnLst/>
              <a:rect l="0" t="0" r="0" b="0"/>
              <a:pathLst>
                <a:path w="73624" h="157765">
                  <a:moveTo>
                    <a:pt x="0" y="0"/>
                  </a:moveTo>
                  <a:lnTo>
                    <a:pt x="0" y="128119"/>
                  </a:lnTo>
                  <a:lnTo>
                    <a:pt x="1169" y="133326"/>
                  </a:lnTo>
                  <a:lnTo>
                    <a:pt x="3117" y="132123"/>
                  </a:lnTo>
                  <a:lnTo>
                    <a:pt x="5584" y="126647"/>
                  </a:lnTo>
                  <a:lnTo>
                    <a:pt x="7228" y="118321"/>
                  </a:lnTo>
                  <a:lnTo>
                    <a:pt x="8325" y="108096"/>
                  </a:lnTo>
                  <a:lnTo>
                    <a:pt x="9056" y="96606"/>
                  </a:lnTo>
                  <a:lnTo>
                    <a:pt x="11880" y="84270"/>
                  </a:lnTo>
                  <a:lnTo>
                    <a:pt x="16101" y="71373"/>
                  </a:lnTo>
                  <a:lnTo>
                    <a:pt x="21251" y="58099"/>
                  </a:lnTo>
                  <a:lnTo>
                    <a:pt x="28191" y="52756"/>
                  </a:lnTo>
                  <a:lnTo>
                    <a:pt x="36323" y="52700"/>
                  </a:lnTo>
                  <a:lnTo>
                    <a:pt x="45251" y="56169"/>
                  </a:lnTo>
                  <a:lnTo>
                    <a:pt x="51202" y="63156"/>
                  </a:lnTo>
                  <a:lnTo>
                    <a:pt x="55170" y="72488"/>
                  </a:lnTo>
                  <a:lnTo>
                    <a:pt x="63871" y="107956"/>
                  </a:lnTo>
                  <a:lnTo>
                    <a:pt x="73623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4627743" y="2907599"/>
              <a:ext cx="84142" cy="138658"/>
            </a:xfrm>
            <a:custGeom>
              <a:avLst/>
              <a:gdLst/>
              <a:ahLst/>
              <a:cxnLst/>
              <a:rect l="0" t="0" r="0" b="0"/>
              <a:pathLst>
                <a:path w="84142" h="138658">
                  <a:moveTo>
                    <a:pt x="0" y="89916"/>
                  </a:moveTo>
                  <a:lnTo>
                    <a:pt x="16750" y="78749"/>
                  </a:lnTo>
                  <a:lnTo>
                    <a:pt x="24022" y="73123"/>
                  </a:lnTo>
                  <a:lnTo>
                    <a:pt x="31207" y="67034"/>
                  </a:lnTo>
                  <a:lnTo>
                    <a:pt x="38334" y="60638"/>
                  </a:lnTo>
                  <a:lnTo>
                    <a:pt x="45422" y="52868"/>
                  </a:lnTo>
                  <a:lnTo>
                    <a:pt x="52485" y="44182"/>
                  </a:lnTo>
                  <a:lnTo>
                    <a:pt x="59531" y="34886"/>
                  </a:lnTo>
                  <a:lnTo>
                    <a:pt x="65397" y="25182"/>
                  </a:lnTo>
                  <a:lnTo>
                    <a:pt x="70476" y="15207"/>
                  </a:lnTo>
                  <a:lnTo>
                    <a:pt x="75031" y="5052"/>
                  </a:lnTo>
                  <a:lnTo>
                    <a:pt x="73393" y="618"/>
                  </a:lnTo>
                  <a:lnTo>
                    <a:pt x="67626" y="0"/>
                  </a:lnTo>
                  <a:lnTo>
                    <a:pt x="59108" y="1925"/>
                  </a:lnTo>
                  <a:lnTo>
                    <a:pt x="52260" y="6714"/>
                  </a:lnTo>
                  <a:lnTo>
                    <a:pt x="46526" y="13413"/>
                  </a:lnTo>
                  <a:lnTo>
                    <a:pt x="41535" y="21385"/>
                  </a:lnTo>
                  <a:lnTo>
                    <a:pt x="35870" y="32542"/>
                  </a:lnTo>
                  <a:lnTo>
                    <a:pt x="29757" y="45824"/>
                  </a:lnTo>
                  <a:lnTo>
                    <a:pt x="23344" y="60521"/>
                  </a:lnTo>
                  <a:lnTo>
                    <a:pt x="20237" y="74994"/>
                  </a:lnTo>
                  <a:lnTo>
                    <a:pt x="19334" y="89317"/>
                  </a:lnTo>
                  <a:lnTo>
                    <a:pt x="19901" y="103540"/>
                  </a:lnTo>
                  <a:lnTo>
                    <a:pt x="22616" y="115360"/>
                  </a:lnTo>
                  <a:lnTo>
                    <a:pt x="26764" y="125576"/>
                  </a:lnTo>
                  <a:lnTo>
                    <a:pt x="31866" y="134725"/>
                  </a:lnTo>
                  <a:lnTo>
                    <a:pt x="38773" y="138486"/>
                  </a:lnTo>
                  <a:lnTo>
                    <a:pt x="46884" y="138657"/>
                  </a:lnTo>
                  <a:lnTo>
                    <a:pt x="84141" y="1109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4753954" y="2881821"/>
              <a:ext cx="84142" cy="136861"/>
            </a:xfrm>
            <a:custGeom>
              <a:avLst/>
              <a:gdLst/>
              <a:ahLst/>
              <a:cxnLst/>
              <a:rect l="0" t="0" r="0" b="0"/>
              <a:pathLst>
                <a:path w="84142" h="136861">
                  <a:moveTo>
                    <a:pt x="0" y="0"/>
                  </a:moveTo>
                  <a:lnTo>
                    <a:pt x="0" y="27918"/>
                  </a:lnTo>
                  <a:lnTo>
                    <a:pt x="1168" y="39647"/>
                  </a:lnTo>
                  <a:lnTo>
                    <a:pt x="3116" y="50972"/>
                  </a:lnTo>
                  <a:lnTo>
                    <a:pt x="5583" y="62029"/>
                  </a:lnTo>
                  <a:lnTo>
                    <a:pt x="7228" y="74074"/>
                  </a:lnTo>
                  <a:lnTo>
                    <a:pt x="8325" y="86779"/>
                  </a:lnTo>
                  <a:lnTo>
                    <a:pt x="9056" y="99923"/>
                  </a:lnTo>
                  <a:lnTo>
                    <a:pt x="10712" y="112192"/>
                  </a:lnTo>
                  <a:lnTo>
                    <a:pt x="12984" y="123877"/>
                  </a:lnTo>
                  <a:lnTo>
                    <a:pt x="15668" y="135173"/>
                  </a:lnTo>
                  <a:lnTo>
                    <a:pt x="16288" y="136860"/>
                  </a:lnTo>
                  <a:lnTo>
                    <a:pt x="15533" y="132142"/>
                  </a:lnTo>
                  <a:lnTo>
                    <a:pt x="13861" y="123153"/>
                  </a:lnTo>
                  <a:lnTo>
                    <a:pt x="13915" y="111318"/>
                  </a:lnTo>
                  <a:lnTo>
                    <a:pt x="15120" y="97585"/>
                  </a:lnTo>
                  <a:lnTo>
                    <a:pt x="17091" y="82586"/>
                  </a:lnTo>
                  <a:lnTo>
                    <a:pt x="20743" y="69081"/>
                  </a:lnTo>
                  <a:lnTo>
                    <a:pt x="25515" y="56572"/>
                  </a:lnTo>
                  <a:lnTo>
                    <a:pt x="31034" y="44726"/>
                  </a:lnTo>
                  <a:lnTo>
                    <a:pt x="38218" y="35661"/>
                  </a:lnTo>
                  <a:lnTo>
                    <a:pt x="46514" y="28448"/>
                  </a:lnTo>
                  <a:lnTo>
                    <a:pt x="84141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4964306" y="2913374"/>
              <a:ext cx="1" cy="21037"/>
            </a:xfrm>
            <a:custGeom>
              <a:avLst/>
              <a:gdLst/>
              <a:ahLst/>
              <a:cxnLst/>
              <a:rect l="0" t="0" r="0" b="0"/>
              <a:pathLst>
                <a:path w="1" h="21037">
                  <a:moveTo>
                    <a:pt x="0" y="21036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4875661" y="2851591"/>
              <a:ext cx="130716" cy="192131"/>
            </a:xfrm>
            <a:custGeom>
              <a:avLst/>
              <a:gdLst/>
              <a:ahLst/>
              <a:cxnLst/>
              <a:rect l="0" t="0" r="0" b="0"/>
              <a:pathLst>
                <a:path w="130716" h="192131">
                  <a:moveTo>
                    <a:pt x="130715" y="40748"/>
                  </a:moveTo>
                  <a:lnTo>
                    <a:pt x="119549" y="23998"/>
                  </a:lnTo>
                  <a:lnTo>
                    <a:pt x="113922" y="16726"/>
                  </a:lnTo>
                  <a:lnTo>
                    <a:pt x="107834" y="9542"/>
                  </a:lnTo>
                  <a:lnTo>
                    <a:pt x="101438" y="2414"/>
                  </a:lnTo>
                  <a:lnTo>
                    <a:pt x="92499" y="0"/>
                  </a:lnTo>
                  <a:lnTo>
                    <a:pt x="81865" y="728"/>
                  </a:lnTo>
                  <a:lnTo>
                    <a:pt x="70102" y="3551"/>
                  </a:lnTo>
                  <a:lnTo>
                    <a:pt x="59922" y="11275"/>
                  </a:lnTo>
                  <a:lnTo>
                    <a:pt x="50799" y="22268"/>
                  </a:lnTo>
                  <a:lnTo>
                    <a:pt x="42379" y="35440"/>
                  </a:lnTo>
                  <a:lnTo>
                    <a:pt x="35597" y="47727"/>
                  </a:lnTo>
                  <a:lnTo>
                    <a:pt x="29907" y="59424"/>
                  </a:lnTo>
                  <a:lnTo>
                    <a:pt x="24946" y="70728"/>
                  </a:lnTo>
                  <a:lnTo>
                    <a:pt x="20469" y="81770"/>
                  </a:lnTo>
                  <a:lnTo>
                    <a:pt x="12379" y="103388"/>
                  </a:lnTo>
                  <a:lnTo>
                    <a:pt x="8585" y="116398"/>
                  </a:lnTo>
                  <a:lnTo>
                    <a:pt x="4888" y="130914"/>
                  </a:lnTo>
                  <a:lnTo>
                    <a:pt x="1254" y="146435"/>
                  </a:lnTo>
                  <a:lnTo>
                    <a:pt x="0" y="160288"/>
                  </a:lnTo>
                  <a:lnTo>
                    <a:pt x="333" y="173030"/>
                  </a:lnTo>
                  <a:lnTo>
                    <a:pt x="1723" y="185030"/>
                  </a:lnTo>
                  <a:lnTo>
                    <a:pt x="4987" y="190692"/>
                  </a:lnTo>
                  <a:lnTo>
                    <a:pt x="9501" y="192130"/>
                  </a:lnTo>
                  <a:lnTo>
                    <a:pt x="14847" y="190752"/>
                  </a:lnTo>
                  <a:lnTo>
                    <a:pt x="19580" y="186327"/>
                  </a:lnTo>
                  <a:lnTo>
                    <a:pt x="23904" y="179871"/>
                  </a:lnTo>
                  <a:lnTo>
                    <a:pt x="27955" y="172061"/>
                  </a:lnTo>
                  <a:lnTo>
                    <a:pt x="32993" y="161012"/>
                  </a:lnTo>
                  <a:lnTo>
                    <a:pt x="44823" y="133152"/>
                  </a:lnTo>
                  <a:lnTo>
                    <a:pt x="50081" y="119880"/>
                  </a:lnTo>
                  <a:lnTo>
                    <a:pt x="59040" y="95785"/>
                  </a:lnTo>
                  <a:lnTo>
                    <a:pt x="64234" y="83282"/>
                  </a:lnTo>
                  <a:lnTo>
                    <a:pt x="70034" y="70273"/>
                  </a:lnTo>
                  <a:lnTo>
                    <a:pt x="76238" y="56925"/>
                  </a:lnTo>
                  <a:lnTo>
                    <a:pt x="81542" y="52702"/>
                  </a:lnTo>
                  <a:lnTo>
                    <a:pt x="86247" y="54560"/>
                  </a:lnTo>
                  <a:lnTo>
                    <a:pt x="90552" y="60474"/>
                  </a:lnTo>
                  <a:lnTo>
                    <a:pt x="93422" y="70259"/>
                  </a:lnTo>
                  <a:lnTo>
                    <a:pt x="95336" y="82626"/>
                  </a:lnTo>
                  <a:lnTo>
                    <a:pt x="96612" y="96714"/>
                  </a:lnTo>
                  <a:lnTo>
                    <a:pt x="97462" y="110780"/>
                  </a:lnTo>
                  <a:lnTo>
                    <a:pt x="98029" y="124832"/>
                  </a:lnTo>
                  <a:lnTo>
                    <a:pt x="120198" y="1774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5101035" y="2829234"/>
              <a:ext cx="10518" cy="210352"/>
            </a:xfrm>
            <a:custGeom>
              <a:avLst/>
              <a:gdLst/>
              <a:ahLst/>
              <a:cxnLst/>
              <a:rect l="0" t="0" r="0" b="0"/>
              <a:pathLst>
                <a:path w="10518" h="210352">
                  <a:moveTo>
                    <a:pt x="10517" y="0"/>
                  </a:moveTo>
                  <a:lnTo>
                    <a:pt x="10517" y="128171"/>
                  </a:lnTo>
                  <a:lnTo>
                    <a:pt x="9348" y="145047"/>
                  </a:lnTo>
                  <a:lnTo>
                    <a:pt x="7401" y="159804"/>
                  </a:lnTo>
                  <a:lnTo>
                    <a:pt x="0" y="2103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5069482" y="2861790"/>
              <a:ext cx="154869" cy="146244"/>
            </a:xfrm>
            <a:custGeom>
              <a:avLst/>
              <a:gdLst/>
              <a:ahLst/>
              <a:cxnLst/>
              <a:rect l="0" t="0" r="0" b="0"/>
              <a:pathLst>
                <a:path w="154869" h="146244">
                  <a:moveTo>
                    <a:pt x="0" y="51584"/>
                  </a:moveTo>
                  <a:lnTo>
                    <a:pt x="16750" y="57168"/>
                  </a:lnTo>
                  <a:lnTo>
                    <a:pt x="26359" y="58813"/>
                  </a:lnTo>
                  <a:lnTo>
                    <a:pt x="37439" y="59909"/>
                  </a:lnTo>
                  <a:lnTo>
                    <a:pt x="49501" y="60640"/>
                  </a:lnTo>
                  <a:lnTo>
                    <a:pt x="62216" y="59959"/>
                  </a:lnTo>
                  <a:lnTo>
                    <a:pt x="75367" y="58336"/>
                  </a:lnTo>
                  <a:lnTo>
                    <a:pt x="88809" y="56085"/>
                  </a:lnTo>
                  <a:lnTo>
                    <a:pt x="101277" y="52248"/>
                  </a:lnTo>
                  <a:lnTo>
                    <a:pt x="113094" y="47352"/>
                  </a:lnTo>
                  <a:lnTo>
                    <a:pt x="124478" y="41751"/>
                  </a:lnTo>
                  <a:lnTo>
                    <a:pt x="134405" y="35680"/>
                  </a:lnTo>
                  <a:lnTo>
                    <a:pt x="143360" y="29295"/>
                  </a:lnTo>
                  <a:lnTo>
                    <a:pt x="151667" y="22701"/>
                  </a:lnTo>
                  <a:lnTo>
                    <a:pt x="154868" y="15968"/>
                  </a:lnTo>
                  <a:lnTo>
                    <a:pt x="154665" y="9142"/>
                  </a:lnTo>
                  <a:lnTo>
                    <a:pt x="152192" y="2254"/>
                  </a:lnTo>
                  <a:lnTo>
                    <a:pt x="147037" y="0"/>
                  </a:lnTo>
                  <a:lnTo>
                    <a:pt x="140096" y="834"/>
                  </a:lnTo>
                  <a:lnTo>
                    <a:pt x="131962" y="3727"/>
                  </a:lnTo>
                  <a:lnTo>
                    <a:pt x="124202" y="9162"/>
                  </a:lnTo>
                  <a:lnTo>
                    <a:pt x="116691" y="16291"/>
                  </a:lnTo>
                  <a:lnTo>
                    <a:pt x="109347" y="24550"/>
                  </a:lnTo>
                  <a:lnTo>
                    <a:pt x="103282" y="34730"/>
                  </a:lnTo>
                  <a:lnTo>
                    <a:pt x="98070" y="46191"/>
                  </a:lnTo>
                  <a:lnTo>
                    <a:pt x="93427" y="58506"/>
                  </a:lnTo>
                  <a:lnTo>
                    <a:pt x="91501" y="71391"/>
                  </a:lnTo>
                  <a:lnTo>
                    <a:pt x="91385" y="84655"/>
                  </a:lnTo>
                  <a:lnTo>
                    <a:pt x="92476" y="98173"/>
                  </a:lnTo>
                  <a:lnTo>
                    <a:pt x="95541" y="109522"/>
                  </a:lnTo>
                  <a:lnTo>
                    <a:pt x="99921" y="119425"/>
                  </a:lnTo>
                  <a:lnTo>
                    <a:pt x="126211" y="1462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5282547" y="2795341"/>
              <a:ext cx="81429" cy="218297"/>
            </a:xfrm>
            <a:custGeom>
              <a:avLst/>
              <a:gdLst/>
              <a:ahLst/>
              <a:cxnLst/>
              <a:rect l="0" t="0" r="0" b="0"/>
              <a:pathLst>
                <a:path w="81429" h="218297">
                  <a:moveTo>
                    <a:pt x="60393" y="33893"/>
                  </a:moveTo>
                  <a:lnTo>
                    <a:pt x="43643" y="50643"/>
                  </a:lnTo>
                  <a:lnTo>
                    <a:pt x="36371" y="61420"/>
                  </a:lnTo>
                  <a:lnTo>
                    <a:pt x="29186" y="74448"/>
                  </a:lnTo>
                  <a:lnTo>
                    <a:pt x="22059" y="88976"/>
                  </a:lnTo>
                  <a:lnTo>
                    <a:pt x="16139" y="102168"/>
                  </a:lnTo>
                  <a:lnTo>
                    <a:pt x="11023" y="114468"/>
                  </a:lnTo>
                  <a:lnTo>
                    <a:pt x="6444" y="126174"/>
                  </a:lnTo>
                  <a:lnTo>
                    <a:pt x="3392" y="140990"/>
                  </a:lnTo>
                  <a:lnTo>
                    <a:pt x="1357" y="157879"/>
                  </a:lnTo>
                  <a:lnTo>
                    <a:pt x="0" y="176150"/>
                  </a:lnTo>
                  <a:lnTo>
                    <a:pt x="1433" y="190668"/>
                  </a:lnTo>
                  <a:lnTo>
                    <a:pt x="4725" y="202684"/>
                  </a:lnTo>
                  <a:lnTo>
                    <a:pt x="9257" y="213031"/>
                  </a:lnTo>
                  <a:lnTo>
                    <a:pt x="14616" y="217593"/>
                  </a:lnTo>
                  <a:lnTo>
                    <a:pt x="20526" y="218296"/>
                  </a:lnTo>
                  <a:lnTo>
                    <a:pt x="26803" y="216428"/>
                  </a:lnTo>
                  <a:lnTo>
                    <a:pt x="33325" y="210508"/>
                  </a:lnTo>
                  <a:lnTo>
                    <a:pt x="40010" y="201887"/>
                  </a:lnTo>
                  <a:lnTo>
                    <a:pt x="46804" y="191465"/>
                  </a:lnTo>
                  <a:lnTo>
                    <a:pt x="52502" y="177505"/>
                  </a:lnTo>
                  <a:lnTo>
                    <a:pt x="57470" y="161187"/>
                  </a:lnTo>
                  <a:lnTo>
                    <a:pt x="61950" y="143297"/>
                  </a:lnTo>
                  <a:lnTo>
                    <a:pt x="66105" y="127864"/>
                  </a:lnTo>
                  <a:lnTo>
                    <a:pt x="73839" y="101367"/>
                  </a:lnTo>
                  <a:lnTo>
                    <a:pt x="76368" y="88225"/>
                  </a:lnTo>
                  <a:lnTo>
                    <a:pt x="78055" y="74788"/>
                  </a:lnTo>
                  <a:lnTo>
                    <a:pt x="79179" y="61156"/>
                  </a:lnTo>
                  <a:lnTo>
                    <a:pt x="79929" y="45057"/>
                  </a:lnTo>
                  <a:lnTo>
                    <a:pt x="80762" y="8470"/>
                  </a:lnTo>
                  <a:lnTo>
                    <a:pt x="79815" y="584"/>
                  </a:lnTo>
                  <a:lnTo>
                    <a:pt x="78016" y="0"/>
                  </a:lnTo>
                  <a:lnTo>
                    <a:pt x="75647" y="4286"/>
                  </a:lnTo>
                  <a:lnTo>
                    <a:pt x="74068" y="11818"/>
                  </a:lnTo>
                  <a:lnTo>
                    <a:pt x="73016" y="21513"/>
                  </a:lnTo>
                  <a:lnTo>
                    <a:pt x="72314" y="32651"/>
                  </a:lnTo>
                  <a:lnTo>
                    <a:pt x="71534" y="63725"/>
                  </a:lnTo>
                  <a:lnTo>
                    <a:pt x="71326" y="81828"/>
                  </a:lnTo>
                  <a:lnTo>
                    <a:pt x="72356" y="98571"/>
                  </a:lnTo>
                  <a:lnTo>
                    <a:pt x="74212" y="114407"/>
                  </a:lnTo>
                  <a:lnTo>
                    <a:pt x="81428" y="1601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5553292" y="2839751"/>
              <a:ext cx="84141" cy="182947"/>
            </a:xfrm>
            <a:custGeom>
              <a:avLst/>
              <a:gdLst/>
              <a:ahLst/>
              <a:cxnLst/>
              <a:rect l="0" t="0" r="0" b="0"/>
              <a:pathLst>
                <a:path w="84141" h="182947">
                  <a:moveTo>
                    <a:pt x="0" y="0"/>
                  </a:moveTo>
                  <a:lnTo>
                    <a:pt x="0" y="131644"/>
                  </a:lnTo>
                  <a:lnTo>
                    <a:pt x="1168" y="148531"/>
                  </a:lnTo>
                  <a:lnTo>
                    <a:pt x="3116" y="164464"/>
                  </a:lnTo>
                  <a:lnTo>
                    <a:pt x="5583" y="179760"/>
                  </a:lnTo>
                  <a:lnTo>
                    <a:pt x="7228" y="182946"/>
                  </a:lnTo>
                  <a:lnTo>
                    <a:pt x="8324" y="178058"/>
                  </a:lnTo>
                  <a:lnTo>
                    <a:pt x="9055" y="167787"/>
                  </a:lnTo>
                  <a:lnTo>
                    <a:pt x="10711" y="157435"/>
                  </a:lnTo>
                  <a:lnTo>
                    <a:pt x="12984" y="147027"/>
                  </a:lnTo>
                  <a:lnTo>
                    <a:pt x="15667" y="136582"/>
                  </a:lnTo>
                  <a:lnTo>
                    <a:pt x="21765" y="109396"/>
                  </a:lnTo>
                  <a:lnTo>
                    <a:pt x="25027" y="93966"/>
                  </a:lnTo>
                  <a:lnTo>
                    <a:pt x="29540" y="80173"/>
                  </a:lnTo>
                  <a:lnTo>
                    <a:pt x="34885" y="67472"/>
                  </a:lnTo>
                  <a:lnTo>
                    <a:pt x="84140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5711056" y="2869272"/>
              <a:ext cx="105176" cy="149279"/>
            </a:xfrm>
            <a:custGeom>
              <a:avLst/>
              <a:gdLst/>
              <a:ahLst/>
              <a:cxnLst/>
              <a:rect l="0" t="0" r="0" b="0"/>
              <a:pathLst>
                <a:path w="105176" h="149279">
                  <a:moveTo>
                    <a:pt x="0" y="23067"/>
                  </a:moveTo>
                  <a:lnTo>
                    <a:pt x="0" y="50984"/>
                  </a:lnTo>
                  <a:lnTo>
                    <a:pt x="1168" y="65051"/>
                  </a:lnTo>
                  <a:lnTo>
                    <a:pt x="3116" y="80272"/>
                  </a:lnTo>
                  <a:lnTo>
                    <a:pt x="5583" y="96262"/>
                  </a:lnTo>
                  <a:lnTo>
                    <a:pt x="10733" y="103417"/>
                  </a:lnTo>
                  <a:lnTo>
                    <a:pt x="17673" y="104680"/>
                  </a:lnTo>
                  <a:lnTo>
                    <a:pt x="25805" y="102017"/>
                  </a:lnTo>
                  <a:lnTo>
                    <a:pt x="32396" y="94398"/>
                  </a:lnTo>
                  <a:lnTo>
                    <a:pt x="37958" y="83476"/>
                  </a:lnTo>
                  <a:lnTo>
                    <a:pt x="47254" y="58096"/>
                  </a:lnTo>
                  <a:lnTo>
                    <a:pt x="66370" y="2490"/>
                  </a:lnTo>
                  <a:lnTo>
                    <a:pt x="67619" y="0"/>
                  </a:lnTo>
                  <a:lnTo>
                    <a:pt x="67283" y="3014"/>
                  </a:lnTo>
                  <a:lnTo>
                    <a:pt x="65890" y="9699"/>
                  </a:lnTo>
                  <a:lnTo>
                    <a:pt x="64962" y="19998"/>
                  </a:lnTo>
                  <a:lnTo>
                    <a:pt x="64343" y="32707"/>
                  </a:lnTo>
                  <a:lnTo>
                    <a:pt x="63655" y="61242"/>
                  </a:lnTo>
                  <a:lnTo>
                    <a:pt x="63350" y="89505"/>
                  </a:lnTo>
                  <a:lnTo>
                    <a:pt x="65605" y="101249"/>
                  </a:lnTo>
                  <a:lnTo>
                    <a:pt x="69446" y="111416"/>
                  </a:lnTo>
                  <a:lnTo>
                    <a:pt x="105175" y="14927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5847796" y="2713540"/>
              <a:ext cx="10507" cy="283976"/>
            </a:xfrm>
            <a:custGeom>
              <a:avLst/>
              <a:gdLst/>
              <a:ahLst/>
              <a:cxnLst/>
              <a:rect l="0" t="0" r="0" b="0"/>
              <a:pathLst>
                <a:path w="10507" h="283976">
                  <a:moveTo>
                    <a:pt x="10506" y="0"/>
                  </a:moveTo>
                  <a:lnTo>
                    <a:pt x="4922" y="16750"/>
                  </a:lnTo>
                  <a:lnTo>
                    <a:pt x="3278" y="27527"/>
                  </a:lnTo>
                  <a:lnTo>
                    <a:pt x="2182" y="40555"/>
                  </a:lnTo>
                  <a:lnTo>
                    <a:pt x="1451" y="55084"/>
                  </a:lnTo>
                  <a:lnTo>
                    <a:pt x="638" y="83692"/>
                  </a:lnTo>
                  <a:lnTo>
                    <a:pt x="27" y="182279"/>
                  </a:lnTo>
                  <a:lnTo>
                    <a:pt x="0" y="224368"/>
                  </a:lnTo>
                  <a:lnTo>
                    <a:pt x="1165" y="237225"/>
                  </a:lnTo>
                  <a:lnTo>
                    <a:pt x="3110" y="249303"/>
                  </a:lnTo>
                  <a:lnTo>
                    <a:pt x="10506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5896329" y="2824301"/>
              <a:ext cx="68288" cy="183733"/>
            </a:xfrm>
            <a:custGeom>
              <a:avLst/>
              <a:gdLst/>
              <a:ahLst/>
              <a:cxnLst/>
              <a:rect l="0" t="0" r="0" b="0"/>
              <a:pathLst>
                <a:path w="68288" h="183733">
                  <a:moveTo>
                    <a:pt x="4043" y="110109"/>
                  </a:moveTo>
                  <a:lnTo>
                    <a:pt x="20793" y="98942"/>
                  </a:lnTo>
                  <a:lnTo>
                    <a:pt x="28065" y="92146"/>
                  </a:lnTo>
                  <a:lnTo>
                    <a:pt x="35250" y="84111"/>
                  </a:lnTo>
                  <a:lnTo>
                    <a:pt x="42377" y="75247"/>
                  </a:lnTo>
                  <a:lnTo>
                    <a:pt x="49466" y="64664"/>
                  </a:lnTo>
                  <a:lnTo>
                    <a:pt x="56529" y="52934"/>
                  </a:lnTo>
                  <a:lnTo>
                    <a:pt x="63575" y="40439"/>
                  </a:lnTo>
                  <a:lnTo>
                    <a:pt x="67103" y="28604"/>
                  </a:lnTo>
                  <a:lnTo>
                    <a:pt x="68287" y="17207"/>
                  </a:lnTo>
                  <a:lnTo>
                    <a:pt x="67908" y="6104"/>
                  </a:lnTo>
                  <a:lnTo>
                    <a:pt x="65317" y="1039"/>
                  </a:lnTo>
                  <a:lnTo>
                    <a:pt x="61253" y="0"/>
                  </a:lnTo>
                  <a:lnTo>
                    <a:pt x="56207" y="1644"/>
                  </a:lnTo>
                  <a:lnTo>
                    <a:pt x="49337" y="7415"/>
                  </a:lnTo>
                  <a:lnTo>
                    <a:pt x="41251" y="15936"/>
                  </a:lnTo>
                  <a:lnTo>
                    <a:pt x="32354" y="26292"/>
                  </a:lnTo>
                  <a:lnTo>
                    <a:pt x="25254" y="39038"/>
                  </a:lnTo>
                  <a:lnTo>
                    <a:pt x="19353" y="53379"/>
                  </a:lnTo>
                  <a:lnTo>
                    <a:pt x="1484" y="107213"/>
                  </a:lnTo>
                  <a:lnTo>
                    <a:pt x="0" y="119864"/>
                  </a:lnTo>
                  <a:lnTo>
                    <a:pt x="179" y="132973"/>
                  </a:lnTo>
                  <a:lnTo>
                    <a:pt x="1467" y="146387"/>
                  </a:lnTo>
                  <a:lnTo>
                    <a:pt x="5832" y="157666"/>
                  </a:lnTo>
                  <a:lnTo>
                    <a:pt x="12247" y="167523"/>
                  </a:lnTo>
                  <a:lnTo>
                    <a:pt x="46114" y="18373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194865" y="2797681"/>
              <a:ext cx="1" cy="178800"/>
            </a:xfrm>
            <a:custGeom>
              <a:avLst/>
              <a:gdLst/>
              <a:ahLst/>
              <a:cxnLst/>
              <a:rect l="0" t="0" r="0" b="0"/>
              <a:pathLst>
                <a:path w="1" h="178800">
                  <a:moveTo>
                    <a:pt x="0" y="0"/>
                  </a:move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282796" y="2787163"/>
              <a:ext cx="50630" cy="199835"/>
            </a:xfrm>
            <a:custGeom>
              <a:avLst/>
              <a:gdLst/>
              <a:ahLst/>
              <a:cxnLst/>
              <a:rect l="0" t="0" r="0" b="0"/>
              <a:pathLst>
                <a:path w="50630" h="199835">
                  <a:moveTo>
                    <a:pt x="38280" y="0"/>
                  </a:moveTo>
                  <a:lnTo>
                    <a:pt x="9002" y="29278"/>
                  </a:lnTo>
                  <a:lnTo>
                    <a:pt x="4738" y="38217"/>
                  </a:lnTo>
                  <a:lnTo>
                    <a:pt x="1895" y="48850"/>
                  </a:lnTo>
                  <a:lnTo>
                    <a:pt x="0" y="60614"/>
                  </a:lnTo>
                  <a:lnTo>
                    <a:pt x="2243" y="70793"/>
                  </a:lnTo>
                  <a:lnTo>
                    <a:pt x="7244" y="79917"/>
                  </a:lnTo>
                  <a:lnTo>
                    <a:pt x="14083" y="88337"/>
                  </a:lnTo>
                  <a:lnTo>
                    <a:pt x="19812" y="97456"/>
                  </a:lnTo>
                  <a:lnTo>
                    <a:pt x="24799" y="107041"/>
                  </a:lnTo>
                  <a:lnTo>
                    <a:pt x="29293" y="116937"/>
                  </a:lnTo>
                  <a:lnTo>
                    <a:pt x="34626" y="125871"/>
                  </a:lnTo>
                  <a:lnTo>
                    <a:pt x="40518" y="134165"/>
                  </a:lnTo>
                  <a:lnTo>
                    <a:pt x="46784" y="142032"/>
                  </a:lnTo>
                  <a:lnTo>
                    <a:pt x="49793" y="150782"/>
                  </a:lnTo>
                  <a:lnTo>
                    <a:pt x="50629" y="160121"/>
                  </a:lnTo>
                  <a:lnTo>
                    <a:pt x="50019" y="169853"/>
                  </a:lnTo>
                  <a:lnTo>
                    <a:pt x="46106" y="177510"/>
                  </a:lnTo>
                  <a:lnTo>
                    <a:pt x="39991" y="183782"/>
                  </a:lnTo>
                  <a:lnTo>
                    <a:pt x="17245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6173830" y="2703022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6522373" y="2787163"/>
              <a:ext cx="103715" cy="157765"/>
            </a:xfrm>
            <a:custGeom>
              <a:avLst/>
              <a:gdLst/>
              <a:ahLst/>
              <a:cxnLst/>
              <a:rect l="0" t="0" r="0" b="0"/>
              <a:pathLst>
                <a:path w="103715" h="157765">
                  <a:moveTo>
                    <a:pt x="9055" y="0"/>
                  </a:moveTo>
                  <a:lnTo>
                    <a:pt x="3472" y="22334"/>
                  </a:lnTo>
                  <a:lnTo>
                    <a:pt x="1827" y="33587"/>
                  </a:lnTo>
                  <a:lnTo>
                    <a:pt x="731" y="45764"/>
                  </a:lnTo>
                  <a:lnTo>
                    <a:pt x="0" y="58556"/>
                  </a:lnTo>
                  <a:lnTo>
                    <a:pt x="681" y="72927"/>
                  </a:lnTo>
                  <a:lnTo>
                    <a:pt x="2304" y="88352"/>
                  </a:lnTo>
                  <a:lnTo>
                    <a:pt x="4554" y="104477"/>
                  </a:lnTo>
                  <a:lnTo>
                    <a:pt x="8391" y="117565"/>
                  </a:lnTo>
                  <a:lnTo>
                    <a:pt x="13287" y="128628"/>
                  </a:lnTo>
                  <a:lnTo>
                    <a:pt x="18888" y="138340"/>
                  </a:lnTo>
                  <a:lnTo>
                    <a:pt x="26128" y="142477"/>
                  </a:lnTo>
                  <a:lnTo>
                    <a:pt x="34460" y="142899"/>
                  </a:lnTo>
                  <a:lnTo>
                    <a:pt x="43521" y="140842"/>
                  </a:lnTo>
                  <a:lnTo>
                    <a:pt x="50731" y="135965"/>
                  </a:lnTo>
                  <a:lnTo>
                    <a:pt x="56706" y="129208"/>
                  </a:lnTo>
                  <a:lnTo>
                    <a:pt x="61857" y="121197"/>
                  </a:lnTo>
                  <a:lnTo>
                    <a:pt x="66460" y="111182"/>
                  </a:lnTo>
                  <a:lnTo>
                    <a:pt x="70698" y="99831"/>
                  </a:lnTo>
                  <a:lnTo>
                    <a:pt x="74691" y="87590"/>
                  </a:lnTo>
                  <a:lnTo>
                    <a:pt x="77354" y="74754"/>
                  </a:lnTo>
                  <a:lnTo>
                    <a:pt x="79129" y="61522"/>
                  </a:lnTo>
                  <a:lnTo>
                    <a:pt x="80312" y="48026"/>
                  </a:lnTo>
                  <a:lnTo>
                    <a:pt x="82270" y="44873"/>
                  </a:lnTo>
                  <a:lnTo>
                    <a:pt x="84743" y="48613"/>
                  </a:lnTo>
                  <a:lnTo>
                    <a:pt x="87561" y="56950"/>
                  </a:lnTo>
                  <a:lnTo>
                    <a:pt x="90608" y="68351"/>
                  </a:lnTo>
                  <a:lnTo>
                    <a:pt x="93808" y="81795"/>
                  </a:lnTo>
                  <a:lnTo>
                    <a:pt x="103714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6735486" y="2766128"/>
              <a:ext cx="48366" cy="189318"/>
            </a:xfrm>
            <a:custGeom>
              <a:avLst/>
              <a:gdLst/>
              <a:ahLst/>
              <a:cxnLst/>
              <a:rect l="0" t="0" r="0" b="0"/>
              <a:pathLst>
                <a:path w="48366" h="189318">
                  <a:moveTo>
                    <a:pt x="48365" y="0"/>
                  </a:moveTo>
                  <a:lnTo>
                    <a:pt x="31614" y="5583"/>
                  </a:lnTo>
                  <a:lnTo>
                    <a:pt x="24343" y="10734"/>
                  </a:lnTo>
                  <a:lnTo>
                    <a:pt x="17158" y="17673"/>
                  </a:lnTo>
                  <a:lnTo>
                    <a:pt x="10030" y="25806"/>
                  </a:lnTo>
                  <a:lnTo>
                    <a:pt x="5279" y="35902"/>
                  </a:lnTo>
                  <a:lnTo>
                    <a:pt x="2112" y="47307"/>
                  </a:lnTo>
                  <a:lnTo>
                    <a:pt x="0" y="59585"/>
                  </a:lnTo>
                  <a:lnTo>
                    <a:pt x="929" y="72445"/>
                  </a:lnTo>
                  <a:lnTo>
                    <a:pt x="3886" y="85692"/>
                  </a:lnTo>
                  <a:lnTo>
                    <a:pt x="27118" y="156977"/>
                  </a:lnTo>
                  <a:lnTo>
                    <a:pt x="16811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6752297" y="2802656"/>
              <a:ext cx="116556" cy="131755"/>
            </a:xfrm>
            <a:custGeom>
              <a:avLst/>
              <a:gdLst/>
              <a:ahLst/>
              <a:cxnLst/>
              <a:rect l="0" t="0" r="0" b="0"/>
              <a:pathLst>
                <a:path w="116556" h="131755">
                  <a:moveTo>
                    <a:pt x="0" y="100201"/>
                  </a:moveTo>
                  <a:lnTo>
                    <a:pt x="16751" y="105784"/>
                  </a:lnTo>
                  <a:lnTo>
                    <a:pt x="25191" y="103923"/>
                  </a:lnTo>
                  <a:lnTo>
                    <a:pt x="34324" y="99176"/>
                  </a:lnTo>
                  <a:lnTo>
                    <a:pt x="43918" y="92506"/>
                  </a:lnTo>
                  <a:lnTo>
                    <a:pt x="53820" y="84553"/>
                  </a:lnTo>
                  <a:lnTo>
                    <a:pt x="63928" y="75746"/>
                  </a:lnTo>
                  <a:lnTo>
                    <a:pt x="74171" y="66368"/>
                  </a:lnTo>
                  <a:lnTo>
                    <a:pt x="83338" y="56610"/>
                  </a:lnTo>
                  <a:lnTo>
                    <a:pt x="91786" y="46599"/>
                  </a:lnTo>
                  <a:lnTo>
                    <a:pt x="99755" y="36420"/>
                  </a:lnTo>
                  <a:lnTo>
                    <a:pt x="106237" y="26127"/>
                  </a:lnTo>
                  <a:lnTo>
                    <a:pt x="111727" y="15760"/>
                  </a:lnTo>
                  <a:lnTo>
                    <a:pt x="116555" y="5342"/>
                  </a:lnTo>
                  <a:lnTo>
                    <a:pt x="115100" y="734"/>
                  </a:lnTo>
                  <a:lnTo>
                    <a:pt x="109455" y="0"/>
                  </a:lnTo>
                  <a:lnTo>
                    <a:pt x="101018" y="1847"/>
                  </a:lnTo>
                  <a:lnTo>
                    <a:pt x="93054" y="7753"/>
                  </a:lnTo>
                  <a:lnTo>
                    <a:pt x="85409" y="16365"/>
                  </a:lnTo>
                  <a:lnTo>
                    <a:pt x="77976" y="26781"/>
                  </a:lnTo>
                  <a:lnTo>
                    <a:pt x="73019" y="38400"/>
                  </a:lnTo>
                  <a:lnTo>
                    <a:pt x="69715" y="50820"/>
                  </a:lnTo>
                  <a:lnTo>
                    <a:pt x="67513" y="63774"/>
                  </a:lnTo>
                  <a:lnTo>
                    <a:pt x="67213" y="75916"/>
                  </a:lnTo>
                  <a:lnTo>
                    <a:pt x="68181" y="87517"/>
                  </a:lnTo>
                  <a:lnTo>
                    <a:pt x="69995" y="98757"/>
                  </a:lnTo>
                  <a:lnTo>
                    <a:pt x="74711" y="107418"/>
                  </a:lnTo>
                  <a:lnTo>
                    <a:pt x="81360" y="114362"/>
                  </a:lnTo>
                  <a:lnTo>
                    <a:pt x="105177" y="13175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6945662" y="2733381"/>
              <a:ext cx="98990" cy="211046"/>
            </a:xfrm>
            <a:custGeom>
              <a:avLst/>
              <a:gdLst/>
              <a:ahLst/>
              <a:cxnLst/>
              <a:rect l="0" t="0" r="0" b="0"/>
              <a:pathLst>
                <a:path w="98990" h="211046">
                  <a:moveTo>
                    <a:pt x="59058" y="53782"/>
                  </a:moveTo>
                  <a:lnTo>
                    <a:pt x="47891" y="64949"/>
                  </a:lnTo>
                  <a:lnTo>
                    <a:pt x="42264" y="71744"/>
                  </a:lnTo>
                  <a:lnTo>
                    <a:pt x="36176" y="79780"/>
                  </a:lnTo>
                  <a:lnTo>
                    <a:pt x="29780" y="88644"/>
                  </a:lnTo>
                  <a:lnTo>
                    <a:pt x="23179" y="100396"/>
                  </a:lnTo>
                  <a:lnTo>
                    <a:pt x="16440" y="114073"/>
                  </a:lnTo>
                  <a:lnTo>
                    <a:pt x="9611" y="129035"/>
                  </a:lnTo>
                  <a:lnTo>
                    <a:pt x="5058" y="143684"/>
                  </a:lnTo>
                  <a:lnTo>
                    <a:pt x="2023" y="158124"/>
                  </a:lnTo>
                  <a:lnTo>
                    <a:pt x="0" y="172426"/>
                  </a:lnTo>
                  <a:lnTo>
                    <a:pt x="988" y="184297"/>
                  </a:lnTo>
                  <a:lnTo>
                    <a:pt x="3984" y="194549"/>
                  </a:lnTo>
                  <a:lnTo>
                    <a:pt x="8318" y="203720"/>
                  </a:lnTo>
                  <a:lnTo>
                    <a:pt x="14714" y="208666"/>
                  </a:lnTo>
                  <a:lnTo>
                    <a:pt x="22484" y="210795"/>
                  </a:lnTo>
                  <a:lnTo>
                    <a:pt x="31170" y="211045"/>
                  </a:lnTo>
                  <a:lnTo>
                    <a:pt x="39297" y="206538"/>
                  </a:lnTo>
                  <a:lnTo>
                    <a:pt x="47053" y="198858"/>
                  </a:lnTo>
                  <a:lnTo>
                    <a:pt x="54561" y="189064"/>
                  </a:lnTo>
                  <a:lnTo>
                    <a:pt x="60735" y="179029"/>
                  </a:lnTo>
                  <a:lnTo>
                    <a:pt x="66018" y="168832"/>
                  </a:lnTo>
                  <a:lnTo>
                    <a:pt x="70710" y="158529"/>
                  </a:lnTo>
                  <a:lnTo>
                    <a:pt x="75007" y="145817"/>
                  </a:lnTo>
                  <a:lnTo>
                    <a:pt x="79040" y="131500"/>
                  </a:lnTo>
                  <a:lnTo>
                    <a:pt x="82897" y="116111"/>
                  </a:lnTo>
                  <a:lnTo>
                    <a:pt x="86637" y="102347"/>
                  </a:lnTo>
                  <a:lnTo>
                    <a:pt x="93909" y="77704"/>
                  </a:lnTo>
                  <a:lnTo>
                    <a:pt x="96315" y="65055"/>
                  </a:lnTo>
                  <a:lnTo>
                    <a:pt x="97919" y="51948"/>
                  </a:lnTo>
                  <a:lnTo>
                    <a:pt x="98989" y="38536"/>
                  </a:lnTo>
                  <a:lnTo>
                    <a:pt x="98533" y="26089"/>
                  </a:lnTo>
                  <a:lnTo>
                    <a:pt x="97061" y="14285"/>
                  </a:lnTo>
                  <a:lnTo>
                    <a:pt x="94911" y="2909"/>
                  </a:lnTo>
                  <a:lnTo>
                    <a:pt x="92309" y="0"/>
                  </a:lnTo>
                  <a:lnTo>
                    <a:pt x="89406" y="2736"/>
                  </a:lnTo>
                  <a:lnTo>
                    <a:pt x="86301" y="9233"/>
                  </a:lnTo>
                  <a:lnTo>
                    <a:pt x="83064" y="20577"/>
                  </a:lnTo>
                  <a:lnTo>
                    <a:pt x="79736" y="35151"/>
                  </a:lnTo>
                  <a:lnTo>
                    <a:pt x="76349" y="51879"/>
                  </a:lnTo>
                  <a:lnTo>
                    <a:pt x="75260" y="71211"/>
                  </a:lnTo>
                  <a:lnTo>
                    <a:pt x="75703" y="92280"/>
                  </a:lnTo>
                  <a:lnTo>
                    <a:pt x="77166" y="114506"/>
                  </a:lnTo>
                  <a:lnTo>
                    <a:pt x="78792" y="151667"/>
                  </a:lnTo>
                  <a:lnTo>
                    <a:pt x="80093" y="2010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7278178" y="2766128"/>
              <a:ext cx="10518" cy="220870"/>
            </a:xfrm>
            <a:custGeom>
              <a:avLst/>
              <a:gdLst/>
              <a:ahLst/>
              <a:cxnLst/>
              <a:rect l="0" t="0" r="0" b="0"/>
              <a:pathLst>
                <a:path w="10518" h="220870">
                  <a:moveTo>
                    <a:pt x="0" y="0"/>
                  </a:moveTo>
                  <a:lnTo>
                    <a:pt x="0" y="156119"/>
                  </a:lnTo>
                  <a:lnTo>
                    <a:pt x="1169" y="170690"/>
                  </a:lnTo>
                  <a:lnTo>
                    <a:pt x="3117" y="183911"/>
                  </a:lnTo>
                  <a:lnTo>
                    <a:pt x="10517" y="2208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7246625" y="2819196"/>
              <a:ext cx="219653" cy="131560"/>
            </a:xfrm>
            <a:custGeom>
              <a:avLst/>
              <a:gdLst/>
              <a:ahLst/>
              <a:cxnLst/>
              <a:rect l="0" t="0" r="0" b="0"/>
              <a:pathLst>
                <a:path w="219653" h="131560">
                  <a:moveTo>
                    <a:pt x="0" y="52108"/>
                  </a:moveTo>
                  <a:lnTo>
                    <a:pt x="22333" y="46525"/>
                  </a:lnTo>
                  <a:lnTo>
                    <a:pt x="33587" y="44880"/>
                  </a:lnTo>
                  <a:lnTo>
                    <a:pt x="45763" y="43783"/>
                  </a:lnTo>
                  <a:lnTo>
                    <a:pt x="58557" y="43052"/>
                  </a:lnTo>
                  <a:lnTo>
                    <a:pt x="72928" y="44902"/>
                  </a:lnTo>
                  <a:lnTo>
                    <a:pt x="88352" y="48473"/>
                  </a:lnTo>
                  <a:lnTo>
                    <a:pt x="104477" y="53190"/>
                  </a:lnTo>
                  <a:lnTo>
                    <a:pt x="118733" y="59841"/>
                  </a:lnTo>
                  <a:lnTo>
                    <a:pt x="131744" y="67781"/>
                  </a:lnTo>
                  <a:lnTo>
                    <a:pt x="143923" y="76580"/>
                  </a:lnTo>
                  <a:lnTo>
                    <a:pt x="153211" y="85952"/>
                  </a:lnTo>
                  <a:lnTo>
                    <a:pt x="160572" y="95706"/>
                  </a:lnTo>
                  <a:lnTo>
                    <a:pt x="166648" y="105714"/>
                  </a:lnTo>
                  <a:lnTo>
                    <a:pt x="173035" y="114724"/>
                  </a:lnTo>
                  <a:lnTo>
                    <a:pt x="179631" y="123067"/>
                  </a:lnTo>
                  <a:lnTo>
                    <a:pt x="186365" y="130967"/>
                  </a:lnTo>
                  <a:lnTo>
                    <a:pt x="193192" y="131559"/>
                  </a:lnTo>
                  <a:lnTo>
                    <a:pt x="200080" y="127279"/>
                  </a:lnTo>
                  <a:lnTo>
                    <a:pt x="207010" y="119751"/>
                  </a:lnTo>
                  <a:lnTo>
                    <a:pt x="211630" y="108890"/>
                  </a:lnTo>
                  <a:lnTo>
                    <a:pt x="214709" y="95806"/>
                  </a:lnTo>
                  <a:lnTo>
                    <a:pt x="216762" y="81240"/>
                  </a:lnTo>
                  <a:lnTo>
                    <a:pt x="218131" y="66855"/>
                  </a:lnTo>
                  <a:lnTo>
                    <a:pt x="219044" y="52590"/>
                  </a:lnTo>
                  <a:lnTo>
                    <a:pt x="219652" y="38406"/>
                  </a:lnTo>
                  <a:lnTo>
                    <a:pt x="217720" y="26613"/>
                  </a:lnTo>
                  <a:lnTo>
                    <a:pt x="214095" y="16413"/>
                  </a:lnTo>
                  <a:lnTo>
                    <a:pt x="209342" y="7276"/>
                  </a:lnTo>
                  <a:lnTo>
                    <a:pt x="201498" y="2353"/>
                  </a:lnTo>
                  <a:lnTo>
                    <a:pt x="191594" y="240"/>
                  </a:lnTo>
                  <a:lnTo>
                    <a:pt x="180317" y="0"/>
                  </a:lnTo>
                  <a:lnTo>
                    <a:pt x="171631" y="3346"/>
                  </a:lnTo>
                  <a:lnTo>
                    <a:pt x="164671" y="9082"/>
                  </a:lnTo>
                  <a:lnTo>
                    <a:pt x="147246" y="3107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7602148" y="2776646"/>
              <a:ext cx="54664" cy="178800"/>
            </a:xfrm>
            <a:custGeom>
              <a:avLst/>
              <a:gdLst/>
              <a:ahLst/>
              <a:cxnLst/>
              <a:rect l="0" t="0" r="0" b="0"/>
              <a:pathLst>
                <a:path w="54664" h="178800">
                  <a:moveTo>
                    <a:pt x="54663" y="0"/>
                  </a:moveTo>
                  <a:lnTo>
                    <a:pt x="37912" y="11166"/>
                  </a:lnTo>
                  <a:lnTo>
                    <a:pt x="30641" y="17962"/>
                  </a:lnTo>
                  <a:lnTo>
                    <a:pt x="23457" y="25998"/>
                  </a:lnTo>
                  <a:lnTo>
                    <a:pt x="16329" y="34861"/>
                  </a:lnTo>
                  <a:lnTo>
                    <a:pt x="10409" y="44276"/>
                  </a:lnTo>
                  <a:lnTo>
                    <a:pt x="5294" y="54058"/>
                  </a:lnTo>
                  <a:lnTo>
                    <a:pt x="715" y="64086"/>
                  </a:lnTo>
                  <a:lnTo>
                    <a:pt x="0" y="73108"/>
                  </a:lnTo>
                  <a:lnTo>
                    <a:pt x="1861" y="81460"/>
                  </a:lnTo>
                  <a:lnTo>
                    <a:pt x="5438" y="89365"/>
                  </a:lnTo>
                  <a:lnTo>
                    <a:pt x="11329" y="96972"/>
                  </a:lnTo>
                  <a:lnTo>
                    <a:pt x="18762" y="104381"/>
                  </a:lnTo>
                  <a:lnTo>
                    <a:pt x="27223" y="111658"/>
                  </a:lnTo>
                  <a:lnTo>
                    <a:pt x="34032" y="120014"/>
                  </a:lnTo>
                  <a:lnTo>
                    <a:pt x="39740" y="129092"/>
                  </a:lnTo>
                  <a:lnTo>
                    <a:pt x="44714" y="138649"/>
                  </a:lnTo>
                  <a:lnTo>
                    <a:pt x="45693" y="147358"/>
                  </a:lnTo>
                  <a:lnTo>
                    <a:pt x="44009" y="155501"/>
                  </a:lnTo>
                  <a:lnTo>
                    <a:pt x="12593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7690760" y="2783467"/>
              <a:ext cx="60711" cy="138730"/>
            </a:xfrm>
            <a:custGeom>
              <a:avLst/>
              <a:gdLst/>
              <a:ahLst/>
              <a:cxnLst/>
              <a:rect l="0" t="0" r="0" b="0"/>
              <a:pathLst>
                <a:path w="60711" h="138730">
                  <a:moveTo>
                    <a:pt x="8122" y="77319"/>
                  </a:moveTo>
                  <a:lnTo>
                    <a:pt x="19288" y="66153"/>
                  </a:lnTo>
                  <a:lnTo>
                    <a:pt x="23746" y="59357"/>
                  </a:lnTo>
                  <a:lnTo>
                    <a:pt x="27887" y="51321"/>
                  </a:lnTo>
                  <a:lnTo>
                    <a:pt x="31816" y="42458"/>
                  </a:lnTo>
                  <a:lnTo>
                    <a:pt x="33267" y="31874"/>
                  </a:lnTo>
                  <a:lnTo>
                    <a:pt x="33066" y="20145"/>
                  </a:lnTo>
                  <a:lnTo>
                    <a:pt x="31763" y="7650"/>
                  </a:lnTo>
                  <a:lnTo>
                    <a:pt x="28557" y="1657"/>
                  </a:lnTo>
                  <a:lnTo>
                    <a:pt x="24083" y="0"/>
                  </a:lnTo>
                  <a:lnTo>
                    <a:pt x="18762" y="1232"/>
                  </a:lnTo>
                  <a:lnTo>
                    <a:pt x="14047" y="5559"/>
                  </a:lnTo>
                  <a:lnTo>
                    <a:pt x="9734" y="11950"/>
                  </a:lnTo>
                  <a:lnTo>
                    <a:pt x="5691" y="19716"/>
                  </a:lnTo>
                  <a:lnTo>
                    <a:pt x="2995" y="30737"/>
                  </a:lnTo>
                  <a:lnTo>
                    <a:pt x="1198" y="43927"/>
                  </a:lnTo>
                  <a:lnTo>
                    <a:pt x="0" y="58564"/>
                  </a:lnTo>
                  <a:lnTo>
                    <a:pt x="370" y="74164"/>
                  </a:lnTo>
                  <a:lnTo>
                    <a:pt x="1785" y="90408"/>
                  </a:lnTo>
                  <a:lnTo>
                    <a:pt x="3897" y="107080"/>
                  </a:lnTo>
                  <a:lnTo>
                    <a:pt x="8811" y="119364"/>
                  </a:lnTo>
                  <a:lnTo>
                    <a:pt x="15593" y="128722"/>
                  </a:lnTo>
                  <a:lnTo>
                    <a:pt x="23621" y="136129"/>
                  </a:lnTo>
                  <a:lnTo>
                    <a:pt x="31309" y="138729"/>
                  </a:lnTo>
                  <a:lnTo>
                    <a:pt x="38772" y="138126"/>
                  </a:lnTo>
                  <a:lnTo>
                    <a:pt x="60710" y="12990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7815009" y="2681987"/>
              <a:ext cx="20602" cy="241906"/>
            </a:xfrm>
            <a:custGeom>
              <a:avLst/>
              <a:gdLst/>
              <a:ahLst/>
              <a:cxnLst/>
              <a:rect l="0" t="0" r="0" b="0"/>
              <a:pathLst>
                <a:path w="20602" h="241906">
                  <a:moveTo>
                    <a:pt x="10083" y="0"/>
                  </a:moveTo>
                  <a:lnTo>
                    <a:pt x="4500" y="16750"/>
                  </a:lnTo>
                  <a:lnTo>
                    <a:pt x="2855" y="26359"/>
                  </a:lnTo>
                  <a:lnTo>
                    <a:pt x="1759" y="37439"/>
                  </a:lnTo>
                  <a:lnTo>
                    <a:pt x="1028" y="49501"/>
                  </a:lnTo>
                  <a:lnTo>
                    <a:pt x="216" y="84716"/>
                  </a:lnTo>
                  <a:lnTo>
                    <a:pt x="0" y="105560"/>
                  </a:lnTo>
                  <a:lnTo>
                    <a:pt x="1023" y="122961"/>
                  </a:lnTo>
                  <a:lnTo>
                    <a:pt x="2875" y="138068"/>
                  </a:lnTo>
                  <a:lnTo>
                    <a:pt x="20601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7844311" y="2791791"/>
              <a:ext cx="86254" cy="163655"/>
            </a:xfrm>
            <a:custGeom>
              <a:avLst/>
              <a:gdLst/>
              <a:ahLst/>
              <a:cxnLst/>
              <a:rect l="0" t="0" r="0" b="0"/>
              <a:pathLst>
                <a:path w="86254" h="163655">
                  <a:moveTo>
                    <a:pt x="1817" y="68995"/>
                  </a:moveTo>
                  <a:lnTo>
                    <a:pt x="24151" y="68995"/>
                  </a:lnTo>
                  <a:lnTo>
                    <a:pt x="34236" y="66658"/>
                  </a:lnTo>
                  <a:lnTo>
                    <a:pt x="44464" y="62763"/>
                  </a:lnTo>
                  <a:lnTo>
                    <a:pt x="54790" y="57829"/>
                  </a:lnTo>
                  <a:lnTo>
                    <a:pt x="64010" y="51033"/>
                  </a:lnTo>
                  <a:lnTo>
                    <a:pt x="72494" y="42997"/>
                  </a:lnTo>
                  <a:lnTo>
                    <a:pt x="80488" y="34134"/>
                  </a:lnTo>
                  <a:lnTo>
                    <a:pt x="84649" y="24719"/>
                  </a:lnTo>
                  <a:lnTo>
                    <a:pt x="86253" y="14937"/>
                  </a:lnTo>
                  <a:lnTo>
                    <a:pt x="86155" y="4909"/>
                  </a:lnTo>
                  <a:lnTo>
                    <a:pt x="82584" y="562"/>
                  </a:lnTo>
                  <a:lnTo>
                    <a:pt x="76696" y="0"/>
                  </a:lnTo>
                  <a:lnTo>
                    <a:pt x="69266" y="1963"/>
                  </a:lnTo>
                  <a:lnTo>
                    <a:pt x="60807" y="6778"/>
                  </a:lnTo>
                  <a:lnTo>
                    <a:pt x="51662" y="13494"/>
                  </a:lnTo>
                  <a:lnTo>
                    <a:pt x="42058" y="21477"/>
                  </a:lnTo>
                  <a:lnTo>
                    <a:pt x="33319" y="32642"/>
                  </a:lnTo>
                  <a:lnTo>
                    <a:pt x="25156" y="45928"/>
                  </a:lnTo>
                  <a:lnTo>
                    <a:pt x="17377" y="60629"/>
                  </a:lnTo>
                  <a:lnTo>
                    <a:pt x="11021" y="75104"/>
                  </a:lnTo>
                  <a:lnTo>
                    <a:pt x="5616" y="89429"/>
                  </a:lnTo>
                  <a:lnTo>
                    <a:pt x="844" y="103653"/>
                  </a:lnTo>
                  <a:lnTo>
                    <a:pt x="0" y="116641"/>
                  </a:lnTo>
                  <a:lnTo>
                    <a:pt x="1774" y="128806"/>
                  </a:lnTo>
                  <a:lnTo>
                    <a:pt x="22852" y="16365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7987336" y="2776646"/>
              <a:ext cx="69145" cy="157765"/>
            </a:xfrm>
            <a:custGeom>
              <a:avLst/>
              <a:gdLst/>
              <a:ahLst/>
              <a:cxnLst/>
              <a:rect l="0" t="0" r="0" b="0"/>
              <a:pathLst>
                <a:path w="69145" h="157765">
                  <a:moveTo>
                    <a:pt x="69144" y="0"/>
                  </a:moveTo>
                  <a:lnTo>
                    <a:pt x="34282" y="34861"/>
                  </a:lnTo>
                  <a:lnTo>
                    <a:pt x="26036" y="45444"/>
                  </a:lnTo>
                  <a:lnTo>
                    <a:pt x="18201" y="57174"/>
                  </a:lnTo>
                  <a:lnTo>
                    <a:pt x="10641" y="69669"/>
                  </a:lnTo>
                  <a:lnTo>
                    <a:pt x="5600" y="82673"/>
                  </a:lnTo>
                  <a:lnTo>
                    <a:pt x="2240" y="96017"/>
                  </a:lnTo>
                  <a:lnTo>
                    <a:pt x="0" y="109587"/>
                  </a:lnTo>
                  <a:lnTo>
                    <a:pt x="844" y="122140"/>
                  </a:lnTo>
                  <a:lnTo>
                    <a:pt x="3745" y="134015"/>
                  </a:lnTo>
                  <a:lnTo>
                    <a:pt x="8015" y="145437"/>
                  </a:lnTo>
                  <a:lnTo>
                    <a:pt x="14368" y="151883"/>
                  </a:lnTo>
                  <a:lnTo>
                    <a:pt x="22109" y="155012"/>
                  </a:lnTo>
                  <a:lnTo>
                    <a:pt x="48109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8088033" y="2797681"/>
              <a:ext cx="21036" cy="178800"/>
            </a:xfrm>
            <a:custGeom>
              <a:avLst/>
              <a:gdLst/>
              <a:ahLst/>
              <a:cxnLst/>
              <a:rect l="0" t="0" r="0" b="0"/>
              <a:pathLst>
                <a:path w="21036" h="178800">
                  <a:moveTo>
                    <a:pt x="0" y="0"/>
                  </a:moveTo>
                  <a:lnTo>
                    <a:pt x="0" y="22333"/>
                  </a:lnTo>
                  <a:lnTo>
                    <a:pt x="1169" y="32418"/>
                  </a:lnTo>
                  <a:lnTo>
                    <a:pt x="3116" y="42647"/>
                  </a:lnTo>
                  <a:lnTo>
                    <a:pt x="5583" y="52972"/>
                  </a:lnTo>
                  <a:lnTo>
                    <a:pt x="7228" y="64530"/>
                  </a:lnTo>
                  <a:lnTo>
                    <a:pt x="8324" y="76910"/>
                  </a:lnTo>
                  <a:lnTo>
                    <a:pt x="9055" y="89838"/>
                  </a:lnTo>
                  <a:lnTo>
                    <a:pt x="10711" y="103131"/>
                  </a:lnTo>
                  <a:lnTo>
                    <a:pt x="12984" y="116667"/>
                  </a:lnTo>
                  <a:lnTo>
                    <a:pt x="21035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8045963" y="2860786"/>
              <a:ext cx="84141" cy="10519"/>
            </a:xfrm>
            <a:custGeom>
              <a:avLst/>
              <a:gdLst/>
              <a:ahLst/>
              <a:cxnLst/>
              <a:rect l="0" t="0" r="0" b="0"/>
              <a:pathLst>
                <a:path w="84141" h="10519">
                  <a:moveTo>
                    <a:pt x="0" y="0"/>
                  </a:moveTo>
                  <a:lnTo>
                    <a:pt x="22333" y="5584"/>
                  </a:lnTo>
                  <a:lnTo>
                    <a:pt x="33587" y="7228"/>
                  </a:lnTo>
                  <a:lnTo>
                    <a:pt x="45763" y="8325"/>
                  </a:lnTo>
                  <a:lnTo>
                    <a:pt x="8414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8319420" y="2787163"/>
              <a:ext cx="94659" cy="126212"/>
            </a:xfrm>
            <a:custGeom>
              <a:avLst/>
              <a:gdLst/>
              <a:ahLst/>
              <a:cxnLst/>
              <a:rect l="0" t="0" r="0" b="0"/>
              <a:pathLst>
                <a:path w="94659" h="126212">
                  <a:moveTo>
                    <a:pt x="0" y="0"/>
                  </a:moveTo>
                  <a:lnTo>
                    <a:pt x="29278" y="58556"/>
                  </a:lnTo>
                  <a:lnTo>
                    <a:pt x="37049" y="70590"/>
                  </a:lnTo>
                  <a:lnTo>
                    <a:pt x="45734" y="82119"/>
                  </a:lnTo>
                  <a:lnTo>
                    <a:pt x="94658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8414078" y="2766128"/>
              <a:ext cx="31554" cy="336564"/>
            </a:xfrm>
            <a:custGeom>
              <a:avLst/>
              <a:gdLst/>
              <a:ahLst/>
              <a:cxnLst/>
              <a:rect l="0" t="0" r="0" b="0"/>
              <a:pathLst>
                <a:path w="31554" h="336564">
                  <a:moveTo>
                    <a:pt x="31553" y="0"/>
                  </a:moveTo>
                  <a:lnTo>
                    <a:pt x="25970" y="22334"/>
                  </a:lnTo>
                  <a:lnTo>
                    <a:pt x="23156" y="37093"/>
                  </a:lnTo>
                  <a:lnTo>
                    <a:pt x="16914" y="75306"/>
                  </a:lnTo>
                  <a:lnTo>
                    <a:pt x="14782" y="93443"/>
                  </a:lnTo>
                  <a:lnTo>
                    <a:pt x="13361" y="110209"/>
                  </a:lnTo>
                  <a:lnTo>
                    <a:pt x="12413" y="126061"/>
                  </a:lnTo>
                  <a:lnTo>
                    <a:pt x="11361" y="156139"/>
                  </a:lnTo>
                  <a:lnTo>
                    <a:pt x="10684" y="213537"/>
                  </a:lnTo>
                  <a:lnTo>
                    <a:pt x="10567" y="267000"/>
                  </a:lnTo>
                  <a:lnTo>
                    <a:pt x="9383" y="283176"/>
                  </a:lnTo>
                  <a:lnTo>
                    <a:pt x="7424" y="297466"/>
                  </a:lnTo>
                  <a:lnTo>
                    <a:pt x="0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8510761" y="2776646"/>
              <a:ext cx="73718" cy="123499"/>
            </a:xfrm>
            <a:custGeom>
              <a:avLst/>
              <a:gdLst/>
              <a:ahLst/>
              <a:cxnLst/>
              <a:rect l="0" t="0" r="0" b="0"/>
              <a:pathLst>
                <a:path w="73718" h="123499">
                  <a:moveTo>
                    <a:pt x="29529" y="0"/>
                  </a:moveTo>
                  <a:lnTo>
                    <a:pt x="4805" y="74170"/>
                  </a:lnTo>
                  <a:lnTo>
                    <a:pt x="2529" y="85674"/>
                  </a:lnTo>
                  <a:lnTo>
                    <a:pt x="1011" y="98018"/>
                  </a:lnTo>
                  <a:lnTo>
                    <a:pt x="0" y="110921"/>
                  </a:lnTo>
                  <a:lnTo>
                    <a:pt x="2830" y="118355"/>
                  </a:lnTo>
                  <a:lnTo>
                    <a:pt x="8225" y="122142"/>
                  </a:lnTo>
                  <a:lnTo>
                    <a:pt x="15326" y="123498"/>
                  </a:lnTo>
                  <a:lnTo>
                    <a:pt x="22397" y="120897"/>
                  </a:lnTo>
                  <a:lnTo>
                    <a:pt x="29449" y="115656"/>
                  </a:lnTo>
                  <a:lnTo>
                    <a:pt x="36487" y="108657"/>
                  </a:lnTo>
                  <a:lnTo>
                    <a:pt x="43517" y="99316"/>
                  </a:lnTo>
                  <a:lnTo>
                    <a:pt x="50541" y="88414"/>
                  </a:lnTo>
                  <a:lnTo>
                    <a:pt x="57560" y="76472"/>
                  </a:lnTo>
                  <a:lnTo>
                    <a:pt x="63408" y="63836"/>
                  </a:lnTo>
                  <a:lnTo>
                    <a:pt x="68476" y="50738"/>
                  </a:lnTo>
                  <a:lnTo>
                    <a:pt x="73022" y="37331"/>
                  </a:lnTo>
                  <a:lnTo>
                    <a:pt x="73717" y="26055"/>
                  </a:lnTo>
                  <a:lnTo>
                    <a:pt x="71843" y="16202"/>
                  </a:lnTo>
                  <a:lnTo>
                    <a:pt x="68255" y="7295"/>
                  </a:lnTo>
                  <a:lnTo>
                    <a:pt x="62358" y="2526"/>
                  </a:lnTo>
                  <a:lnTo>
                    <a:pt x="54920" y="515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8635380" y="2787163"/>
              <a:ext cx="83710" cy="126212"/>
            </a:xfrm>
            <a:custGeom>
              <a:avLst/>
              <a:gdLst/>
              <a:ahLst/>
              <a:cxnLst/>
              <a:rect l="0" t="0" r="0" b="0"/>
              <a:pathLst>
                <a:path w="83710" h="126212">
                  <a:moveTo>
                    <a:pt x="10086" y="0"/>
                  </a:moveTo>
                  <a:lnTo>
                    <a:pt x="4501" y="16750"/>
                  </a:lnTo>
                  <a:lnTo>
                    <a:pt x="2857" y="27527"/>
                  </a:lnTo>
                  <a:lnTo>
                    <a:pt x="1761" y="40556"/>
                  </a:lnTo>
                  <a:lnTo>
                    <a:pt x="1030" y="55084"/>
                  </a:lnTo>
                  <a:lnTo>
                    <a:pt x="217" y="83692"/>
                  </a:lnTo>
                  <a:lnTo>
                    <a:pt x="0" y="97865"/>
                  </a:lnTo>
                  <a:lnTo>
                    <a:pt x="3362" y="102639"/>
                  </a:lnTo>
                  <a:lnTo>
                    <a:pt x="9109" y="101148"/>
                  </a:lnTo>
                  <a:lnTo>
                    <a:pt x="16446" y="95479"/>
                  </a:lnTo>
                  <a:lnTo>
                    <a:pt x="22507" y="87025"/>
                  </a:lnTo>
                  <a:lnTo>
                    <a:pt x="27716" y="76715"/>
                  </a:lnTo>
                  <a:lnTo>
                    <a:pt x="32356" y="65166"/>
                  </a:lnTo>
                  <a:lnTo>
                    <a:pt x="36619" y="52793"/>
                  </a:lnTo>
                  <a:lnTo>
                    <a:pt x="40629" y="39870"/>
                  </a:lnTo>
                  <a:lnTo>
                    <a:pt x="44472" y="26580"/>
                  </a:lnTo>
                  <a:lnTo>
                    <a:pt x="47033" y="23563"/>
                  </a:lnTo>
                  <a:lnTo>
                    <a:pt x="48741" y="27395"/>
                  </a:lnTo>
                  <a:lnTo>
                    <a:pt x="49879" y="35793"/>
                  </a:lnTo>
                  <a:lnTo>
                    <a:pt x="50638" y="46066"/>
                  </a:lnTo>
                  <a:lnTo>
                    <a:pt x="51144" y="57589"/>
                  </a:lnTo>
                  <a:lnTo>
                    <a:pt x="51482" y="69945"/>
                  </a:lnTo>
                  <a:lnTo>
                    <a:pt x="54043" y="80520"/>
                  </a:lnTo>
                  <a:lnTo>
                    <a:pt x="58089" y="89908"/>
                  </a:lnTo>
                  <a:lnTo>
                    <a:pt x="83709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8750641" y="2745093"/>
              <a:ext cx="84142" cy="133904"/>
            </a:xfrm>
            <a:custGeom>
              <a:avLst/>
              <a:gdLst/>
              <a:ahLst/>
              <a:cxnLst/>
              <a:rect l="0" t="0" r="0" b="0"/>
              <a:pathLst>
                <a:path w="84142" h="133904">
                  <a:moveTo>
                    <a:pt x="0" y="21035"/>
                  </a:moveTo>
                  <a:lnTo>
                    <a:pt x="0" y="85174"/>
                  </a:lnTo>
                  <a:lnTo>
                    <a:pt x="1169" y="100022"/>
                  </a:lnTo>
                  <a:lnTo>
                    <a:pt x="3116" y="114595"/>
                  </a:lnTo>
                  <a:lnTo>
                    <a:pt x="5584" y="128984"/>
                  </a:lnTo>
                  <a:lnTo>
                    <a:pt x="6060" y="133903"/>
                  </a:lnTo>
                  <a:lnTo>
                    <a:pt x="5209" y="132508"/>
                  </a:lnTo>
                  <a:lnTo>
                    <a:pt x="3472" y="126903"/>
                  </a:lnTo>
                  <a:lnTo>
                    <a:pt x="3484" y="117323"/>
                  </a:lnTo>
                  <a:lnTo>
                    <a:pt x="4660" y="105094"/>
                  </a:lnTo>
                  <a:lnTo>
                    <a:pt x="6613" y="91098"/>
                  </a:lnTo>
                  <a:lnTo>
                    <a:pt x="10252" y="78261"/>
                  </a:lnTo>
                  <a:lnTo>
                    <a:pt x="15016" y="66197"/>
                  </a:lnTo>
                  <a:lnTo>
                    <a:pt x="20528" y="54649"/>
                  </a:lnTo>
                  <a:lnTo>
                    <a:pt x="26541" y="43444"/>
                  </a:lnTo>
                  <a:lnTo>
                    <a:pt x="32886" y="32469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9003064" y="2745093"/>
              <a:ext cx="64569" cy="169694"/>
            </a:xfrm>
            <a:custGeom>
              <a:avLst/>
              <a:gdLst/>
              <a:ahLst/>
              <a:cxnLst/>
              <a:rect l="0" t="0" r="0" b="0"/>
              <a:pathLst>
                <a:path w="64569" h="169694">
                  <a:moveTo>
                    <a:pt x="63105" y="0"/>
                  </a:moveTo>
                  <a:lnTo>
                    <a:pt x="46354" y="5583"/>
                  </a:lnTo>
                  <a:lnTo>
                    <a:pt x="39084" y="9565"/>
                  </a:lnTo>
                  <a:lnTo>
                    <a:pt x="31899" y="14557"/>
                  </a:lnTo>
                  <a:lnTo>
                    <a:pt x="24772" y="20222"/>
                  </a:lnTo>
                  <a:lnTo>
                    <a:pt x="20020" y="28673"/>
                  </a:lnTo>
                  <a:lnTo>
                    <a:pt x="16853" y="38982"/>
                  </a:lnTo>
                  <a:lnTo>
                    <a:pt x="14741" y="50529"/>
                  </a:lnTo>
                  <a:lnTo>
                    <a:pt x="15670" y="60564"/>
                  </a:lnTo>
                  <a:lnTo>
                    <a:pt x="18627" y="69592"/>
                  </a:lnTo>
                  <a:lnTo>
                    <a:pt x="22936" y="77947"/>
                  </a:lnTo>
                  <a:lnTo>
                    <a:pt x="29314" y="85855"/>
                  </a:lnTo>
                  <a:lnTo>
                    <a:pt x="37071" y="93464"/>
                  </a:lnTo>
                  <a:lnTo>
                    <a:pt x="45749" y="100873"/>
                  </a:lnTo>
                  <a:lnTo>
                    <a:pt x="52704" y="109319"/>
                  </a:lnTo>
                  <a:lnTo>
                    <a:pt x="58508" y="118456"/>
                  </a:lnTo>
                  <a:lnTo>
                    <a:pt x="63546" y="128052"/>
                  </a:lnTo>
                  <a:lnTo>
                    <a:pt x="64568" y="137956"/>
                  </a:lnTo>
                  <a:lnTo>
                    <a:pt x="62912" y="148065"/>
                  </a:lnTo>
                  <a:lnTo>
                    <a:pt x="59471" y="158309"/>
                  </a:lnTo>
                  <a:lnTo>
                    <a:pt x="52502" y="165139"/>
                  </a:lnTo>
                  <a:lnTo>
                    <a:pt x="43182" y="169693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9003064" y="29028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9128059" y="2764526"/>
              <a:ext cx="74840" cy="129746"/>
            </a:xfrm>
            <a:custGeom>
              <a:avLst/>
              <a:gdLst/>
              <a:ahLst/>
              <a:cxnLst/>
              <a:rect l="0" t="0" r="0" b="0"/>
              <a:pathLst>
                <a:path w="74840" h="129746">
                  <a:moveTo>
                    <a:pt x="74839" y="12120"/>
                  </a:moveTo>
                  <a:lnTo>
                    <a:pt x="63672" y="953"/>
                  </a:lnTo>
                  <a:lnTo>
                    <a:pt x="58046" y="0"/>
                  </a:lnTo>
                  <a:lnTo>
                    <a:pt x="51958" y="1703"/>
                  </a:lnTo>
                  <a:lnTo>
                    <a:pt x="45561" y="5175"/>
                  </a:lnTo>
                  <a:lnTo>
                    <a:pt x="38960" y="12164"/>
                  </a:lnTo>
                  <a:lnTo>
                    <a:pt x="32222" y="21498"/>
                  </a:lnTo>
                  <a:lnTo>
                    <a:pt x="25393" y="32396"/>
                  </a:lnTo>
                  <a:lnTo>
                    <a:pt x="18502" y="45504"/>
                  </a:lnTo>
                  <a:lnTo>
                    <a:pt x="11572" y="60085"/>
                  </a:lnTo>
                  <a:lnTo>
                    <a:pt x="4614" y="75649"/>
                  </a:lnTo>
                  <a:lnTo>
                    <a:pt x="1145" y="90700"/>
                  </a:lnTo>
                  <a:lnTo>
                    <a:pt x="0" y="105408"/>
                  </a:lnTo>
                  <a:lnTo>
                    <a:pt x="406" y="119888"/>
                  </a:lnTo>
                  <a:lnTo>
                    <a:pt x="3013" y="127204"/>
                  </a:lnTo>
                  <a:lnTo>
                    <a:pt x="7088" y="129745"/>
                  </a:lnTo>
                  <a:lnTo>
                    <a:pt x="12143" y="129101"/>
                  </a:lnTo>
                  <a:lnTo>
                    <a:pt x="16681" y="123997"/>
                  </a:lnTo>
                  <a:lnTo>
                    <a:pt x="20875" y="115920"/>
                  </a:lnTo>
                  <a:lnTo>
                    <a:pt x="24840" y="105861"/>
                  </a:lnTo>
                  <a:lnTo>
                    <a:pt x="28651" y="94480"/>
                  </a:lnTo>
                  <a:lnTo>
                    <a:pt x="32361" y="82219"/>
                  </a:lnTo>
                  <a:lnTo>
                    <a:pt x="39600" y="57298"/>
                  </a:lnTo>
                  <a:lnTo>
                    <a:pt x="46711" y="34536"/>
                  </a:lnTo>
                  <a:lnTo>
                    <a:pt x="49076" y="31738"/>
                  </a:lnTo>
                  <a:lnTo>
                    <a:pt x="50652" y="34548"/>
                  </a:lnTo>
                  <a:lnTo>
                    <a:pt x="51703" y="41095"/>
                  </a:lnTo>
                  <a:lnTo>
                    <a:pt x="53572" y="48966"/>
                  </a:lnTo>
                  <a:lnTo>
                    <a:pt x="55986" y="57719"/>
                  </a:lnTo>
                  <a:lnTo>
                    <a:pt x="61786" y="76794"/>
                  </a:lnTo>
                  <a:lnTo>
                    <a:pt x="64969" y="86788"/>
                  </a:lnTo>
                  <a:lnTo>
                    <a:pt x="74839" y="12781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9260420" y="2751331"/>
              <a:ext cx="163349" cy="141009"/>
            </a:xfrm>
            <a:custGeom>
              <a:avLst/>
              <a:gdLst/>
              <a:ahLst/>
              <a:cxnLst/>
              <a:rect l="0" t="0" r="0" b="0"/>
              <a:pathLst>
                <a:path w="163349" h="141009">
                  <a:moveTo>
                    <a:pt x="5584" y="4279"/>
                  </a:moveTo>
                  <a:lnTo>
                    <a:pt x="5584" y="62835"/>
                  </a:lnTo>
                  <a:lnTo>
                    <a:pt x="4415" y="77207"/>
                  </a:lnTo>
                  <a:lnTo>
                    <a:pt x="2467" y="92631"/>
                  </a:lnTo>
                  <a:lnTo>
                    <a:pt x="0" y="108757"/>
                  </a:lnTo>
                  <a:lnTo>
                    <a:pt x="693" y="114833"/>
                  </a:lnTo>
                  <a:lnTo>
                    <a:pt x="3492" y="114209"/>
                  </a:lnTo>
                  <a:lnTo>
                    <a:pt x="7695" y="109119"/>
                  </a:lnTo>
                  <a:lnTo>
                    <a:pt x="11665" y="102219"/>
                  </a:lnTo>
                  <a:lnTo>
                    <a:pt x="15482" y="94113"/>
                  </a:lnTo>
                  <a:lnTo>
                    <a:pt x="35586" y="44747"/>
                  </a:lnTo>
                  <a:lnTo>
                    <a:pt x="41946" y="31258"/>
                  </a:lnTo>
                  <a:lnTo>
                    <a:pt x="48523" y="18759"/>
                  </a:lnTo>
                  <a:lnTo>
                    <a:pt x="55245" y="6921"/>
                  </a:lnTo>
                  <a:lnTo>
                    <a:pt x="62064" y="1366"/>
                  </a:lnTo>
                  <a:lnTo>
                    <a:pt x="68947" y="0"/>
                  </a:lnTo>
                  <a:lnTo>
                    <a:pt x="75872" y="1426"/>
                  </a:lnTo>
                  <a:lnTo>
                    <a:pt x="80490" y="7052"/>
                  </a:lnTo>
                  <a:lnTo>
                    <a:pt x="83568" y="15477"/>
                  </a:lnTo>
                  <a:lnTo>
                    <a:pt x="85620" y="25768"/>
                  </a:lnTo>
                  <a:lnTo>
                    <a:pt x="88157" y="36134"/>
                  </a:lnTo>
                  <a:lnTo>
                    <a:pt x="91017" y="46551"/>
                  </a:lnTo>
                  <a:lnTo>
                    <a:pt x="94092" y="57002"/>
                  </a:lnTo>
                  <a:lnTo>
                    <a:pt x="97311" y="58126"/>
                  </a:lnTo>
                  <a:lnTo>
                    <a:pt x="100625" y="53031"/>
                  </a:lnTo>
                  <a:lnTo>
                    <a:pt x="104003" y="43792"/>
                  </a:lnTo>
                  <a:lnTo>
                    <a:pt x="108593" y="34127"/>
                  </a:lnTo>
                  <a:lnTo>
                    <a:pt x="113989" y="24178"/>
                  </a:lnTo>
                  <a:lnTo>
                    <a:pt x="119925" y="14039"/>
                  </a:lnTo>
                  <a:lnTo>
                    <a:pt x="126218" y="10786"/>
                  </a:lnTo>
                  <a:lnTo>
                    <a:pt x="132752" y="12123"/>
                  </a:lnTo>
                  <a:lnTo>
                    <a:pt x="139445" y="16520"/>
                  </a:lnTo>
                  <a:lnTo>
                    <a:pt x="143906" y="24126"/>
                  </a:lnTo>
                  <a:lnTo>
                    <a:pt x="146881" y="33871"/>
                  </a:lnTo>
                  <a:lnTo>
                    <a:pt x="148864" y="45042"/>
                  </a:lnTo>
                  <a:lnTo>
                    <a:pt x="151355" y="57164"/>
                  </a:lnTo>
                  <a:lnTo>
                    <a:pt x="154183" y="69920"/>
                  </a:lnTo>
                  <a:lnTo>
                    <a:pt x="163348" y="14100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9497391" y="2797681"/>
              <a:ext cx="10518" cy="294494"/>
            </a:xfrm>
            <a:custGeom>
              <a:avLst/>
              <a:gdLst/>
              <a:ahLst/>
              <a:cxnLst/>
              <a:rect l="0" t="0" r="0" b="0"/>
              <a:pathLst>
                <a:path w="10518" h="294494">
                  <a:moveTo>
                    <a:pt x="0" y="0"/>
                  </a:moveTo>
                  <a:lnTo>
                    <a:pt x="0" y="214314"/>
                  </a:lnTo>
                  <a:lnTo>
                    <a:pt x="1169" y="230523"/>
                  </a:lnTo>
                  <a:lnTo>
                    <a:pt x="10517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9497391" y="2766128"/>
              <a:ext cx="64643" cy="119327"/>
            </a:xfrm>
            <a:custGeom>
              <a:avLst/>
              <a:gdLst/>
              <a:ahLst/>
              <a:cxnLst/>
              <a:rect l="0" t="0" r="0" b="0"/>
              <a:pathLst>
                <a:path w="64643" h="119327">
                  <a:moveTo>
                    <a:pt x="0" y="0"/>
                  </a:moveTo>
                  <a:lnTo>
                    <a:pt x="11167" y="16750"/>
                  </a:lnTo>
                  <a:lnTo>
                    <a:pt x="16794" y="24022"/>
                  </a:lnTo>
                  <a:lnTo>
                    <a:pt x="22882" y="31206"/>
                  </a:lnTo>
                  <a:lnTo>
                    <a:pt x="29278" y="38333"/>
                  </a:lnTo>
                  <a:lnTo>
                    <a:pt x="42618" y="52485"/>
                  </a:lnTo>
                  <a:lnTo>
                    <a:pt x="49447" y="59531"/>
                  </a:lnTo>
                  <a:lnTo>
                    <a:pt x="55168" y="67734"/>
                  </a:lnTo>
                  <a:lnTo>
                    <a:pt x="60151" y="76709"/>
                  </a:lnTo>
                  <a:lnTo>
                    <a:pt x="64642" y="86198"/>
                  </a:lnTo>
                  <a:lnTo>
                    <a:pt x="64130" y="94861"/>
                  </a:lnTo>
                  <a:lnTo>
                    <a:pt x="60282" y="102974"/>
                  </a:lnTo>
                  <a:lnTo>
                    <a:pt x="54212" y="110720"/>
                  </a:lnTo>
                  <a:lnTo>
                    <a:pt x="45490" y="115883"/>
                  </a:lnTo>
                  <a:lnTo>
                    <a:pt x="35001" y="119326"/>
                  </a:lnTo>
                  <a:lnTo>
                    <a:pt x="0" y="1156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9644637" y="2639917"/>
              <a:ext cx="21036" cy="294494"/>
            </a:xfrm>
            <a:custGeom>
              <a:avLst/>
              <a:gdLst/>
              <a:ahLst/>
              <a:cxnLst/>
              <a:rect l="0" t="0" r="0" b="0"/>
              <a:pathLst>
                <a:path w="21036" h="294494">
                  <a:moveTo>
                    <a:pt x="0" y="0"/>
                  </a:moveTo>
                  <a:lnTo>
                    <a:pt x="0" y="126060"/>
                  </a:lnTo>
                  <a:lnTo>
                    <a:pt x="1169" y="141303"/>
                  </a:lnTo>
                  <a:lnTo>
                    <a:pt x="3117" y="156139"/>
                  </a:lnTo>
                  <a:lnTo>
                    <a:pt x="5584" y="170704"/>
                  </a:lnTo>
                  <a:lnTo>
                    <a:pt x="7228" y="187426"/>
                  </a:lnTo>
                  <a:lnTo>
                    <a:pt x="8325" y="205585"/>
                  </a:lnTo>
                  <a:lnTo>
                    <a:pt x="9056" y="224703"/>
                  </a:lnTo>
                  <a:lnTo>
                    <a:pt x="10712" y="240955"/>
                  </a:lnTo>
                  <a:lnTo>
                    <a:pt x="12985" y="255295"/>
                  </a:lnTo>
                  <a:lnTo>
                    <a:pt x="21035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9676190" y="2756785"/>
              <a:ext cx="88018" cy="156590"/>
            </a:xfrm>
            <a:custGeom>
              <a:avLst/>
              <a:gdLst/>
              <a:ahLst/>
              <a:cxnLst/>
              <a:rect l="0" t="0" r="0" b="0"/>
              <a:pathLst>
                <a:path w="88018" h="156590">
                  <a:moveTo>
                    <a:pt x="0" y="93484"/>
                  </a:moveTo>
                  <a:lnTo>
                    <a:pt x="22334" y="93484"/>
                  </a:lnTo>
                  <a:lnTo>
                    <a:pt x="32418" y="92315"/>
                  </a:lnTo>
                  <a:lnTo>
                    <a:pt x="42648" y="90367"/>
                  </a:lnTo>
                  <a:lnTo>
                    <a:pt x="52973" y="87900"/>
                  </a:lnTo>
                  <a:lnTo>
                    <a:pt x="61025" y="82750"/>
                  </a:lnTo>
                  <a:lnTo>
                    <a:pt x="67562" y="75810"/>
                  </a:lnTo>
                  <a:lnTo>
                    <a:pt x="73088" y="67678"/>
                  </a:lnTo>
                  <a:lnTo>
                    <a:pt x="77941" y="58751"/>
                  </a:lnTo>
                  <a:lnTo>
                    <a:pt x="82345" y="49293"/>
                  </a:lnTo>
                  <a:lnTo>
                    <a:pt x="86450" y="39482"/>
                  </a:lnTo>
                  <a:lnTo>
                    <a:pt x="88017" y="29436"/>
                  </a:lnTo>
                  <a:lnTo>
                    <a:pt x="87894" y="19232"/>
                  </a:lnTo>
                  <a:lnTo>
                    <a:pt x="86643" y="8924"/>
                  </a:lnTo>
                  <a:lnTo>
                    <a:pt x="82303" y="3221"/>
                  </a:lnTo>
                  <a:lnTo>
                    <a:pt x="75904" y="587"/>
                  </a:lnTo>
                  <a:lnTo>
                    <a:pt x="68132" y="0"/>
                  </a:lnTo>
                  <a:lnTo>
                    <a:pt x="60613" y="1946"/>
                  </a:lnTo>
                  <a:lnTo>
                    <a:pt x="53264" y="5580"/>
                  </a:lnTo>
                  <a:lnTo>
                    <a:pt x="46026" y="10340"/>
                  </a:lnTo>
                  <a:lnTo>
                    <a:pt x="40033" y="17019"/>
                  </a:lnTo>
                  <a:lnTo>
                    <a:pt x="34869" y="24978"/>
                  </a:lnTo>
                  <a:lnTo>
                    <a:pt x="30258" y="33790"/>
                  </a:lnTo>
                  <a:lnTo>
                    <a:pt x="27184" y="44339"/>
                  </a:lnTo>
                  <a:lnTo>
                    <a:pt x="25134" y="56046"/>
                  </a:lnTo>
                  <a:lnTo>
                    <a:pt x="23768" y="68525"/>
                  </a:lnTo>
                  <a:lnTo>
                    <a:pt x="24026" y="80351"/>
                  </a:lnTo>
                  <a:lnTo>
                    <a:pt x="25366" y="91740"/>
                  </a:lnTo>
                  <a:lnTo>
                    <a:pt x="27428" y="102839"/>
                  </a:lnTo>
                  <a:lnTo>
                    <a:pt x="31140" y="112575"/>
                  </a:lnTo>
                  <a:lnTo>
                    <a:pt x="35952" y="121404"/>
                  </a:lnTo>
                  <a:lnTo>
                    <a:pt x="41497" y="129626"/>
                  </a:lnTo>
                  <a:lnTo>
                    <a:pt x="48700" y="136277"/>
                  </a:lnTo>
                  <a:lnTo>
                    <a:pt x="57008" y="141879"/>
                  </a:lnTo>
                  <a:lnTo>
                    <a:pt x="84141" y="1565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9833954" y="289233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3350476" y="3544430"/>
            <a:ext cx="4584375" cy="685689"/>
            <a:chOff x="3350476" y="3544430"/>
            <a:chExt cx="4584375" cy="685689"/>
          </a:xfrm>
        </p:grpSpPr>
        <p:sp>
          <p:nvSpPr>
            <p:cNvPr id="366" name="Freeform 365"/>
            <p:cNvSpPr/>
            <p:nvPr/>
          </p:nvSpPr>
          <p:spPr>
            <a:xfrm>
              <a:off x="3350476" y="3923064"/>
              <a:ext cx="88779" cy="220744"/>
            </a:xfrm>
            <a:custGeom>
              <a:avLst/>
              <a:gdLst/>
              <a:ahLst/>
              <a:cxnLst/>
              <a:rect l="0" t="0" r="0" b="0"/>
              <a:pathLst>
                <a:path w="88779" h="220744">
                  <a:moveTo>
                    <a:pt x="88778" y="0"/>
                  </a:moveTo>
                  <a:lnTo>
                    <a:pt x="72028" y="5584"/>
                  </a:lnTo>
                  <a:lnTo>
                    <a:pt x="64757" y="9566"/>
                  </a:lnTo>
                  <a:lnTo>
                    <a:pt x="57572" y="14557"/>
                  </a:lnTo>
                  <a:lnTo>
                    <a:pt x="50445" y="20222"/>
                  </a:lnTo>
                  <a:lnTo>
                    <a:pt x="44524" y="27505"/>
                  </a:lnTo>
                  <a:lnTo>
                    <a:pt x="39409" y="35866"/>
                  </a:lnTo>
                  <a:lnTo>
                    <a:pt x="34830" y="44946"/>
                  </a:lnTo>
                  <a:lnTo>
                    <a:pt x="30609" y="54505"/>
                  </a:lnTo>
                  <a:lnTo>
                    <a:pt x="26626" y="64384"/>
                  </a:lnTo>
                  <a:lnTo>
                    <a:pt x="19084" y="84709"/>
                  </a:lnTo>
                  <a:lnTo>
                    <a:pt x="11837" y="105428"/>
                  </a:lnTo>
                  <a:lnTo>
                    <a:pt x="8268" y="119367"/>
                  </a:lnTo>
                  <a:lnTo>
                    <a:pt x="4721" y="135672"/>
                  </a:lnTo>
                  <a:lnTo>
                    <a:pt x="1187" y="153554"/>
                  </a:lnTo>
                  <a:lnTo>
                    <a:pt x="0" y="168980"/>
                  </a:lnTo>
                  <a:lnTo>
                    <a:pt x="377" y="182771"/>
                  </a:lnTo>
                  <a:lnTo>
                    <a:pt x="1797" y="195471"/>
                  </a:lnTo>
                  <a:lnTo>
                    <a:pt x="6250" y="205105"/>
                  </a:lnTo>
                  <a:lnTo>
                    <a:pt x="12724" y="212697"/>
                  </a:lnTo>
                  <a:lnTo>
                    <a:pt x="20546" y="218927"/>
                  </a:lnTo>
                  <a:lnTo>
                    <a:pt x="29266" y="220743"/>
                  </a:lnTo>
                  <a:lnTo>
                    <a:pt x="38586" y="219617"/>
                  </a:lnTo>
                  <a:lnTo>
                    <a:pt x="67743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517335" y="3933581"/>
              <a:ext cx="58649" cy="176626"/>
            </a:xfrm>
            <a:custGeom>
              <a:avLst/>
              <a:gdLst/>
              <a:ahLst/>
              <a:cxnLst/>
              <a:rect l="0" t="0" r="0" b="0"/>
              <a:pathLst>
                <a:path w="58649" h="176626">
                  <a:moveTo>
                    <a:pt x="6060" y="0"/>
                  </a:moveTo>
                  <a:lnTo>
                    <a:pt x="6060" y="168647"/>
                  </a:lnTo>
                  <a:lnTo>
                    <a:pt x="4891" y="175537"/>
                  </a:lnTo>
                  <a:lnTo>
                    <a:pt x="2943" y="176625"/>
                  </a:lnTo>
                  <a:lnTo>
                    <a:pt x="476" y="173844"/>
                  </a:lnTo>
                  <a:lnTo>
                    <a:pt x="0" y="166147"/>
                  </a:lnTo>
                  <a:lnTo>
                    <a:pt x="851" y="155172"/>
                  </a:lnTo>
                  <a:lnTo>
                    <a:pt x="2588" y="142013"/>
                  </a:lnTo>
                  <a:lnTo>
                    <a:pt x="4913" y="127397"/>
                  </a:lnTo>
                  <a:lnTo>
                    <a:pt x="10614" y="95575"/>
                  </a:lnTo>
                  <a:lnTo>
                    <a:pt x="13771" y="81246"/>
                  </a:lnTo>
                  <a:lnTo>
                    <a:pt x="17043" y="68188"/>
                  </a:lnTo>
                  <a:lnTo>
                    <a:pt x="20394" y="55976"/>
                  </a:lnTo>
                  <a:lnTo>
                    <a:pt x="26133" y="46667"/>
                  </a:lnTo>
                  <a:lnTo>
                    <a:pt x="33466" y="39292"/>
                  </a:lnTo>
                  <a:lnTo>
                    <a:pt x="58648" y="210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3618053" y="3916474"/>
              <a:ext cx="66189" cy="164355"/>
            </a:xfrm>
            <a:custGeom>
              <a:avLst/>
              <a:gdLst/>
              <a:ahLst/>
              <a:cxnLst/>
              <a:rect l="0" t="0" r="0" b="0"/>
              <a:pathLst>
                <a:path w="66189" h="164355">
                  <a:moveTo>
                    <a:pt x="0" y="122283"/>
                  </a:moveTo>
                  <a:lnTo>
                    <a:pt x="16751" y="116700"/>
                  </a:lnTo>
                  <a:lnTo>
                    <a:pt x="24022" y="111549"/>
                  </a:lnTo>
                  <a:lnTo>
                    <a:pt x="31207" y="104610"/>
                  </a:lnTo>
                  <a:lnTo>
                    <a:pt x="38334" y="96477"/>
                  </a:lnTo>
                  <a:lnTo>
                    <a:pt x="44254" y="86382"/>
                  </a:lnTo>
                  <a:lnTo>
                    <a:pt x="49370" y="74976"/>
                  </a:lnTo>
                  <a:lnTo>
                    <a:pt x="58169" y="51007"/>
                  </a:lnTo>
                  <a:lnTo>
                    <a:pt x="65976" y="28668"/>
                  </a:lnTo>
                  <a:lnTo>
                    <a:pt x="66188" y="18972"/>
                  </a:lnTo>
                  <a:lnTo>
                    <a:pt x="63992" y="10170"/>
                  </a:lnTo>
                  <a:lnTo>
                    <a:pt x="60191" y="1965"/>
                  </a:lnTo>
                  <a:lnTo>
                    <a:pt x="56488" y="0"/>
                  </a:lnTo>
                  <a:lnTo>
                    <a:pt x="52851" y="2197"/>
                  </a:lnTo>
                  <a:lnTo>
                    <a:pt x="49258" y="7167"/>
                  </a:lnTo>
                  <a:lnTo>
                    <a:pt x="44524" y="15155"/>
                  </a:lnTo>
                  <a:lnTo>
                    <a:pt x="39032" y="25155"/>
                  </a:lnTo>
                  <a:lnTo>
                    <a:pt x="33033" y="36496"/>
                  </a:lnTo>
                  <a:lnTo>
                    <a:pt x="27865" y="47562"/>
                  </a:lnTo>
                  <a:lnTo>
                    <a:pt x="23251" y="58446"/>
                  </a:lnTo>
                  <a:lnTo>
                    <a:pt x="19007" y="69207"/>
                  </a:lnTo>
                  <a:lnTo>
                    <a:pt x="11175" y="90513"/>
                  </a:lnTo>
                  <a:lnTo>
                    <a:pt x="7450" y="101104"/>
                  </a:lnTo>
                  <a:lnTo>
                    <a:pt x="6135" y="112838"/>
                  </a:lnTo>
                  <a:lnTo>
                    <a:pt x="6428" y="125335"/>
                  </a:lnTo>
                  <a:lnTo>
                    <a:pt x="7791" y="138341"/>
                  </a:lnTo>
                  <a:lnTo>
                    <a:pt x="12206" y="148181"/>
                  </a:lnTo>
                  <a:lnTo>
                    <a:pt x="18655" y="155909"/>
                  </a:lnTo>
                  <a:lnTo>
                    <a:pt x="63106" y="16435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3746531" y="3885927"/>
              <a:ext cx="81875" cy="184384"/>
            </a:xfrm>
            <a:custGeom>
              <a:avLst/>
              <a:gdLst/>
              <a:ahLst/>
              <a:cxnLst/>
              <a:rect l="0" t="0" r="0" b="0"/>
              <a:pathLst>
                <a:path w="81875" h="184384">
                  <a:moveTo>
                    <a:pt x="71357" y="5584"/>
                  </a:moveTo>
                  <a:lnTo>
                    <a:pt x="54607" y="0"/>
                  </a:lnTo>
                  <a:lnTo>
                    <a:pt x="47335" y="693"/>
                  </a:lnTo>
                  <a:lnTo>
                    <a:pt x="40151" y="3492"/>
                  </a:lnTo>
                  <a:lnTo>
                    <a:pt x="33023" y="7695"/>
                  </a:lnTo>
                  <a:lnTo>
                    <a:pt x="27103" y="15172"/>
                  </a:lnTo>
                  <a:lnTo>
                    <a:pt x="21988" y="24831"/>
                  </a:lnTo>
                  <a:lnTo>
                    <a:pt x="17409" y="35944"/>
                  </a:lnTo>
                  <a:lnTo>
                    <a:pt x="13188" y="46860"/>
                  </a:lnTo>
                  <a:lnTo>
                    <a:pt x="5381" y="68336"/>
                  </a:lnTo>
                  <a:lnTo>
                    <a:pt x="2832" y="81309"/>
                  </a:lnTo>
                  <a:lnTo>
                    <a:pt x="1133" y="95800"/>
                  </a:lnTo>
                  <a:lnTo>
                    <a:pt x="0" y="111304"/>
                  </a:lnTo>
                  <a:lnTo>
                    <a:pt x="1582" y="123978"/>
                  </a:lnTo>
                  <a:lnTo>
                    <a:pt x="4974" y="134764"/>
                  </a:lnTo>
                  <a:lnTo>
                    <a:pt x="9572" y="144292"/>
                  </a:lnTo>
                  <a:lnTo>
                    <a:pt x="14975" y="147138"/>
                  </a:lnTo>
                  <a:lnTo>
                    <a:pt x="20914" y="145530"/>
                  </a:lnTo>
                  <a:lnTo>
                    <a:pt x="27211" y="140952"/>
                  </a:lnTo>
                  <a:lnTo>
                    <a:pt x="33746" y="133225"/>
                  </a:lnTo>
                  <a:lnTo>
                    <a:pt x="40440" y="123399"/>
                  </a:lnTo>
                  <a:lnTo>
                    <a:pt x="47240" y="112174"/>
                  </a:lnTo>
                  <a:lnTo>
                    <a:pt x="52941" y="100017"/>
                  </a:lnTo>
                  <a:lnTo>
                    <a:pt x="57911" y="87237"/>
                  </a:lnTo>
                  <a:lnTo>
                    <a:pt x="62393" y="74043"/>
                  </a:lnTo>
                  <a:lnTo>
                    <a:pt x="65381" y="72258"/>
                  </a:lnTo>
                  <a:lnTo>
                    <a:pt x="67373" y="78081"/>
                  </a:lnTo>
                  <a:lnTo>
                    <a:pt x="68701" y="88974"/>
                  </a:lnTo>
                  <a:lnTo>
                    <a:pt x="69586" y="102079"/>
                  </a:lnTo>
                  <a:lnTo>
                    <a:pt x="70177" y="116659"/>
                  </a:lnTo>
                  <a:lnTo>
                    <a:pt x="81874" y="18438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3917004" y="3859958"/>
              <a:ext cx="6061" cy="220871"/>
            </a:xfrm>
            <a:custGeom>
              <a:avLst/>
              <a:gdLst/>
              <a:ahLst/>
              <a:cxnLst/>
              <a:rect l="0" t="0" r="0" b="0"/>
              <a:pathLst>
                <a:path w="6061" h="220871">
                  <a:moveTo>
                    <a:pt x="6060" y="0"/>
                  </a:moveTo>
                  <a:lnTo>
                    <a:pt x="6060" y="22334"/>
                  </a:lnTo>
                  <a:lnTo>
                    <a:pt x="4891" y="35925"/>
                  </a:lnTo>
                  <a:lnTo>
                    <a:pt x="2944" y="51997"/>
                  </a:lnTo>
                  <a:lnTo>
                    <a:pt x="477" y="69723"/>
                  </a:lnTo>
                  <a:lnTo>
                    <a:pt x="0" y="85047"/>
                  </a:lnTo>
                  <a:lnTo>
                    <a:pt x="851" y="98768"/>
                  </a:lnTo>
                  <a:lnTo>
                    <a:pt x="2588" y="111422"/>
                  </a:lnTo>
                  <a:lnTo>
                    <a:pt x="3745" y="124532"/>
                  </a:lnTo>
                  <a:lnTo>
                    <a:pt x="4517" y="137947"/>
                  </a:lnTo>
                  <a:lnTo>
                    <a:pt x="5374" y="165317"/>
                  </a:lnTo>
                  <a:lnTo>
                    <a:pt x="6060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3891511" y="3954617"/>
              <a:ext cx="84142" cy="21036"/>
            </a:xfrm>
            <a:custGeom>
              <a:avLst/>
              <a:gdLst/>
              <a:ahLst/>
              <a:cxnLst/>
              <a:rect l="0" t="0" r="0" b="0"/>
              <a:pathLst>
                <a:path w="84142" h="21036">
                  <a:moveTo>
                    <a:pt x="0" y="0"/>
                  </a:moveTo>
                  <a:lnTo>
                    <a:pt x="16750" y="5583"/>
                  </a:lnTo>
                  <a:lnTo>
                    <a:pt x="27528" y="7228"/>
                  </a:lnTo>
                  <a:lnTo>
                    <a:pt x="40555" y="8324"/>
                  </a:lnTo>
                  <a:lnTo>
                    <a:pt x="84141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4071772" y="3912546"/>
              <a:ext cx="9057" cy="136730"/>
            </a:xfrm>
            <a:custGeom>
              <a:avLst/>
              <a:gdLst/>
              <a:ahLst/>
              <a:cxnLst/>
              <a:rect l="0" t="0" r="0" b="0"/>
              <a:pathLst>
                <a:path w="9057" h="136730">
                  <a:moveTo>
                    <a:pt x="9056" y="0"/>
                  </a:moveTo>
                  <a:lnTo>
                    <a:pt x="3472" y="22334"/>
                  </a:lnTo>
                  <a:lnTo>
                    <a:pt x="1827" y="34756"/>
                  </a:lnTo>
                  <a:lnTo>
                    <a:pt x="731" y="48880"/>
                  </a:lnTo>
                  <a:lnTo>
                    <a:pt x="0" y="64139"/>
                  </a:lnTo>
                  <a:lnTo>
                    <a:pt x="681" y="77818"/>
                  </a:lnTo>
                  <a:lnTo>
                    <a:pt x="2304" y="90444"/>
                  </a:lnTo>
                  <a:lnTo>
                    <a:pt x="9056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4143933" y="3891511"/>
              <a:ext cx="73624" cy="157765"/>
            </a:xfrm>
            <a:custGeom>
              <a:avLst/>
              <a:gdLst/>
              <a:ahLst/>
              <a:cxnLst/>
              <a:rect l="0" t="0" r="0" b="0"/>
              <a:pathLst>
                <a:path w="73624" h="157765">
                  <a:moveTo>
                    <a:pt x="0" y="0"/>
                  </a:moveTo>
                  <a:lnTo>
                    <a:pt x="0" y="136385"/>
                  </a:lnTo>
                  <a:lnTo>
                    <a:pt x="0" y="128785"/>
                  </a:lnTo>
                  <a:lnTo>
                    <a:pt x="1169" y="120915"/>
                  </a:lnTo>
                  <a:lnTo>
                    <a:pt x="3117" y="112163"/>
                  </a:lnTo>
                  <a:lnTo>
                    <a:pt x="14639" y="67343"/>
                  </a:lnTo>
                  <a:lnTo>
                    <a:pt x="20277" y="60087"/>
                  </a:lnTo>
                  <a:lnTo>
                    <a:pt x="27542" y="56419"/>
                  </a:lnTo>
                  <a:lnTo>
                    <a:pt x="35890" y="55142"/>
                  </a:lnTo>
                  <a:lnTo>
                    <a:pt x="42625" y="57797"/>
                  </a:lnTo>
                  <a:lnTo>
                    <a:pt x="48283" y="63072"/>
                  </a:lnTo>
                  <a:lnTo>
                    <a:pt x="53224" y="70095"/>
                  </a:lnTo>
                  <a:lnTo>
                    <a:pt x="56518" y="80620"/>
                  </a:lnTo>
                  <a:lnTo>
                    <a:pt x="58714" y="93480"/>
                  </a:lnTo>
                  <a:lnTo>
                    <a:pt x="73623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4277359" y="3891511"/>
              <a:ext cx="123671" cy="338608"/>
            </a:xfrm>
            <a:custGeom>
              <a:avLst/>
              <a:gdLst/>
              <a:ahLst/>
              <a:cxnLst/>
              <a:rect l="0" t="0" r="0" b="0"/>
              <a:pathLst>
                <a:path w="123671" h="338608">
                  <a:moveTo>
                    <a:pt x="55891" y="0"/>
                  </a:moveTo>
                  <a:lnTo>
                    <a:pt x="39141" y="5583"/>
                  </a:lnTo>
                  <a:lnTo>
                    <a:pt x="33038" y="10734"/>
                  </a:lnTo>
                  <a:lnTo>
                    <a:pt x="27801" y="17674"/>
                  </a:lnTo>
                  <a:lnTo>
                    <a:pt x="23141" y="25806"/>
                  </a:lnTo>
                  <a:lnTo>
                    <a:pt x="18865" y="34733"/>
                  </a:lnTo>
                  <a:lnTo>
                    <a:pt x="14847" y="44191"/>
                  </a:lnTo>
                  <a:lnTo>
                    <a:pt x="10999" y="54002"/>
                  </a:lnTo>
                  <a:lnTo>
                    <a:pt x="7265" y="67554"/>
                  </a:lnTo>
                  <a:lnTo>
                    <a:pt x="3607" y="83601"/>
                  </a:lnTo>
                  <a:lnTo>
                    <a:pt x="0" y="101310"/>
                  </a:lnTo>
                  <a:lnTo>
                    <a:pt x="2270" y="110779"/>
                  </a:lnTo>
                  <a:lnTo>
                    <a:pt x="8457" y="114754"/>
                  </a:lnTo>
                  <a:lnTo>
                    <a:pt x="17257" y="115067"/>
                  </a:lnTo>
                  <a:lnTo>
                    <a:pt x="25460" y="110602"/>
                  </a:lnTo>
                  <a:lnTo>
                    <a:pt x="33267" y="102950"/>
                  </a:lnTo>
                  <a:lnTo>
                    <a:pt x="40808" y="93174"/>
                  </a:lnTo>
                  <a:lnTo>
                    <a:pt x="47004" y="81983"/>
                  </a:lnTo>
                  <a:lnTo>
                    <a:pt x="52304" y="69847"/>
                  </a:lnTo>
                  <a:lnTo>
                    <a:pt x="57005" y="57083"/>
                  </a:lnTo>
                  <a:lnTo>
                    <a:pt x="61309" y="54416"/>
                  </a:lnTo>
                  <a:lnTo>
                    <a:pt x="65346" y="58481"/>
                  </a:lnTo>
                  <a:lnTo>
                    <a:pt x="69206" y="67034"/>
                  </a:lnTo>
                  <a:lnTo>
                    <a:pt x="72948" y="79748"/>
                  </a:lnTo>
                  <a:lnTo>
                    <a:pt x="76612" y="95236"/>
                  </a:lnTo>
                  <a:lnTo>
                    <a:pt x="83798" y="128805"/>
                  </a:lnTo>
                  <a:lnTo>
                    <a:pt x="90887" y="159306"/>
                  </a:lnTo>
                  <a:lnTo>
                    <a:pt x="94414" y="172816"/>
                  </a:lnTo>
                  <a:lnTo>
                    <a:pt x="97934" y="185328"/>
                  </a:lnTo>
                  <a:lnTo>
                    <a:pt x="104961" y="208579"/>
                  </a:lnTo>
                  <a:lnTo>
                    <a:pt x="111979" y="230599"/>
                  </a:lnTo>
                  <a:lnTo>
                    <a:pt x="115487" y="243717"/>
                  </a:lnTo>
                  <a:lnTo>
                    <a:pt x="118994" y="258305"/>
                  </a:lnTo>
                  <a:lnTo>
                    <a:pt x="122501" y="273873"/>
                  </a:lnTo>
                  <a:lnTo>
                    <a:pt x="123670" y="287758"/>
                  </a:lnTo>
                  <a:lnTo>
                    <a:pt x="123281" y="300521"/>
                  </a:lnTo>
                  <a:lnTo>
                    <a:pt x="121853" y="312535"/>
                  </a:lnTo>
                  <a:lnTo>
                    <a:pt x="117395" y="321713"/>
                  </a:lnTo>
                  <a:lnTo>
                    <a:pt x="110917" y="329000"/>
                  </a:lnTo>
                  <a:lnTo>
                    <a:pt x="103093" y="335027"/>
                  </a:lnTo>
                  <a:lnTo>
                    <a:pt x="94371" y="337876"/>
                  </a:lnTo>
                  <a:lnTo>
                    <a:pt x="85050" y="338607"/>
                  </a:lnTo>
                  <a:lnTo>
                    <a:pt x="45374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4577601" y="3894367"/>
              <a:ext cx="81696" cy="128271"/>
            </a:xfrm>
            <a:custGeom>
              <a:avLst/>
              <a:gdLst/>
              <a:ahLst/>
              <a:cxnLst/>
              <a:rect l="0" t="0" r="0" b="0"/>
              <a:pathLst>
                <a:path w="81696" h="128271">
                  <a:moveTo>
                    <a:pt x="71177" y="18179"/>
                  </a:moveTo>
                  <a:lnTo>
                    <a:pt x="65594" y="1429"/>
                  </a:lnTo>
                  <a:lnTo>
                    <a:pt x="59274" y="0"/>
                  </a:lnTo>
                  <a:lnTo>
                    <a:pt x="50387" y="2554"/>
                  </a:lnTo>
                  <a:lnTo>
                    <a:pt x="39788" y="7762"/>
                  </a:lnTo>
                  <a:lnTo>
                    <a:pt x="31553" y="14740"/>
                  </a:lnTo>
                  <a:lnTo>
                    <a:pt x="24894" y="22898"/>
                  </a:lnTo>
                  <a:lnTo>
                    <a:pt x="19287" y="31843"/>
                  </a:lnTo>
                  <a:lnTo>
                    <a:pt x="14380" y="41312"/>
                  </a:lnTo>
                  <a:lnTo>
                    <a:pt x="9940" y="51130"/>
                  </a:lnTo>
                  <a:lnTo>
                    <a:pt x="5811" y="61182"/>
                  </a:lnTo>
                  <a:lnTo>
                    <a:pt x="3059" y="74894"/>
                  </a:lnTo>
                  <a:lnTo>
                    <a:pt x="1224" y="91048"/>
                  </a:lnTo>
                  <a:lnTo>
                    <a:pt x="0" y="108829"/>
                  </a:lnTo>
                  <a:lnTo>
                    <a:pt x="3859" y="119514"/>
                  </a:lnTo>
                  <a:lnTo>
                    <a:pt x="11106" y="125469"/>
                  </a:lnTo>
                  <a:lnTo>
                    <a:pt x="20612" y="128270"/>
                  </a:lnTo>
                  <a:lnTo>
                    <a:pt x="29287" y="124295"/>
                  </a:lnTo>
                  <a:lnTo>
                    <a:pt x="37407" y="115801"/>
                  </a:lnTo>
                  <a:lnTo>
                    <a:pt x="45158" y="104296"/>
                  </a:lnTo>
                  <a:lnTo>
                    <a:pt x="51494" y="91951"/>
                  </a:lnTo>
                  <a:lnTo>
                    <a:pt x="56886" y="79047"/>
                  </a:lnTo>
                  <a:lnTo>
                    <a:pt x="61650" y="65769"/>
                  </a:lnTo>
                  <a:lnTo>
                    <a:pt x="65995" y="62761"/>
                  </a:lnTo>
                  <a:lnTo>
                    <a:pt x="70059" y="66598"/>
                  </a:lnTo>
                  <a:lnTo>
                    <a:pt x="81695" y="1233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4824527" y="3880993"/>
              <a:ext cx="65208" cy="178800"/>
            </a:xfrm>
            <a:custGeom>
              <a:avLst/>
              <a:gdLst/>
              <a:ahLst/>
              <a:cxnLst/>
              <a:rect l="0" t="0" r="0" b="0"/>
              <a:pathLst>
                <a:path w="65208" h="178800">
                  <a:moveTo>
                    <a:pt x="45121" y="0"/>
                  </a:moveTo>
                  <a:lnTo>
                    <a:pt x="28370" y="11167"/>
                  </a:lnTo>
                  <a:lnTo>
                    <a:pt x="22268" y="17962"/>
                  </a:lnTo>
                  <a:lnTo>
                    <a:pt x="17030" y="25999"/>
                  </a:lnTo>
                  <a:lnTo>
                    <a:pt x="12371" y="34862"/>
                  </a:lnTo>
                  <a:lnTo>
                    <a:pt x="8095" y="45446"/>
                  </a:lnTo>
                  <a:lnTo>
                    <a:pt x="4076" y="57175"/>
                  </a:lnTo>
                  <a:lnTo>
                    <a:pt x="228" y="69670"/>
                  </a:lnTo>
                  <a:lnTo>
                    <a:pt x="0" y="81505"/>
                  </a:lnTo>
                  <a:lnTo>
                    <a:pt x="2186" y="92902"/>
                  </a:lnTo>
                  <a:lnTo>
                    <a:pt x="5980" y="104005"/>
                  </a:lnTo>
                  <a:lnTo>
                    <a:pt x="12015" y="112576"/>
                  </a:lnTo>
                  <a:lnTo>
                    <a:pt x="19544" y="119458"/>
                  </a:lnTo>
                  <a:lnTo>
                    <a:pt x="28070" y="125215"/>
                  </a:lnTo>
                  <a:lnTo>
                    <a:pt x="37259" y="130222"/>
                  </a:lnTo>
                  <a:lnTo>
                    <a:pt x="46891" y="134728"/>
                  </a:lnTo>
                  <a:lnTo>
                    <a:pt x="56819" y="138901"/>
                  </a:lnTo>
                  <a:lnTo>
                    <a:pt x="62268" y="145189"/>
                  </a:lnTo>
                  <a:lnTo>
                    <a:pt x="64733" y="152886"/>
                  </a:lnTo>
                  <a:lnTo>
                    <a:pt x="65207" y="161524"/>
                  </a:lnTo>
                  <a:lnTo>
                    <a:pt x="60849" y="167283"/>
                  </a:lnTo>
                  <a:lnTo>
                    <a:pt x="53269" y="171121"/>
                  </a:lnTo>
                  <a:lnTo>
                    <a:pt x="13568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4956589" y="3911480"/>
              <a:ext cx="91859" cy="133638"/>
            </a:xfrm>
            <a:custGeom>
              <a:avLst/>
              <a:gdLst/>
              <a:ahLst/>
              <a:cxnLst/>
              <a:rect l="0" t="0" r="0" b="0"/>
              <a:pathLst>
                <a:path w="91859" h="133638">
                  <a:moveTo>
                    <a:pt x="91858" y="43137"/>
                  </a:moveTo>
                  <a:lnTo>
                    <a:pt x="86274" y="26387"/>
                  </a:lnTo>
                  <a:lnTo>
                    <a:pt x="82292" y="19115"/>
                  </a:lnTo>
                  <a:lnTo>
                    <a:pt x="77301" y="11930"/>
                  </a:lnTo>
                  <a:lnTo>
                    <a:pt x="71635" y="4803"/>
                  </a:lnTo>
                  <a:lnTo>
                    <a:pt x="64353" y="1220"/>
                  </a:lnTo>
                  <a:lnTo>
                    <a:pt x="55992" y="0"/>
                  </a:lnTo>
                  <a:lnTo>
                    <a:pt x="46912" y="355"/>
                  </a:lnTo>
                  <a:lnTo>
                    <a:pt x="38521" y="5266"/>
                  </a:lnTo>
                  <a:lnTo>
                    <a:pt x="30591" y="13215"/>
                  </a:lnTo>
                  <a:lnTo>
                    <a:pt x="22966" y="23189"/>
                  </a:lnTo>
                  <a:lnTo>
                    <a:pt x="16715" y="33344"/>
                  </a:lnTo>
                  <a:lnTo>
                    <a:pt x="11378" y="43620"/>
                  </a:lnTo>
                  <a:lnTo>
                    <a:pt x="6652" y="53976"/>
                  </a:lnTo>
                  <a:lnTo>
                    <a:pt x="3501" y="66724"/>
                  </a:lnTo>
                  <a:lnTo>
                    <a:pt x="1401" y="81065"/>
                  </a:lnTo>
                  <a:lnTo>
                    <a:pt x="0" y="96469"/>
                  </a:lnTo>
                  <a:lnTo>
                    <a:pt x="1404" y="109076"/>
                  </a:lnTo>
                  <a:lnTo>
                    <a:pt x="4677" y="119817"/>
                  </a:lnTo>
                  <a:lnTo>
                    <a:pt x="9196" y="129315"/>
                  </a:lnTo>
                  <a:lnTo>
                    <a:pt x="14546" y="133311"/>
                  </a:lnTo>
                  <a:lnTo>
                    <a:pt x="20451" y="133637"/>
                  </a:lnTo>
                  <a:lnTo>
                    <a:pt x="26723" y="131517"/>
                  </a:lnTo>
                  <a:lnTo>
                    <a:pt x="33243" y="125429"/>
                  </a:lnTo>
                  <a:lnTo>
                    <a:pt x="39926" y="116696"/>
                  </a:lnTo>
                  <a:lnTo>
                    <a:pt x="46719" y="106200"/>
                  </a:lnTo>
                  <a:lnTo>
                    <a:pt x="52416" y="95696"/>
                  </a:lnTo>
                  <a:lnTo>
                    <a:pt x="57383" y="85188"/>
                  </a:lnTo>
                  <a:lnTo>
                    <a:pt x="61863" y="74677"/>
                  </a:lnTo>
                  <a:lnTo>
                    <a:pt x="66018" y="62995"/>
                  </a:lnTo>
                  <a:lnTo>
                    <a:pt x="69957" y="50532"/>
                  </a:lnTo>
                  <a:lnTo>
                    <a:pt x="73751" y="37549"/>
                  </a:lnTo>
                  <a:lnTo>
                    <a:pt x="76281" y="33569"/>
                  </a:lnTo>
                  <a:lnTo>
                    <a:pt x="77967" y="35589"/>
                  </a:lnTo>
                  <a:lnTo>
                    <a:pt x="79091" y="41611"/>
                  </a:lnTo>
                  <a:lnTo>
                    <a:pt x="79841" y="50300"/>
                  </a:lnTo>
                  <a:lnTo>
                    <a:pt x="80341" y="60767"/>
                  </a:lnTo>
                  <a:lnTo>
                    <a:pt x="80674" y="72419"/>
                  </a:lnTo>
                  <a:lnTo>
                    <a:pt x="82065" y="83693"/>
                  </a:lnTo>
                  <a:lnTo>
                    <a:pt x="84161" y="94716"/>
                  </a:lnTo>
                  <a:lnTo>
                    <a:pt x="91858" y="1272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5111552" y="3870476"/>
              <a:ext cx="136730" cy="136730"/>
            </a:xfrm>
            <a:custGeom>
              <a:avLst/>
              <a:gdLst/>
              <a:ahLst/>
              <a:cxnLst/>
              <a:rect l="0" t="0" r="0" b="0"/>
              <a:pathLst>
                <a:path w="136730" h="136730">
                  <a:moveTo>
                    <a:pt x="0" y="0"/>
                  </a:moveTo>
                  <a:lnTo>
                    <a:pt x="0" y="33500"/>
                  </a:lnTo>
                  <a:lnTo>
                    <a:pt x="1169" y="48043"/>
                  </a:lnTo>
                  <a:lnTo>
                    <a:pt x="3117" y="62413"/>
                  </a:lnTo>
                  <a:lnTo>
                    <a:pt x="5584" y="76667"/>
                  </a:lnTo>
                  <a:lnTo>
                    <a:pt x="7228" y="90844"/>
                  </a:lnTo>
                  <a:lnTo>
                    <a:pt x="8325" y="104970"/>
                  </a:lnTo>
                  <a:lnTo>
                    <a:pt x="9056" y="119063"/>
                  </a:lnTo>
                  <a:lnTo>
                    <a:pt x="10712" y="121445"/>
                  </a:lnTo>
                  <a:lnTo>
                    <a:pt x="12984" y="116022"/>
                  </a:lnTo>
                  <a:lnTo>
                    <a:pt x="25029" y="68104"/>
                  </a:lnTo>
                  <a:lnTo>
                    <a:pt x="28372" y="55920"/>
                  </a:lnTo>
                  <a:lnTo>
                    <a:pt x="35204" y="33034"/>
                  </a:lnTo>
                  <a:lnTo>
                    <a:pt x="40998" y="26697"/>
                  </a:lnTo>
                  <a:lnTo>
                    <a:pt x="48367" y="23641"/>
                  </a:lnTo>
                  <a:lnTo>
                    <a:pt x="56786" y="22772"/>
                  </a:lnTo>
                  <a:lnTo>
                    <a:pt x="62399" y="26868"/>
                  </a:lnTo>
                  <a:lnTo>
                    <a:pt x="66140" y="34273"/>
                  </a:lnTo>
                  <a:lnTo>
                    <a:pt x="68635" y="43883"/>
                  </a:lnTo>
                  <a:lnTo>
                    <a:pt x="70298" y="54965"/>
                  </a:lnTo>
                  <a:lnTo>
                    <a:pt x="71406" y="67028"/>
                  </a:lnTo>
                  <a:lnTo>
                    <a:pt x="72145" y="79744"/>
                  </a:lnTo>
                  <a:lnTo>
                    <a:pt x="72967" y="106338"/>
                  </a:lnTo>
                  <a:lnTo>
                    <a:pt x="73186" y="119974"/>
                  </a:lnTo>
                  <a:lnTo>
                    <a:pt x="74500" y="123222"/>
                  </a:lnTo>
                  <a:lnTo>
                    <a:pt x="76545" y="119544"/>
                  </a:lnTo>
                  <a:lnTo>
                    <a:pt x="81934" y="102212"/>
                  </a:lnTo>
                  <a:lnTo>
                    <a:pt x="88224" y="82824"/>
                  </a:lnTo>
                  <a:lnTo>
                    <a:pt x="91538" y="70408"/>
                  </a:lnTo>
                  <a:lnTo>
                    <a:pt x="94916" y="56287"/>
                  </a:lnTo>
                  <a:lnTo>
                    <a:pt x="98336" y="41031"/>
                  </a:lnTo>
                  <a:lnTo>
                    <a:pt x="102953" y="28522"/>
                  </a:lnTo>
                  <a:lnTo>
                    <a:pt x="108369" y="17846"/>
                  </a:lnTo>
                  <a:lnTo>
                    <a:pt x="114316" y="8391"/>
                  </a:lnTo>
                  <a:lnTo>
                    <a:pt x="119450" y="5594"/>
                  </a:lnTo>
                  <a:lnTo>
                    <a:pt x="124041" y="7235"/>
                  </a:lnTo>
                  <a:lnTo>
                    <a:pt x="128270" y="11835"/>
                  </a:lnTo>
                  <a:lnTo>
                    <a:pt x="131090" y="20745"/>
                  </a:lnTo>
                  <a:lnTo>
                    <a:pt x="132970" y="32528"/>
                  </a:lnTo>
                  <a:lnTo>
                    <a:pt x="134223" y="46226"/>
                  </a:lnTo>
                  <a:lnTo>
                    <a:pt x="135058" y="60033"/>
                  </a:lnTo>
                  <a:lnTo>
                    <a:pt x="135615" y="73912"/>
                  </a:lnTo>
                  <a:lnTo>
                    <a:pt x="136729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5342940" y="3880993"/>
              <a:ext cx="10518" cy="273459"/>
            </a:xfrm>
            <a:custGeom>
              <a:avLst/>
              <a:gdLst/>
              <a:ahLst/>
              <a:cxnLst/>
              <a:rect l="0" t="0" r="0" b="0"/>
              <a:pathLst>
                <a:path w="10518" h="273459">
                  <a:moveTo>
                    <a:pt x="0" y="0"/>
                  </a:moveTo>
                  <a:lnTo>
                    <a:pt x="5583" y="16750"/>
                  </a:lnTo>
                  <a:lnTo>
                    <a:pt x="7228" y="28697"/>
                  </a:lnTo>
                  <a:lnTo>
                    <a:pt x="8324" y="43672"/>
                  </a:lnTo>
                  <a:lnTo>
                    <a:pt x="9542" y="76672"/>
                  </a:lnTo>
                  <a:lnTo>
                    <a:pt x="10228" y="123869"/>
                  </a:lnTo>
                  <a:lnTo>
                    <a:pt x="10517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5332422" y="3874934"/>
              <a:ext cx="88589" cy="111236"/>
            </a:xfrm>
            <a:custGeom>
              <a:avLst/>
              <a:gdLst/>
              <a:ahLst/>
              <a:cxnLst/>
              <a:rect l="0" t="0" r="0" b="0"/>
              <a:pathLst>
                <a:path w="88589" h="111236">
                  <a:moveTo>
                    <a:pt x="0" y="6059"/>
                  </a:moveTo>
                  <a:lnTo>
                    <a:pt x="16750" y="476"/>
                  </a:lnTo>
                  <a:lnTo>
                    <a:pt x="25190" y="0"/>
                  </a:lnTo>
                  <a:lnTo>
                    <a:pt x="34323" y="851"/>
                  </a:lnTo>
                  <a:lnTo>
                    <a:pt x="43917" y="2587"/>
                  </a:lnTo>
                  <a:lnTo>
                    <a:pt x="53819" y="4913"/>
                  </a:lnTo>
                  <a:lnTo>
                    <a:pt x="63926" y="7632"/>
                  </a:lnTo>
                  <a:lnTo>
                    <a:pt x="74170" y="10614"/>
                  </a:lnTo>
                  <a:lnTo>
                    <a:pt x="80999" y="18445"/>
                  </a:lnTo>
                  <a:lnTo>
                    <a:pt x="85552" y="29508"/>
                  </a:lnTo>
                  <a:lnTo>
                    <a:pt x="88588" y="42727"/>
                  </a:lnTo>
                  <a:lnTo>
                    <a:pt x="87105" y="55046"/>
                  </a:lnTo>
                  <a:lnTo>
                    <a:pt x="82611" y="66764"/>
                  </a:lnTo>
                  <a:lnTo>
                    <a:pt x="76109" y="78082"/>
                  </a:lnTo>
                  <a:lnTo>
                    <a:pt x="68269" y="87964"/>
                  </a:lnTo>
                  <a:lnTo>
                    <a:pt x="59536" y="96890"/>
                  </a:lnTo>
                  <a:lnTo>
                    <a:pt x="10518" y="1112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5469151" y="3712712"/>
              <a:ext cx="42071" cy="273458"/>
            </a:xfrm>
            <a:custGeom>
              <a:avLst/>
              <a:gdLst/>
              <a:ahLst/>
              <a:cxnLst/>
              <a:rect l="0" t="0" r="0" b="0"/>
              <a:pathLst>
                <a:path w="42071" h="273458">
                  <a:moveTo>
                    <a:pt x="0" y="0"/>
                  </a:moveTo>
                  <a:lnTo>
                    <a:pt x="14639" y="43917"/>
                  </a:lnTo>
                  <a:lnTo>
                    <a:pt x="16771" y="54988"/>
                  </a:lnTo>
                  <a:lnTo>
                    <a:pt x="18192" y="67043"/>
                  </a:lnTo>
                  <a:lnTo>
                    <a:pt x="19140" y="79754"/>
                  </a:lnTo>
                  <a:lnTo>
                    <a:pt x="20940" y="91734"/>
                  </a:lnTo>
                  <a:lnTo>
                    <a:pt x="23309" y="103226"/>
                  </a:lnTo>
                  <a:lnTo>
                    <a:pt x="26057" y="114393"/>
                  </a:lnTo>
                  <a:lnTo>
                    <a:pt x="27889" y="127681"/>
                  </a:lnTo>
                  <a:lnTo>
                    <a:pt x="29110" y="142384"/>
                  </a:lnTo>
                  <a:lnTo>
                    <a:pt x="29924" y="158028"/>
                  </a:lnTo>
                  <a:lnTo>
                    <a:pt x="31636" y="177806"/>
                  </a:lnTo>
                  <a:lnTo>
                    <a:pt x="42070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5553292" y="3834333"/>
              <a:ext cx="73624" cy="162355"/>
            </a:xfrm>
            <a:custGeom>
              <a:avLst/>
              <a:gdLst/>
              <a:ahLst/>
              <a:cxnLst/>
              <a:rect l="0" t="0" r="0" b="0"/>
              <a:pathLst>
                <a:path w="73624" h="162355">
                  <a:moveTo>
                    <a:pt x="0" y="88731"/>
                  </a:moveTo>
                  <a:lnTo>
                    <a:pt x="22333" y="88731"/>
                  </a:lnTo>
                  <a:lnTo>
                    <a:pt x="31249" y="86394"/>
                  </a:lnTo>
                  <a:lnTo>
                    <a:pt x="39530" y="82498"/>
                  </a:lnTo>
                  <a:lnTo>
                    <a:pt x="47389" y="77564"/>
                  </a:lnTo>
                  <a:lnTo>
                    <a:pt x="52628" y="68431"/>
                  </a:lnTo>
                  <a:lnTo>
                    <a:pt x="56120" y="56500"/>
                  </a:lnTo>
                  <a:lnTo>
                    <a:pt x="58448" y="42702"/>
                  </a:lnTo>
                  <a:lnTo>
                    <a:pt x="58832" y="29998"/>
                  </a:lnTo>
                  <a:lnTo>
                    <a:pt x="57919" y="18023"/>
                  </a:lnTo>
                  <a:lnTo>
                    <a:pt x="56142" y="6534"/>
                  </a:lnTo>
                  <a:lnTo>
                    <a:pt x="51451" y="1211"/>
                  </a:lnTo>
                  <a:lnTo>
                    <a:pt x="44818" y="0"/>
                  </a:lnTo>
                  <a:lnTo>
                    <a:pt x="36890" y="1530"/>
                  </a:lnTo>
                  <a:lnTo>
                    <a:pt x="30436" y="8393"/>
                  </a:lnTo>
                  <a:lnTo>
                    <a:pt x="24965" y="18812"/>
                  </a:lnTo>
                  <a:lnTo>
                    <a:pt x="20149" y="31600"/>
                  </a:lnTo>
                  <a:lnTo>
                    <a:pt x="15770" y="45969"/>
                  </a:lnTo>
                  <a:lnTo>
                    <a:pt x="11681" y="61392"/>
                  </a:lnTo>
                  <a:lnTo>
                    <a:pt x="7787" y="77516"/>
                  </a:lnTo>
                  <a:lnTo>
                    <a:pt x="6360" y="91772"/>
                  </a:lnTo>
                  <a:lnTo>
                    <a:pt x="6577" y="104782"/>
                  </a:lnTo>
                  <a:lnTo>
                    <a:pt x="7891" y="116961"/>
                  </a:lnTo>
                  <a:lnTo>
                    <a:pt x="11103" y="127417"/>
                  </a:lnTo>
                  <a:lnTo>
                    <a:pt x="15582" y="136726"/>
                  </a:lnTo>
                  <a:lnTo>
                    <a:pt x="20906" y="145269"/>
                  </a:lnTo>
                  <a:lnTo>
                    <a:pt x="29129" y="150964"/>
                  </a:lnTo>
                  <a:lnTo>
                    <a:pt x="39286" y="154761"/>
                  </a:lnTo>
                  <a:lnTo>
                    <a:pt x="73623" y="16235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5837267" y="3733747"/>
              <a:ext cx="21036" cy="283976"/>
            </a:xfrm>
            <a:custGeom>
              <a:avLst/>
              <a:gdLst/>
              <a:ahLst/>
              <a:cxnLst/>
              <a:rect l="0" t="0" r="0" b="0"/>
              <a:pathLst>
                <a:path w="21036" h="283976">
                  <a:moveTo>
                    <a:pt x="0" y="0"/>
                  </a:moveTo>
                  <a:lnTo>
                    <a:pt x="5583" y="16750"/>
                  </a:lnTo>
                  <a:lnTo>
                    <a:pt x="8397" y="29865"/>
                  </a:lnTo>
                  <a:lnTo>
                    <a:pt x="11441" y="46788"/>
                  </a:lnTo>
                  <a:lnTo>
                    <a:pt x="14639" y="66251"/>
                  </a:lnTo>
                  <a:lnTo>
                    <a:pt x="16771" y="83900"/>
                  </a:lnTo>
                  <a:lnTo>
                    <a:pt x="18192" y="100341"/>
                  </a:lnTo>
                  <a:lnTo>
                    <a:pt x="19139" y="115976"/>
                  </a:lnTo>
                  <a:lnTo>
                    <a:pt x="20192" y="145814"/>
                  </a:lnTo>
                  <a:lnTo>
                    <a:pt x="20868" y="203057"/>
                  </a:lnTo>
                  <a:lnTo>
                    <a:pt x="21035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5763643" y="3849441"/>
              <a:ext cx="136730" cy="31553"/>
            </a:xfrm>
            <a:custGeom>
              <a:avLst/>
              <a:gdLst/>
              <a:ahLst/>
              <a:cxnLst/>
              <a:rect l="0" t="0" r="0" b="0"/>
              <a:pathLst>
                <a:path w="136730" h="31553">
                  <a:moveTo>
                    <a:pt x="0" y="31552"/>
                  </a:moveTo>
                  <a:lnTo>
                    <a:pt x="27918" y="31552"/>
                  </a:lnTo>
                  <a:lnTo>
                    <a:pt x="40816" y="30384"/>
                  </a:lnTo>
                  <a:lnTo>
                    <a:pt x="54089" y="28436"/>
                  </a:lnTo>
                  <a:lnTo>
                    <a:pt x="67612" y="25969"/>
                  </a:lnTo>
                  <a:lnTo>
                    <a:pt x="80134" y="21987"/>
                  </a:lnTo>
                  <a:lnTo>
                    <a:pt x="91987" y="16995"/>
                  </a:lnTo>
                  <a:lnTo>
                    <a:pt x="13672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5921407" y="3670641"/>
              <a:ext cx="168283" cy="336565"/>
            </a:xfrm>
            <a:custGeom>
              <a:avLst/>
              <a:gdLst/>
              <a:ahLst/>
              <a:cxnLst/>
              <a:rect l="0" t="0" r="0" b="0"/>
              <a:pathLst>
                <a:path w="168283" h="336565">
                  <a:moveTo>
                    <a:pt x="0" y="0"/>
                  </a:moveTo>
                  <a:lnTo>
                    <a:pt x="5584" y="16750"/>
                  </a:lnTo>
                  <a:lnTo>
                    <a:pt x="7229" y="27528"/>
                  </a:lnTo>
                  <a:lnTo>
                    <a:pt x="8325" y="40556"/>
                  </a:lnTo>
                  <a:lnTo>
                    <a:pt x="9056" y="55084"/>
                  </a:lnTo>
                  <a:lnTo>
                    <a:pt x="10712" y="69445"/>
                  </a:lnTo>
                  <a:lnTo>
                    <a:pt x="12985" y="83692"/>
                  </a:lnTo>
                  <a:lnTo>
                    <a:pt x="15668" y="97865"/>
                  </a:lnTo>
                  <a:lnTo>
                    <a:pt x="21767" y="135428"/>
                  </a:lnTo>
                  <a:lnTo>
                    <a:pt x="28372" y="177052"/>
                  </a:lnTo>
                  <a:lnTo>
                    <a:pt x="35203" y="215029"/>
                  </a:lnTo>
                  <a:lnTo>
                    <a:pt x="38661" y="231000"/>
                  </a:lnTo>
                  <a:lnTo>
                    <a:pt x="42135" y="245152"/>
                  </a:lnTo>
                  <a:lnTo>
                    <a:pt x="45619" y="258094"/>
                  </a:lnTo>
                  <a:lnTo>
                    <a:pt x="46774" y="260878"/>
                  </a:lnTo>
                  <a:lnTo>
                    <a:pt x="46375" y="256891"/>
                  </a:lnTo>
                  <a:lnTo>
                    <a:pt x="44940" y="248389"/>
                  </a:lnTo>
                  <a:lnTo>
                    <a:pt x="43984" y="236879"/>
                  </a:lnTo>
                  <a:lnTo>
                    <a:pt x="43346" y="223362"/>
                  </a:lnTo>
                  <a:lnTo>
                    <a:pt x="42921" y="208508"/>
                  </a:lnTo>
                  <a:lnTo>
                    <a:pt x="44975" y="195099"/>
                  </a:lnTo>
                  <a:lnTo>
                    <a:pt x="48681" y="182654"/>
                  </a:lnTo>
                  <a:lnTo>
                    <a:pt x="53489" y="170852"/>
                  </a:lnTo>
                  <a:lnTo>
                    <a:pt x="61369" y="162983"/>
                  </a:lnTo>
                  <a:lnTo>
                    <a:pt x="71298" y="157738"/>
                  </a:lnTo>
                  <a:lnTo>
                    <a:pt x="82590" y="154241"/>
                  </a:lnTo>
                  <a:lnTo>
                    <a:pt x="93625" y="155415"/>
                  </a:lnTo>
                  <a:lnTo>
                    <a:pt x="104487" y="159704"/>
                  </a:lnTo>
                  <a:lnTo>
                    <a:pt x="115235" y="166069"/>
                  </a:lnTo>
                  <a:lnTo>
                    <a:pt x="123568" y="176156"/>
                  </a:lnTo>
                  <a:lnTo>
                    <a:pt x="130293" y="188723"/>
                  </a:lnTo>
                  <a:lnTo>
                    <a:pt x="135944" y="202945"/>
                  </a:lnTo>
                  <a:lnTo>
                    <a:pt x="140880" y="217100"/>
                  </a:lnTo>
                  <a:lnTo>
                    <a:pt x="145340" y="231212"/>
                  </a:lnTo>
                  <a:lnTo>
                    <a:pt x="149481" y="245294"/>
                  </a:lnTo>
                  <a:lnTo>
                    <a:pt x="152242" y="260525"/>
                  </a:lnTo>
                  <a:lnTo>
                    <a:pt x="154083" y="276522"/>
                  </a:lnTo>
                  <a:lnTo>
                    <a:pt x="168282" y="3365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6124516" y="3817888"/>
              <a:ext cx="80868" cy="136730"/>
            </a:xfrm>
            <a:custGeom>
              <a:avLst/>
              <a:gdLst/>
              <a:ahLst/>
              <a:cxnLst/>
              <a:rect l="0" t="0" r="0" b="0"/>
              <a:pathLst>
                <a:path w="80868" h="136730">
                  <a:moveTo>
                    <a:pt x="80867" y="0"/>
                  </a:moveTo>
                  <a:lnTo>
                    <a:pt x="58532" y="0"/>
                  </a:lnTo>
                  <a:lnTo>
                    <a:pt x="48448" y="2337"/>
                  </a:lnTo>
                  <a:lnTo>
                    <a:pt x="38219" y="6232"/>
                  </a:lnTo>
                  <a:lnTo>
                    <a:pt x="27894" y="11167"/>
                  </a:lnTo>
                  <a:lnTo>
                    <a:pt x="19842" y="20299"/>
                  </a:lnTo>
                  <a:lnTo>
                    <a:pt x="13305" y="32230"/>
                  </a:lnTo>
                  <a:lnTo>
                    <a:pt x="7779" y="46028"/>
                  </a:lnTo>
                  <a:lnTo>
                    <a:pt x="4094" y="59901"/>
                  </a:lnTo>
                  <a:lnTo>
                    <a:pt x="1638" y="73824"/>
                  </a:lnTo>
                  <a:lnTo>
                    <a:pt x="0" y="87780"/>
                  </a:lnTo>
                  <a:lnTo>
                    <a:pt x="2415" y="94747"/>
                  </a:lnTo>
                  <a:lnTo>
                    <a:pt x="7530" y="97055"/>
                  </a:lnTo>
                  <a:lnTo>
                    <a:pt x="14446" y="96256"/>
                  </a:lnTo>
                  <a:lnTo>
                    <a:pt x="21394" y="91049"/>
                  </a:lnTo>
                  <a:lnTo>
                    <a:pt x="28363" y="82903"/>
                  </a:lnTo>
                  <a:lnTo>
                    <a:pt x="35347" y="72798"/>
                  </a:lnTo>
                  <a:lnTo>
                    <a:pt x="41171" y="62555"/>
                  </a:lnTo>
                  <a:lnTo>
                    <a:pt x="46223" y="52221"/>
                  </a:lnTo>
                  <a:lnTo>
                    <a:pt x="50759" y="41826"/>
                  </a:lnTo>
                  <a:lnTo>
                    <a:pt x="53783" y="40738"/>
                  </a:lnTo>
                  <a:lnTo>
                    <a:pt x="55799" y="45857"/>
                  </a:lnTo>
                  <a:lnTo>
                    <a:pt x="57143" y="55112"/>
                  </a:lnTo>
                  <a:lnTo>
                    <a:pt x="59208" y="65957"/>
                  </a:lnTo>
                  <a:lnTo>
                    <a:pt x="61753" y="77861"/>
                  </a:lnTo>
                  <a:lnTo>
                    <a:pt x="80867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6310558" y="3723229"/>
              <a:ext cx="1" cy="231389"/>
            </a:xfrm>
            <a:custGeom>
              <a:avLst/>
              <a:gdLst/>
              <a:ahLst/>
              <a:cxnLst/>
              <a:rect l="0" t="0" r="0" b="0"/>
              <a:pathLst>
                <a:path w="1" h="231389">
                  <a:moveTo>
                    <a:pt x="0" y="0"/>
                  </a:moveTo>
                  <a:lnTo>
                    <a:pt x="0" y="2313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6257971" y="3859958"/>
              <a:ext cx="84141" cy="1"/>
            </a:xfrm>
            <a:custGeom>
              <a:avLst/>
              <a:gdLst/>
              <a:ahLst/>
              <a:cxnLst/>
              <a:rect l="0" t="0" r="0" b="0"/>
              <a:pathLst>
                <a:path w="84141" h="1">
                  <a:moveTo>
                    <a:pt x="0" y="0"/>
                  </a:moveTo>
                  <a:lnTo>
                    <a:pt x="8414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6562981" y="3744265"/>
              <a:ext cx="10518" cy="199835"/>
            </a:xfrm>
            <a:custGeom>
              <a:avLst/>
              <a:gdLst/>
              <a:ahLst/>
              <a:cxnLst/>
              <a:rect l="0" t="0" r="0" b="0"/>
              <a:pathLst>
                <a:path w="10518" h="199835">
                  <a:moveTo>
                    <a:pt x="0" y="0"/>
                  </a:moveTo>
                  <a:lnTo>
                    <a:pt x="0" y="129200"/>
                  </a:lnTo>
                  <a:lnTo>
                    <a:pt x="1168" y="145733"/>
                  </a:lnTo>
                  <a:lnTo>
                    <a:pt x="3116" y="160261"/>
                  </a:lnTo>
                  <a:lnTo>
                    <a:pt x="10517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6639318" y="3723229"/>
              <a:ext cx="60393" cy="178800"/>
            </a:xfrm>
            <a:custGeom>
              <a:avLst/>
              <a:gdLst/>
              <a:ahLst/>
              <a:cxnLst/>
              <a:rect l="0" t="0" r="0" b="0"/>
              <a:pathLst>
                <a:path w="60393" h="178800">
                  <a:moveTo>
                    <a:pt x="60392" y="0"/>
                  </a:moveTo>
                  <a:lnTo>
                    <a:pt x="43641" y="5584"/>
                  </a:lnTo>
                  <a:lnTo>
                    <a:pt x="36370" y="9566"/>
                  </a:lnTo>
                  <a:lnTo>
                    <a:pt x="29185" y="14557"/>
                  </a:lnTo>
                  <a:lnTo>
                    <a:pt x="22058" y="20223"/>
                  </a:lnTo>
                  <a:lnTo>
                    <a:pt x="16138" y="27506"/>
                  </a:lnTo>
                  <a:lnTo>
                    <a:pt x="11023" y="35867"/>
                  </a:lnTo>
                  <a:lnTo>
                    <a:pt x="6444" y="44946"/>
                  </a:lnTo>
                  <a:lnTo>
                    <a:pt x="3392" y="55674"/>
                  </a:lnTo>
                  <a:lnTo>
                    <a:pt x="1357" y="67500"/>
                  </a:lnTo>
                  <a:lnTo>
                    <a:pt x="0" y="80059"/>
                  </a:lnTo>
                  <a:lnTo>
                    <a:pt x="1433" y="91937"/>
                  </a:lnTo>
                  <a:lnTo>
                    <a:pt x="4726" y="103362"/>
                  </a:lnTo>
                  <a:lnTo>
                    <a:pt x="9257" y="114484"/>
                  </a:lnTo>
                  <a:lnTo>
                    <a:pt x="15785" y="123068"/>
                  </a:lnTo>
                  <a:lnTo>
                    <a:pt x="23641" y="129959"/>
                  </a:lnTo>
                  <a:lnTo>
                    <a:pt x="32386" y="135721"/>
                  </a:lnTo>
                  <a:lnTo>
                    <a:pt x="40552" y="141900"/>
                  </a:lnTo>
                  <a:lnTo>
                    <a:pt x="48334" y="148357"/>
                  </a:lnTo>
                  <a:lnTo>
                    <a:pt x="60392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6541946" y="3691676"/>
              <a:ext cx="21036" cy="21037"/>
            </a:xfrm>
            <a:custGeom>
              <a:avLst/>
              <a:gdLst/>
              <a:ahLst/>
              <a:cxnLst/>
              <a:rect l="0" t="0" r="0" b="0"/>
              <a:pathLst>
                <a:path w="21036" h="21037">
                  <a:moveTo>
                    <a:pt x="0" y="0"/>
                  </a:moveTo>
                  <a:lnTo>
                    <a:pt x="21035" y="210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6922839" y="3709915"/>
              <a:ext cx="89430" cy="192114"/>
            </a:xfrm>
            <a:custGeom>
              <a:avLst/>
              <a:gdLst/>
              <a:ahLst/>
              <a:cxnLst/>
              <a:rect l="0" t="0" r="0" b="0"/>
              <a:pathLst>
                <a:path w="89430" h="192114">
                  <a:moveTo>
                    <a:pt x="8258" y="107973"/>
                  </a:moveTo>
                  <a:lnTo>
                    <a:pt x="36174" y="102389"/>
                  </a:lnTo>
                  <a:lnTo>
                    <a:pt x="46736" y="97239"/>
                  </a:lnTo>
                  <a:lnTo>
                    <a:pt x="56114" y="90299"/>
                  </a:lnTo>
                  <a:lnTo>
                    <a:pt x="64703" y="82167"/>
                  </a:lnTo>
                  <a:lnTo>
                    <a:pt x="71597" y="72071"/>
                  </a:lnTo>
                  <a:lnTo>
                    <a:pt x="77363" y="60666"/>
                  </a:lnTo>
                  <a:lnTo>
                    <a:pt x="82375" y="48388"/>
                  </a:lnTo>
                  <a:lnTo>
                    <a:pt x="85716" y="35528"/>
                  </a:lnTo>
                  <a:lnTo>
                    <a:pt x="87943" y="22280"/>
                  </a:lnTo>
                  <a:lnTo>
                    <a:pt x="89429" y="8774"/>
                  </a:lnTo>
                  <a:lnTo>
                    <a:pt x="86912" y="2107"/>
                  </a:lnTo>
                  <a:lnTo>
                    <a:pt x="81730" y="0"/>
                  </a:lnTo>
                  <a:lnTo>
                    <a:pt x="74768" y="932"/>
                  </a:lnTo>
                  <a:lnTo>
                    <a:pt x="67790" y="3891"/>
                  </a:lnTo>
                  <a:lnTo>
                    <a:pt x="60801" y="8201"/>
                  </a:lnTo>
                  <a:lnTo>
                    <a:pt x="53804" y="13411"/>
                  </a:lnTo>
                  <a:lnTo>
                    <a:pt x="46803" y="22728"/>
                  </a:lnTo>
                  <a:lnTo>
                    <a:pt x="39798" y="34782"/>
                  </a:lnTo>
                  <a:lnTo>
                    <a:pt x="32790" y="48661"/>
                  </a:lnTo>
                  <a:lnTo>
                    <a:pt x="26950" y="61420"/>
                  </a:lnTo>
                  <a:lnTo>
                    <a:pt x="21888" y="73432"/>
                  </a:lnTo>
                  <a:lnTo>
                    <a:pt x="17345" y="84946"/>
                  </a:lnTo>
                  <a:lnTo>
                    <a:pt x="9181" y="107087"/>
                  </a:lnTo>
                  <a:lnTo>
                    <a:pt x="5367" y="117900"/>
                  </a:lnTo>
                  <a:lnTo>
                    <a:pt x="2825" y="130952"/>
                  </a:lnTo>
                  <a:lnTo>
                    <a:pt x="1130" y="145496"/>
                  </a:lnTo>
                  <a:lnTo>
                    <a:pt x="0" y="161035"/>
                  </a:lnTo>
                  <a:lnTo>
                    <a:pt x="3921" y="172563"/>
                  </a:lnTo>
                  <a:lnTo>
                    <a:pt x="11210" y="181417"/>
                  </a:lnTo>
                  <a:lnTo>
                    <a:pt x="60846" y="19211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7070182" y="3701544"/>
              <a:ext cx="81786" cy="147898"/>
            </a:xfrm>
            <a:custGeom>
              <a:avLst/>
              <a:gdLst/>
              <a:ahLst/>
              <a:cxnLst/>
              <a:rect l="0" t="0" r="0" b="0"/>
              <a:pathLst>
                <a:path w="81786" h="147898">
                  <a:moveTo>
                    <a:pt x="71267" y="11168"/>
                  </a:moveTo>
                  <a:lnTo>
                    <a:pt x="60100" y="0"/>
                  </a:lnTo>
                  <a:lnTo>
                    <a:pt x="53304" y="217"/>
                  </a:lnTo>
                  <a:lnTo>
                    <a:pt x="45268" y="3867"/>
                  </a:lnTo>
                  <a:lnTo>
                    <a:pt x="36405" y="9806"/>
                  </a:lnTo>
                  <a:lnTo>
                    <a:pt x="29328" y="18441"/>
                  </a:lnTo>
                  <a:lnTo>
                    <a:pt x="23441" y="28871"/>
                  </a:lnTo>
                  <a:lnTo>
                    <a:pt x="18348" y="40500"/>
                  </a:lnTo>
                  <a:lnTo>
                    <a:pt x="13784" y="51758"/>
                  </a:lnTo>
                  <a:lnTo>
                    <a:pt x="5596" y="73615"/>
                  </a:lnTo>
                  <a:lnTo>
                    <a:pt x="2945" y="85521"/>
                  </a:lnTo>
                  <a:lnTo>
                    <a:pt x="1178" y="98132"/>
                  </a:lnTo>
                  <a:lnTo>
                    <a:pt x="0" y="111215"/>
                  </a:lnTo>
                  <a:lnTo>
                    <a:pt x="2720" y="118767"/>
                  </a:lnTo>
                  <a:lnTo>
                    <a:pt x="8040" y="122634"/>
                  </a:lnTo>
                  <a:lnTo>
                    <a:pt x="15092" y="124043"/>
                  </a:lnTo>
                  <a:lnTo>
                    <a:pt x="22131" y="120308"/>
                  </a:lnTo>
                  <a:lnTo>
                    <a:pt x="29161" y="113144"/>
                  </a:lnTo>
                  <a:lnTo>
                    <a:pt x="36185" y="103693"/>
                  </a:lnTo>
                  <a:lnTo>
                    <a:pt x="42035" y="93886"/>
                  </a:lnTo>
                  <a:lnTo>
                    <a:pt x="47105" y="83843"/>
                  </a:lnTo>
                  <a:lnTo>
                    <a:pt x="51653" y="73641"/>
                  </a:lnTo>
                  <a:lnTo>
                    <a:pt x="55854" y="62166"/>
                  </a:lnTo>
                  <a:lnTo>
                    <a:pt x="59823" y="49841"/>
                  </a:lnTo>
                  <a:lnTo>
                    <a:pt x="63638" y="36950"/>
                  </a:lnTo>
                  <a:lnTo>
                    <a:pt x="66180" y="34199"/>
                  </a:lnTo>
                  <a:lnTo>
                    <a:pt x="67876" y="38208"/>
                  </a:lnTo>
                  <a:lnTo>
                    <a:pt x="69007" y="46724"/>
                  </a:lnTo>
                  <a:lnTo>
                    <a:pt x="69760" y="58245"/>
                  </a:lnTo>
                  <a:lnTo>
                    <a:pt x="70262" y="71768"/>
                  </a:lnTo>
                  <a:lnTo>
                    <a:pt x="70597" y="86627"/>
                  </a:lnTo>
                  <a:lnTo>
                    <a:pt x="71989" y="100038"/>
                  </a:lnTo>
                  <a:lnTo>
                    <a:pt x="74085" y="112485"/>
                  </a:lnTo>
                  <a:lnTo>
                    <a:pt x="81785" y="1478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7240331" y="3681159"/>
              <a:ext cx="48365" cy="189318"/>
            </a:xfrm>
            <a:custGeom>
              <a:avLst/>
              <a:gdLst/>
              <a:ahLst/>
              <a:cxnLst/>
              <a:rect l="0" t="0" r="0" b="0"/>
              <a:pathLst>
                <a:path w="48365" h="189318">
                  <a:moveTo>
                    <a:pt x="48364" y="0"/>
                  </a:moveTo>
                  <a:lnTo>
                    <a:pt x="31615" y="11167"/>
                  </a:lnTo>
                  <a:lnTo>
                    <a:pt x="24343" y="16793"/>
                  </a:lnTo>
                  <a:lnTo>
                    <a:pt x="17158" y="22882"/>
                  </a:lnTo>
                  <a:lnTo>
                    <a:pt x="10031" y="29278"/>
                  </a:lnTo>
                  <a:lnTo>
                    <a:pt x="5280" y="38217"/>
                  </a:lnTo>
                  <a:lnTo>
                    <a:pt x="2112" y="48850"/>
                  </a:lnTo>
                  <a:lnTo>
                    <a:pt x="0" y="60614"/>
                  </a:lnTo>
                  <a:lnTo>
                    <a:pt x="930" y="71962"/>
                  </a:lnTo>
                  <a:lnTo>
                    <a:pt x="3887" y="83034"/>
                  </a:lnTo>
                  <a:lnTo>
                    <a:pt x="8195" y="93920"/>
                  </a:lnTo>
                  <a:lnTo>
                    <a:pt x="13404" y="103515"/>
                  </a:lnTo>
                  <a:lnTo>
                    <a:pt x="19215" y="112249"/>
                  </a:lnTo>
                  <a:lnTo>
                    <a:pt x="25425" y="120409"/>
                  </a:lnTo>
                  <a:lnTo>
                    <a:pt x="31903" y="128186"/>
                  </a:lnTo>
                  <a:lnTo>
                    <a:pt x="38558" y="135708"/>
                  </a:lnTo>
                  <a:lnTo>
                    <a:pt x="45333" y="143060"/>
                  </a:lnTo>
                  <a:lnTo>
                    <a:pt x="47512" y="151467"/>
                  </a:lnTo>
                  <a:lnTo>
                    <a:pt x="46628" y="160578"/>
                  </a:lnTo>
                  <a:lnTo>
                    <a:pt x="27329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7362318" y="3691676"/>
              <a:ext cx="10519" cy="157766"/>
            </a:xfrm>
            <a:custGeom>
              <a:avLst/>
              <a:gdLst/>
              <a:ahLst/>
              <a:cxnLst/>
              <a:rect l="0" t="0" r="0" b="0"/>
              <a:pathLst>
                <a:path w="10519" h="157766">
                  <a:moveTo>
                    <a:pt x="0" y="0"/>
                  </a:moveTo>
                  <a:lnTo>
                    <a:pt x="0" y="22334"/>
                  </a:lnTo>
                  <a:lnTo>
                    <a:pt x="1168" y="35925"/>
                  </a:lnTo>
                  <a:lnTo>
                    <a:pt x="3116" y="51997"/>
                  </a:lnTo>
                  <a:lnTo>
                    <a:pt x="5584" y="69723"/>
                  </a:lnTo>
                  <a:lnTo>
                    <a:pt x="7229" y="86216"/>
                  </a:lnTo>
                  <a:lnTo>
                    <a:pt x="8325" y="101885"/>
                  </a:lnTo>
                  <a:lnTo>
                    <a:pt x="10518" y="1577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7456977" y="3544430"/>
              <a:ext cx="10518" cy="294494"/>
            </a:xfrm>
            <a:custGeom>
              <a:avLst/>
              <a:gdLst/>
              <a:ahLst/>
              <a:cxnLst/>
              <a:rect l="0" t="0" r="0" b="0"/>
              <a:pathLst>
                <a:path w="10518" h="294494">
                  <a:moveTo>
                    <a:pt x="10517" y="0"/>
                  </a:moveTo>
                  <a:lnTo>
                    <a:pt x="10517" y="27917"/>
                  </a:lnTo>
                  <a:lnTo>
                    <a:pt x="9348" y="44321"/>
                  </a:lnTo>
                  <a:lnTo>
                    <a:pt x="7401" y="63438"/>
                  </a:lnTo>
                  <a:lnTo>
                    <a:pt x="4934" y="84362"/>
                  </a:lnTo>
                  <a:lnTo>
                    <a:pt x="3289" y="102986"/>
                  </a:lnTo>
                  <a:lnTo>
                    <a:pt x="2193" y="120077"/>
                  </a:lnTo>
                  <a:lnTo>
                    <a:pt x="974" y="151532"/>
                  </a:lnTo>
                  <a:lnTo>
                    <a:pt x="289" y="196690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7520082" y="3691676"/>
              <a:ext cx="63107" cy="126213"/>
            </a:xfrm>
            <a:custGeom>
              <a:avLst/>
              <a:gdLst/>
              <a:ahLst/>
              <a:cxnLst/>
              <a:rect l="0" t="0" r="0" b="0"/>
              <a:pathLst>
                <a:path w="63107" h="126213">
                  <a:moveTo>
                    <a:pt x="0" y="0"/>
                  </a:moveTo>
                  <a:lnTo>
                    <a:pt x="0" y="22334"/>
                  </a:lnTo>
                  <a:lnTo>
                    <a:pt x="2337" y="33588"/>
                  </a:lnTo>
                  <a:lnTo>
                    <a:pt x="6233" y="45764"/>
                  </a:lnTo>
                  <a:lnTo>
                    <a:pt x="11167" y="58557"/>
                  </a:lnTo>
                  <a:lnTo>
                    <a:pt x="16794" y="70591"/>
                  </a:lnTo>
                  <a:lnTo>
                    <a:pt x="22883" y="82120"/>
                  </a:lnTo>
                  <a:lnTo>
                    <a:pt x="63106" y="1262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7572671" y="3681159"/>
              <a:ext cx="42071" cy="315529"/>
            </a:xfrm>
            <a:custGeom>
              <a:avLst/>
              <a:gdLst/>
              <a:ahLst/>
              <a:cxnLst/>
              <a:rect l="0" t="0" r="0" b="0"/>
              <a:pathLst>
                <a:path w="42071" h="315529">
                  <a:moveTo>
                    <a:pt x="42070" y="0"/>
                  </a:moveTo>
                  <a:lnTo>
                    <a:pt x="36487" y="22333"/>
                  </a:lnTo>
                  <a:lnTo>
                    <a:pt x="33673" y="35924"/>
                  </a:lnTo>
                  <a:lnTo>
                    <a:pt x="27430" y="69723"/>
                  </a:lnTo>
                  <a:lnTo>
                    <a:pt x="25299" y="86215"/>
                  </a:lnTo>
                  <a:lnTo>
                    <a:pt x="23878" y="101884"/>
                  </a:lnTo>
                  <a:lnTo>
                    <a:pt x="22930" y="117005"/>
                  </a:lnTo>
                  <a:lnTo>
                    <a:pt x="21129" y="130591"/>
                  </a:lnTo>
                  <a:lnTo>
                    <a:pt x="18761" y="143155"/>
                  </a:lnTo>
                  <a:lnTo>
                    <a:pt x="16013" y="155036"/>
                  </a:lnTo>
                  <a:lnTo>
                    <a:pt x="14181" y="167632"/>
                  </a:lnTo>
                  <a:lnTo>
                    <a:pt x="12959" y="180703"/>
                  </a:lnTo>
                  <a:lnTo>
                    <a:pt x="12145" y="194092"/>
                  </a:lnTo>
                  <a:lnTo>
                    <a:pt x="10434" y="206524"/>
                  </a:lnTo>
                  <a:lnTo>
                    <a:pt x="8125" y="218318"/>
                  </a:lnTo>
                  <a:lnTo>
                    <a:pt x="5416" y="229686"/>
                  </a:lnTo>
                  <a:lnTo>
                    <a:pt x="3611" y="243108"/>
                  </a:lnTo>
                  <a:lnTo>
                    <a:pt x="2407" y="257899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7816708" y="3639089"/>
              <a:ext cx="118143" cy="197060"/>
            </a:xfrm>
            <a:custGeom>
              <a:avLst/>
              <a:gdLst/>
              <a:ahLst/>
              <a:cxnLst/>
              <a:rect l="0" t="0" r="0" b="0"/>
              <a:pathLst>
                <a:path w="118143" h="197060">
                  <a:moveTo>
                    <a:pt x="82008" y="0"/>
                  </a:moveTo>
                  <a:lnTo>
                    <a:pt x="65258" y="11166"/>
                  </a:lnTo>
                  <a:lnTo>
                    <a:pt x="57987" y="20299"/>
                  </a:lnTo>
                  <a:lnTo>
                    <a:pt x="50802" y="32230"/>
                  </a:lnTo>
                  <a:lnTo>
                    <a:pt x="43675" y="46028"/>
                  </a:lnTo>
                  <a:lnTo>
                    <a:pt x="37755" y="58732"/>
                  </a:lnTo>
                  <a:lnTo>
                    <a:pt x="32639" y="70707"/>
                  </a:lnTo>
                  <a:lnTo>
                    <a:pt x="28060" y="82197"/>
                  </a:lnTo>
                  <a:lnTo>
                    <a:pt x="19856" y="104311"/>
                  </a:lnTo>
                  <a:lnTo>
                    <a:pt x="5067" y="147076"/>
                  </a:lnTo>
                  <a:lnTo>
                    <a:pt x="2667" y="158819"/>
                  </a:lnTo>
                  <a:lnTo>
                    <a:pt x="1067" y="171321"/>
                  </a:lnTo>
                  <a:lnTo>
                    <a:pt x="0" y="184331"/>
                  </a:lnTo>
                  <a:lnTo>
                    <a:pt x="5133" y="191836"/>
                  </a:lnTo>
                  <a:lnTo>
                    <a:pt x="14397" y="195671"/>
                  </a:lnTo>
                  <a:lnTo>
                    <a:pt x="26417" y="197059"/>
                  </a:lnTo>
                  <a:lnTo>
                    <a:pt x="35598" y="194478"/>
                  </a:lnTo>
                  <a:lnTo>
                    <a:pt x="42889" y="189252"/>
                  </a:lnTo>
                  <a:lnTo>
                    <a:pt x="48917" y="182261"/>
                  </a:lnTo>
                  <a:lnTo>
                    <a:pt x="54104" y="174096"/>
                  </a:lnTo>
                  <a:lnTo>
                    <a:pt x="58731" y="165146"/>
                  </a:lnTo>
                  <a:lnTo>
                    <a:pt x="62984" y="155673"/>
                  </a:lnTo>
                  <a:lnTo>
                    <a:pt x="68157" y="145853"/>
                  </a:lnTo>
                  <a:lnTo>
                    <a:pt x="73943" y="135799"/>
                  </a:lnTo>
                  <a:lnTo>
                    <a:pt x="80137" y="125592"/>
                  </a:lnTo>
                  <a:lnTo>
                    <a:pt x="85436" y="114112"/>
                  </a:lnTo>
                  <a:lnTo>
                    <a:pt x="90136" y="101784"/>
                  </a:lnTo>
                  <a:lnTo>
                    <a:pt x="106077" y="53995"/>
                  </a:lnTo>
                  <a:lnTo>
                    <a:pt x="109740" y="41840"/>
                  </a:lnTo>
                  <a:lnTo>
                    <a:pt x="116927" y="15868"/>
                  </a:lnTo>
                  <a:lnTo>
                    <a:pt x="118142" y="10579"/>
                  </a:lnTo>
                  <a:lnTo>
                    <a:pt x="117783" y="10558"/>
                  </a:lnTo>
                  <a:lnTo>
                    <a:pt x="116375" y="14050"/>
                  </a:lnTo>
                  <a:lnTo>
                    <a:pt x="115438" y="22222"/>
                  </a:lnTo>
                  <a:lnTo>
                    <a:pt x="114812" y="33512"/>
                  </a:lnTo>
                  <a:lnTo>
                    <a:pt x="114395" y="46882"/>
                  </a:lnTo>
                  <a:lnTo>
                    <a:pt x="112949" y="59302"/>
                  </a:lnTo>
                  <a:lnTo>
                    <a:pt x="110815" y="71087"/>
                  </a:lnTo>
                  <a:lnTo>
                    <a:pt x="108225" y="82450"/>
                  </a:lnTo>
                  <a:lnTo>
                    <a:pt x="106497" y="95868"/>
                  </a:lnTo>
                  <a:lnTo>
                    <a:pt x="105346" y="110657"/>
                  </a:lnTo>
                  <a:lnTo>
                    <a:pt x="113561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7958797" y="3407702"/>
            <a:ext cx="939092" cy="389152"/>
            <a:chOff x="7958797" y="3407702"/>
            <a:chExt cx="939092" cy="389152"/>
          </a:xfrm>
        </p:grpSpPr>
        <p:sp>
          <p:nvSpPr>
            <p:cNvPr id="401" name="Freeform 400"/>
            <p:cNvSpPr/>
            <p:nvPr/>
          </p:nvSpPr>
          <p:spPr>
            <a:xfrm>
              <a:off x="7958797" y="3667626"/>
              <a:ext cx="87167" cy="129228"/>
            </a:xfrm>
            <a:custGeom>
              <a:avLst/>
              <a:gdLst/>
              <a:ahLst/>
              <a:cxnLst/>
              <a:rect l="0" t="0" r="0" b="0"/>
              <a:pathLst>
                <a:path w="87167" h="129228">
                  <a:moveTo>
                    <a:pt x="87166" y="13533"/>
                  </a:moveTo>
                  <a:lnTo>
                    <a:pt x="75999" y="2366"/>
                  </a:lnTo>
                  <a:lnTo>
                    <a:pt x="68035" y="245"/>
                  </a:lnTo>
                  <a:lnTo>
                    <a:pt x="58050" y="0"/>
                  </a:lnTo>
                  <a:lnTo>
                    <a:pt x="46720" y="1005"/>
                  </a:lnTo>
                  <a:lnTo>
                    <a:pt x="36829" y="6350"/>
                  </a:lnTo>
                  <a:lnTo>
                    <a:pt x="27899" y="14588"/>
                  </a:lnTo>
                  <a:lnTo>
                    <a:pt x="19607" y="24754"/>
                  </a:lnTo>
                  <a:lnTo>
                    <a:pt x="12910" y="35037"/>
                  </a:lnTo>
                  <a:lnTo>
                    <a:pt x="7278" y="45398"/>
                  </a:lnTo>
                  <a:lnTo>
                    <a:pt x="2355" y="55812"/>
                  </a:lnTo>
                  <a:lnTo>
                    <a:pt x="241" y="67428"/>
                  </a:lnTo>
                  <a:lnTo>
                    <a:pt x="0" y="79847"/>
                  </a:lnTo>
                  <a:lnTo>
                    <a:pt x="1008" y="92801"/>
                  </a:lnTo>
                  <a:lnTo>
                    <a:pt x="5186" y="102606"/>
                  </a:lnTo>
                  <a:lnTo>
                    <a:pt x="11477" y="110311"/>
                  </a:lnTo>
                  <a:lnTo>
                    <a:pt x="45095" y="12922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8084894" y="3649606"/>
              <a:ext cx="66245" cy="126212"/>
            </a:xfrm>
            <a:custGeom>
              <a:avLst/>
              <a:gdLst/>
              <a:ahLst/>
              <a:cxnLst/>
              <a:rect l="0" t="0" r="0" b="0"/>
              <a:pathLst>
                <a:path w="66245" h="126212">
                  <a:moveTo>
                    <a:pt x="66244" y="0"/>
                  </a:moveTo>
                  <a:lnTo>
                    <a:pt x="43911" y="5584"/>
                  </a:lnTo>
                  <a:lnTo>
                    <a:pt x="34994" y="11903"/>
                  </a:lnTo>
                  <a:lnTo>
                    <a:pt x="26713" y="20790"/>
                  </a:lnTo>
                  <a:lnTo>
                    <a:pt x="18855" y="31389"/>
                  </a:lnTo>
                  <a:lnTo>
                    <a:pt x="12448" y="41962"/>
                  </a:lnTo>
                  <a:lnTo>
                    <a:pt x="7008" y="52516"/>
                  </a:lnTo>
                  <a:lnTo>
                    <a:pt x="2212" y="63057"/>
                  </a:lnTo>
                  <a:lnTo>
                    <a:pt x="184" y="73591"/>
                  </a:lnTo>
                  <a:lnTo>
                    <a:pt x="0" y="84119"/>
                  </a:lnTo>
                  <a:lnTo>
                    <a:pt x="1047" y="94644"/>
                  </a:lnTo>
                  <a:lnTo>
                    <a:pt x="5250" y="103998"/>
                  </a:lnTo>
                  <a:lnTo>
                    <a:pt x="11558" y="112571"/>
                  </a:lnTo>
                  <a:lnTo>
                    <a:pt x="55726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8235279" y="3629528"/>
              <a:ext cx="74435" cy="146290"/>
            </a:xfrm>
            <a:custGeom>
              <a:avLst/>
              <a:gdLst/>
              <a:ahLst/>
              <a:cxnLst/>
              <a:rect l="0" t="0" r="0" b="0"/>
              <a:pathLst>
                <a:path w="74435" h="146290">
                  <a:moveTo>
                    <a:pt x="0" y="62148"/>
                  </a:moveTo>
                  <a:lnTo>
                    <a:pt x="22334" y="62148"/>
                  </a:lnTo>
                  <a:lnTo>
                    <a:pt x="32418" y="63317"/>
                  </a:lnTo>
                  <a:lnTo>
                    <a:pt x="42648" y="65265"/>
                  </a:lnTo>
                  <a:lnTo>
                    <a:pt x="52973" y="67732"/>
                  </a:lnTo>
                  <a:lnTo>
                    <a:pt x="61025" y="65871"/>
                  </a:lnTo>
                  <a:lnTo>
                    <a:pt x="67561" y="61124"/>
                  </a:lnTo>
                  <a:lnTo>
                    <a:pt x="73088" y="54454"/>
                  </a:lnTo>
                  <a:lnTo>
                    <a:pt x="74434" y="45332"/>
                  </a:lnTo>
                  <a:lnTo>
                    <a:pt x="72996" y="34577"/>
                  </a:lnTo>
                  <a:lnTo>
                    <a:pt x="69699" y="22733"/>
                  </a:lnTo>
                  <a:lnTo>
                    <a:pt x="63995" y="13667"/>
                  </a:lnTo>
                  <a:lnTo>
                    <a:pt x="56687" y="6456"/>
                  </a:lnTo>
                  <a:lnTo>
                    <a:pt x="48309" y="479"/>
                  </a:lnTo>
                  <a:lnTo>
                    <a:pt x="40387" y="0"/>
                  </a:lnTo>
                  <a:lnTo>
                    <a:pt x="32768" y="3187"/>
                  </a:lnTo>
                  <a:lnTo>
                    <a:pt x="25351" y="8818"/>
                  </a:lnTo>
                  <a:lnTo>
                    <a:pt x="19238" y="16077"/>
                  </a:lnTo>
                  <a:lnTo>
                    <a:pt x="13994" y="24422"/>
                  </a:lnTo>
                  <a:lnTo>
                    <a:pt x="9330" y="33492"/>
                  </a:lnTo>
                  <a:lnTo>
                    <a:pt x="6220" y="44213"/>
                  </a:lnTo>
                  <a:lnTo>
                    <a:pt x="4146" y="56034"/>
                  </a:lnTo>
                  <a:lnTo>
                    <a:pt x="2764" y="68590"/>
                  </a:lnTo>
                  <a:lnTo>
                    <a:pt x="3011" y="80466"/>
                  </a:lnTo>
                  <a:lnTo>
                    <a:pt x="4345" y="91890"/>
                  </a:lnTo>
                  <a:lnTo>
                    <a:pt x="6403" y="103011"/>
                  </a:lnTo>
                  <a:lnTo>
                    <a:pt x="11280" y="112763"/>
                  </a:lnTo>
                  <a:lnTo>
                    <a:pt x="18038" y="121601"/>
                  </a:lnTo>
                  <a:lnTo>
                    <a:pt x="63105" y="1462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8372008" y="3597018"/>
              <a:ext cx="42071" cy="73624"/>
            </a:xfrm>
            <a:custGeom>
              <a:avLst/>
              <a:gdLst/>
              <a:ahLst/>
              <a:cxnLst/>
              <a:rect l="0" t="0" r="0" b="0"/>
              <a:pathLst>
                <a:path w="42071" h="73624">
                  <a:moveTo>
                    <a:pt x="42070" y="0"/>
                  </a:moveTo>
                  <a:lnTo>
                    <a:pt x="30903" y="11167"/>
                  </a:lnTo>
                  <a:lnTo>
                    <a:pt x="25277" y="20300"/>
                  </a:lnTo>
                  <a:lnTo>
                    <a:pt x="19189" y="32231"/>
                  </a:lnTo>
                  <a:lnTo>
                    <a:pt x="0" y="736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8372008" y="3702194"/>
              <a:ext cx="71434" cy="85825"/>
            </a:xfrm>
            <a:custGeom>
              <a:avLst/>
              <a:gdLst/>
              <a:ahLst/>
              <a:cxnLst/>
              <a:rect l="0" t="0" r="0" b="0"/>
              <a:pathLst>
                <a:path w="71434" h="85825">
                  <a:moveTo>
                    <a:pt x="0" y="0"/>
                  </a:moveTo>
                  <a:lnTo>
                    <a:pt x="16751" y="11167"/>
                  </a:lnTo>
                  <a:lnTo>
                    <a:pt x="25191" y="15625"/>
                  </a:lnTo>
                  <a:lnTo>
                    <a:pt x="34323" y="19766"/>
                  </a:lnTo>
                  <a:lnTo>
                    <a:pt x="43917" y="23695"/>
                  </a:lnTo>
                  <a:lnTo>
                    <a:pt x="52650" y="29820"/>
                  </a:lnTo>
                  <a:lnTo>
                    <a:pt x="60809" y="37409"/>
                  </a:lnTo>
                  <a:lnTo>
                    <a:pt x="68586" y="45975"/>
                  </a:lnTo>
                  <a:lnTo>
                    <a:pt x="71433" y="55191"/>
                  </a:lnTo>
                  <a:lnTo>
                    <a:pt x="70995" y="64841"/>
                  </a:lnTo>
                  <a:lnTo>
                    <a:pt x="68365" y="74780"/>
                  </a:lnTo>
                  <a:lnTo>
                    <a:pt x="61937" y="81406"/>
                  </a:lnTo>
                  <a:lnTo>
                    <a:pt x="52977" y="85824"/>
                  </a:lnTo>
                  <a:lnTo>
                    <a:pt x="10518" y="841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8519254" y="3597018"/>
              <a:ext cx="9057" cy="189318"/>
            </a:xfrm>
            <a:custGeom>
              <a:avLst/>
              <a:gdLst/>
              <a:ahLst/>
              <a:cxnLst/>
              <a:rect l="0" t="0" r="0" b="0"/>
              <a:pathLst>
                <a:path w="9057" h="189318">
                  <a:moveTo>
                    <a:pt x="0" y="0"/>
                  </a:moveTo>
                  <a:lnTo>
                    <a:pt x="0" y="27917"/>
                  </a:lnTo>
                  <a:lnTo>
                    <a:pt x="1169" y="40815"/>
                  </a:lnTo>
                  <a:lnTo>
                    <a:pt x="3117" y="54088"/>
                  </a:lnTo>
                  <a:lnTo>
                    <a:pt x="5584" y="67612"/>
                  </a:lnTo>
                  <a:lnTo>
                    <a:pt x="7228" y="82470"/>
                  </a:lnTo>
                  <a:lnTo>
                    <a:pt x="8325" y="98220"/>
                  </a:lnTo>
                  <a:lnTo>
                    <a:pt x="9056" y="114562"/>
                  </a:lnTo>
                  <a:lnTo>
                    <a:pt x="8375" y="128963"/>
                  </a:lnTo>
                  <a:lnTo>
                    <a:pt x="6752" y="142069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8603395" y="3512877"/>
              <a:ext cx="97403" cy="263493"/>
            </a:xfrm>
            <a:custGeom>
              <a:avLst/>
              <a:gdLst/>
              <a:ahLst/>
              <a:cxnLst/>
              <a:rect l="0" t="0" r="0" b="0"/>
              <a:pathLst>
                <a:path w="97403" h="263493">
                  <a:moveTo>
                    <a:pt x="10517" y="0"/>
                  </a:moveTo>
                  <a:lnTo>
                    <a:pt x="10517" y="194399"/>
                  </a:lnTo>
                  <a:lnTo>
                    <a:pt x="11686" y="203223"/>
                  </a:lnTo>
                  <a:lnTo>
                    <a:pt x="13634" y="205599"/>
                  </a:lnTo>
                  <a:lnTo>
                    <a:pt x="16101" y="203678"/>
                  </a:lnTo>
                  <a:lnTo>
                    <a:pt x="20083" y="198891"/>
                  </a:lnTo>
                  <a:lnTo>
                    <a:pt x="25075" y="192194"/>
                  </a:lnTo>
                  <a:lnTo>
                    <a:pt x="30740" y="184223"/>
                  </a:lnTo>
                  <a:lnTo>
                    <a:pt x="36854" y="176572"/>
                  </a:lnTo>
                  <a:lnTo>
                    <a:pt x="43267" y="169134"/>
                  </a:lnTo>
                  <a:lnTo>
                    <a:pt x="49880" y="161838"/>
                  </a:lnTo>
                  <a:lnTo>
                    <a:pt x="57794" y="158143"/>
                  </a:lnTo>
                  <a:lnTo>
                    <a:pt x="66577" y="156848"/>
                  </a:lnTo>
                  <a:lnTo>
                    <a:pt x="75938" y="157154"/>
                  </a:lnTo>
                  <a:lnTo>
                    <a:pt x="83346" y="160863"/>
                  </a:lnTo>
                  <a:lnTo>
                    <a:pt x="89455" y="166842"/>
                  </a:lnTo>
                  <a:lnTo>
                    <a:pt x="94695" y="174333"/>
                  </a:lnTo>
                  <a:lnTo>
                    <a:pt x="97020" y="184003"/>
                  </a:lnTo>
                  <a:lnTo>
                    <a:pt x="97402" y="195123"/>
                  </a:lnTo>
                  <a:lnTo>
                    <a:pt x="96487" y="207211"/>
                  </a:lnTo>
                  <a:lnTo>
                    <a:pt x="93541" y="218776"/>
                  </a:lnTo>
                  <a:lnTo>
                    <a:pt x="89239" y="229992"/>
                  </a:lnTo>
                  <a:lnTo>
                    <a:pt x="84034" y="240975"/>
                  </a:lnTo>
                  <a:lnTo>
                    <a:pt x="75889" y="249465"/>
                  </a:lnTo>
                  <a:lnTo>
                    <a:pt x="65785" y="256294"/>
                  </a:lnTo>
                  <a:lnTo>
                    <a:pt x="54374" y="262016"/>
                  </a:lnTo>
                  <a:lnTo>
                    <a:pt x="44429" y="263492"/>
                  </a:lnTo>
                  <a:lnTo>
                    <a:pt x="35462" y="262140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8698054" y="3502360"/>
              <a:ext cx="52588" cy="273458"/>
            </a:xfrm>
            <a:custGeom>
              <a:avLst/>
              <a:gdLst/>
              <a:ahLst/>
              <a:cxnLst/>
              <a:rect l="0" t="0" r="0" b="0"/>
              <a:pathLst>
                <a:path w="52588" h="273458">
                  <a:moveTo>
                    <a:pt x="0" y="0"/>
                  </a:moveTo>
                  <a:lnTo>
                    <a:pt x="5583" y="16750"/>
                  </a:lnTo>
                  <a:lnTo>
                    <a:pt x="8396" y="26359"/>
                  </a:lnTo>
                  <a:lnTo>
                    <a:pt x="14638" y="49500"/>
                  </a:lnTo>
                  <a:lnTo>
                    <a:pt x="16771" y="62216"/>
                  </a:lnTo>
                  <a:lnTo>
                    <a:pt x="18192" y="75367"/>
                  </a:lnTo>
                  <a:lnTo>
                    <a:pt x="19140" y="88809"/>
                  </a:lnTo>
                  <a:lnTo>
                    <a:pt x="20940" y="101277"/>
                  </a:lnTo>
                  <a:lnTo>
                    <a:pt x="23309" y="113094"/>
                  </a:lnTo>
                  <a:lnTo>
                    <a:pt x="26056" y="124478"/>
                  </a:lnTo>
                  <a:lnTo>
                    <a:pt x="29057" y="135573"/>
                  </a:lnTo>
                  <a:lnTo>
                    <a:pt x="35508" y="157250"/>
                  </a:lnTo>
                  <a:lnTo>
                    <a:pt x="37695" y="171445"/>
                  </a:lnTo>
                  <a:lnTo>
                    <a:pt x="39153" y="187920"/>
                  </a:lnTo>
                  <a:lnTo>
                    <a:pt x="40125" y="205915"/>
                  </a:lnTo>
                  <a:lnTo>
                    <a:pt x="41942" y="221417"/>
                  </a:lnTo>
                  <a:lnTo>
                    <a:pt x="44322" y="235258"/>
                  </a:lnTo>
                  <a:lnTo>
                    <a:pt x="52587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8792712" y="3610082"/>
              <a:ext cx="105177" cy="176218"/>
            </a:xfrm>
            <a:custGeom>
              <a:avLst/>
              <a:gdLst/>
              <a:ahLst/>
              <a:cxnLst/>
              <a:rect l="0" t="0" r="0" b="0"/>
              <a:pathLst>
                <a:path w="105177" h="176218">
                  <a:moveTo>
                    <a:pt x="0" y="102630"/>
                  </a:moveTo>
                  <a:lnTo>
                    <a:pt x="43917" y="73352"/>
                  </a:lnTo>
                  <a:lnTo>
                    <a:pt x="52651" y="65582"/>
                  </a:lnTo>
                  <a:lnTo>
                    <a:pt x="60810" y="56896"/>
                  </a:lnTo>
                  <a:lnTo>
                    <a:pt x="68587" y="47599"/>
                  </a:lnTo>
                  <a:lnTo>
                    <a:pt x="73772" y="36727"/>
                  </a:lnTo>
                  <a:lnTo>
                    <a:pt x="77228" y="24805"/>
                  </a:lnTo>
                  <a:lnTo>
                    <a:pt x="79533" y="12182"/>
                  </a:lnTo>
                  <a:lnTo>
                    <a:pt x="77562" y="4935"/>
                  </a:lnTo>
                  <a:lnTo>
                    <a:pt x="72744" y="1273"/>
                  </a:lnTo>
                  <a:lnTo>
                    <a:pt x="66025" y="0"/>
                  </a:lnTo>
                  <a:lnTo>
                    <a:pt x="59209" y="3826"/>
                  </a:lnTo>
                  <a:lnTo>
                    <a:pt x="52327" y="11051"/>
                  </a:lnTo>
                  <a:lnTo>
                    <a:pt x="45403" y="20542"/>
                  </a:lnTo>
                  <a:lnTo>
                    <a:pt x="39617" y="32713"/>
                  </a:lnTo>
                  <a:lnTo>
                    <a:pt x="34592" y="46669"/>
                  </a:lnTo>
                  <a:lnTo>
                    <a:pt x="25892" y="76590"/>
                  </a:lnTo>
                  <a:lnTo>
                    <a:pt x="18130" y="105470"/>
                  </a:lnTo>
                  <a:lnTo>
                    <a:pt x="16761" y="118546"/>
                  </a:lnTo>
                  <a:lnTo>
                    <a:pt x="17017" y="130770"/>
                  </a:lnTo>
                  <a:lnTo>
                    <a:pt x="18357" y="142425"/>
                  </a:lnTo>
                  <a:lnTo>
                    <a:pt x="21587" y="152533"/>
                  </a:lnTo>
                  <a:lnTo>
                    <a:pt x="26077" y="161608"/>
                  </a:lnTo>
                  <a:lnTo>
                    <a:pt x="31409" y="169996"/>
                  </a:lnTo>
                  <a:lnTo>
                    <a:pt x="38468" y="174419"/>
                  </a:lnTo>
                  <a:lnTo>
                    <a:pt x="46681" y="176199"/>
                  </a:lnTo>
                  <a:lnTo>
                    <a:pt x="55661" y="176217"/>
                  </a:lnTo>
                  <a:lnTo>
                    <a:pt x="63986" y="173892"/>
                  </a:lnTo>
                  <a:lnTo>
                    <a:pt x="71873" y="170005"/>
                  </a:lnTo>
                  <a:lnTo>
                    <a:pt x="79468" y="165076"/>
                  </a:lnTo>
                  <a:lnTo>
                    <a:pt x="85700" y="158284"/>
                  </a:lnTo>
                  <a:lnTo>
                    <a:pt x="91024" y="150250"/>
                  </a:lnTo>
                  <a:lnTo>
                    <a:pt x="105176" y="1236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8561325" y="3407702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21035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2" name="Freeform 411"/>
          <p:cNvSpPr/>
          <p:nvPr/>
        </p:nvSpPr>
        <p:spPr>
          <a:xfrm>
            <a:off x="8876853" y="3817888"/>
            <a:ext cx="10518" cy="1"/>
          </a:xfrm>
          <a:custGeom>
            <a:avLst/>
            <a:gdLst/>
            <a:ahLst/>
            <a:cxnLst/>
            <a:rect l="0" t="0" r="0" b="0"/>
            <a:pathLst>
              <a:path w="10518" h="1">
                <a:moveTo>
                  <a:pt x="10517" y="0"/>
                </a:move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5" name="Group 444"/>
          <p:cNvGrpSpPr/>
          <p:nvPr/>
        </p:nvGrpSpPr>
        <p:grpSpPr>
          <a:xfrm>
            <a:off x="4028240" y="5237764"/>
            <a:ext cx="4996449" cy="494328"/>
            <a:chOff x="4028240" y="5237764"/>
            <a:chExt cx="4996449" cy="494328"/>
          </a:xfrm>
        </p:grpSpPr>
        <p:sp>
          <p:nvSpPr>
            <p:cNvPr id="413" name="Freeform 412"/>
            <p:cNvSpPr/>
            <p:nvPr/>
          </p:nvSpPr>
          <p:spPr>
            <a:xfrm>
              <a:off x="4028240" y="5374492"/>
              <a:ext cx="42071" cy="105178"/>
            </a:xfrm>
            <a:custGeom>
              <a:avLst/>
              <a:gdLst/>
              <a:ahLst/>
              <a:cxnLst/>
              <a:rect l="0" t="0" r="0" b="0"/>
              <a:pathLst>
                <a:path w="42071" h="105178">
                  <a:moveTo>
                    <a:pt x="42070" y="0"/>
                  </a:moveTo>
                  <a:lnTo>
                    <a:pt x="30903" y="11167"/>
                  </a:lnTo>
                  <a:lnTo>
                    <a:pt x="26445" y="17962"/>
                  </a:lnTo>
                  <a:lnTo>
                    <a:pt x="22305" y="25998"/>
                  </a:lnTo>
                  <a:lnTo>
                    <a:pt x="18375" y="34862"/>
                  </a:lnTo>
                  <a:lnTo>
                    <a:pt x="14588" y="44276"/>
                  </a:lnTo>
                  <a:lnTo>
                    <a:pt x="10894" y="54059"/>
                  </a:lnTo>
                  <a:lnTo>
                    <a:pt x="0" y="1051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4101863" y="5353457"/>
              <a:ext cx="42071" cy="94659"/>
            </a:xfrm>
            <a:custGeom>
              <a:avLst/>
              <a:gdLst/>
              <a:ahLst/>
              <a:cxnLst/>
              <a:rect l="0" t="0" r="0" b="0"/>
              <a:pathLst>
                <a:path w="42071" h="94659">
                  <a:moveTo>
                    <a:pt x="42070" y="0"/>
                  </a:moveTo>
                  <a:lnTo>
                    <a:pt x="30904" y="11167"/>
                  </a:lnTo>
                  <a:lnTo>
                    <a:pt x="26445" y="17962"/>
                  </a:lnTo>
                  <a:lnTo>
                    <a:pt x="22305" y="25999"/>
                  </a:lnTo>
                  <a:lnTo>
                    <a:pt x="18376" y="34862"/>
                  </a:lnTo>
                  <a:lnTo>
                    <a:pt x="14588" y="44276"/>
                  </a:lnTo>
                  <a:lnTo>
                    <a:pt x="10894" y="54059"/>
                  </a:lnTo>
                  <a:lnTo>
                    <a:pt x="0" y="946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4217556" y="5437598"/>
              <a:ext cx="126213" cy="212436"/>
            </a:xfrm>
            <a:custGeom>
              <a:avLst/>
              <a:gdLst/>
              <a:ahLst/>
              <a:cxnLst/>
              <a:rect l="0" t="0" r="0" b="0"/>
              <a:pathLst>
                <a:path w="126213" h="212436">
                  <a:moveTo>
                    <a:pt x="0" y="0"/>
                  </a:moveTo>
                  <a:lnTo>
                    <a:pt x="0" y="22333"/>
                  </a:lnTo>
                  <a:lnTo>
                    <a:pt x="1169" y="32418"/>
                  </a:lnTo>
                  <a:lnTo>
                    <a:pt x="3117" y="42648"/>
                  </a:lnTo>
                  <a:lnTo>
                    <a:pt x="5584" y="52973"/>
                  </a:lnTo>
                  <a:lnTo>
                    <a:pt x="8397" y="66868"/>
                  </a:lnTo>
                  <a:lnTo>
                    <a:pt x="14639" y="101005"/>
                  </a:lnTo>
                  <a:lnTo>
                    <a:pt x="17940" y="116419"/>
                  </a:lnTo>
                  <a:lnTo>
                    <a:pt x="21309" y="130200"/>
                  </a:lnTo>
                  <a:lnTo>
                    <a:pt x="24724" y="142894"/>
                  </a:lnTo>
                  <a:lnTo>
                    <a:pt x="29337" y="154862"/>
                  </a:lnTo>
                  <a:lnTo>
                    <a:pt x="34751" y="166347"/>
                  </a:lnTo>
                  <a:lnTo>
                    <a:pt x="40697" y="177510"/>
                  </a:lnTo>
                  <a:lnTo>
                    <a:pt x="46998" y="188457"/>
                  </a:lnTo>
                  <a:lnTo>
                    <a:pt x="53536" y="199261"/>
                  </a:lnTo>
                  <a:lnTo>
                    <a:pt x="60232" y="209970"/>
                  </a:lnTo>
                  <a:lnTo>
                    <a:pt x="65865" y="212435"/>
                  </a:lnTo>
                  <a:lnTo>
                    <a:pt x="70788" y="209403"/>
                  </a:lnTo>
                  <a:lnTo>
                    <a:pt x="75239" y="202708"/>
                  </a:lnTo>
                  <a:lnTo>
                    <a:pt x="79375" y="194738"/>
                  </a:lnTo>
                  <a:lnTo>
                    <a:pt x="83301" y="185919"/>
                  </a:lnTo>
                  <a:lnTo>
                    <a:pt x="87087" y="176534"/>
                  </a:lnTo>
                  <a:lnTo>
                    <a:pt x="89611" y="165603"/>
                  </a:lnTo>
                  <a:lnTo>
                    <a:pt x="91294" y="153641"/>
                  </a:lnTo>
                  <a:lnTo>
                    <a:pt x="92415" y="140992"/>
                  </a:lnTo>
                  <a:lnTo>
                    <a:pt x="94332" y="127885"/>
                  </a:lnTo>
                  <a:lnTo>
                    <a:pt x="96778" y="114472"/>
                  </a:lnTo>
                  <a:lnTo>
                    <a:pt x="99577" y="100856"/>
                  </a:lnTo>
                  <a:lnTo>
                    <a:pt x="103781" y="89441"/>
                  </a:lnTo>
                  <a:lnTo>
                    <a:pt x="108921" y="79494"/>
                  </a:lnTo>
                  <a:lnTo>
                    <a:pt x="126212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4406873" y="5511731"/>
              <a:ext cx="51173" cy="99196"/>
            </a:xfrm>
            <a:custGeom>
              <a:avLst/>
              <a:gdLst/>
              <a:ahLst/>
              <a:cxnLst/>
              <a:rect l="0" t="0" r="0" b="0"/>
              <a:pathLst>
                <a:path w="51173" h="99196">
                  <a:moveTo>
                    <a:pt x="21035" y="10008"/>
                  </a:moveTo>
                  <a:lnTo>
                    <a:pt x="15452" y="26758"/>
                  </a:lnTo>
                  <a:lnTo>
                    <a:pt x="13807" y="36367"/>
                  </a:lnTo>
                  <a:lnTo>
                    <a:pt x="12711" y="47447"/>
                  </a:lnTo>
                  <a:lnTo>
                    <a:pt x="11980" y="59508"/>
                  </a:lnTo>
                  <a:lnTo>
                    <a:pt x="12661" y="71055"/>
                  </a:lnTo>
                  <a:lnTo>
                    <a:pt x="14284" y="82258"/>
                  </a:lnTo>
                  <a:lnTo>
                    <a:pt x="16534" y="93233"/>
                  </a:lnTo>
                  <a:lnTo>
                    <a:pt x="21541" y="98213"/>
                  </a:lnTo>
                  <a:lnTo>
                    <a:pt x="28384" y="99195"/>
                  </a:lnTo>
                  <a:lnTo>
                    <a:pt x="36452" y="97513"/>
                  </a:lnTo>
                  <a:lnTo>
                    <a:pt x="41831" y="90548"/>
                  </a:lnTo>
                  <a:lnTo>
                    <a:pt x="45417" y="80062"/>
                  </a:lnTo>
                  <a:lnTo>
                    <a:pt x="47807" y="67228"/>
                  </a:lnTo>
                  <a:lnTo>
                    <a:pt x="49401" y="53998"/>
                  </a:lnTo>
                  <a:lnTo>
                    <a:pt x="50463" y="40503"/>
                  </a:lnTo>
                  <a:lnTo>
                    <a:pt x="51172" y="26832"/>
                  </a:lnTo>
                  <a:lnTo>
                    <a:pt x="48138" y="16550"/>
                  </a:lnTo>
                  <a:lnTo>
                    <a:pt x="42610" y="8526"/>
                  </a:lnTo>
                  <a:lnTo>
                    <a:pt x="35418" y="2008"/>
                  </a:lnTo>
                  <a:lnTo>
                    <a:pt x="28287" y="0"/>
                  </a:lnTo>
                  <a:lnTo>
                    <a:pt x="21195" y="999"/>
                  </a:lnTo>
                  <a:lnTo>
                    <a:pt x="0" y="1000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4501532" y="5353457"/>
              <a:ext cx="21036" cy="283976"/>
            </a:xfrm>
            <a:custGeom>
              <a:avLst/>
              <a:gdLst/>
              <a:ahLst/>
              <a:cxnLst/>
              <a:rect l="0" t="0" r="0" b="0"/>
              <a:pathLst>
                <a:path w="21036" h="283976">
                  <a:moveTo>
                    <a:pt x="0" y="0"/>
                  </a:moveTo>
                  <a:lnTo>
                    <a:pt x="5583" y="16751"/>
                  </a:lnTo>
                  <a:lnTo>
                    <a:pt x="7228" y="26359"/>
                  </a:lnTo>
                  <a:lnTo>
                    <a:pt x="8324" y="37439"/>
                  </a:lnTo>
                  <a:lnTo>
                    <a:pt x="9055" y="49501"/>
                  </a:lnTo>
                  <a:lnTo>
                    <a:pt x="9868" y="78484"/>
                  </a:lnTo>
                  <a:lnTo>
                    <a:pt x="10389" y="139118"/>
                  </a:lnTo>
                  <a:lnTo>
                    <a:pt x="11600" y="153513"/>
                  </a:lnTo>
                  <a:lnTo>
                    <a:pt x="13576" y="167785"/>
                  </a:lnTo>
                  <a:lnTo>
                    <a:pt x="16063" y="181974"/>
                  </a:lnTo>
                  <a:lnTo>
                    <a:pt x="17720" y="197277"/>
                  </a:lnTo>
                  <a:lnTo>
                    <a:pt x="18825" y="213321"/>
                  </a:lnTo>
                  <a:lnTo>
                    <a:pt x="21035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4596190" y="5490186"/>
              <a:ext cx="84142" cy="141995"/>
            </a:xfrm>
            <a:custGeom>
              <a:avLst/>
              <a:gdLst/>
              <a:ahLst/>
              <a:cxnLst/>
              <a:rect l="0" t="0" r="0" b="0"/>
              <a:pathLst>
                <a:path w="84142" h="141995">
                  <a:moveTo>
                    <a:pt x="0" y="0"/>
                  </a:moveTo>
                  <a:lnTo>
                    <a:pt x="0" y="107949"/>
                  </a:lnTo>
                  <a:lnTo>
                    <a:pt x="2337" y="119880"/>
                  </a:lnTo>
                  <a:lnTo>
                    <a:pt x="6233" y="130170"/>
                  </a:lnTo>
                  <a:lnTo>
                    <a:pt x="11167" y="139368"/>
                  </a:lnTo>
                  <a:lnTo>
                    <a:pt x="16794" y="141994"/>
                  </a:lnTo>
                  <a:lnTo>
                    <a:pt x="22882" y="140239"/>
                  </a:lnTo>
                  <a:lnTo>
                    <a:pt x="29278" y="135563"/>
                  </a:lnTo>
                  <a:lnTo>
                    <a:pt x="34711" y="128940"/>
                  </a:lnTo>
                  <a:lnTo>
                    <a:pt x="39501" y="121019"/>
                  </a:lnTo>
                  <a:lnTo>
                    <a:pt x="43864" y="112232"/>
                  </a:lnTo>
                  <a:lnTo>
                    <a:pt x="47940" y="101699"/>
                  </a:lnTo>
                  <a:lnTo>
                    <a:pt x="51827" y="90004"/>
                  </a:lnTo>
                  <a:lnTo>
                    <a:pt x="55586" y="77532"/>
                  </a:lnTo>
                  <a:lnTo>
                    <a:pt x="58093" y="63374"/>
                  </a:lnTo>
                  <a:lnTo>
                    <a:pt x="59764" y="48093"/>
                  </a:lnTo>
                  <a:lnTo>
                    <a:pt x="60878" y="32062"/>
                  </a:lnTo>
                  <a:lnTo>
                    <a:pt x="61621" y="26049"/>
                  </a:lnTo>
                  <a:lnTo>
                    <a:pt x="62116" y="26715"/>
                  </a:lnTo>
                  <a:lnTo>
                    <a:pt x="62446" y="31833"/>
                  </a:lnTo>
                  <a:lnTo>
                    <a:pt x="63834" y="38752"/>
                  </a:lnTo>
                  <a:lnTo>
                    <a:pt x="65929" y="46869"/>
                  </a:lnTo>
                  <a:lnTo>
                    <a:pt x="68494" y="55787"/>
                  </a:lnTo>
                  <a:lnTo>
                    <a:pt x="70203" y="66407"/>
                  </a:lnTo>
                  <a:lnTo>
                    <a:pt x="71343" y="78161"/>
                  </a:lnTo>
                  <a:lnTo>
                    <a:pt x="84141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4743436" y="5469151"/>
              <a:ext cx="94660" cy="184318"/>
            </a:xfrm>
            <a:custGeom>
              <a:avLst/>
              <a:gdLst/>
              <a:ahLst/>
              <a:cxnLst/>
              <a:rect l="0" t="0" r="0" b="0"/>
              <a:pathLst>
                <a:path w="94660" h="184318">
                  <a:moveTo>
                    <a:pt x="0" y="0"/>
                  </a:moveTo>
                  <a:lnTo>
                    <a:pt x="0" y="132672"/>
                  </a:lnTo>
                  <a:lnTo>
                    <a:pt x="1169" y="149216"/>
                  </a:lnTo>
                  <a:lnTo>
                    <a:pt x="3117" y="164920"/>
                  </a:lnTo>
                  <a:lnTo>
                    <a:pt x="5584" y="180064"/>
                  </a:lnTo>
                  <a:lnTo>
                    <a:pt x="7229" y="184317"/>
                  </a:lnTo>
                  <a:lnTo>
                    <a:pt x="8325" y="181309"/>
                  </a:lnTo>
                  <a:lnTo>
                    <a:pt x="9056" y="173461"/>
                  </a:lnTo>
                  <a:lnTo>
                    <a:pt x="9544" y="162385"/>
                  </a:lnTo>
                  <a:lnTo>
                    <a:pt x="10085" y="134498"/>
                  </a:lnTo>
                  <a:lnTo>
                    <a:pt x="11398" y="120049"/>
                  </a:lnTo>
                  <a:lnTo>
                    <a:pt x="13442" y="105742"/>
                  </a:lnTo>
                  <a:lnTo>
                    <a:pt x="15973" y="91530"/>
                  </a:lnTo>
                  <a:lnTo>
                    <a:pt x="19998" y="78549"/>
                  </a:lnTo>
                  <a:lnTo>
                    <a:pt x="25018" y="66390"/>
                  </a:lnTo>
                  <a:lnTo>
                    <a:pt x="30703" y="54777"/>
                  </a:lnTo>
                  <a:lnTo>
                    <a:pt x="37998" y="50541"/>
                  </a:lnTo>
                  <a:lnTo>
                    <a:pt x="46367" y="51224"/>
                  </a:lnTo>
                  <a:lnTo>
                    <a:pt x="55453" y="55184"/>
                  </a:lnTo>
                  <a:lnTo>
                    <a:pt x="62678" y="62499"/>
                  </a:lnTo>
                  <a:lnTo>
                    <a:pt x="68664" y="72050"/>
                  </a:lnTo>
                  <a:lnTo>
                    <a:pt x="73823" y="83092"/>
                  </a:lnTo>
                  <a:lnTo>
                    <a:pt x="78431" y="93959"/>
                  </a:lnTo>
                  <a:lnTo>
                    <a:pt x="82672" y="104710"/>
                  </a:lnTo>
                  <a:lnTo>
                    <a:pt x="94659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4911718" y="5416563"/>
              <a:ext cx="31554" cy="199835"/>
            </a:xfrm>
            <a:custGeom>
              <a:avLst/>
              <a:gdLst/>
              <a:ahLst/>
              <a:cxnLst/>
              <a:rect l="0" t="0" r="0" b="0"/>
              <a:pathLst>
                <a:path w="31554" h="199835">
                  <a:moveTo>
                    <a:pt x="0" y="0"/>
                  </a:moveTo>
                  <a:lnTo>
                    <a:pt x="0" y="22333"/>
                  </a:lnTo>
                  <a:lnTo>
                    <a:pt x="1168" y="33587"/>
                  </a:lnTo>
                  <a:lnTo>
                    <a:pt x="3116" y="45764"/>
                  </a:lnTo>
                  <a:lnTo>
                    <a:pt x="8397" y="74096"/>
                  </a:lnTo>
                  <a:lnTo>
                    <a:pt x="21309" y="146301"/>
                  </a:lnTo>
                  <a:lnTo>
                    <a:pt x="31553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4869648" y="5484352"/>
              <a:ext cx="199835" cy="148720"/>
            </a:xfrm>
            <a:custGeom>
              <a:avLst/>
              <a:gdLst/>
              <a:ahLst/>
              <a:cxnLst/>
              <a:rect l="0" t="0" r="0" b="0"/>
              <a:pathLst>
                <a:path w="199835" h="148720">
                  <a:moveTo>
                    <a:pt x="0" y="68940"/>
                  </a:moveTo>
                  <a:lnTo>
                    <a:pt x="16750" y="74523"/>
                  </a:lnTo>
                  <a:lnTo>
                    <a:pt x="27527" y="76168"/>
                  </a:lnTo>
                  <a:lnTo>
                    <a:pt x="40555" y="77264"/>
                  </a:lnTo>
                  <a:lnTo>
                    <a:pt x="55083" y="77995"/>
                  </a:lnTo>
                  <a:lnTo>
                    <a:pt x="83691" y="78807"/>
                  </a:lnTo>
                  <a:lnTo>
                    <a:pt x="97865" y="79024"/>
                  </a:lnTo>
                  <a:lnTo>
                    <a:pt x="110819" y="78000"/>
                  </a:lnTo>
                  <a:lnTo>
                    <a:pt x="122961" y="76148"/>
                  </a:lnTo>
                  <a:lnTo>
                    <a:pt x="134562" y="73745"/>
                  </a:lnTo>
                  <a:lnTo>
                    <a:pt x="145802" y="69806"/>
                  </a:lnTo>
                  <a:lnTo>
                    <a:pt x="156801" y="64843"/>
                  </a:lnTo>
                  <a:lnTo>
                    <a:pt x="167639" y="59197"/>
                  </a:lnTo>
                  <a:lnTo>
                    <a:pt x="176034" y="51927"/>
                  </a:lnTo>
                  <a:lnTo>
                    <a:pt x="182799" y="43574"/>
                  </a:lnTo>
                  <a:lnTo>
                    <a:pt x="188477" y="34500"/>
                  </a:lnTo>
                  <a:lnTo>
                    <a:pt x="189926" y="24945"/>
                  </a:lnTo>
                  <a:lnTo>
                    <a:pt x="188554" y="15068"/>
                  </a:lnTo>
                  <a:lnTo>
                    <a:pt x="185302" y="4979"/>
                  </a:lnTo>
                  <a:lnTo>
                    <a:pt x="180797" y="589"/>
                  </a:lnTo>
                  <a:lnTo>
                    <a:pt x="175456" y="0"/>
                  </a:lnTo>
                  <a:lnTo>
                    <a:pt x="169559" y="1945"/>
                  </a:lnTo>
                  <a:lnTo>
                    <a:pt x="164459" y="7916"/>
                  </a:lnTo>
                  <a:lnTo>
                    <a:pt x="159889" y="16571"/>
                  </a:lnTo>
                  <a:lnTo>
                    <a:pt x="155675" y="27015"/>
                  </a:lnTo>
                  <a:lnTo>
                    <a:pt x="151697" y="38653"/>
                  </a:lnTo>
                  <a:lnTo>
                    <a:pt x="147876" y="51086"/>
                  </a:lnTo>
                  <a:lnTo>
                    <a:pt x="144160" y="64049"/>
                  </a:lnTo>
                  <a:lnTo>
                    <a:pt x="142851" y="78534"/>
                  </a:lnTo>
                  <a:lnTo>
                    <a:pt x="143148" y="94034"/>
                  </a:lnTo>
                  <a:lnTo>
                    <a:pt x="144514" y="110210"/>
                  </a:lnTo>
                  <a:lnTo>
                    <a:pt x="147762" y="123332"/>
                  </a:lnTo>
                  <a:lnTo>
                    <a:pt x="152264" y="134416"/>
                  </a:lnTo>
                  <a:lnTo>
                    <a:pt x="157604" y="144143"/>
                  </a:lnTo>
                  <a:lnTo>
                    <a:pt x="164669" y="148291"/>
                  </a:lnTo>
                  <a:lnTo>
                    <a:pt x="172884" y="148719"/>
                  </a:lnTo>
                  <a:lnTo>
                    <a:pt x="199834" y="142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5122070" y="5486027"/>
              <a:ext cx="63107" cy="142605"/>
            </a:xfrm>
            <a:custGeom>
              <a:avLst/>
              <a:gdLst/>
              <a:ahLst/>
              <a:cxnLst/>
              <a:rect l="0" t="0" r="0" b="0"/>
              <a:pathLst>
                <a:path w="63107" h="142605">
                  <a:moveTo>
                    <a:pt x="0" y="67265"/>
                  </a:moveTo>
                  <a:lnTo>
                    <a:pt x="16750" y="56098"/>
                  </a:lnTo>
                  <a:lnTo>
                    <a:pt x="22853" y="49302"/>
                  </a:lnTo>
                  <a:lnTo>
                    <a:pt x="28090" y="41267"/>
                  </a:lnTo>
                  <a:lnTo>
                    <a:pt x="32750" y="32403"/>
                  </a:lnTo>
                  <a:lnTo>
                    <a:pt x="37025" y="22989"/>
                  </a:lnTo>
                  <a:lnTo>
                    <a:pt x="41045" y="13206"/>
                  </a:lnTo>
                  <a:lnTo>
                    <a:pt x="44892" y="3179"/>
                  </a:lnTo>
                  <a:lnTo>
                    <a:pt x="45120" y="0"/>
                  </a:lnTo>
                  <a:lnTo>
                    <a:pt x="42935" y="1386"/>
                  </a:lnTo>
                  <a:lnTo>
                    <a:pt x="39141" y="5816"/>
                  </a:lnTo>
                  <a:lnTo>
                    <a:pt x="34274" y="14613"/>
                  </a:lnTo>
                  <a:lnTo>
                    <a:pt x="28693" y="26320"/>
                  </a:lnTo>
                  <a:lnTo>
                    <a:pt x="22634" y="39969"/>
                  </a:lnTo>
                  <a:lnTo>
                    <a:pt x="17427" y="54910"/>
                  </a:lnTo>
                  <a:lnTo>
                    <a:pt x="12787" y="70714"/>
                  </a:lnTo>
                  <a:lnTo>
                    <a:pt x="8524" y="87094"/>
                  </a:lnTo>
                  <a:lnTo>
                    <a:pt x="5683" y="102688"/>
                  </a:lnTo>
                  <a:lnTo>
                    <a:pt x="3788" y="117758"/>
                  </a:lnTo>
                  <a:lnTo>
                    <a:pt x="2525" y="132480"/>
                  </a:lnTo>
                  <a:lnTo>
                    <a:pt x="6358" y="139957"/>
                  </a:lnTo>
                  <a:lnTo>
                    <a:pt x="13587" y="142604"/>
                  </a:lnTo>
                  <a:lnTo>
                    <a:pt x="23082" y="142032"/>
                  </a:lnTo>
                  <a:lnTo>
                    <a:pt x="31749" y="139313"/>
                  </a:lnTo>
                  <a:lnTo>
                    <a:pt x="39864" y="135163"/>
                  </a:lnTo>
                  <a:lnTo>
                    <a:pt x="63106" y="1198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5227246" y="5490186"/>
              <a:ext cx="84142" cy="114590"/>
            </a:xfrm>
            <a:custGeom>
              <a:avLst/>
              <a:gdLst/>
              <a:ahLst/>
              <a:cxnLst/>
              <a:rect l="0" t="0" r="0" b="0"/>
              <a:pathLst>
                <a:path w="84142" h="114590">
                  <a:moveTo>
                    <a:pt x="0" y="0"/>
                  </a:moveTo>
                  <a:lnTo>
                    <a:pt x="5583" y="22334"/>
                  </a:lnTo>
                  <a:lnTo>
                    <a:pt x="11441" y="48880"/>
                  </a:lnTo>
                  <a:lnTo>
                    <a:pt x="17940" y="78987"/>
                  </a:lnTo>
                  <a:lnTo>
                    <a:pt x="24723" y="107949"/>
                  </a:lnTo>
                  <a:lnTo>
                    <a:pt x="25831" y="114037"/>
                  </a:lnTo>
                  <a:lnTo>
                    <a:pt x="25401" y="114589"/>
                  </a:lnTo>
                  <a:lnTo>
                    <a:pt x="23946" y="111451"/>
                  </a:lnTo>
                  <a:lnTo>
                    <a:pt x="22976" y="103516"/>
                  </a:lnTo>
                  <a:lnTo>
                    <a:pt x="22329" y="92383"/>
                  </a:lnTo>
                  <a:lnTo>
                    <a:pt x="21897" y="79118"/>
                  </a:lnTo>
                  <a:lnTo>
                    <a:pt x="22779" y="66769"/>
                  </a:lnTo>
                  <a:lnTo>
                    <a:pt x="24534" y="55030"/>
                  </a:lnTo>
                  <a:lnTo>
                    <a:pt x="26874" y="43699"/>
                  </a:lnTo>
                  <a:lnTo>
                    <a:pt x="31939" y="34975"/>
                  </a:lnTo>
                  <a:lnTo>
                    <a:pt x="38822" y="27991"/>
                  </a:lnTo>
                  <a:lnTo>
                    <a:pt x="84141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5395528" y="5237764"/>
              <a:ext cx="10518" cy="73624"/>
            </a:xfrm>
            <a:custGeom>
              <a:avLst/>
              <a:gdLst/>
              <a:ahLst/>
              <a:cxnLst/>
              <a:rect l="0" t="0" r="0" b="0"/>
              <a:pathLst>
                <a:path w="10518" h="73624">
                  <a:moveTo>
                    <a:pt x="10517" y="0"/>
                  </a:moveTo>
                  <a:lnTo>
                    <a:pt x="7401" y="12465"/>
                  </a:lnTo>
                  <a:lnTo>
                    <a:pt x="0" y="736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5479669" y="5248281"/>
              <a:ext cx="10518" cy="105177"/>
            </a:xfrm>
            <a:custGeom>
              <a:avLst/>
              <a:gdLst/>
              <a:ahLst/>
              <a:cxnLst/>
              <a:rect l="0" t="0" r="0" b="0"/>
              <a:pathLst>
                <a:path w="10518" h="105177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10517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5638646" y="5374492"/>
              <a:ext cx="90733" cy="233206"/>
            </a:xfrm>
            <a:custGeom>
              <a:avLst/>
              <a:gdLst/>
              <a:ahLst/>
              <a:cxnLst/>
              <a:rect l="0" t="0" r="0" b="0"/>
              <a:pathLst>
                <a:path w="90733" h="233206">
                  <a:moveTo>
                    <a:pt x="61892" y="0"/>
                  </a:moveTo>
                  <a:lnTo>
                    <a:pt x="45142" y="11167"/>
                  </a:lnTo>
                  <a:lnTo>
                    <a:pt x="37871" y="17962"/>
                  </a:lnTo>
                  <a:lnTo>
                    <a:pt x="30685" y="25998"/>
                  </a:lnTo>
                  <a:lnTo>
                    <a:pt x="23558" y="34862"/>
                  </a:lnTo>
                  <a:lnTo>
                    <a:pt x="16470" y="43108"/>
                  </a:lnTo>
                  <a:lnTo>
                    <a:pt x="9406" y="50942"/>
                  </a:lnTo>
                  <a:lnTo>
                    <a:pt x="2360" y="58503"/>
                  </a:lnTo>
                  <a:lnTo>
                    <a:pt x="0" y="65880"/>
                  </a:lnTo>
                  <a:lnTo>
                    <a:pt x="764" y="73136"/>
                  </a:lnTo>
                  <a:lnTo>
                    <a:pt x="3611" y="80310"/>
                  </a:lnTo>
                  <a:lnTo>
                    <a:pt x="9014" y="86261"/>
                  </a:lnTo>
                  <a:lnTo>
                    <a:pt x="16123" y="91398"/>
                  </a:lnTo>
                  <a:lnTo>
                    <a:pt x="24368" y="95991"/>
                  </a:lnTo>
                  <a:lnTo>
                    <a:pt x="32201" y="101390"/>
                  </a:lnTo>
                  <a:lnTo>
                    <a:pt x="39761" y="107326"/>
                  </a:lnTo>
                  <a:lnTo>
                    <a:pt x="47138" y="113622"/>
                  </a:lnTo>
                  <a:lnTo>
                    <a:pt x="54393" y="121324"/>
                  </a:lnTo>
                  <a:lnTo>
                    <a:pt x="61567" y="129965"/>
                  </a:lnTo>
                  <a:lnTo>
                    <a:pt x="68687" y="139231"/>
                  </a:lnTo>
                  <a:lnTo>
                    <a:pt x="74602" y="148915"/>
                  </a:lnTo>
                  <a:lnTo>
                    <a:pt x="79715" y="158877"/>
                  </a:lnTo>
                  <a:lnTo>
                    <a:pt x="84291" y="169023"/>
                  </a:lnTo>
                  <a:lnTo>
                    <a:pt x="87342" y="180463"/>
                  </a:lnTo>
                  <a:lnTo>
                    <a:pt x="89376" y="192763"/>
                  </a:lnTo>
                  <a:lnTo>
                    <a:pt x="90732" y="205638"/>
                  </a:lnTo>
                  <a:lnTo>
                    <a:pt x="88131" y="215390"/>
                  </a:lnTo>
                  <a:lnTo>
                    <a:pt x="82890" y="223059"/>
                  </a:lnTo>
                  <a:lnTo>
                    <a:pt x="75891" y="229341"/>
                  </a:lnTo>
                  <a:lnTo>
                    <a:pt x="67719" y="232361"/>
                  </a:lnTo>
                  <a:lnTo>
                    <a:pt x="58765" y="233205"/>
                  </a:lnTo>
                  <a:lnTo>
                    <a:pt x="30339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5786906" y="5451852"/>
              <a:ext cx="92432" cy="165246"/>
            </a:xfrm>
            <a:custGeom>
              <a:avLst/>
              <a:gdLst/>
              <a:ahLst/>
              <a:cxnLst/>
              <a:rect l="0" t="0" r="0" b="0"/>
              <a:pathLst>
                <a:path w="92432" h="165246">
                  <a:moveTo>
                    <a:pt x="60878" y="38334"/>
                  </a:moveTo>
                  <a:lnTo>
                    <a:pt x="49712" y="21584"/>
                  </a:lnTo>
                  <a:lnTo>
                    <a:pt x="44085" y="14312"/>
                  </a:lnTo>
                  <a:lnTo>
                    <a:pt x="37996" y="7127"/>
                  </a:lnTo>
                  <a:lnTo>
                    <a:pt x="31600" y="0"/>
                  </a:lnTo>
                  <a:lnTo>
                    <a:pt x="26167" y="1092"/>
                  </a:lnTo>
                  <a:lnTo>
                    <a:pt x="21377" y="7663"/>
                  </a:lnTo>
                  <a:lnTo>
                    <a:pt x="17015" y="17887"/>
                  </a:lnTo>
                  <a:lnTo>
                    <a:pt x="12938" y="31714"/>
                  </a:lnTo>
                  <a:lnTo>
                    <a:pt x="9051" y="47944"/>
                  </a:lnTo>
                  <a:lnTo>
                    <a:pt x="5292" y="65776"/>
                  </a:lnTo>
                  <a:lnTo>
                    <a:pt x="2785" y="83507"/>
                  </a:lnTo>
                  <a:lnTo>
                    <a:pt x="1114" y="101171"/>
                  </a:lnTo>
                  <a:lnTo>
                    <a:pt x="0" y="118790"/>
                  </a:lnTo>
                  <a:lnTo>
                    <a:pt x="426" y="134041"/>
                  </a:lnTo>
                  <a:lnTo>
                    <a:pt x="1879" y="147715"/>
                  </a:lnTo>
                  <a:lnTo>
                    <a:pt x="4016" y="160337"/>
                  </a:lnTo>
                  <a:lnTo>
                    <a:pt x="7778" y="165245"/>
                  </a:lnTo>
                  <a:lnTo>
                    <a:pt x="12623" y="165012"/>
                  </a:lnTo>
                  <a:lnTo>
                    <a:pt x="18191" y="161351"/>
                  </a:lnTo>
                  <a:lnTo>
                    <a:pt x="24240" y="153066"/>
                  </a:lnTo>
                  <a:lnTo>
                    <a:pt x="30609" y="141701"/>
                  </a:lnTo>
                  <a:lnTo>
                    <a:pt x="37193" y="128280"/>
                  </a:lnTo>
                  <a:lnTo>
                    <a:pt x="42751" y="114659"/>
                  </a:lnTo>
                  <a:lnTo>
                    <a:pt x="47625" y="100904"/>
                  </a:lnTo>
                  <a:lnTo>
                    <a:pt x="52043" y="87059"/>
                  </a:lnTo>
                  <a:lnTo>
                    <a:pt x="58494" y="81335"/>
                  </a:lnTo>
                  <a:lnTo>
                    <a:pt x="66301" y="81025"/>
                  </a:lnTo>
                  <a:lnTo>
                    <a:pt x="75011" y="84324"/>
                  </a:lnTo>
                  <a:lnTo>
                    <a:pt x="80818" y="91198"/>
                  </a:lnTo>
                  <a:lnTo>
                    <a:pt x="84689" y="100455"/>
                  </a:lnTo>
                  <a:lnTo>
                    <a:pt x="92431" y="1645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5952960" y="5458633"/>
              <a:ext cx="147248" cy="166861"/>
            </a:xfrm>
            <a:custGeom>
              <a:avLst/>
              <a:gdLst/>
              <a:ahLst/>
              <a:cxnLst/>
              <a:rect l="0" t="0" r="0" b="0"/>
              <a:pathLst>
                <a:path w="147248" h="166861">
                  <a:moveTo>
                    <a:pt x="0" y="0"/>
                  </a:moveTo>
                  <a:lnTo>
                    <a:pt x="1" y="123618"/>
                  </a:lnTo>
                  <a:lnTo>
                    <a:pt x="1169" y="138505"/>
                  </a:lnTo>
                  <a:lnTo>
                    <a:pt x="3117" y="151937"/>
                  </a:lnTo>
                  <a:lnTo>
                    <a:pt x="5584" y="164397"/>
                  </a:lnTo>
                  <a:lnTo>
                    <a:pt x="7228" y="166860"/>
                  </a:lnTo>
                  <a:lnTo>
                    <a:pt x="8324" y="162659"/>
                  </a:lnTo>
                  <a:lnTo>
                    <a:pt x="9055" y="154016"/>
                  </a:lnTo>
                  <a:lnTo>
                    <a:pt x="9543" y="141242"/>
                  </a:lnTo>
                  <a:lnTo>
                    <a:pt x="10229" y="92100"/>
                  </a:lnTo>
                  <a:lnTo>
                    <a:pt x="10389" y="61579"/>
                  </a:lnTo>
                  <a:lnTo>
                    <a:pt x="12770" y="49233"/>
                  </a:lnTo>
                  <a:lnTo>
                    <a:pt x="16693" y="38665"/>
                  </a:lnTo>
                  <a:lnTo>
                    <a:pt x="21647" y="29283"/>
                  </a:lnTo>
                  <a:lnTo>
                    <a:pt x="27286" y="25365"/>
                  </a:lnTo>
                  <a:lnTo>
                    <a:pt x="33383" y="25090"/>
                  </a:lnTo>
                  <a:lnTo>
                    <a:pt x="39785" y="27244"/>
                  </a:lnTo>
                  <a:lnTo>
                    <a:pt x="45221" y="33355"/>
                  </a:lnTo>
                  <a:lnTo>
                    <a:pt x="50014" y="42104"/>
                  </a:lnTo>
                  <a:lnTo>
                    <a:pt x="54378" y="52610"/>
                  </a:lnTo>
                  <a:lnTo>
                    <a:pt x="58456" y="64289"/>
                  </a:lnTo>
                  <a:lnTo>
                    <a:pt x="62343" y="76750"/>
                  </a:lnTo>
                  <a:lnTo>
                    <a:pt x="66103" y="89731"/>
                  </a:lnTo>
                  <a:lnTo>
                    <a:pt x="68610" y="92542"/>
                  </a:lnTo>
                  <a:lnTo>
                    <a:pt x="70281" y="88573"/>
                  </a:lnTo>
                  <a:lnTo>
                    <a:pt x="71395" y="80084"/>
                  </a:lnTo>
                  <a:lnTo>
                    <a:pt x="73307" y="68581"/>
                  </a:lnTo>
                  <a:lnTo>
                    <a:pt x="78547" y="40219"/>
                  </a:lnTo>
                  <a:lnTo>
                    <a:pt x="82749" y="27981"/>
                  </a:lnTo>
                  <a:lnTo>
                    <a:pt x="87888" y="17486"/>
                  </a:lnTo>
                  <a:lnTo>
                    <a:pt x="93651" y="8151"/>
                  </a:lnTo>
                  <a:lnTo>
                    <a:pt x="99830" y="6603"/>
                  </a:lnTo>
                  <a:lnTo>
                    <a:pt x="106287" y="10245"/>
                  </a:lnTo>
                  <a:lnTo>
                    <a:pt x="112928" y="17348"/>
                  </a:lnTo>
                  <a:lnTo>
                    <a:pt x="118525" y="26757"/>
                  </a:lnTo>
                  <a:lnTo>
                    <a:pt x="123424" y="37705"/>
                  </a:lnTo>
                  <a:lnTo>
                    <a:pt x="131984" y="61166"/>
                  </a:lnTo>
                  <a:lnTo>
                    <a:pt x="135903" y="72330"/>
                  </a:lnTo>
                  <a:lnTo>
                    <a:pt x="147247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6163312" y="5427080"/>
              <a:ext cx="42072" cy="305012"/>
            </a:xfrm>
            <a:custGeom>
              <a:avLst/>
              <a:gdLst/>
              <a:ahLst/>
              <a:cxnLst/>
              <a:rect l="0" t="0" r="0" b="0"/>
              <a:pathLst>
                <a:path w="42072" h="305012">
                  <a:moveTo>
                    <a:pt x="0" y="0"/>
                  </a:moveTo>
                  <a:lnTo>
                    <a:pt x="0" y="33501"/>
                  </a:lnTo>
                  <a:lnTo>
                    <a:pt x="1169" y="46875"/>
                  </a:lnTo>
                  <a:lnTo>
                    <a:pt x="3116" y="59297"/>
                  </a:lnTo>
                  <a:lnTo>
                    <a:pt x="5583" y="71084"/>
                  </a:lnTo>
                  <a:lnTo>
                    <a:pt x="7228" y="83617"/>
                  </a:lnTo>
                  <a:lnTo>
                    <a:pt x="8325" y="96646"/>
                  </a:lnTo>
                  <a:lnTo>
                    <a:pt x="9056" y="110007"/>
                  </a:lnTo>
                  <a:lnTo>
                    <a:pt x="10712" y="123589"/>
                  </a:lnTo>
                  <a:lnTo>
                    <a:pt x="12985" y="137318"/>
                  </a:lnTo>
                  <a:lnTo>
                    <a:pt x="15668" y="151145"/>
                  </a:lnTo>
                  <a:lnTo>
                    <a:pt x="21767" y="188323"/>
                  </a:lnTo>
                  <a:lnTo>
                    <a:pt x="25029" y="209690"/>
                  </a:lnTo>
                  <a:lnTo>
                    <a:pt x="28372" y="228609"/>
                  </a:lnTo>
                  <a:lnTo>
                    <a:pt x="31770" y="245896"/>
                  </a:lnTo>
                  <a:lnTo>
                    <a:pt x="42071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6194865" y="5438511"/>
              <a:ext cx="66245" cy="167369"/>
            </a:xfrm>
            <a:custGeom>
              <a:avLst/>
              <a:gdLst/>
              <a:ahLst/>
              <a:cxnLst/>
              <a:rect l="0" t="0" r="0" b="0"/>
              <a:pathLst>
                <a:path w="66245" h="167369">
                  <a:moveTo>
                    <a:pt x="0" y="30640"/>
                  </a:moveTo>
                  <a:lnTo>
                    <a:pt x="1" y="8306"/>
                  </a:lnTo>
                  <a:lnTo>
                    <a:pt x="4675" y="2896"/>
                  </a:lnTo>
                  <a:lnTo>
                    <a:pt x="12466" y="457"/>
                  </a:lnTo>
                  <a:lnTo>
                    <a:pt x="22334" y="0"/>
                  </a:lnTo>
                  <a:lnTo>
                    <a:pt x="31250" y="2033"/>
                  </a:lnTo>
                  <a:lnTo>
                    <a:pt x="39531" y="5726"/>
                  </a:lnTo>
                  <a:lnTo>
                    <a:pt x="47390" y="10525"/>
                  </a:lnTo>
                  <a:lnTo>
                    <a:pt x="53797" y="17230"/>
                  </a:lnTo>
                  <a:lnTo>
                    <a:pt x="59237" y="25206"/>
                  </a:lnTo>
                  <a:lnTo>
                    <a:pt x="64032" y="34029"/>
                  </a:lnTo>
                  <a:lnTo>
                    <a:pt x="66061" y="45754"/>
                  </a:lnTo>
                  <a:lnTo>
                    <a:pt x="66244" y="59414"/>
                  </a:lnTo>
                  <a:lnTo>
                    <a:pt x="65198" y="74364"/>
                  </a:lnTo>
                  <a:lnTo>
                    <a:pt x="60995" y="87836"/>
                  </a:lnTo>
                  <a:lnTo>
                    <a:pt x="54686" y="100323"/>
                  </a:lnTo>
                  <a:lnTo>
                    <a:pt x="46975" y="112154"/>
                  </a:lnTo>
                  <a:lnTo>
                    <a:pt x="39497" y="122379"/>
                  </a:lnTo>
                  <a:lnTo>
                    <a:pt x="32175" y="131532"/>
                  </a:lnTo>
                  <a:lnTo>
                    <a:pt x="0" y="16736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6310558" y="5311387"/>
              <a:ext cx="52590" cy="283976"/>
            </a:xfrm>
            <a:custGeom>
              <a:avLst/>
              <a:gdLst/>
              <a:ahLst/>
              <a:cxnLst/>
              <a:rect l="0" t="0" r="0" b="0"/>
              <a:pathLst>
                <a:path w="52590" h="283976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4" y="58556"/>
                  </a:lnTo>
                  <a:lnTo>
                    <a:pt x="11441" y="85235"/>
                  </a:lnTo>
                  <a:lnTo>
                    <a:pt x="17940" y="113843"/>
                  </a:lnTo>
                  <a:lnTo>
                    <a:pt x="24724" y="146034"/>
                  </a:lnTo>
                  <a:lnTo>
                    <a:pt x="31634" y="182935"/>
                  </a:lnTo>
                  <a:lnTo>
                    <a:pt x="35113" y="202591"/>
                  </a:lnTo>
                  <a:lnTo>
                    <a:pt x="38601" y="219202"/>
                  </a:lnTo>
                  <a:lnTo>
                    <a:pt x="42095" y="233781"/>
                  </a:lnTo>
                  <a:lnTo>
                    <a:pt x="52589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6373664" y="5429255"/>
              <a:ext cx="94660" cy="166108"/>
            </a:xfrm>
            <a:custGeom>
              <a:avLst/>
              <a:gdLst/>
              <a:ahLst/>
              <a:cxnLst/>
              <a:rect l="0" t="0" r="0" b="0"/>
              <a:pathLst>
                <a:path w="94660" h="166108">
                  <a:moveTo>
                    <a:pt x="0" y="50414"/>
                  </a:moveTo>
                  <a:lnTo>
                    <a:pt x="16750" y="55997"/>
                  </a:lnTo>
                  <a:lnTo>
                    <a:pt x="26359" y="57642"/>
                  </a:lnTo>
                  <a:lnTo>
                    <a:pt x="37439" y="58738"/>
                  </a:lnTo>
                  <a:lnTo>
                    <a:pt x="49500" y="59469"/>
                  </a:lnTo>
                  <a:lnTo>
                    <a:pt x="59879" y="56450"/>
                  </a:lnTo>
                  <a:lnTo>
                    <a:pt x="69134" y="50932"/>
                  </a:lnTo>
                  <a:lnTo>
                    <a:pt x="77642" y="43748"/>
                  </a:lnTo>
                  <a:lnTo>
                    <a:pt x="82146" y="34283"/>
                  </a:lnTo>
                  <a:lnTo>
                    <a:pt x="83980" y="23299"/>
                  </a:lnTo>
                  <a:lnTo>
                    <a:pt x="84033" y="11302"/>
                  </a:lnTo>
                  <a:lnTo>
                    <a:pt x="80563" y="4473"/>
                  </a:lnTo>
                  <a:lnTo>
                    <a:pt x="74744" y="1088"/>
                  </a:lnTo>
                  <a:lnTo>
                    <a:pt x="67359" y="0"/>
                  </a:lnTo>
                  <a:lnTo>
                    <a:pt x="60098" y="3950"/>
                  </a:lnTo>
                  <a:lnTo>
                    <a:pt x="52920" y="11257"/>
                  </a:lnTo>
                  <a:lnTo>
                    <a:pt x="45798" y="20803"/>
                  </a:lnTo>
                  <a:lnTo>
                    <a:pt x="39881" y="34179"/>
                  </a:lnTo>
                  <a:lnTo>
                    <a:pt x="34768" y="50108"/>
                  </a:lnTo>
                  <a:lnTo>
                    <a:pt x="30190" y="67739"/>
                  </a:lnTo>
                  <a:lnTo>
                    <a:pt x="27139" y="85337"/>
                  </a:lnTo>
                  <a:lnTo>
                    <a:pt x="25104" y="102911"/>
                  </a:lnTo>
                  <a:lnTo>
                    <a:pt x="23748" y="120470"/>
                  </a:lnTo>
                  <a:lnTo>
                    <a:pt x="25181" y="134514"/>
                  </a:lnTo>
                  <a:lnTo>
                    <a:pt x="28473" y="146213"/>
                  </a:lnTo>
                  <a:lnTo>
                    <a:pt x="33006" y="156350"/>
                  </a:lnTo>
                  <a:lnTo>
                    <a:pt x="41871" y="161940"/>
                  </a:lnTo>
                  <a:lnTo>
                    <a:pt x="53623" y="164498"/>
                  </a:lnTo>
                  <a:lnTo>
                    <a:pt x="94659" y="16610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6594533" y="5458633"/>
              <a:ext cx="178801" cy="31554"/>
            </a:xfrm>
            <a:custGeom>
              <a:avLst/>
              <a:gdLst/>
              <a:ahLst/>
              <a:cxnLst/>
              <a:rect l="0" t="0" r="0" b="0"/>
              <a:pathLst>
                <a:path w="178801" h="31554">
                  <a:moveTo>
                    <a:pt x="0" y="31553"/>
                  </a:moveTo>
                  <a:lnTo>
                    <a:pt x="22335" y="31553"/>
                  </a:lnTo>
                  <a:lnTo>
                    <a:pt x="33588" y="30385"/>
                  </a:lnTo>
                  <a:lnTo>
                    <a:pt x="45765" y="28437"/>
                  </a:lnTo>
                  <a:lnTo>
                    <a:pt x="58557" y="25970"/>
                  </a:lnTo>
                  <a:lnTo>
                    <a:pt x="85236" y="20112"/>
                  </a:lnTo>
                  <a:lnTo>
                    <a:pt x="98894" y="16914"/>
                  </a:lnTo>
                  <a:lnTo>
                    <a:pt x="111506" y="13613"/>
                  </a:lnTo>
                  <a:lnTo>
                    <a:pt x="123420" y="10244"/>
                  </a:lnTo>
                  <a:lnTo>
                    <a:pt x="17880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6973168" y="5321905"/>
              <a:ext cx="189317" cy="214903"/>
            </a:xfrm>
            <a:custGeom>
              <a:avLst/>
              <a:gdLst/>
              <a:ahLst/>
              <a:cxnLst/>
              <a:rect l="0" t="0" r="0" b="0"/>
              <a:pathLst>
                <a:path w="189317" h="214903">
                  <a:moveTo>
                    <a:pt x="0" y="0"/>
                  </a:moveTo>
                  <a:lnTo>
                    <a:pt x="11166" y="22333"/>
                  </a:lnTo>
                  <a:lnTo>
                    <a:pt x="14456" y="34755"/>
                  </a:lnTo>
                  <a:lnTo>
                    <a:pt x="16649" y="48879"/>
                  </a:lnTo>
                  <a:lnTo>
                    <a:pt x="18111" y="64139"/>
                  </a:lnTo>
                  <a:lnTo>
                    <a:pt x="20254" y="77818"/>
                  </a:lnTo>
                  <a:lnTo>
                    <a:pt x="22852" y="90443"/>
                  </a:lnTo>
                  <a:lnTo>
                    <a:pt x="25752" y="102365"/>
                  </a:lnTo>
                  <a:lnTo>
                    <a:pt x="27685" y="117326"/>
                  </a:lnTo>
                  <a:lnTo>
                    <a:pt x="28975" y="134311"/>
                  </a:lnTo>
                  <a:lnTo>
                    <a:pt x="29834" y="152646"/>
                  </a:lnTo>
                  <a:lnTo>
                    <a:pt x="31575" y="169544"/>
                  </a:lnTo>
                  <a:lnTo>
                    <a:pt x="33905" y="185484"/>
                  </a:lnTo>
                  <a:lnTo>
                    <a:pt x="36627" y="200785"/>
                  </a:lnTo>
                  <a:lnTo>
                    <a:pt x="39610" y="206311"/>
                  </a:lnTo>
                  <a:lnTo>
                    <a:pt x="42767" y="205321"/>
                  </a:lnTo>
                  <a:lnTo>
                    <a:pt x="46040" y="199986"/>
                  </a:lnTo>
                  <a:lnTo>
                    <a:pt x="49391" y="191755"/>
                  </a:lnTo>
                  <a:lnTo>
                    <a:pt x="52793" y="181593"/>
                  </a:lnTo>
                  <a:lnTo>
                    <a:pt x="56231" y="170144"/>
                  </a:lnTo>
                  <a:lnTo>
                    <a:pt x="59691" y="155499"/>
                  </a:lnTo>
                  <a:lnTo>
                    <a:pt x="63166" y="138724"/>
                  </a:lnTo>
                  <a:lnTo>
                    <a:pt x="66651" y="120530"/>
                  </a:lnTo>
                  <a:lnTo>
                    <a:pt x="73641" y="87848"/>
                  </a:lnTo>
                  <a:lnTo>
                    <a:pt x="77141" y="72588"/>
                  </a:lnTo>
                  <a:lnTo>
                    <a:pt x="81811" y="65921"/>
                  </a:lnTo>
                  <a:lnTo>
                    <a:pt x="87262" y="64983"/>
                  </a:lnTo>
                  <a:lnTo>
                    <a:pt x="93234" y="67862"/>
                  </a:lnTo>
                  <a:lnTo>
                    <a:pt x="99551" y="74457"/>
                  </a:lnTo>
                  <a:lnTo>
                    <a:pt x="106100" y="83528"/>
                  </a:lnTo>
                  <a:lnTo>
                    <a:pt x="112804" y="94250"/>
                  </a:lnTo>
                  <a:lnTo>
                    <a:pt x="118441" y="106072"/>
                  </a:lnTo>
                  <a:lnTo>
                    <a:pt x="123369" y="118628"/>
                  </a:lnTo>
                  <a:lnTo>
                    <a:pt x="127821" y="131673"/>
                  </a:lnTo>
                  <a:lnTo>
                    <a:pt x="131959" y="146213"/>
                  </a:lnTo>
                  <a:lnTo>
                    <a:pt x="135886" y="161749"/>
                  </a:lnTo>
                  <a:lnTo>
                    <a:pt x="139673" y="177950"/>
                  </a:lnTo>
                  <a:lnTo>
                    <a:pt x="144534" y="191088"/>
                  </a:lnTo>
                  <a:lnTo>
                    <a:pt x="150113" y="202184"/>
                  </a:lnTo>
                  <a:lnTo>
                    <a:pt x="156169" y="211918"/>
                  </a:lnTo>
                  <a:lnTo>
                    <a:pt x="161375" y="214902"/>
                  </a:lnTo>
                  <a:lnTo>
                    <a:pt x="166014" y="213385"/>
                  </a:lnTo>
                  <a:lnTo>
                    <a:pt x="170275" y="208868"/>
                  </a:lnTo>
                  <a:lnTo>
                    <a:pt x="174285" y="201182"/>
                  </a:lnTo>
                  <a:lnTo>
                    <a:pt x="178127" y="191384"/>
                  </a:lnTo>
                  <a:lnTo>
                    <a:pt x="181857" y="180177"/>
                  </a:lnTo>
                  <a:lnTo>
                    <a:pt x="183175" y="166863"/>
                  </a:lnTo>
                  <a:lnTo>
                    <a:pt x="182885" y="152143"/>
                  </a:lnTo>
                  <a:lnTo>
                    <a:pt x="181523" y="136487"/>
                  </a:lnTo>
                  <a:lnTo>
                    <a:pt x="181783" y="121375"/>
                  </a:lnTo>
                  <a:lnTo>
                    <a:pt x="189316" y="315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7257143" y="5237764"/>
              <a:ext cx="105176" cy="315529"/>
            </a:xfrm>
            <a:custGeom>
              <a:avLst/>
              <a:gdLst/>
              <a:ahLst/>
              <a:cxnLst/>
              <a:rect l="0" t="0" r="0" b="0"/>
              <a:pathLst>
                <a:path w="105176" h="315529">
                  <a:moveTo>
                    <a:pt x="0" y="0"/>
                  </a:moveTo>
                  <a:lnTo>
                    <a:pt x="0" y="117005"/>
                  </a:lnTo>
                  <a:lnTo>
                    <a:pt x="1168" y="131760"/>
                  </a:lnTo>
                  <a:lnTo>
                    <a:pt x="3116" y="146271"/>
                  </a:lnTo>
                  <a:lnTo>
                    <a:pt x="5583" y="160619"/>
                  </a:lnTo>
                  <a:lnTo>
                    <a:pt x="7228" y="174859"/>
                  </a:lnTo>
                  <a:lnTo>
                    <a:pt x="8324" y="189027"/>
                  </a:lnTo>
                  <a:lnTo>
                    <a:pt x="9055" y="203147"/>
                  </a:lnTo>
                  <a:lnTo>
                    <a:pt x="9867" y="234417"/>
                  </a:lnTo>
                  <a:lnTo>
                    <a:pt x="10083" y="250937"/>
                  </a:lnTo>
                  <a:lnTo>
                    <a:pt x="11397" y="265455"/>
                  </a:lnTo>
                  <a:lnTo>
                    <a:pt x="13441" y="278640"/>
                  </a:lnTo>
                  <a:lnTo>
                    <a:pt x="15972" y="290936"/>
                  </a:lnTo>
                  <a:lnTo>
                    <a:pt x="17660" y="293290"/>
                  </a:lnTo>
                  <a:lnTo>
                    <a:pt x="18785" y="289016"/>
                  </a:lnTo>
                  <a:lnTo>
                    <a:pt x="19535" y="280324"/>
                  </a:lnTo>
                  <a:lnTo>
                    <a:pt x="20035" y="269855"/>
                  </a:lnTo>
                  <a:lnTo>
                    <a:pt x="20591" y="245757"/>
                  </a:lnTo>
                  <a:lnTo>
                    <a:pt x="23076" y="233955"/>
                  </a:lnTo>
                  <a:lnTo>
                    <a:pt x="27070" y="222581"/>
                  </a:lnTo>
                  <a:lnTo>
                    <a:pt x="32070" y="211493"/>
                  </a:lnTo>
                  <a:lnTo>
                    <a:pt x="38909" y="205269"/>
                  </a:lnTo>
                  <a:lnTo>
                    <a:pt x="46974" y="202289"/>
                  </a:lnTo>
                  <a:lnTo>
                    <a:pt x="55857" y="201470"/>
                  </a:lnTo>
                  <a:lnTo>
                    <a:pt x="62948" y="205599"/>
                  </a:lnTo>
                  <a:lnTo>
                    <a:pt x="68843" y="213027"/>
                  </a:lnTo>
                  <a:lnTo>
                    <a:pt x="73942" y="222653"/>
                  </a:lnTo>
                  <a:lnTo>
                    <a:pt x="78510" y="233745"/>
                  </a:lnTo>
                  <a:lnTo>
                    <a:pt x="82724" y="245813"/>
                  </a:lnTo>
                  <a:lnTo>
                    <a:pt x="105175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7404389" y="5381336"/>
              <a:ext cx="76977" cy="116722"/>
            </a:xfrm>
            <a:custGeom>
              <a:avLst/>
              <a:gdLst/>
              <a:ahLst/>
              <a:cxnLst/>
              <a:rect l="0" t="0" r="0" b="0"/>
              <a:pathLst>
                <a:path w="76977" h="116722">
                  <a:moveTo>
                    <a:pt x="0" y="108850"/>
                  </a:moveTo>
                  <a:lnTo>
                    <a:pt x="16751" y="103267"/>
                  </a:lnTo>
                  <a:lnTo>
                    <a:pt x="24021" y="99284"/>
                  </a:lnTo>
                  <a:lnTo>
                    <a:pt x="31206" y="94293"/>
                  </a:lnTo>
                  <a:lnTo>
                    <a:pt x="38334" y="88628"/>
                  </a:lnTo>
                  <a:lnTo>
                    <a:pt x="45422" y="81345"/>
                  </a:lnTo>
                  <a:lnTo>
                    <a:pt x="52486" y="72984"/>
                  </a:lnTo>
                  <a:lnTo>
                    <a:pt x="59531" y="63904"/>
                  </a:lnTo>
                  <a:lnTo>
                    <a:pt x="65397" y="54345"/>
                  </a:lnTo>
                  <a:lnTo>
                    <a:pt x="70476" y="44466"/>
                  </a:lnTo>
                  <a:lnTo>
                    <a:pt x="75031" y="34375"/>
                  </a:lnTo>
                  <a:lnTo>
                    <a:pt x="76899" y="24141"/>
                  </a:lnTo>
                  <a:lnTo>
                    <a:pt x="76976" y="13813"/>
                  </a:lnTo>
                  <a:lnTo>
                    <a:pt x="75858" y="3422"/>
                  </a:lnTo>
                  <a:lnTo>
                    <a:pt x="71607" y="0"/>
                  </a:lnTo>
                  <a:lnTo>
                    <a:pt x="65267" y="1224"/>
                  </a:lnTo>
                  <a:lnTo>
                    <a:pt x="57535" y="5547"/>
                  </a:lnTo>
                  <a:lnTo>
                    <a:pt x="51211" y="13103"/>
                  </a:lnTo>
                  <a:lnTo>
                    <a:pt x="45827" y="22815"/>
                  </a:lnTo>
                  <a:lnTo>
                    <a:pt x="41069" y="33964"/>
                  </a:lnTo>
                  <a:lnTo>
                    <a:pt x="36728" y="46071"/>
                  </a:lnTo>
                  <a:lnTo>
                    <a:pt x="32666" y="58817"/>
                  </a:lnTo>
                  <a:lnTo>
                    <a:pt x="28789" y="71989"/>
                  </a:lnTo>
                  <a:lnTo>
                    <a:pt x="28541" y="84276"/>
                  </a:lnTo>
                  <a:lnTo>
                    <a:pt x="30713" y="95973"/>
                  </a:lnTo>
                  <a:lnTo>
                    <a:pt x="34499" y="107277"/>
                  </a:lnTo>
                  <a:lnTo>
                    <a:pt x="40529" y="113645"/>
                  </a:lnTo>
                  <a:lnTo>
                    <a:pt x="48054" y="116721"/>
                  </a:lnTo>
                  <a:lnTo>
                    <a:pt x="73623" y="10885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7535058" y="5385010"/>
              <a:ext cx="58649" cy="148633"/>
            </a:xfrm>
            <a:custGeom>
              <a:avLst/>
              <a:gdLst/>
              <a:ahLst/>
              <a:cxnLst/>
              <a:rect l="0" t="0" r="0" b="0"/>
              <a:pathLst>
                <a:path w="58649" h="148633">
                  <a:moveTo>
                    <a:pt x="6059" y="21035"/>
                  </a:moveTo>
                  <a:lnTo>
                    <a:pt x="476" y="43369"/>
                  </a:lnTo>
                  <a:lnTo>
                    <a:pt x="0" y="53454"/>
                  </a:lnTo>
                  <a:lnTo>
                    <a:pt x="851" y="63682"/>
                  </a:lnTo>
                  <a:lnTo>
                    <a:pt x="2588" y="74008"/>
                  </a:lnTo>
                  <a:lnTo>
                    <a:pt x="4914" y="85566"/>
                  </a:lnTo>
                  <a:lnTo>
                    <a:pt x="10614" y="110873"/>
                  </a:lnTo>
                  <a:lnTo>
                    <a:pt x="13771" y="122998"/>
                  </a:lnTo>
                  <a:lnTo>
                    <a:pt x="17043" y="134586"/>
                  </a:lnTo>
                  <a:lnTo>
                    <a:pt x="20394" y="145818"/>
                  </a:lnTo>
                  <a:lnTo>
                    <a:pt x="21459" y="148632"/>
                  </a:lnTo>
                  <a:lnTo>
                    <a:pt x="21000" y="145833"/>
                  </a:lnTo>
                  <a:lnTo>
                    <a:pt x="19526" y="139292"/>
                  </a:lnTo>
                  <a:lnTo>
                    <a:pt x="18543" y="129089"/>
                  </a:lnTo>
                  <a:lnTo>
                    <a:pt x="17888" y="116444"/>
                  </a:lnTo>
                  <a:lnTo>
                    <a:pt x="17451" y="102170"/>
                  </a:lnTo>
                  <a:lnTo>
                    <a:pt x="18329" y="87980"/>
                  </a:lnTo>
                  <a:lnTo>
                    <a:pt x="20082" y="73845"/>
                  </a:lnTo>
                  <a:lnTo>
                    <a:pt x="22420" y="59748"/>
                  </a:lnTo>
                  <a:lnTo>
                    <a:pt x="26316" y="46844"/>
                  </a:lnTo>
                  <a:lnTo>
                    <a:pt x="31249" y="34735"/>
                  </a:lnTo>
                  <a:lnTo>
                    <a:pt x="5864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7643163" y="5408491"/>
              <a:ext cx="76755" cy="133922"/>
            </a:xfrm>
            <a:custGeom>
              <a:avLst/>
              <a:gdLst/>
              <a:ahLst/>
              <a:cxnLst/>
              <a:rect l="0" t="0" r="0" b="0"/>
              <a:pathLst>
                <a:path w="76755" h="133922">
                  <a:moveTo>
                    <a:pt x="24166" y="102730"/>
                  </a:moveTo>
                  <a:lnTo>
                    <a:pt x="53444" y="58813"/>
                  </a:lnTo>
                  <a:lnTo>
                    <a:pt x="58877" y="48911"/>
                  </a:lnTo>
                  <a:lnTo>
                    <a:pt x="63668" y="38804"/>
                  </a:lnTo>
                  <a:lnTo>
                    <a:pt x="68029" y="28560"/>
                  </a:lnTo>
                  <a:lnTo>
                    <a:pt x="68601" y="19393"/>
                  </a:lnTo>
                  <a:lnTo>
                    <a:pt x="66644" y="10945"/>
                  </a:lnTo>
                  <a:lnTo>
                    <a:pt x="63002" y="2975"/>
                  </a:lnTo>
                  <a:lnTo>
                    <a:pt x="58237" y="0"/>
                  </a:lnTo>
                  <a:lnTo>
                    <a:pt x="52723" y="353"/>
                  </a:lnTo>
                  <a:lnTo>
                    <a:pt x="46710" y="2926"/>
                  </a:lnTo>
                  <a:lnTo>
                    <a:pt x="40364" y="8147"/>
                  </a:lnTo>
                  <a:lnTo>
                    <a:pt x="33796" y="15134"/>
                  </a:lnTo>
                  <a:lnTo>
                    <a:pt x="27080" y="23297"/>
                  </a:lnTo>
                  <a:lnTo>
                    <a:pt x="21434" y="33414"/>
                  </a:lnTo>
                  <a:lnTo>
                    <a:pt x="16502" y="44833"/>
                  </a:lnTo>
                  <a:lnTo>
                    <a:pt x="12044" y="57121"/>
                  </a:lnTo>
                  <a:lnTo>
                    <a:pt x="7904" y="69987"/>
                  </a:lnTo>
                  <a:lnTo>
                    <a:pt x="3976" y="83238"/>
                  </a:lnTo>
                  <a:lnTo>
                    <a:pt x="188" y="96747"/>
                  </a:lnTo>
                  <a:lnTo>
                    <a:pt x="0" y="108091"/>
                  </a:lnTo>
                  <a:lnTo>
                    <a:pt x="2212" y="117990"/>
                  </a:lnTo>
                  <a:lnTo>
                    <a:pt x="6025" y="126927"/>
                  </a:lnTo>
                  <a:lnTo>
                    <a:pt x="13240" y="131716"/>
                  </a:lnTo>
                  <a:lnTo>
                    <a:pt x="22725" y="133740"/>
                  </a:lnTo>
                  <a:lnTo>
                    <a:pt x="33723" y="133921"/>
                  </a:lnTo>
                  <a:lnTo>
                    <a:pt x="43392" y="131704"/>
                  </a:lnTo>
                  <a:lnTo>
                    <a:pt x="52175" y="127890"/>
                  </a:lnTo>
                  <a:lnTo>
                    <a:pt x="76754" y="11324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7940786" y="5406045"/>
              <a:ext cx="157765" cy="161803"/>
            </a:xfrm>
            <a:custGeom>
              <a:avLst/>
              <a:gdLst/>
              <a:ahLst/>
              <a:cxnLst/>
              <a:rect l="0" t="0" r="0" b="0"/>
              <a:pathLst>
                <a:path w="157765" h="161803">
                  <a:moveTo>
                    <a:pt x="0" y="0"/>
                  </a:moveTo>
                  <a:lnTo>
                    <a:pt x="0" y="161802"/>
                  </a:lnTo>
                  <a:lnTo>
                    <a:pt x="0" y="93199"/>
                  </a:lnTo>
                  <a:lnTo>
                    <a:pt x="1169" y="76156"/>
                  </a:lnTo>
                  <a:lnTo>
                    <a:pt x="3116" y="61289"/>
                  </a:lnTo>
                  <a:lnTo>
                    <a:pt x="5584" y="47871"/>
                  </a:lnTo>
                  <a:lnTo>
                    <a:pt x="8397" y="35420"/>
                  </a:lnTo>
                  <a:lnTo>
                    <a:pt x="11441" y="23613"/>
                  </a:lnTo>
                  <a:lnTo>
                    <a:pt x="14640" y="12236"/>
                  </a:lnTo>
                  <a:lnTo>
                    <a:pt x="20277" y="6989"/>
                  </a:lnTo>
                  <a:lnTo>
                    <a:pt x="27542" y="5828"/>
                  </a:lnTo>
                  <a:lnTo>
                    <a:pt x="35890" y="7391"/>
                  </a:lnTo>
                  <a:lnTo>
                    <a:pt x="42625" y="14276"/>
                  </a:lnTo>
                  <a:lnTo>
                    <a:pt x="48283" y="24710"/>
                  </a:lnTo>
                  <a:lnTo>
                    <a:pt x="57687" y="49547"/>
                  </a:lnTo>
                  <a:lnTo>
                    <a:pt x="69550" y="83240"/>
                  </a:lnTo>
                  <a:lnTo>
                    <a:pt x="76878" y="104775"/>
                  </a:lnTo>
                  <a:lnTo>
                    <a:pt x="79299" y="117764"/>
                  </a:lnTo>
                  <a:lnTo>
                    <a:pt x="80913" y="132266"/>
                  </a:lnTo>
                  <a:lnTo>
                    <a:pt x="81989" y="147777"/>
                  </a:lnTo>
                  <a:lnTo>
                    <a:pt x="83876" y="154612"/>
                  </a:lnTo>
                  <a:lnTo>
                    <a:pt x="86301" y="155663"/>
                  </a:lnTo>
                  <a:lnTo>
                    <a:pt x="89087" y="152857"/>
                  </a:lnTo>
                  <a:lnTo>
                    <a:pt x="92113" y="143975"/>
                  </a:lnTo>
                  <a:lnTo>
                    <a:pt x="95299" y="131042"/>
                  </a:lnTo>
                  <a:lnTo>
                    <a:pt x="98592" y="115409"/>
                  </a:lnTo>
                  <a:lnTo>
                    <a:pt x="100787" y="99143"/>
                  </a:lnTo>
                  <a:lnTo>
                    <a:pt x="102250" y="82456"/>
                  </a:lnTo>
                  <a:lnTo>
                    <a:pt x="103226" y="65488"/>
                  </a:lnTo>
                  <a:lnTo>
                    <a:pt x="106213" y="50671"/>
                  </a:lnTo>
                  <a:lnTo>
                    <a:pt x="110542" y="37286"/>
                  </a:lnTo>
                  <a:lnTo>
                    <a:pt x="115765" y="24857"/>
                  </a:lnTo>
                  <a:lnTo>
                    <a:pt x="121585" y="20078"/>
                  </a:lnTo>
                  <a:lnTo>
                    <a:pt x="127802" y="20397"/>
                  </a:lnTo>
                  <a:lnTo>
                    <a:pt x="134283" y="24115"/>
                  </a:lnTo>
                  <a:lnTo>
                    <a:pt x="139773" y="32438"/>
                  </a:lnTo>
                  <a:lnTo>
                    <a:pt x="144602" y="43829"/>
                  </a:lnTo>
                  <a:lnTo>
                    <a:pt x="148989" y="57266"/>
                  </a:lnTo>
                  <a:lnTo>
                    <a:pt x="151914" y="72068"/>
                  </a:lnTo>
                  <a:lnTo>
                    <a:pt x="153864" y="87778"/>
                  </a:lnTo>
                  <a:lnTo>
                    <a:pt x="157764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8172174" y="5396498"/>
              <a:ext cx="74112" cy="156795"/>
            </a:xfrm>
            <a:custGeom>
              <a:avLst/>
              <a:gdLst/>
              <a:ahLst/>
              <a:cxnLst/>
              <a:rect l="0" t="0" r="0" b="0"/>
              <a:pathLst>
                <a:path w="74112" h="156795">
                  <a:moveTo>
                    <a:pt x="0" y="62135"/>
                  </a:moveTo>
                  <a:lnTo>
                    <a:pt x="16750" y="67718"/>
                  </a:lnTo>
                  <a:lnTo>
                    <a:pt x="25190" y="67026"/>
                  </a:lnTo>
                  <a:lnTo>
                    <a:pt x="34323" y="64227"/>
                  </a:lnTo>
                  <a:lnTo>
                    <a:pt x="43917" y="60024"/>
                  </a:lnTo>
                  <a:lnTo>
                    <a:pt x="52650" y="53716"/>
                  </a:lnTo>
                  <a:lnTo>
                    <a:pt x="60809" y="46005"/>
                  </a:lnTo>
                  <a:lnTo>
                    <a:pt x="68586" y="37358"/>
                  </a:lnTo>
                  <a:lnTo>
                    <a:pt x="72602" y="28088"/>
                  </a:lnTo>
                  <a:lnTo>
                    <a:pt x="74111" y="18402"/>
                  </a:lnTo>
                  <a:lnTo>
                    <a:pt x="73949" y="8438"/>
                  </a:lnTo>
                  <a:lnTo>
                    <a:pt x="70334" y="2965"/>
                  </a:lnTo>
                  <a:lnTo>
                    <a:pt x="64418" y="484"/>
                  </a:lnTo>
                  <a:lnTo>
                    <a:pt x="56969" y="0"/>
                  </a:lnTo>
                  <a:lnTo>
                    <a:pt x="49666" y="3182"/>
                  </a:lnTo>
                  <a:lnTo>
                    <a:pt x="42459" y="8810"/>
                  </a:lnTo>
                  <a:lnTo>
                    <a:pt x="35318" y="16067"/>
                  </a:lnTo>
                  <a:lnTo>
                    <a:pt x="29388" y="26748"/>
                  </a:lnTo>
                  <a:lnTo>
                    <a:pt x="24266" y="39713"/>
                  </a:lnTo>
                  <a:lnTo>
                    <a:pt x="19684" y="54199"/>
                  </a:lnTo>
                  <a:lnTo>
                    <a:pt x="17797" y="68530"/>
                  </a:lnTo>
                  <a:lnTo>
                    <a:pt x="17708" y="82759"/>
                  </a:lnTo>
                  <a:lnTo>
                    <a:pt x="18817" y="96920"/>
                  </a:lnTo>
                  <a:lnTo>
                    <a:pt x="20725" y="109866"/>
                  </a:lnTo>
                  <a:lnTo>
                    <a:pt x="23166" y="122003"/>
                  </a:lnTo>
                  <a:lnTo>
                    <a:pt x="25962" y="133600"/>
                  </a:lnTo>
                  <a:lnTo>
                    <a:pt x="31331" y="142500"/>
                  </a:lnTo>
                  <a:lnTo>
                    <a:pt x="38416" y="149602"/>
                  </a:lnTo>
                  <a:lnTo>
                    <a:pt x="73623" y="1567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8334395" y="5363975"/>
              <a:ext cx="121754" cy="157765"/>
            </a:xfrm>
            <a:custGeom>
              <a:avLst/>
              <a:gdLst/>
              <a:ahLst/>
              <a:cxnLst/>
              <a:rect l="0" t="0" r="0" b="0"/>
              <a:pathLst>
                <a:path w="121754" h="157765">
                  <a:moveTo>
                    <a:pt x="6060" y="0"/>
                  </a:moveTo>
                  <a:lnTo>
                    <a:pt x="6060" y="64139"/>
                  </a:lnTo>
                  <a:lnTo>
                    <a:pt x="4891" y="77818"/>
                  </a:lnTo>
                  <a:lnTo>
                    <a:pt x="2943" y="90444"/>
                  </a:lnTo>
                  <a:lnTo>
                    <a:pt x="476" y="102366"/>
                  </a:lnTo>
                  <a:lnTo>
                    <a:pt x="0" y="114989"/>
                  </a:lnTo>
                  <a:lnTo>
                    <a:pt x="851" y="128078"/>
                  </a:lnTo>
                  <a:lnTo>
                    <a:pt x="2587" y="141480"/>
                  </a:lnTo>
                  <a:lnTo>
                    <a:pt x="4913" y="145739"/>
                  </a:lnTo>
                  <a:lnTo>
                    <a:pt x="7633" y="143904"/>
                  </a:lnTo>
                  <a:lnTo>
                    <a:pt x="10615" y="138006"/>
                  </a:lnTo>
                  <a:lnTo>
                    <a:pt x="13771" y="127063"/>
                  </a:lnTo>
                  <a:lnTo>
                    <a:pt x="17044" y="112755"/>
                  </a:lnTo>
                  <a:lnTo>
                    <a:pt x="30693" y="44996"/>
                  </a:lnTo>
                  <a:lnTo>
                    <a:pt x="35337" y="37009"/>
                  </a:lnTo>
                  <a:lnTo>
                    <a:pt x="40770" y="35190"/>
                  </a:lnTo>
                  <a:lnTo>
                    <a:pt x="46729" y="37484"/>
                  </a:lnTo>
                  <a:lnTo>
                    <a:pt x="51871" y="44856"/>
                  </a:lnTo>
                  <a:lnTo>
                    <a:pt x="56468" y="55613"/>
                  </a:lnTo>
                  <a:lnTo>
                    <a:pt x="60701" y="68628"/>
                  </a:lnTo>
                  <a:lnTo>
                    <a:pt x="63522" y="81979"/>
                  </a:lnTo>
                  <a:lnTo>
                    <a:pt x="65403" y="95554"/>
                  </a:lnTo>
                  <a:lnTo>
                    <a:pt x="66658" y="109279"/>
                  </a:lnTo>
                  <a:lnTo>
                    <a:pt x="68662" y="114923"/>
                  </a:lnTo>
                  <a:lnTo>
                    <a:pt x="71167" y="115180"/>
                  </a:lnTo>
                  <a:lnTo>
                    <a:pt x="74006" y="111845"/>
                  </a:lnTo>
                  <a:lnTo>
                    <a:pt x="77067" y="103779"/>
                  </a:lnTo>
                  <a:lnTo>
                    <a:pt x="80276" y="92558"/>
                  </a:lnTo>
                  <a:lnTo>
                    <a:pt x="93824" y="38149"/>
                  </a:lnTo>
                  <a:lnTo>
                    <a:pt x="98460" y="32445"/>
                  </a:lnTo>
                  <a:lnTo>
                    <a:pt x="103887" y="32147"/>
                  </a:lnTo>
                  <a:lnTo>
                    <a:pt x="109843" y="35455"/>
                  </a:lnTo>
                  <a:lnTo>
                    <a:pt x="113813" y="43503"/>
                  </a:lnTo>
                  <a:lnTo>
                    <a:pt x="116459" y="54712"/>
                  </a:lnTo>
                  <a:lnTo>
                    <a:pt x="118224" y="68027"/>
                  </a:lnTo>
                  <a:lnTo>
                    <a:pt x="119401" y="82747"/>
                  </a:lnTo>
                  <a:lnTo>
                    <a:pt x="120185" y="98404"/>
                  </a:lnTo>
                  <a:lnTo>
                    <a:pt x="121753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8519254" y="5237764"/>
              <a:ext cx="114822" cy="315529"/>
            </a:xfrm>
            <a:custGeom>
              <a:avLst/>
              <a:gdLst/>
              <a:ahLst/>
              <a:cxnLst/>
              <a:rect l="0" t="0" r="0" b="0"/>
              <a:pathLst>
                <a:path w="114822" h="315529">
                  <a:moveTo>
                    <a:pt x="0" y="0"/>
                  </a:moveTo>
                  <a:lnTo>
                    <a:pt x="5584" y="22333"/>
                  </a:lnTo>
                  <a:lnTo>
                    <a:pt x="8397" y="37092"/>
                  </a:lnTo>
                  <a:lnTo>
                    <a:pt x="14639" y="75306"/>
                  </a:lnTo>
                  <a:lnTo>
                    <a:pt x="16772" y="93443"/>
                  </a:lnTo>
                  <a:lnTo>
                    <a:pt x="18193" y="110209"/>
                  </a:lnTo>
                  <a:lnTo>
                    <a:pt x="19141" y="126060"/>
                  </a:lnTo>
                  <a:lnTo>
                    <a:pt x="20193" y="156138"/>
                  </a:lnTo>
                  <a:lnTo>
                    <a:pt x="20474" y="170703"/>
                  </a:lnTo>
                  <a:lnTo>
                    <a:pt x="21830" y="185088"/>
                  </a:lnTo>
                  <a:lnTo>
                    <a:pt x="23902" y="199352"/>
                  </a:lnTo>
                  <a:lnTo>
                    <a:pt x="32403" y="244878"/>
                  </a:lnTo>
                  <a:lnTo>
                    <a:pt x="35626" y="261416"/>
                  </a:lnTo>
                  <a:lnTo>
                    <a:pt x="38942" y="267767"/>
                  </a:lnTo>
                  <a:lnTo>
                    <a:pt x="42322" y="267327"/>
                  </a:lnTo>
                  <a:lnTo>
                    <a:pt x="45744" y="262358"/>
                  </a:lnTo>
                  <a:lnTo>
                    <a:pt x="49195" y="253203"/>
                  </a:lnTo>
                  <a:lnTo>
                    <a:pt x="52663" y="241256"/>
                  </a:lnTo>
                  <a:lnTo>
                    <a:pt x="66627" y="185682"/>
                  </a:lnTo>
                  <a:lnTo>
                    <a:pt x="72464" y="175207"/>
                  </a:lnTo>
                  <a:lnTo>
                    <a:pt x="79862" y="167056"/>
                  </a:lnTo>
                  <a:lnTo>
                    <a:pt x="88300" y="160453"/>
                  </a:lnTo>
                  <a:lnTo>
                    <a:pt x="95094" y="159556"/>
                  </a:lnTo>
                  <a:lnTo>
                    <a:pt x="100792" y="162464"/>
                  </a:lnTo>
                  <a:lnTo>
                    <a:pt x="105759" y="167909"/>
                  </a:lnTo>
                  <a:lnTo>
                    <a:pt x="109071" y="177382"/>
                  </a:lnTo>
                  <a:lnTo>
                    <a:pt x="111278" y="189540"/>
                  </a:lnTo>
                  <a:lnTo>
                    <a:pt x="112750" y="203489"/>
                  </a:lnTo>
                  <a:lnTo>
                    <a:pt x="113731" y="217463"/>
                  </a:lnTo>
                  <a:lnTo>
                    <a:pt x="114385" y="231453"/>
                  </a:lnTo>
                  <a:lnTo>
                    <a:pt x="114821" y="245455"/>
                  </a:lnTo>
                  <a:lnTo>
                    <a:pt x="113943" y="259463"/>
                  </a:lnTo>
                  <a:lnTo>
                    <a:pt x="112190" y="273477"/>
                  </a:lnTo>
                  <a:lnTo>
                    <a:pt x="84141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8666501" y="5380179"/>
              <a:ext cx="231388" cy="139832"/>
            </a:xfrm>
            <a:custGeom>
              <a:avLst/>
              <a:gdLst/>
              <a:ahLst/>
              <a:cxnLst/>
              <a:rect l="0" t="0" r="0" b="0"/>
              <a:pathLst>
                <a:path w="231388" h="139832">
                  <a:moveTo>
                    <a:pt x="0" y="88972"/>
                  </a:moveTo>
                  <a:lnTo>
                    <a:pt x="16751" y="100139"/>
                  </a:lnTo>
                  <a:lnTo>
                    <a:pt x="25190" y="102260"/>
                  </a:lnTo>
                  <a:lnTo>
                    <a:pt x="34322" y="102504"/>
                  </a:lnTo>
                  <a:lnTo>
                    <a:pt x="43917" y="101499"/>
                  </a:lnTo>
                  <a:lnTo>
                    <a:pt x="52650" y="96155"/>
                  </a:lnTo>
                  <a:lnTo>
                    <a:pt x="60809" y="87917"/>
                  </a:lnTo>
                  <a:lnTo>
                    <a:pt x="68586" y="77751"/>
                  </a:lnTo>
                  <a:lnTo>
                    <a:pt x="73771" y="66299"/>
                  </a:lnTo>
                  <a:lnTo>
                    <a:pt x="77228" y="53990"/>
                  </a:lnTo>
                  <a:lnTo>
                    <a:pt x="79531" y="41110"/>
                  </a:lnTo>
                  <a:lnTo>
                    <a:pt x="79900" y="29017"/>
                  </a:lnTo>
                  <a:lnTo>
                    <a:pt x="78976" y="17449"/>
                  </a:lnTo>
                  <a:lnTo>
                    <a:pt x="77192" y="6231"/>
                  </a:lnTo>
                  <a:lnTo>
                    <a:pt x="73665" y="1090"/>
                  </a:lnTo>
                  <a:lnTo>
                    <a:pt x="68976" y="0"/>
                  </a:lnTo>
                  <a:lnTo>
                    <a:pt x="63514" y="1610"/>
                  </a:lnTo>
                  <a:lnTo>
                    <a:pt x="58703" y="7358"/>
                  </a:lnTo>
                  <a:lnTo>
                    <a:pt x="54327" y="15865"/>
                  </a:lnTo>
                  <a:lnTo>
                    <a:pt x="50242" y="26210"/>
                  </a:lnTo>
                  <a:lnTo>
                    <a:pt x="42586" y="47054"/>
                  </a:lnTo>
                  <a:lnTo>
                    <a:pt x="38908" y="57521"/>
                  </a:lnTo>
                  <a:lnTo>
                    <a:pt x="37625" y="69173"/>
                  </a:lnTo>
                  <a:lnTo>
                    <a:pt x="37938" y="81616"/>
                  </a:lnTo>
                  <a:lnTo>
                    <a:pt x="39315" y="94585"/>
                  </a:lnTo>
                  <a:lnTo>
                    <a:pt x="41403" y="106738"/>
                  </a:lnTo>
                  <a:lnTo>
                    <a:pt x="43962" y="118345"/>
                  </a:lnTo>
                  <a:lnTo>
                    <a:pt x="46837" y="129589"/>
                  </a:lnTo>
                  <a:lnTo>
                    <a:pt x="54597" y="135917"/>
                  </a:lnTo>
                  <a:lnTo>
                    <a:pt x="65614" y="138967"/>
                  </a:lnTo>
                  <a:lnTo>
                    <a:pt x="78801" y="139831"/>
                  </a:lnTo>
                  <a:lnTo>
                    <a:pt x="89930" y="135733"/>
                  </a:lnTo>
                  <a:lnTo>
                    <a:pt x="99686" y="128326"/>
                  </a:lnTo>
                  <a:lnTo>
                    <a:pt x="108527" y="118714"/>
                  </a:lnTo>
                  <a:lnTo>
                    <a:pt x="115590" y="107631"/>
                  </a:lnTo>
                  <a:lnTo>
                    <a:pt x="121468" y="95568"/>
                  </a:lnTo>
                  <a:lnTo>
                    <a:pt x="126555" y="82852"/>
                  </a:lnTo>
                  <a:lnTo>
                    <a:pt x="135323" y="59373"/>
                  </a:lnTo>
                  <a:lnTo>
                    <a:pt x="139297" y="48204"/>
                  </a:lnTo>
                  <a:lnTo>
                    <a:pt x="143116" y="44264"/>
                  </a:lnTo>
                  <a:lnTo>
                    <a:pt x="146830" y="45143"/>
                  </a:lnTo>
                  <a:lnTo>
                    <a:pt x="150474" y="49235"/>
                  </a:lnTo>
                  <a:lnTo>
                    <a:pt x="152904" y="56637"/>
                  </a:lnTo>
                  <a:lnTo>
                    <a:pt x="154524" y="66247"/>
                  </a:lnTo>
                  <a:lnTo>
                    <a:pt x="155604" y="77328"/>
                  </a:lnTo>
                  <a:lnTo>
                    <a:pt x="157492" y="89389"/>
                  </a:lnTo>
                  <a:lnTo>
                    <a:pt x="159920" y="102105"/>
                  </a:lnTo>
                  <a:lnTo>
                    <a:pt x="162707" y="115257"/>
                  </a:lnTo>
                  <a:lnTo>
                    <a:pt x="165734" y="120518"/>
                  </a:lnTo>
                  <a:lnTo>
                    <a:pt x="168920" y="120520"/>
                  </a:lnTo>
                  <a:lnTo>
                    <a:pt x="172213" y="117016"/>
                  </a:lnTo>
                  <a:lnTo>
                    <a:pt x="175577" y="108837"/>
                  </a:lnTo>
                  <a:lnTo>
                    <a:pt x="178988" y="97540"/>
                  </a:lnTo>
                  <a:lnTo>
                    <a:pt x="182430" y="84166"/>
                  </a:lnTo>
                  <a:lnTo>
                    <a:pt x="185895" y="71745"/>
                  </a:lnTo>
                  <a:lnTo>
                    <a:pt x="192859" y="48594"/>
                  </a:lnTo>
                  <a:lnTo>
                    <a:pt x="198690" y="38681"/>
                  </a:lnTo>
                  <a:lnTo>
                    <a:pt x="206083" y="29734"/>
                  </a:lnTo>
                  <a:lnTo>
                    <a:pt x="231387" y="483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8959200" y="5363975"/>
              <a:ext cx="65489" cy="221024"/>
            </a:xfrm>
            <a:custGeom>
              <a:avLst/>
              <a:gdLst/>
              <a:ahLst/>
              <a:cxnLst/>
              <a:rect l="0" t="0" r="0" b="0"/>
              <a:pathLst>
                <a:path w="65489" h="221024">
                  <a:moveTo>
                    <a:pt x="43864" y="0"/>
                  </a:moveTo>
                  <a:lnTo>
                    <a:pt x="14586" y="43917"/>
                  </a:lnTo>
                  <a:lnTo>
                    <a:pt x="9153" y="53819"/>
                  </a:lnTo>
                  <a:lnTo>
                    <a:pt x="4362" y="63926"/>
                  </a:lnTo>
                  <a:lnTo>
                    <a:pt x="0" y="74170"/>
                  </a:lnTo>
                  <a:lnTo>
                    <a:pt x="598" y="82168"/>
                  </a:lnTo>
                  <a:lnTo>
                    <a:pt x="4503" y="88669"/>
                  </a:lnTo>
                  <a:lnTo>
                    <a:pt x="10612" y="94171"/>
                  </a:lnTo>
                  <a:lnTo>
                    <a:pt x="18190" y="99008"/>
                  </a:lnTo>
                  <a:lnTo>
                    <a:pt x="26747" y="103401"/>
                  </a:lnTo>
                  <a:lnTo>
                    <a:pt x="35959" y="107499"/>
                  </a:lnTo>
                  <a:lnTo>
                    <a:pt x="44437" y="112567"/>
                  </a:lnTo>
                  <a:lnTo>
                    <a:pt x="52426" y="118284"/>
                  </a:lnTo>
                  <a:lnTo>
                    <a:pt x="60089" y="124432"/>
                  </a:lnTo>
                  <a:lnTo>
                    <a:pt x="64030" y="133205"/>
                  </a:lnTo>
                  <a:lnTo>
                    <a:pt x="65488" y="143729"/>
                  </a:lnTo>
                  <a:lnTo>
                    <a:pt x="65292" y="155419"/>
                  </a:lnTo>
                  <a:lnTo>
                    <a:pt x="63992" y="166718"/>
                  </a:lnTo>
                  <a:lnTo>
                    <a:pt x="61957" y="177757"/>
                  </a:lnTo>
                  <a:lnTo>
                    <a:pt x="59432" y="188622"/>
                  </a:lnTo>
                  <a:lnTo>
                    <a:pt x="55411" y="198202"/>
                  </a:lnTo>
                  <a:lnTo>
                    <a:pt x="50393" y="206926"/>
                  </a:lnTo>
                  <a:lnTo>
                    <a:pt x="44711" y="215080"/>
                  </a:lnTo>
                  <a:lnTo>
                    <a:pt x="37417" y="219347"/>
                  </a:lnTo>
                  <a:lnTo>
                    <a:pt x="29048" y="221023"/>
                  </a:lnTo>
                  <a:lnTo>
                    <a:pt x="1794" y="2208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4040219" y="5750568"/>
            <a:ext cx="4973363" cy="391976"/>
            <a:chOff x="4040219" y="5750568"/>
            <a:chExt cx="4973363" cy="391976"/>
          </a:xfrm>
        </p:grpSpPr>
        <p:sp>
          <p:nvSpPr>
            <p:cNvPr id="446" name="Freeform 445"/>
            <p:cNvSpPr/>
            <p:nvPr/>
          </p:nvSpPr>
          <p:spPr>
            <a:xfrm>
              <a:off x="4040219" y="5992137"/>
              <a:ext cx="132280" cy="150407"/>
            </a:xfrm>
            <a:custGeom>
              <a:avLst/>
              <a:gdLst/>
              <a:ahLst/>
              <a:cxnLst/>
              <a:rect l="0" t="0" r="0" b="0"/>
              <a:pathLst>
                <a:path w="132280" h="150407">
                  <a:moveTo>
                    <a:pt x="9056" y="34447"/>
                  </a:moveTo>
                  <a:lnTo>
                    <a:pt x="3472" y="51197"/>
                  </a:lnTo>
                  <a:lnTo>
                    <a:pt x="1828" y="61974"/>
                  </a:lnTo>
                  <a:lnTo>
                    <a:pt x="731" y="75002"/>
                  </a:lnTo>
                  <a:lnTo>
                    <a:pt x="0" y="89530"/>
                  </a:lnTo>
                  <a:lnTo>
                    <a:pt x="3019" y="102722"/>
                  </a:lnTo>
                  <a:lnTo>
                    <a:pt x="8537" y="115022"/>
                  </a:lnTo>
                  <a:lnTo>
                    <a:pt x="15722" y="126728"/>
                  </a:lnTo>
                  <a:lnTo>
                    <a:pt x="24017" y="135700"/>
                  </a:lnTo>
                  <a:lnTo>
                    <a:pt x="33054" y="142851"/>
                  </a:lnTo>
                  <a:lnTo>
                    <a:pt x="42584" y="148787"/>
                  </a:lnTo>
                  <a:lnTo>
                    <a:pt x="53612" y="150406"/>
                  </a:lnTo>
                  <a:lnTo>
                    <a:pt x="65638" y="149149"/>
                  </a:lnTo>
                  <a:lnTo>
                    <a:pt x="78330" y="145973"/>
                  </a:lnTo>
                  <a:lnTo>
                    <a:pt x="89129" y="139182"/>
                  </a:lnTo>
                  <a:lnTo>
                    <a:pt x="98665" y="129980"/>
                  </a:lnTo>
                  <a:lnTo>
                    <a:pt x="107360" y="119170"/>
                  </a:lnTo>
                  <a:lnTo>
                    <a:pt x="114325" y="108458"/>
                  </a:lnTo>
                  <a:lnTo>
                    <a:pt x="120137" y="97812"/>
                  </a:lnTo>
                  <a:lnTo>
                    <a:pt x="125181" y="87208"/>
                  </a:lnTo>
                  <a:lnTo>
                    <a:pt x="128543" y="75464"/>
                  </a:lnTo>
                  <a:lnTo>
                    <a:pt x="130784" y="62960"/>
                  </a:lnTo>
                  <a:lnTo>
                    <a:pt x="132279" y="49949"/>
                  </a:lnTo>
                  <a:lnTo>
                    <a:pt x="130938" y="38939"/>
                  </a:lnTo>
                  <a:lnTo>
                    <a:pt x="127706" y="29261"/>
                  </a:lnTo>
                  <a:lnTo>
                    <a:pt x="123215" y="20472"/>
                  </a:lnTo>
                  <a:lnTo>
                    <a:pt x="116715" y="13444"/>
                  </a:lnTo>
                  <a:lnTo>
                    <a:pt x="108875" y="7590"/>
                  </a:lnTo>
                  <a:lnTo>
                    <a:pt x="100143" y="2519"/>
                  </a:lnTo>
                  <a:lnTo>
                    <a:pt x="90816" y="306"/>
                  </a:lnTo>
                  <a:lnTo>
                    <a:pt x="81092" y="0"/>
                  </a:lnTo>
                  <a:lnTo>
                    <a:pt x="40609" y="134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4080828" y="60160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4219580" y="5816231"/>
              <a:ext cx="29530" cy="283977"/>
            </a:xfrm>
            <a:custGeom>
              <a:avLst/>
              <a:gdLst/>
              <a:ahLst/>
              <a:cxnLst/>
              <a:rect l="0" t="0" r="0" b="0"/>
              <a:pathLst>
                <a:path w="29530" h="283977">
                  <a:moveTo>
                    <a:pt x="29529" y="0"/>
                  </a:moveTo>
                  <a:lnTo>
                    <a:pt x="23946" y="16751"/>
                  </a:lnTo>
                  <a:lnTo>
                    <a:pt x="21132" y="27528"/>
                  </a:lnTo>
                  <a:lnTo>
                    <a:pt x="14890" y="55085"/>
                  </a:lnTo>
                  <a:lnTo>
                    <a:pt x="11590" y="72951"/>
                  </a:lnTo>
                  <a:lnTo>
                    <a:pt x="4806" y="114616"/>
                  </a:lnTo>
                  <a:lnTo>
                    <a:pt x="2529" y="136011"/>
                  </a:lnTo>
                  <a:lnTo>
                    <a:pt x="1011" y="157286"/>
                  </a:lnTo>
                  <a:lnTo>
                    <a:pt x="0" y="178480"/>
                  </a:lnTo>
                  <a:lnTo>
                    <a:pt x="494" y="196116"/>
                  </a:lnTo>
                  <a:lnTo>
                    <a:pt x="1992" y="211379"/>
                  </a:lnTo>
                  <a:lnTo>
                    <a:pt x="4159" y="225060"/>
                  </a:lnTo>
                  <a:lnTo>
                    <a:pt x="6773" y="237687"/>
                  </a:lnTo>
                  <a:lnTo>
                    <a:pt x="9684" y="249611"/>
                  </a:lnTo>
                  <a:lnTo>
                    <a:pt x="19012" y="2839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4196521" y="6026584"/>
              <a:ext cx="52589" cy="10518"/>
            </a:xfrm>
            <a:custGeom>
              <a:avLst/>
              <a:gdLst/>
              <a:ahLst/>
              <a:cxnLst/>
              <a:rect l="0" t="0" r="0" b="0"/>
              <a:pathLst>
                <a:path w="52589" h="10518">
                  <a:moveTo>
                    <a:pt x="0" y="10517"/>
                  </a:moveTo>
                  <a:lnTo>
                    <a:pt x="9349" y="7401"/>
                  </a:lnTo>
                  <a:lnTo>
                    <a:pt x="5258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4417391" y="5879337"/>
              <a:ext cx="21036" cy="220871"/>
            </a:xfrm>
            <a:custGeom>
              <a:avLst/>
              <a:gdLst/>
              <a:ahLst/>
              <a:cxnLst/>
              <a:rect l="0" t="0" r="0" b="0"/>
              <a:pathLst>
                <a:path w="21036" h="220871">
                  <a:moveTo>
                    <a:pt x="0" y="0"/>
                  </a:moveTo>
                  <a:lnTo>
                    <a:pt x="5583" y="27917"/>
                  </a:lnTo>
                  <a:lnTo>
                    <a:pt x="7228" y="41984"/>
                  </a:lnTo>
                  <a:lnTo>
                    <a:pt x="8324" y="57205"/>
                  </a:lnTo>
                  <a:lnTo>
                    <a:pt x="9543" y="88530"/>
                  </a:lnTo>
                  <a:lnTo>
                    <a:pt x="10084" y="118034"/>
                  </a:lnTo>
                  <a:lnTo>
                    <a:pt x="11397" y="132446"/>
                  </a:lnTo>
                  <a:lnTo>
                    <a:pt x="13441" y="146728"/>
                  </a:lnTo>
                  <a:lnTo>
                    <a:pt x="21035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4385838" y="5973995"/>
              <a:ext cx="115695" cy="18113"/>
            </a:xfrm>
            <a:custGeom>
              <a:avLst/>
              <a:gdLst/>
              <a:ahLst/>
              <a:cxnLst/>
              <a:rect l="0" t="0" r="0" b="0"/>
              <a:pathLst>
                <a:path w="115695" h="18113">
                  <a:moveTo>
                    <a:pt x="0" y="0"/>
                  </a:moveTo>
                  <a:lnTo>
                    <a:pt x="16750" y="11167"/>
                  </a:lnTo>
                  <a:lnTo>
                    <a:pt x="26359" y="14457"/>
                  </a:lnTo>
                  <a:lnTo>
                    <a:pt x="37439" y="16650"/>
                  </a:lnTo>
                  <a:lnTo>
                    <a:pt x="49500" y="18112"/>
                  </a:lnTo>
                  <a:lnTo>
                    <a:pt x="61047" y="16749"/>
                  </a:lnTo>
                  <a:lnTo>
                    <a:pt x="72251" y="13503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4543602" y="5847784"/>
              <a:ext cx="105177" cy="199836"/>
            </a:xfrm>
            <a:custGeom>
              <a:avLst/>
              <a:gdLst/>
              <a:ahLst/>
              <a:cxnLst/>
              <a:rect l="0" t="0" r="0" b="0"/>
              <a:pathLst>
                <a:path w="105177" h="199836">
                  <a:moveTo>
                    <a:pt x="0" y="0"/>
                  </a:moveTo>
                  <a:lnTo>
                    <a:pt x="0" y="22334"/>
                  </a:lnTo>
                  <a:lnTo>
                    <a:pt x="1169" y="35925"/>
                  </a:lnTo>
                  <a:lnTo>
                    <a:pt x="3116" y="51996"/>
                  </a:lnTo>
                  <a:lnTo>
                    <a:pt x="8397" y="88553"/>
                  </a:lnTo>
                  <a:lnTo>
                    <a:pt x="14639" y="128172"/>
                  </a:lnTo>
                  <a:lnTo>
                    <a:pt x="21309" y="166037"/>
                  </a:lnTo>
                  <a:lnTo>
                    <a:pt x="24724" y="184314"/>
                  </a:lnTo>
                  <a:lnTo>
                    <a:pt x="28168" y="190657"/>
                  </a:lnTo>
                  <a:lnTo>
                    <a:pt x="31634" y="189041"/>
                  </a:lnTo>
                  <a:lnTo>
                    <a:pt x="35113" y="182121"/>
                  </a:lnTo>
                  <a:lnTo>
                    <a:pt x="37432" y="171665"/>
                  </a:lnTo>
                  <a:lnTo>
                    <a:pt x="38978" y="158851"/>
                  </a:lnTo>
                  <a:lnTo>
                    <a:pt x="40009" y="144465"/>
                  </a:lnTo>
                  <a:lnTo>
                    <a:pt x="43033" y="131369"/>
                  </a:lnTo>
                  <a:lnTo>
                    <a:pt x="47387" y="119132"/>
                  </a:lnTo>
                  <a:lnTo>
                    <a:pt x="52626" y="107468"/>
                  </a:lnTo>
                  <a:lnTo>
                    <a:pt x="58457" y="103198"/>
                  </a:lnTo>
                  <a:lnTo>
                    <a:pt x="64681" y="103858"/>
                  </a:lnTo>
                  <a:lnTo>
                    <a:pt x="71167" y="107803"/>
                  </a:lnTo>
                  <a:lnTo>
                    <a:pt x="76660" y="115108"/>
                  </a:lnTo>
                  <a:lnTo>
                    <a:pt x="81491" y="124652"/>
                  </a:lnTo>
                  <a:lnTo>
                    <a:pt x="85880" y="135690"/>
                  </a:lnTo>
                  <a:lnTo>
                    <a:pt x="93873" y="157302"/>
                  </a:lnTo>
                  <a:lnTo>
                    <a:pt x="105176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4680331" y="5915118"/>
              <a:ext cx="84141" cy="111467"/>
            </a:xfrm>
            <a:custGeom>
              <a:avLst/>
              <a:gdLst/>
              <a:ahLst/>
              <a:cxnLst/>
              <a:rect l="0" t="0" r="0" b="0"/>
              <a:pathLst>
                <a:path w="84141" h="111467">
                  <a:moveTo>
                    <a:pt x="0" y="79912"/>
                  </a:moveTo>
                  <a:lnTo>
                    <a:pt x="16750" y="74329"/>
                  </a:lnTo>
                  <a:lnTo>
                    <a:pt x="24021" y="69179"/>
                  </a:lnTo>
                  <a:lnTo>
                    <a:pt x="31206" y="62239"/>
                  </a:lnTo>
                  <a:lnTo>
                    <a:pt x="38334" y="54107"/>
                  </a:lnTo>
                  <a:lnTo>
                    <a:pt x="45422" y="46348"/>
                  </a:lnTo>
                  <a:lnTo>
                    <a:pt x="59531" y="31494"/>
                  </a:lnTo>
                  <a:lnTo>
                    <a:pt x="63060" y="23093"/>
                  </a:lnTo>
                  <a:lnTo>
                    <a:pt x="64244" y="13986"/>
                  </a:lnTo>
                  <a:lnTo>
                    <a:pt x="63864" y="4409"/>
                  </a:lnTo>
                  <a:lnTo>
                    <a:pt x="60106" y="361"/>
                  </a:lnTo>
                  <a:lnTo>
                    <a:pt x="54094" y="0"/>
                  </a:lnTo>
                  <a:lnTo>
                    <a:pt x="46580" y="2097"/>
                  </a:lnTo>
                  <a:lnTo>
                    <a:pt x="39234" y="8169"/>
                  </a:lnTo>
                  <a:lnTo>
                    <a:pt x="31999" y="16892"/>
                  </a:lnTo>
                  <a:lnTo>
                    <a:pt x="24838" y="27381"/>
                  </a:lnTo>
                  <a:lnTo>
                    <a:pt x="21233" y="37880"/>
                  </a:lnTo>
                  <a:lnTo>
                    <a:pt x="19999" y="48385"/>
                  </a:lnTo>
                  <a:lnTo>
                    <a:pt x="20344" y="58894"/>
                  </a:lnTo>
                  <a:lnTo>
                    <a:pt x="22912" y="69406"/>
                  </a:lnTo>
                  <a:lnTo>
                    <a:pt x="26961" y="79920"/>
                  </a:lnTo>
                  <a:lnTo>
                    <a:pt x="31997" y="90435"/>
                  </a:lnTo>
                  <a:lnTo>
                    <a:pt x="40029" y="97446"/>
                  </a:lnTo>
                  <a:lnTo>
                    <a:pt x="50058" y="102119"/>
                  </a:lnTo>
                  <a:lnTo>
                    <a:pt x="84140" y="11146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5763643" y="5900372"/>
              <a:ext cx="84142" cy="174862"/>
            </a:xfrm>
            <a:custGeom>
              <a:avLst/>
              <a:gdLst/>
              <a:ahLst/>
              <a:cxnLst/>
              <a:rect l="0" t="0" r="0" b="0"/>
              <a:pathLst>
                <a:path w="84142" h="174862">
                  <a:moveTo>
                    <a:pt x="0" y="10518"/>
                  </a:moveTo>
                  <a:lnTo>
                    <a:pt x="0" y="38435"/>
                  </a:lnTo>
                  <a:lnTo>
                    <a:pt x="1169" y="50164"/>
                  </a:lnTo>
                  <a:lnTo>
                    <a:pt x="3117" y="61490"/>
                  </a:lnTo>
                  <a:lnTo>
                    <a:pt x="5584" y="72546"/>
                  </a:lnTo>
                  <a:lnTo>
                    <a:pt x="11441" y="103529"/>
                  </a:lnTo>
                  <a:lnTo>
                    <a:pt x="14639" y="121608"/>
                  </a:lnTo>
                  <a:lnTo>
                    <a:pt x="17940" y="138334"/>
                  </a:lnTo>
                  <a:lnTo>
                    <a:pt x="24724" y="169385"/>
                  </a:lnTo>
                  <a:lnTo>
                    <a:pt x="29337" y="174861"/>
                  </a:lnTo>
                  <a:lnTo>
                    <a:pt x="34751" y="173837"/>
                  </a:lnTo>
                  <a:lnTo>
                    <a:pt x="40696" y="168479"/>
                  </a:lnTo>
                  <a:lnTo>
                    <a:pt x="44660" y="157896"/>
                  </a:lnTo>
                  <a:lnTo>
                    <a:pt x="47303" y="143828"/>
                  </a:lnTo>
                  <a:lnTo>
                    <a:pt x="49065" y="127439"/>
                  </a:lnTo>
                  <a:lnTo>
                    <a:pt x="51408" y="110669"/>
                  </a:lnTo>
                  <a:lnTo>
                    <a:pt x="57128" y="76454"/>
                  </a:lnTo>
                  <a:lnTo>
                    <a:pt x="60289" y="61487"/>
                  </a:lnTo>
                  <a:lnTo>
                    <a:pt x="63565" y="48003"/>
                  </a:ln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5910890" y="5942443"/>
              <a:ext cx="51594" cy="130032"/>
            </a:xfrm>
            <a:custGeom>
              <a:avLst/>
              <a:gdLst/>
              <a:ahLst/>
              <a:cxnLst/>
              <a:rect l="0" t="0" r="0" b="0"/>
              <a:pathLst>
                <a:path w="51594" h="130032">
                  <a:moveTo>
                    <a:pt x="21035" y="0"/>
                  </a:moveTo>
                  <a:lnTo>
                    <a:pt x="21035" y="82251"/>
                  </a:lnTo>
                  <a:lnTo>
                    <a:pt x="22204" y="96904"/>
                  </a:lnTo>
                  <a:lnTo>
                    <a:pt x="24151" y="110179"/>
                  </a:lnTo>
                  <a:lnTo>
                    <a:pt x="26618" y="122534"/>
                  </a:lnTo>
                  <a:lnTo>
                    <a:pt x="30600" y="128434"/>
                  </a:lnTo>
                  <a:lnTo>
                    <a:pt x="35592" y="130031"/>
                  </a:lnTo>
                  <a:lnTo>
                    <a:pt x="41257" y="128757"/>
                  </a:lnTo>
                  <a:lnTo>
                    <a:pt x="45034" y="120897"/>
                  </a:lnTo>
                  <a:lnTo>
                    <a:pt x="47552" y="108645"/>
                  </a:lnTo>
                  <a:lnTo>
                    <a:pt x="49231" y="93465"/>
                  </a:lnTo>
                  <a:lnTo>
                    <a:pt x="50350" y="78671"/>
                  </a:lnTo>
                  <a:lnTo>
                    <a:pt x="51096" y="64134"/>
                  </a:lnTo>
                  <a:lnTo>
                    <a:pt x="51593" y="49767"/>
                  </a:lnTo>
                  <a:lnTo>
                    <a:pt x="50756" y="36684"/>
                  </a:lnTo>
                  <a:lnTo>
                    <a:pt x="49029" y="24456"/>
                  </a:lnTo>
                  <a:lnTo>
                    <a:pt x="46710" y="12798"/>
                  </a:lnTo>
                  <a:lnTo>
                    <a:pt x="41657" y="8532"/>
                  </a:lnTo>
                  <a:lnTo>
                    <a:pt x="34783" y="9193"/>
                  </a:lnTo>
                  <a:lnTo>
                    <a:pt x="26695" y="13140"/>
                  </a:lnTo>
                  <a:lnTo>
                    <a:pt x="20134" y="19278"/>
                  </a:lnTo>
                  <a:lnTo>
                    <a:pt x="14591" y="26875"/>
                  </a:lnTo>
                  <a:lnTo>
                    <a:pt x="0" y="631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6016066" y="5837267"/>
              <a:ext cx="31554" cy="262941"/>
            </a:xfrm>
            <a:custGeom>
              <a:avLst/>
              <a:gdLst/>
              <a:ahLst/>
              <a:cxnLst/>
              <a:rect l="0" t="0" r="0" b="0"/>
              <a:pathLst>
                <a:path w="31554" h="262941">
                  <a:moveTo>
                    <a:pt x="0" y="0"/>
                  </a:moveTo>
                  <a:lnTo>
                    <a:pt x="14639" y="43917"/>
                  </a:lnTo>
                  <a:lnTo>
                    <a:pt x="16771" y="58494"/>
                  </a:lnTo>
                  <a:lnTo>
                    <a:pt x="18193" y="76391"/>
                  </a:lnTo>
                  <a:lnTo>
                    <a:pt x="19772" y="114586"/>
                  </a:lnTo>
                  <a:lnTo>
                    <a:pt x="20474" y="147144"/>
                  </a:lnTo>
                  <a:lnTo>
                    <a:pt x="21830" y="163539"/>
                  </a:lnTo>
                  <a:lnTo>
                    <a:pt x="23902" y="180312"/>
                  </a:lnTo>
                  <a:lnTo>
                    <a:pt x="31553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6115182" y="5931925"/>
              <a:ext cx="58649" cy="126212"/>
            </a:xfrm>
            <a:custGeom>
              <a:avLst/>
              <a:gdLst/>
              <a:ahLst/>
              <a:cxnLst/>
              <a:rect l="0" t="0" r="0" b="0"/>
              <a:pathLst>
                <a:path w="58649" h="126212">
                  <a:moveTo>
                    <a:pt x="6060" y="0"/>
                  </a:moveTo>
                  <a:lnTo>
                    <a:pt x="476" y="22334"/>
                  </a:lnTo>
                  <a:lnTo>
                    <a:pt x="0" y="33587"/>
                  </a:lnTo>
                  <a:lnTo>
                    <a:pt x="852" y="45764"/>
                  </a:lnTo>
                  <a:lnTo>
                    <a:pt x="2587" y="58556"/>
                  </a:lnTo>
                  <a:lnTo>
                    <a:pt x="4914" y="71759"/>
                  </a:lnTo>
                  <a:lnTo>
                    <a:pt x="7633" y="85235"/>
                  </a:lnTo>
                  <a:lnTo>
                    <a:pt x="10615" y="98894"/>
                  </a:lnTo>
                  <a:lnTo>
                    <a:pt x="13771" y="104494"/>
                  </a:lnTo>
                  <a:lnTo>
                    <a:pt x="17043" y="104721"/>
                  </a:lnTo>
                  <a:lnTo>
                    <a:pt x="20394" y="101367"/>
                  </a:lnTo>
                  <a:lnTo>
                    <a:pt x="23796" y="94456"/>
                  </a:lnTo>
                  <a:lnTo>
                    <a:pt x="27233" y="85175"/>
                  </a:lnTo>
                  <a:lnTo>
                    <a:pt x="41146" y="42275"/>
                  </a:lnTo>
                  <a:lnTo>
                    <a:pt x="43474" y="39869"/>
                  </a:lnTo>
                  <a:lnTo>
                    <a:pt x="45026" y="42940"/>
                  </a:lnTo>
                  <a:lnTo>
                    <a:pt x="46060" y="49662"/>
                  </a:lnTo>
                  <a:lnTo>
                    <a:pt x="46750" y="59986"/>
                  </a:lnTo>
                  <a:lnTo>
                    <a:pt x="47210" y="72713"/>
                  </a:lnTo>
                  <a:lnTo>
                    <a:pt x="58648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6236935" y="5895931"/>
              <a:ext cx="73624" cy="151689"/>
            </a:xfrm>
            <a:custGeom>
              <a:avLst/>
              <a:gdLst/>
              <a:ahLst/>
              <a:cxnLst/>
              <a:rect l="0" t="0" r="0" b="0"/>
              <a:pathLst>
                <a:path w="73624" h="151689">
                  <a:moveTo>
                    <a:pt x="0" y="4441"/>
                  </a:moveTo>
                  <a:lnTo>
                    <a:pt x="0" y="122475"/>
                  </a:lnTo>
                  <a:lnTo>
                    <a:pt x="1169" y="127538"/>
                  </a:lnTo>
                  <a:lnTo>
                    <a:pt x="3117" y="126239"/>
                  </a:lnTo>
                  <a:lnTo>
                    <a:pt x="5584" y="120698"/>
                  </a:lnTo>
                  <a:lnTo>
                    <a:pt x="7229" y="111162"/>
                  </a:lnTo>
                  <a:lnTo>
                    <a:pt x="8325" y="98960"/>
                  </a:lnTo>
                  <a:lnTo>
                    <a:pt x="9056" y="84984"/>
                  </a:lnTo>
                  <a:lnTo>
                    <a:pt x="10712" y="69822"/>
                  </a:lnTo>
                  <a:lnTo>
                    <a:pt x="12985" y="53872"/>
                  </a:lnTo>
                  <a:lnTo>
                    <a:pt x="15668" y="37395"/>
                  </a:lnTo>
                  <a:lnTo>
                    <a:pt x="19795" y="24073"/>
                  </a:lnTo>
                  <a:lnTo>
                    <a:pt x="24882" y="12855"/>
                  </a:lnTo>
                  <a:lnTo>
                    <a:pt x="30612" y="3039"/>
                  </a:lnTo>
                  <a:lnTo>
                    <a:pt x="35600" y="0"/>
                  </a:lnTo>
                  <a:lnTo>
                    <a:pt x="40095" y="1481"/>
                  </a:lnTo>
                  <a:lnTo>
                    <a:pt x="44259" y="5973"/>
                  </a:lnTo>
                  <a:lnTo>
                    <a:pt x="48204" y="14812"/>
                  </a:lnTo>
                  <a:lnTo>
                    <a:pt x="52003" y="26547"/>
                  </a:lnTo>
                  <a:lnTo>
                    <a:pt x="55704" y="40213"/>
                  </a:lnTo>
                  <a:lnTo>
                    <a:pt x="58171" y="55168"/>
                  </a:lnTo>
                  <a:lnTo>
                    <a:pt x="59816" y="70980"/>
                  </a:lnTo>
                  <a:lnTo>
                    <a:pt x="60912" y="87365"/>
                  </a:lnTo>
                  <a:lnTo>
                    <a:pt x="62812" y="101794"/>
                  </a:lnTo>
                  <a:lnTo>
                    <a:pt x="65247" y="114919"/>
                  </a:lnTo>
                  <a:lnTo>
                    <a:pt x="73623" y="1516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6373664" y="5942443"/>
              <a:ext cx="10519" cy="136729"/>
            </a:xfrm>
            <a:custGeom>
              <a:avLst/>
              <a:gdLst/>
              <a:ahLst/>
              <a:cxnLst/>
              <a:rect l="0" t="0" r="0" b="0"/>
              <a:pathLst>
                <a:path w="10519" h="136729">
                  <a:moveTo>
                    <a:pt x="0" y="0"/>
                  </a:moveTo>
                  <a:lnTo>
                    <a:pt x="1" y="33500"/>
                  </a:lnTo>
                  <a:lnTo>
                    <a:pt x="1169" y="46875"/>
                  </a:lnTo>
                  <a:lnTo>
                    <a:pt x="3117" y="59297"/>
                  </a:lnTo>
                  <a:lnTo>
                    <a:pt x="5584" y="71084"/>
                  </a:lnTo>
                  <a:lnTo>
                    <a:pt x="7229" y="83617"/>
                  </a:lnTo>
                  <a:lnTo>
                    <a:pt x="8325" y="96646"/>
                  </a:lnTo>
                  <a:lnTo>
                    <a:pt x="10518" y="1367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6363147" y="5927386"/>
              <a:ext cx="136646" cy="130751"/>
            </a:xfrm>
            <a:custGeom>
              <a:avLst/>
              <a:gdLst/>
              <a:ahLst/>
              <a:cxnLst/>
              <a:rect l="0" t="0" r="0" b="0"/>
              <a:pathLst>
                <a:path w="136646" h="130751">
                  <a:moveTo>
                    <a:pt x="0" y="57127"/>
                  </a:moveTo>
                  <a:lnTo>
                    <a:pt x="64139" y="57127"/>
                  </a:lnTo>
                  <a:lnTo>
                    <a:pt x="77818" y="55958"/>
                  </a:lnTo>
                  <a:lnTo>
                    <a:pt x="90443" y="54010"/>
                  </a:lnTo>
                  <a:lnTo>
                    <a:pt x="102366" y="51544"/>
                  </a:lnTo>
                  <a:lnTo>
                    <a:pt x="112651" y="47562"/>
                  </a:lnTo>
                  <a:lnTo>
                    <a:pt x="121846" y="42570"/>
                  </a:lnTo>
                  <a:lnTo>
                    <a:pt x="130312" y="36905"/>
                  </a:lnTo>
                  <a:lnTo>
                    <a:pt x="134788" y="28453"/>
                  </a:lnTo>
                  <a:lnTo>
                    <a:pt x="136603" y="18145"/>
                  </a:lnTo>
                  <a:lnTo>
                    <a:pt x="136645" y="6598"/>
                  </a:lnTo>
                  <a:lnTo>
                    <a:pt x="133167" y="1237"/>
                  </a:lnTo>
                  <a:lnTo>
                    <a:pt x="127342" y="0"/>
                  </a:lnTo>
                  <a:lnTo>
                    <a:pt x="119953" y="1513"/>
                  </a:lnTo>
                  <a:lnTo>
                    <a:pt x="113859" y="6028"/>
                  </a:lnTo>
                  <a:lnTo>
                    <a:pt x="108627" y="12543"/>
                  </a:lnTo>
                  <a:lnTo>
                    <a:pt x="103971" y="20393"/>
                  </a:lnTo>
                  <a:lnTo>
                    <a:pt x="99698" y="29132"/>
                  </a:lnTo>
                  <a:lnTo>
                    <a:pt x="95680" y="38463"/>
                  </a:lnTo>
                  <a:lnTo>
                    <a:pt x="91834" y="48190"/>
                  </a:lnTo>
                  <a:lnTo>
                    <a:pt x="89270" y="60518"/>
                  </a:lnTo>
                  <a:lnTo>
                    <a:pt x="87560" y="74580"/>
                  </a:lnTo>
                  <a:lnTo>
                    <a:pt x="86420" y="89797"/>
                  </a:lnTo>
                  <a:lnTo>
                    <a:pt x="89166" y="102280"/>
                  </a:lnTo>
                  <a:lnTo>
                    <a:pt x="94503" y="112939"/>
                  </a:lnTo>
                  <a:lnTo>
                    <a:pt x="126211" y="13075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6558362" y="5905187"/>
              <a:ext cx="78243" cy="154825"/>
            </a:xfrm>
            <a:custGeom>
              <a:avLst/>
              <a:gdLst/>
              <a:ahLst/>
              <a:cxnLst/>
              <a:rect l="0" t="0" r="0" b="0"/>
              <a:pathLst>
                <a:path w="78243" h="154825">
                  <a:moveTo>
                    <a:pt x="15136" y="79326"/>
                  </a:moveTo>
                  <a:lnTo>
                    <a:pt x="20720" y="56992"/>
                  </a:lnTo>
                  <a:lnTo>
                    <a:pt x="23533" y="46908"/>
                  </a:lnTo>
                  <a:lnTo>
                    <a:pt x="29776" y="26353"/>
                  </a:lnTo>
                  <a:lnTo>
                    <a:pt x="29570" y="17132"/>
                  </a:lnTo>
                  <a:lnTo>
                    <a:pt x="27096" y="8648"/>
                  </a:lnTo>
                  <a:lnTo>
                    <a:pt x="23109" y="655"/>
                  </a:lnTo>
                  <a:lnTo>
                    <a:pt x="19283" y="0"/>
                  </a:lnTo>
                  <a:lnTo>
                    <a:pt x="15563" y="4239"/>
                  </a:lnTo>
                  <a:lnTo>
                    <a:pt x="11915" y="11738"/>
                  </a:lnTo>
                  <a:lnTo>
                    <a:pt x="8314" y="21413"/>
                  </a:lnTo>
                  <a:lnTo>
                    <a:pt x="4745" y="32537"/>
                  </a:lnTo>
                  <a:lnTo>
                    <a:pt x="1197" y="44627"/>
                  </a:lnTo>
                  <a:lnTo>
                    <a:pt x="0" y="58531"/>
                  </a:lnTo>
                  <a:lnTo>
                    <a:pt x="371" y="73643"/>
                  </a:lnTo>
                  <a:lnTo>
                    <a:pt x="1787" y="89561"/>
                  </a:lnTo>
                  <a:lnTo>
                    <a:pt x="3900" y="104847"/>
                  </a:lnTo>
                  <a:lnTo>
                    <a:pt x="6476" y="119713"/>
                  </a:lnTo>
                  <a:lnTo>
                    <a:pt x="9363" y="134297"/>
                  </a:lnTo>
                  <a:lnTo>
                    <a:pt x="15962" y="144020"/>
                  </a:lnTo>
                  <a:lnTo>
                    <a:pt x="25036" y="150503"/>
                  </a:lnTo>
                  <a:lnTo>
                    <a:pt x="35760" y="154824"/>
                  </a:lnTo>
                  <a:lnTo>
                    <a:pt x="45246" y="153031"/>
                  </a:lnTo>
                  <a:lnTo>
                    <a:pt x="53908" y="147161"/>
                  </a:lnTo>
                  <a:lnTo>
                    <a:pt x="78242" y="12139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6657640" y="5879337"/>
              <a:ext cx="63106" cy="104915"/>
            </a:xfrm>
            <a:custGeom>
              <a:avLst/>
              <a:gdLst/>
              <a:ahLst/>
              <a:cxnLst/>
              <a:rect l="0" t="0" r="0" b="0"/>
              <a:pathLst>
                <a:path w="63106" h="104915">
                  <a:moveTo>
                    <a:pt x="0" y="10518"/>
                  </a:moveTo>
                  <a:lnTo>
                    <a:pt x="5583" y="27268"/>
                  </a:lnTo>
                  <a:lnTo>
                    <a:pt x="8396" y="36877"/>
                  </a:lnTo>
                  <a:lnTo>
                    <a:pt x="14638" y="60018"/>
                  </a:lnTo>
                  <a:lnTo>
                    <a:pt x="16771" y="72734"/>
                  </a:lnTo>
                  <a:lnTo>
                    <a:pt x="18192" y="85885"/>
                  </a:lnTo>
                  <a:lnTo>
                    <a:pt x="19140" y="99327"/>
                  </a:lnTo>
                  <a:lnTo>
                    <a:pt x="17434" y="104783"/>
                  </a:lnTo>
                  <a:lnTo>
                    <a:pt x="13960" y="104914"/>
                  </a:lnTo>
                  <a:lnTo>
                    <a:pt x="9307" y="101495"/>
                  </a:lnTo>
                  <a:lnTo>
                    <a:pt x="6204" y="94542"/>
                  </a:lnTo>
                  <a:lnTo>
                    <a:pt x="4136" y="85232"/>
                  </a:lnTo>
                  <a:lnTo>
                    <a:pt x="2757" y="74351"/>
                  </a:lnTo>
                  <a:lnTo>
                    <a:pt x="3006" y="62422"/>
                  </a:lnTo>
                  <a:lnTo>
                    <a:pt x="4341" y="49795"/>
                  </a:lnTo>
                  <a:lnTo>
                    <a:pt x="6400" y="36703"/>
                  </a:lnTo>
                  <a:lnTo>
                    <a:pt x="10109" y="25637"/>
                  </a:lnTo>
                  <a:lnTo>
                    <a:pt x="14920" y="15923"/>
                  </a:lnTo>
                  <a:lnTo>
                    <a:pt x="20464" y="7109"/>
                  </a:lnTo>
                  <a:lnTo>
                    <a:pt x="27665" y="2403"/>
                  </a:lnTo>
                  <a:lnTo>
                    <a:pt x="35973" y="433"/>
                  </a:lnTo>
                  <a:lnTo>
                    <a:pt x="6310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6889026" y="5805714"/>
              <a:ext cx="42072" cy="252423"/>
            </a:xfrm>
            <a:custGeom>
              <a:avLst/>
              <a:gdLst/>
              <a:ahLst/>
              <a:cxnLst/>
              <a:rect l="0" t="0" r="0" b="0"/>
              <a:pathLst>
                <a:path w="42072" h="252423">
                  <a:moveTo>
                    <a:pt x="0" y="0"/>
                  </a:moveTo>
                  <a:lnTo>
                    <a:pt x="5584" y="27917"/>
                  </a:lnTo>
                  <a:lnTo>
                    <a:pt x="14640" y="78778"/>
                  </a:lnTo>
                  <a:lnTo>
                    <a:pt x="16772" y="95758"/>
                  </a:lnTo>
                  <a:lnTo>
                    <a:pt x="18193" y="111752"/>
                  </a:lnTo>
                  <a:lnTo>
                    <a:pt x="19140" y="127089"/>
                  </a:lnTo>
                  <a:lnTo>
                    <a:pt x="20941" y="143157"/>
                  </a:lnTo>
                  <a:lnTo>
                    <a:pt x="23310" y="159712"/>
                  </a:lnTo>
                  <a:lnTo>
                    <a:pt x="26058" y="176592"/>
                  </a:lnTo>
                  <a:lnTo>
                    <a:pt x="29058" y="191351"/>
                  </a:lnTo>
                  <a:lnTo>
                    <a:pt x="32227" y="204696"/>
                  </a:lnTo>
                  <a:lnTo>
                    <a:pt x="42071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6878509" y="5899608"/>
              <a:ext cx="184643" cy="104816"/>
            </a:xfrm>
            <a:custGeom>
              <a:avLst/>
              <a:gdLst/>
              <a:ahLst/>
              <a:cxnLst/>
              <a:rect l="0" t="0" r="0" b="0"/>
              <a:pathLst>
                <a:path w="184643" h="104816">
                  <a:moveTo>
                    <a:pt x="0" y="32317"/>
                  </a:moveTo>
                  <a:lnTo>
                    <a:pt x="22334" y="26733"/>
                  </a:lnTo>
                  <a:lnTo>
                    <a:pt x="34756" y="25089"/>
                  </a:lnTo>
                  <a:lnTo>
                    <a:pt x="48880" y="23993"/>
                  </a:lnTo>
                  <a:lnTo>
                    <a:pt x="64140" y="23262"/>
                  </a:lnTo>
                  <a:lnTo>
                    <a:pt x="77819" y="26280"/>
                  </a:lnTo>
                  <a:lnTo>
                    <a:pt x="90443" y="31798"/>
                  </a:lnTo>
                  <a:lnTo>
                    <a:pt x="102366" y="38983"/>
                  </a:lnTo>
                  <a:lnTo>
                    <a:pt x="112651" y="47279"/>
                  </a:lnTo>
                  <a:lnTo>
                    <a:pt x="121846" y="56315"/>
                  </a:lnTo>
                  <a:lnTo>
                    <a:pt x="130312" y="65845"/>
                  </a:lnTo>
                  <a:lnTo>
                    <a:pt x="137126" y="75704"/>
                  </a:lnTo>
                  <a:lnTo>
                    <a:pt x="142836" y="85783"/>
                  </a:lnTo>
                  <a:lnTo>
                    <a:pt x="147812" y="96008"/>
                  </a:lnTo>
                  <a:lnTo>
                    <a:pt x="154635" y="101656"/>
                  </a:lnTo>
                  <a:lnTo>
                    <a:pt x="162689" y="104253"/>
                  </a:lnTo>
                  <a:lnTo>
                    <a:pt x="171565" y="104815"/>
                  </a:lnTo>
                  <a:lnTo>
                    <a:pt x="177482" y="100516"/>
                  </a:lnTo>
                  <a:lnTo>
                    <a:pt x="181427" y="92975"/>
                  </a:lnTo>
                  <a:lnTo>
                    <a:pt x="184056" y="83273"/>
                  </a:lnTo>
                  <a:lnTo>
                    <a:pt x="184642" y="73300"/>
                  </a:lnTo>
                  <a:lnTo>
                    <a:pt x="183863" y="63145"/>
                  </a:lnTo>
                  <a:lnTo>
                    <a:pt x="182175" y="52869"/>
                  </a:lnTo>
                  <a:lnTo>
                    <a:pt x="179881" y="42513"/>
                  </a:lnTo>
                  <a:lnTo>
                    <a:pt x="177183" y="32102"/>
                  </a:lnTo>
                  <a:lnTo>
                    <a:pt x="174216" y="21656"/>
                  </a:lnTo>
                  <a:lnTo>
                    <a:pt x="168732" y="13524"/>
                  </a:lnTo>
                  <a:lnTo>
                    <a:pt x="161570" y="6933"/>
                  </a:lnTo>
                  <a:lnTo>
                    <a:pt x="153290" y="1371"/>
                  </a:lnTo>
                  <a:lnTo>
                    <a:pt x="144263" y="0"/>
                  </a:lnTo>
                  <a:lnTo>
                    <a:pt x="134740" y="1423"/>
                  </a:lnTo>
                  <a:lnTo>
                    <a:pt x="105176" y="21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7226584" y="5750568"/>
              <a:ext cx="62112" cy="265499"/>
            </a:xfrm>
            <a:custGeom>
              <a:avLst/>
              <a:gdLst/>
              <a:ahLst/>
              <a:cxnLst/>
              <a:rect l="0" t="0" r="0" b="0"/>
              <a:pathLst>
                <a:path w="62112" h="265499">
                  <a:moveTo>
                    <a:pt x="30559" y="118252"/>
                  </a:moveTo>
                  <a:lnTo>
                    <a:pt x="24975" y="135002"/>
                  </a:lnTo>
                  <a:lnTo>
                    <a:pt x="20993" y="144611"/>
                  </a:lnTo>
                  <a:lnTo>
                    <a:pt x="16001" y="155691"/>
                  </a:lnTo>
                  <a:lnTo>
                    <a:pt x="10336" y="167752"/>
                  </a:lnTo>
                  <a:lnTo>
                    <a:pt x="6559" y="181636"/>
                  </a:lnTo>
                  <a:lnTo>
                    <a:pt x="4041" y="196735"/>
                  </a:lnTo>
                  <a:lnTo>
                    <a:pt x="2363" y="212644"/>
                  </a:lnTo>
                  <a:lnTo>
                    <a:pt x="1244" y="227925"/>
                  </a:lnTo>
                  <a:lnTo>
                    <a:pt x="498" y="242786"/>
                  </a:lnTo>
                  <a:lnTo>
                    <a:pt x="0" y="257369"/>
                  </a:lnTo>
                  <a:lnTo>
                    <a:pt x="2006" y="263585"/>
                  </a:lnTo>
                  <a:lnTo>
                    <a:pt x="5680" y="264223"/>
                  </a:lnTo>
                  <a:lnTo>
                    <a:pt x="10468" y="261142"/>
                  </a:lnTo>
                  <a:lnTo>
                    <a:pt x="14827" y="253245"/>
                  </a:lnTo>
                  <a:lnTo>
                    <a:pt x="18903" y="242137"/>
                  </a:lnTo>
                  <a:lnTo>
                    <a:pt x="22788" y="228889"/>
                  </a:lnTo>
                  <a:lnTo>
                    <a:pt x="25378" y="215382"/>
                  </a:lnTo>
                  <a:lnTo>
                    <a:pt x="27105" y="201703"/>
                  </a:lnTo>
                  <a:lnTo>
                    <a:pt x="28256" y="187910"/>
                  </a:lnTo>
                  <a:lnTo>
                    <a:pt x="29024" y="170533"/>
                  </a:lnTo>
                  <a:lnTo>
                    <a:pt x="29876" y="129412"/>
                  </a:lnTo>
                  <a:lnTo>
                    <a:pt x="30499" y="8198"/>
                  </a:lnTo>
                  <a:lnTo>
                    <a:pt x="31687" y="475"/>
                  </a:lnTo>
                  <a:lnTo>
                    <a:pt x="33648" y="0"/>
                  </a:lnTo>
                  <a:lnTo>
                    <a:pt x="36124" y="4359"/>
                  </a:lnTo>
                  <a:lnTo>
                    <a:pt x="37774" y="15445"/>
                  </a:lnTo>
                  <a:lnTo>
                    <a:pt x="38875" y="31015"/>
                  </a:lnTo>
                  <a:lnTo>
                    <a:pt x="39608" y="49577"/>
                  </a:lnTo>
                  <a:lnTo>
                    <a:pt x="41266" y="66625"/>
                  </a:lnTo>
                  <a:lnTo>
                    <a:pt x="43541" y="82665"/>
                  </a:lnTo>
                  <a:lnTo>
                    <a:pt x="46225" y="98033"/>
                  </a:lnTo>
                  <a:lnTo>
                    <a:pt x="48015" y="112953"/>
                  </a:lnTo>
                  <a:lnTo>
                    <a:pt x="49208" y="127574"/>
                  </a:lnTo>
                  <a:lnTo>
                    <a:pt x="50003" y="141996"/>
                  </a:lnTo>
                  <a:lnTo>
                    <a:pt x="50887" y="170486"/>
                  </a:lnTo>
                  <a:lnTo>
                    <a:pt x="51122" y="184627"/>
                  </a:lnTo>
                  <a:lnTo>
                    <a:pt x="52448" y="198729"/>
                  </a:lnTo>
                  <a:lnTo>
                    <a:pt x="62111" y="2654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7372836" y="5889390"/>
              <a:ext cx="50004" cy="120793"/>
            </a:xfrm>
            <a:custGeom>
              <a:avLst/>
              <a:gdLst/>
              <a:ahLst/>
              <a:cxnLst/>
              <a:rect l="0" t="0" r="0" b="0"/>
              <a:pathLst>
                <a:path w="50004" h="120793">
                  <a:moveTo>
                    <a:pt x="0" y="10982"/>
                  </a:moveTo>
                  <a:lnTo>
                    <a:pt x="0" y="84177"/>
                  </a:lnTo>
                  <a:lnTo>
                    <a:pt x="2337" y="97175"/>
                  </a:lnTo>
                  <a:lnTo>
                    <a:pt x="6232" y="108178"/>
                  </a:lnTo>
                  <a:lnTo>
                    <a:pt x="11167" y="117849"/>
                  </a:lnTo>
                  <a:lnTo>
                    <a:pt x="16794" y="120792"/>
                  </a:lnTo>
                  <a:lnTo>
                    <a:pt x="22883" y="119247"/>
                  </a:lnTo>
                  <a:lnTo>
                    <a:pt x="29278" y="114712"/>
                  </a:lnTo>
                  <a:lnTo>
                    <a:pt x="34711" y="107014"/>
                  </a:lnTo>
                  <a:lnTo>
                    <a:pt x="39502" y="97207"/>
                  </a:lnTo>
                  <a:lnTo>
                    <a:pt x="43864" y="85995"/>
                  </a:lnTo>
                  <a:lnTo>
                    <a:pt x="46772" y="73846"/>
                  </a:lnTo>
                  <a:lnTo>
                    <a:pt x="48710" y="61071"/>
                  </a:lnTo>
                  <a:lnTo>
                    <a:pt x="50003" y="47881"/>
                  </a:lnTo>
                  <a:lnTo>
                    <a:pt x="49696" y="35581"/>
                  </a:lnTo>
                  <a:lnTo>
                    <a:pt x="48323" y="23876"/>
                  </a:lnTo>
                  <a:lnTo>
                    <a:pt x="46239" y="12567"/>
                  </a:lnTo>
                  <a:lnTo>
                    <a:pt x="40175" y="5027"/>
                  </a:lnTo>
                  <a:lnTo>
                    <a:pt x="31458" y="0"/>
                  </a:lnTo>
                  <a:lnTo>
                    <a:pt x="0" y="4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7604223" y="5826749"/>
              <a:ext cx="21036" cy="231388"/>
            </a:xfrm>
            <a:custGeom>
              <a:avLst/>
              <a:gdLst/>
              <a:ahLst/>
              <a:cxnLst/>
              <a:rect l="0" t="0" r="0" b="0"/>
              <a:pathLst>
                <a:path w="21036" h="231388">
                  <a:moveTo>
                    <a:pt x="0" y="0"/>
                  </a:moveTo>
                  <a:lnTo>
                    <a:pt x="5583" y="22334"/>
                  </a:lnTo>
                  <a:lnTo>
                    <a:pt x="7228" y="35924"/>
                  </a:lnTo>
                  <a:lnTo>
                    <a:pt x="8325" y="51997"/>
                  </a:lnTo>
                  <a:lnTo>
                    <a:pt x="9056" y="69723"/>
                  </a:lnTo>
                  <a:lnTo>
                    <a:pt x="10712" y="85047"/>
                  </a:lnTo>
                  <a:lnTo>
                    <a:pt x="12984" y="98768"/>
                  </a:lnTo>
                  <a:lnTo>
                    <a:pt x="15668" y="111421"/>
                  </a:lnTo>
                  <a:lnTo>
                    <a:pt x="17457" y="126869"/>
                  </a:lnTo>
                  <a:lnTo>
                    <a:pt x="18650" y="144179"/>
                  </a:lnTo>
                  <a:lnTo>
                    <a:pt x="21035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7593706" y="5910890"/>
              <a:ext cx="126212" cy="31554"/>
            </a:xfrm>
            <a:custGeom>
              <a:avLst/>
              <a:gdLst/>
              <a:ahLst/>
              <a:cxnLst/>
              <a:rect l="0" t="0" r="0" b="0"/>
              <a:pathLst>
                <a:path w="126212" h="31554">
                  <a:moveTo>
                    <a:pt x="0" y="0"/>
                  </a:moveTo>
                  <a:lnTo>
                    <a:pt x="11167" y="11167"/>
                  </a:lnTo>
                  <a:lnTo>
                    <a:pt x="17962" y="15624"/>
                  </a:lnTo>
                  <a:lnTo>
                    <a:pt x="25998" y="19766"/>
                  </a:lnTo>
                  <a:lnTo>
                    <a:pt x="34861" y="23695"/>
                  </a:lnTo>
                  <a:lnTo>
                    <a:pt x="46613" y="26314"/>
                  </a:lnTo>
                  <a:lnTo>
                    <a:pt x="60291" y="28060"/>
                  </a:lnTo>
                  <a:lnTo>
                    <a:pt x="126211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7783022" y="5784679"/>
              <a:ext cx="105178" cy="231388"/>
            </a:xfrm>
            <a:custGeom>
              <a:avLst/>
              <a:gdLst/>
              <a:ahLst/>
              <a:cxnLst/>
              <a:rect l="0" t="0" r="0" b="0"/>
              <a:pathLst>
                <a:path w="105178" h="231388">
                  <a:moveTo>
                    <a:pt x="0" y="0"/>
                  </a:moveTo>
                  <a:lnTo>
                    <a:pt x="5583" y="33500"/>
                  </a:lnTo>
                  <a:lnTo>
                    <a:pt x="7228" y="51549"/>
                  </a:lnTo>
                  <a:lnTo>
                    <a:pt x="8325" y="71761"/>
                  </a:lnTo>
                  <a:lnTo>
                    <a:pt x="9543" y="112529"/>
                  </a:lnTo>
                  <a:lnTo>
                    <a:pt x="10085" y="146229"/>
                  </a:lnTo>
                  <a:lnTo>
                    <a:pt x="11398" y="160592"/>
                  </a:lnTo>
                  <a:lnTo>
                    <a:pt x="13441" y="173672"/>
                  </a:lnTo>
                  <a:lnTo>
                    <a:pt x="15973" y="185899"/>
                  </a:lnTo>
                  <a:lnTo>
                    <a:pt x="21901" y="211949"/>
                  </a:lnTo>
                  <a:lnTo>
                    <a:pt x="25119" y="225440"/>
                  </a:lnTo>
                  <a:lnTo>
                    <a:pt x="28432" y="229760"/>
                  </a:lnTo>
                  <a:lnTo>
                    <a:pt x="31809" y="227965"/>
                  </a:lnTo>
                  <a:lnTo>
                    <a:pt x="35230" y="222094"/>
                  </a:lnTo>
                  <a:lnTo>
                    <a:pt x="37510" y="211168"/>
                  </a:lnTo>
                  <a:lnTo>
                    <a:pt x="39030" y="196872"/>
                  </a:lnTo>
                  <a:lnTo>
                    <a:pt x="40043" y="180330"/>
                  </a:lnTo>
                  <a:lnTo>
                    <a:pt x="41887" y="164628"/>
                  </a:lnTo>
                  <a:lnTo>
                    <a:pt x="44286" y="149484"/>
                  </a:lnTo>
                  <a:lnTo>
                    <a:pt x="47054" y="134715"/>
                  </a:lnTo>
                  <a:lnTo>
                    <a:pt x="51236" y="122531"/>
                  </a:lnTo>
                  <a:lnTo>
                    <a:pt x="56361" y="112071"/>
                  </a:lnTo>
                  <a:lnTo>
                    <a:pt x="62116" y="102761"/>
                  </a:lnTo>
                  <a:lnTo>
                    <a:pt x="67120" y="100060"/>
                  </a:lnTo>
                  <a:lnTo>
                    <a:pt x="71626" y="101766"/>
                  </a:lnTo>
                  <a:lnTo>
                    <a:pt x="75798" y="106408"/>
                  </a:lnTo>
                  <a:lnTo>
                    <a:pt x="79748" y="114178"/>
                  </a:lnTo>
                  <a:lnTo>
                    <a:pt x="83549" y="124032"/>
                  </a:lnTo>
                  <a:lnTo>
                    <a:pt x="98048" y="167851"/>
                  </a:lnTo>
                  <a:lnTo>
                    <a:pt x="100424" y="179680"/>
                  </a:lnTo>
                  <a:lnTo>
                    <a:pt x="102008" y="192241"/>
                  </a:lnTo>
                  <a:lnTo>
                    <a:pt x="105177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7940786" y="5917537"/>
              <a:ext cx="84142" cy="127243"/>
            </a:xfrm>
            <a:custGeom>
              <a:avLst/>
              <a:gdLst/>
              <a:ahLst/>
              <a:cxnLst/>
              <a:rect l="0" t="0" r="0" b="0"/>
              <a:pathLst>
                <a:path w="84142" h="127243">
                  <a:moveTo>
                    <a:pt x="0" y="77493"/>
                  </a:moveTo>
                  <a:lnTo>
                    <a:pt x="22334" y="77493"/>
                  </a:lnTo>
                  <a:lnTo>
                    <a:pt x="30081" y="73988"/>
                  </a:lnTo>
                  <a:lnTo>
                    <a:pt x="36415" y="68144"/>
                  </a:lnTo>
                  <a:lnTo>
                    <a:pt x="41806" y="60743"/>
                  </a:lnTo>
                  <a:lnTo>
                    <a:pt x="46569" y="52303"/>
                  </a:lnTo>
                  <a:lnTo>
                    <a:pt x="50913" y="43171"/>
                  </a:lnTo>
                  <a:lnTo>
                    <a:pt x="54977" y="33576"/>
                  </a:lnTo>
                  <a:lnTo>
                    <a:pt x="56518" y="23674"/>
                  </a:lnTo>
                  <a:lnTo>
                    <a:pt x="56377" y="13567"/>
                  </a:lnTo>
                  <a:lnTo>
                    <a:pt x="55114" y="3323"/>
                  </a:lnTo>
                  <a:lnTo>
                    <a:pt x="50766" y="0"/>
                  </a:lnTo>
                  <a:lnTo>
                    <a:pt x="44361" y="1290"/>
                  </a:lnTo>
                  <a:lnTo>
                    <a:pt x="36586" y="5656"/>
                  </a:lnTo>
                  <a:lnTo>
                    <a:pt x="30234" y="14410"/>
                  </a:lnTo>
                  <a:lnTo>
                    <a:pt x="24830" y="26089"/>
                  </a:lnTo>
                  <a:lnTo>
                    <a:pt x="20059" y="39718"/>
                  </a:lnTo>
                  <a:lnTo>
                    <a:pt x="18048" y="53478"/>
                  </a:lnTo>
                  <a:lnTo>
                    <a:pt x="17875" y="67327"/>
                  </a:lnTo>
                  <a:lnTo>
                    <a:pt x="18928" y="81233"/>
                  </a:lnTo>
                  <a:lnTo>
                    <a:pt x="20799" y="94010"/>
                  </a:lnTo>
                  <a:lnTo>
                    <a:pt x="23215" y="106034"/>
                  </a:lnTo>
                  <a:lnTo>
                    <a:pt x="25995" y="117556"/>
                  </a:lnTo>
                  <a:lnTo>
                    <a:pt x="32522" y="124069"/>
                  </a:lnTo>
                  <a:lnTo>
                    <a:pt x="41548" y="127242"/>
                  </a:lnTo>
                  <a:lnTo>
                    <a:pt x="84141" y="1090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8253018" y="5910890"/>
              <a:ext cx="96370" cy="210353"/>
            </a:xfrm>
            <a:custGeom>
              <a:avLst/>
              <a:gdLst/>
              <a:ahLst/>
              <a:cxnLst/>
              <a:rect l="0" t="0" r="0" b="0"/>
              <a:pathLst>
                <a:path w="96370" h="210353">
                  <a:moveTo>
                    <a:pt x="87437" y="0"/>
                  </a:moveTo>
                  <a:lnTo>
                    <a:pt x="65103" y="0"/>
                  </a:lnTo>
                  <a:lnTo>
                    <a:pt x="56187" y="2337"/>
                  </a:lnTo>
                  <a:lnTo>
                    <a:pt x="47905" y="6232"/>
                  </a:lnTo>
                  <a:lnTo>
                    <a:pt x="40047" y="11167"/>
                  </a:lnTo>
                  <a:lnTo>
                    <a:pt x="32471" y="16793"/>
                  </a:lnTo>
                  <a:lnTo>
                    <a:pt x="25084" y="22882"/>
                  </a:lnTo>
                  <a:lnTo>
                    <a:pt x="17821" y="29278"/>
                  </a:lnTo>
                  <a:lnTo>
                    <a:pt x="11811" y="37048"/>
                  </a:lnTo>
                  <a:lnTo>
                    <a:pt x="6635" y="45734"/>
                  </a:lnTo>
                  <a:lnTo>
                    <a:pt x="2017" y="55030"/>
                  </a:lnTo>
                  <a:lnTo>
                    <a:pt x="106" y="64734"/>
                  </a:lnTo>
                  <a:lnTo>
                    <a:pt x="0" y="74708"/>
                  </a:lnTo>
                  <a:lnTo>
                    <a:pt x="1099" y="84864"/>
                  </a:lnTo>
                  <a:lnTo>
                    <a:pt x="5337" y="92804"/>
                  </a:lnTo>
                  <a:lnTo>
                    <a:pt x="11669" y="99265"/>
                  </a:lnTo>
                  <a:lnTo>
                    <a:pt x="19395" y="104741"/>
                  </a:lnTo>
                  <a:lnTo>
                    <a:pt x="29221" y="109561"/>
                  </a:lnTo>
                  <a:lnTo>
                    <a:pt x="40446" y="113942"/>
                  </a:lnTo>
                  <a:lnTo>
                    <a:pt x="52604" y="118032"/>
                  </a:lnTo>
                  <a:lnTo>
                    <a:pt x="64215" y="123095"/>
                  </a:lnTo>
                  <a:lnTo>
                    <a:pt x="75462" y="128808"/>
                  </a:lnTo>
                  <a:lnTo>
                    <a:pt x="86465" y="134954"/>
                  </a:lnTo>
                  <a:lnTo>
                    <a:pt x="92633" y="143726"/>
                  </a:lnTo>
                  <a:lnTo>
                    <a:pt x="95575" y="154248"/>
                  </a:lnTo>
                  <a:lnTo>
                    <a:pt x="96369" y="165938"/>
                  </a:lnTo>
                  <a:lnTo>
                    <a:pt x="94560" y="176068"/>
                  </a:lnTo>
                  <a:lnTo>
                    <a:pt x="91017" y="185158"/>
                  </a:lnTo>
                  <a:lnTo>
                    <a:pt x="7692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8403561" y="5963478"/>
              <a:ext cx="105177" cy="131981"/>
            </a:xfrm>
            <a:custGeom>
              <a:avLst/>
              <a:gdLst/>
              <a:ahLst/>
              <a:cxnLst/>
              <a:rect l="0" t="0" r="0" b="0"/>
              <a:pathLst>
                <a:path w="105177" h="131981">
                  <a:moveTo>
                    <a:pt x="0" y="0"/>
                  </a:moveTo>
                  <a:lnTo>
                    <a:pt x="14639" y="43917"/>
                  </a:lnTo>
                  <a:lnTo>
                    <a:pt x="17939" y="57325"/>
                  </a:lnTo>
                  <a:lnTo>
                    <a:pt x="21309" y="73275"/>
                  </a:lnTo>
                  <a:lnTo>
                    <a:pt x="24723" y="90920"/>
                  </a:lnTo>
                  <a:lnTo>
                    <a:pt x="29337" y="105021"/>
                  </a:lnTo>
                  <a:lnTo>
                    <a:pt x="34750" y="116759"/>
                  </a:lnTo>
                  <a:lnTo>
                    <a:pt x="40696" y="126921"/>
                  </a:lnTo>
                  <a:lnTo>
                    <a:pt x="48165" y="131359"/>
                  </a:lnTo>
                  <a:lnTo>
                    <a:pt x="56651" y="131980"/>
                  </a:lnTo>
                  <a:lnTo>
                    <a:pt x="65815" y="130057"/>
                  </a:lnTo>
                  <a:lnTo>
                    <a:pt x="71923" y="124100"/>
                  </a:lnTo>
                  <a:lnTo>
                    <a:pt x="75996" y="115455"/>
                  </a:lnTo>
                  <a:lnTo>
                    <a:pt x="78711" y="105017"/>
                  </a:lnTo>
                  <a:lnTo>
                    <a:pt x="80521" y="93384"/>
                  </a:lnTo>
                  <a:lnTo>
                    <a:pt x="81728" y="80954"/>
                  </a:lnTo>
                  <a:lnTo>
                    <a:pt x="82532" y="67993"/>
                  </a:lnTo>
                  <a:lnTo>
                    <a:pt x="84237" y="65195"/>
                  </a:lnTo>
                  <a:lnTo>
                    <a:pt x="86542" y="69173"/>
                  </a:lnTo>
                  <a:lnTo>
                    <a:pt x="105176" y="946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8550807" y="5900372"/>
              <a:ext cx="63106" cy="179608"/>
            </a:xfrm>
            <a:custGeom>
              <a:avLst/>
              <a:gdLst/>
              <a:ahLst/>
              <a:cxnLst/>
              <a:rect l="0" t="0" r="0" b="0"/>
              <a:pathLst>
                <a:path w="63106" h="179608">
                  <a:moveTo>
                    <a:pt x="0" y="31553"/>
                  </a:moveTo>
                  <a:lnTo>
                    <a:pt x="5583" y="53887"/>
                  </a:lnTo>
                  <a:lnTo>
                    <a:pt x="11441" y="80433"/>
                  </a:lnTo>
                  <a:lnTo>
                    <a:pt x="14639" y="95693"/>
                  </a:lnTo>
                  <a:lnTo>
                    <a:pt x="16771" y="110540"/>
                  </a:lnTo>
                  <a:lnTo>
                    <a:pt x="18192" y="125112"/>
                  </a:lnTo>
                  <a:lnTo>
                    <a:pt x="19140" y="139502"/>
                  </a:lnTo>
                  <a:lnTo>
                    <a:pt x="22109" y="152601"/>
                  </a:lnTo>
                  <a:lnTo>
                    <a:pt x="26426" y="164840"/>
                  </a:lnTo>
                  <a:lnTo>
                    <a:pt x="31640" y="176505"/>
                  </a:lnTo>
                  <a:lnTo>
                    <a:pt x="35117" y="179607"/>
                  </a:lnTo>
                  <a:lnTo>
                    <a:pt x="37434" y="177001"/>
                  </a:lnTo>
                  <a:lnTo>
                    <a:pt x="38980" y="170589"/>
                  </a:lnTo>
                  <a:lnTo>
                    <a:pt x="40010" y="160471"/>
                  </a:lnTo>
                  <a:lnTo>
                    <a:pt x="40697" y="147883"/>
                  </a:lnTo>
                  <a:lnTo>
                    <a:pt x="41155" y="133647"/>
                  </a:lnTo>
                  <a:lnTo>
                    <a:pt x="42628" y="119483"/>
                  </a:lnTo>
                  <a:lnTo>
                    <a:pt x="44779" y="105365"/>
                  </a:lnTo>
                  <a:lnTo>
                    <a:pt x="47382" y="91278"/>
                  </a:lnTo>
                  <a:lnTo>
                    <a:pt x="49118" y="77213"/>
                  </a:lnTo>
                  <a:lnTo>
                    <a:pt x="50274" y="63162"/>
                  </a:lnTo>
                  <a:lnTo>
                    <a:pt x="6310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8666501" y="5910890"/>
              <a:ext cx="42071" cy="111169"/>
            </a:xfrm>
            <a:custGeom>
              <a:avLst/>
              <a:gdLst/>
              <a:ahLst/>
              <a:cxnLst/>
              <a:rect l="0" t="0" r="0" b="0"/>
              <a:pathLst>
                <a:path w="42071" h="111169">
                  <a:moveTo>
                    <a:pt x="0" y="42070"/>
                  </a:moveTo>
                  <a:lnTo>
                    <a:pt x="14638" y="85987"/>
                  </a:lnTo>
                  <a:lnTo>
                    <a:pt x="19108" y="94720"/>
                  </a:lnTo>
                  <a:lnTo>
                    <a:pt x="24425" y="102880"/>
                  </a:lnTo>
                  <a:lnTo>
                    <a:pt x="30306" y="110657"/>
                  </a:lnTo>
                  <a:lnTo>
                    <a:pt x="34228" y="111168"/>
                  </a:lnTo>
                  <a:lnTo>
                    <a:pt x="36842" y="106833"/>
                  </a:lnTo>
                  <a:lnTo>
                    <a:pt x="38585" y="99269"/>
                  </a:lnTo>
                  <a:lnTo>
                    <a:pt x="38578" y="90720"/>
                  </a:lnTo>
                  <a:lnTo>
                    <a:pt x="37404" y="81515"/>
                  </a:lnTo>
                  <a:lnTo>
                    <a:pt x="35454" y="71873"/>
                  </a:lnTo>
                  <a:lnTo>
                    <a:pt x="35322" y="60770"/>
                  </a:lnTo>
                  <a:lnTo>
                    <a:pt x="36403" y="48693"/>
                  </a:lnTo>
                  <a:lnTo>
                    <a:pt x="4207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8753998" y="5908102"/>
              <a:ext cx="91303" cy="102856"/>
            </a:xfrm>
            <a:custGeom>
              <a:avLst/>
              <a:gdLst/>
              <a:ahLst/>
              <a:cxnLst/>
              <a:rect l="0" t="0" r="0" b="0"/>
              <a:pathLst>
                <a:path w="91303" h="102856">
                  <a:moveTo>
                    <a:pt x="28196" y="65893"/>
                  </a:moveTo>
                  <a:lnTo>
                    <a:pt x="28196" y="37976"/>
                  </a:lnTo>
                  <a:lnTo>
                    <a:pt x="27028" y="26247"/>
                  </a:lnTo>
                  <a:lnTo>
                    <a:pt x="25080" y="14921"/>
                  </a:lnTo>
                  <a:lnTo>
                    <a:pt x="22612" y="3865"/>
                  </a:lnTo>
                  <a:lnTo>
                    <a:pt x="18630" y="0"/>
                  </a:lnTo>
                  <a:lnTo>
                    <a:pt x="13638" y="929"/>
                  </a:lnTo>
                  <a:lnTo>
                    <a:pt x="7974" y="5055"/>
                  </a:lnTo>
                  <a:lnTo>
                    <a:pt x="4196" y="12480"/>
                  </a:lnTo>
                  <a:lnTo>
                    <a:pt x="1679" y="22104"/>
                  </a:lnTo>
                  <a:lnTo>
                    <a:pt x="0" y="33194"/>
                  </a:lnTo>
                  <a:lnTo>
                    <a:pt x="50" y="44094"/>
                  </a:lnTo>
                  <a:lnTo>
                    <a:pt x="1252" y="54866"/>
                  </a:lnTo>
                  <a:lnTo>
                    <a:pt x="3221" y="65554"/>
                  </a:lnTo>
                  <a:lnTo>
                    <a:pt x="6872" y="76185"/>
                  </a:lnTo>
                  <a:lnTo>
                    <a:pt x="11642" y="86778"/>
                  </a:lnTo>
                  <a:lnTo>
                    <a:pt x="17161" y="97346"/>
                  </a:lnTo>
                  <a:lnTo>
                    <a:pt x="25514" y="102054"/>
                  </a:lnTo>
                  <a:lnTo>
                    <a:pt x="35756" y="102855"/>
                  </a:lnTo>
                  <a:lnTo>
                    <a:pt x="47260" y="101052"/>
                  </a:lnTo>
                  <a:lnTo>
                    <a:pt x="57266" y="96345"/>
                  </a:lnTo>
                  <a:lnTo>
                    <a:pt x="66274" y="89700"/>
                  </a:lnTo>
                  <a:lnTo>
                    <a:pt x="91302" y="658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8850234" y="5910890"/>
              <a:ext cx="47655" cy="63106"/>
            </a:xfrm>
            <a:custGeom>
              <a:avLst/>
              <a:gdLst/>
              <a:ahLst/>
              <a:cxnLst/>
              <a:rect l="0" t="0" r="0" b="0"/>
              <a:pathLst>
                <a:path w="47655" h="63106">
                  <a:moveTo>
                    <a:pt x="5583" y="0"/>
                  </a:moveTo>
                  <a:lnTo>
                    <a:pt x="0" y="16750"/>
                  </a:lnTo>
                  <a:lnTo>
                    <a:pt x="693" y="24022"/>
                  </a:lnTo>
                  <a:lnTo>
                    <a:pt x="3492" y="31206"/>
                  </a:lnTo>
                  <a:lnTo>
                    <a:pt x="7695" y="38333"/>
                  </a:lnTo>
                  <a:lnTo>
                    <a:pt x="14003" y="44253"/>
                  </a:lnTo>
                  <a:lnTo>
                    <a:pt x="21714" y="49369"/>
                  </a:lnTo>
                  <a:lnTo>
                    <a:pt x="47654" y="631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8908405" y="5868820"/>
              <a:ext cx="31554" cy="231388"/>
            </a:xfrm>
            <a:custGeom>
              <a:avLst/>
              <a:gdLst/>
              <a:ahLst/>
              <a:cxnLst/>
              <a:rect l="0" t="0" r="0" b="0"/>
              <a:pathLst>
                <a:path w="31554" h="231388">
                  <a:moveTo>
                    <a:pt x="31553" y="0"/>
                  </a:moveTo>
                  <a:lnTo>
                    <a:pt x="25969" y="16750"/>
                  </a:lnTo>
                  <a:lnTo>
                    <a:pt x="23156" y="28696"/>
                  </a:lnTo>
                  <a:lnTo>
                    <a:pt x="20112" y="43672"/>
                  </a:lnTo>
                  <a:lnTo>
                    <a:pt x="16914" y="60667"/>
                  </a:lnTo>
                  <a:lnTo>
                    <a:pt x="14782" y="80178"/>
                  </a:lnTo>
                  <a:lnTo>
                    <a:pt x="13361" y="101365"/>
                  </a:lnTo>
                  <a:lnTo>
                    <a:pt x="12414" y="123671"/>
                  </a:lnTo>
                  <a:lnTo>
                    <a:pt x="10613" y="142047"/>
                  </a:lnTo>
                  <a:lnTo>
                    <a:pt x="8244" y="157804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8992546" y="5952960"/>
              <a:ext cx="21036" cy="21036"/>
            </a:xfrm>
            <a:custGeom>
              <a:avLst/>
              <a:gdLst/>
              <a:ahLst/>
              <a:cxnLst/>
              <a:rect l="0" t="0" r="0" b="0"/>
              <a:pathLst>
                <a:path w="21036" h="21036">
                  <a:moveTo>
                    <a:pt x="21035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/>
          <p:cNvGrpSpPr/>
          <p:nvPr/>
        </p:nvGrpSpPr>
        <p:grpSpPr>
          <a:xfrm>
            <a:off x="4889839" y="5858302"/>
            <a:ext cx="610866" cy="304609"/>
            <a:chOff x="4889839" y="5858302"/>
            <a:chExt cx="610866" cy="304609"/>
          </a:xfrm>
        </p:grpSpPr>
        <p:sp>
          <p:nvSpPr>
            <p:cNvPr id="480" name="Freeform 479"/>
            <p:cNvSpPr/>
            <p:nvPr/>
          </p:nvSpPr>
          <p:spPr>
            <a:xfrm>
              <a:off x="4889839" y="5910890"/>
              <a:ext cx="95503" cy="168282"/>
            </a:xfrm>
            <a:custGeom>
              <a:avLst/>
              <a:gdLst/>
              <a:ahLst/>
              <a:cxnLst/>
              <a:rect l="0" t="0" r="0" b="0"/>
              <a:pathLst>
                <a:path w="95503" h="168282">
                  <a:moveTo>
                    <a:pt x="95502" y="0"/>
                  </a:moveTo>
                  <a:lnTo>
                    <a:pt x="21332" y="24723"/>
                  </a:lnTo>
                  <a:lnTo>
                    <a:pt x="13334" y="30505"/>
                  </a:lnTo>
                  <a:lnTo>
                    <a:pt x="6833" y="37866"/>
                  </a:lnTo>
                  <a:lnTo>
                    <a:pt x="1331" y="46279"/>
                  </a:lnTo>
                  <a:lnTo>
                    <a:pt x="0" y="54225"/>
                  </a:lnTo>
                  <a:lnTo>
                    <a:pt x="1450" y="61860"/>
                  </a:lnTo>
                  <a:lnTo>
                    <a:pt x="4754" y="69287"/>
                  </a:lnTo>
                  <a:lnTo>
                    <a:pt x="11631" y="75407"/>
                  </a:lnTo>
                  <a:lnTo>
                    <a:pt x="20890" y="80655"/>
                  </a:lnTo>
                  <a:lnTo>
                    <a:pt x="31737" y="85323"/>
                  </a:lnTo>
                  <a:lnTo>
                    <a:pt x="42475" y="90772"/>
                  </a:lnTo>
                  <a:lnTo>
                    <a:pt x="53139" y="96742"/>
                  </a:lnTo>
                  <a:lnTo>
                    <a:pt x="63754" y="103059"/>
                  </a:lnTo>
                  <a:lnTo>
                    <a:pt x="71999" y="110776"/>
                  </a:lnTo>
                  <a:lnTo>
                    <a:pt x="78665" y="119427"/>
                  </a:lnTo>
                  <a:lnTo>
                    <a:pt x="84277" y="128701"/>
                  </a:lnTo>
                  <a:lnTo>
                    <a:pt x="83345" y="137220"/>
                  </a:lnTo>
                  <a:lnTo>
                    <a:pt x="78048" y="145237"/>
                  </a:lnTo>
                  <a:lnTo>
                    <a:pt x="69843" y="152918"/>
                  </a:lnTo>
                  <a:lnTo>
                    <a:pt x="60866" y="159208"/>
                  </a:lnTo>
                  <a:lnTo>
                    <a:pt x="51377" y="164570"/>
                  </a:lnTo>
                  <a:lnTo>
                    <a:pt x="844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4998125" y="5957894"/>
              <a:ext cx="81876" cy="146511"/>
            </a:xfrm>
            <a:custGeom>
              <a:avLst/>
              <a:gdLst/>
              <a:ahLst/>
              <a:cxnLst/>
              <a:rect l="0" t="0" r="0" b="0"/>
              <a:pathLst>
                <a:path w="81876" h="146511">
                  <a:moveTo>
                    <a:pt x="71357" y="5584"/>
                  </a:moveTo>
                  <a:lnTo>
                    <a:pt x="54607" y="0"/>
                  </a:lnTo>
                  <a:lnTo>
                    <a:pt x="47336" y="693"/>
                  </a:lnTo>
                  <a:lnTo>
                    <a:pt x="40151" y="3492"/>
                  </a:lnTo>
                  <a:lnTo>
                    <a:pt x="33023" y="7695"/>
                  </a:lnTo>
                  <a:lnTo>
                    <a:pt x="27103" y="14003"/>
                  </a:lnTo>
                  <a:lnTo>
                    <a:pt x="21988" y="21714"/>
                  </a:lnTo>
                  <a:lnTo>
                    <a:pt x="17409" y="30361"/>
                  </a:lnTo>
                  <a:lnTo>
                    <a:pt x="13188" y="39631"/>
                  </a:lnTo>
                  <a:lnTo>
                    <a:pt x="9205" y="49318"/>
                  </a:lnTo>
                  <a:lnTo>
                    <a:pt x="5381" y="59281"/>
                  </a:lnTo>
                  <a:lnTo>
                    <a:pt x="2832" y="71766"/>
                  </a:lnTo>
                  <a:lnTo>
                    <a:pt x="1133" y="85933"/>
                  </a:lnTo>
                  <a:lnTo>
                    <a:pt x="0" y="101220"/>
                  </a:lnTo>
                  <a:lnTo>
                    <a:pt x="413" y="114918"/>
                  </a:lnTo>
                  <a:lnTo>
                    <a:pt x="1857" y="127555"/>
                  </a:lnTo>
                  <a:lnTo>
                    <a:pt x="3989" y="139486"/>
                  </a:lnTo>
                  <a:lnTo>
                    <a:pt x="7747" y="145103"/>
                  </a:lnTo>
                  <a:lnTo>
                    <a:pt x="12590" y="146510"/>
                  </a:lnTo>
                  <a:lnTo>
                    <a:pt x="18155" y="145111"/>
                  </a:lnTo>
                  <a:lnTo>
                    <a:pt x="23034" y="139504"/>
                  </a:lnTo>
                  <a:lnTo>
                    <a:pt x="27456" y="131091"/>
                  </a:lnTo>
                  <a:lnTo>
                    <a:pt x="31572" y="120808"/>
                  </a:lnTo>
                  <a:lnTo>
                    <a:pt x="36653" y="109279"/>
                  </a:lnTo>
                  <a:lnTo>
                    <a:pt x="48532" y="84002"/>
                  </a:lnTo>
                  <a:lnTo>
                    <a:pt x="53803" y="71886"/>
                  </a:lnTo>
                  <a:lnTo>
                    <a:pt x="58486" y="60303"/>
                  </a:lnTo>
                  <a:lnTo>
                    <a:pt x="62776" y="49075"/>
                  </a:lnTo>
                  <a:lnTo>
                    <a:pt x="66805" y="46264"/>
                  </a:lnTo>
                  <a:lnTo>
                    <a:pt x="70660" y="49065"/>
                  </a:lnTo>
                  <a:lnTo>
                    <a:pt x="74398" y="55607"/>
                  </a:lnTo>
                  <a:lnTo>
                    <a:pt x="76890" y="65811"/>
                  </a:lnTo>
                  <a:lnTo>
                    <a:pt x="78552" y="78456"/>
                  </a:lnTo>
                  <a:lnTo>
                    <a:pt x="81875" y="13179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5122070" y="5963478"/>
              <a:ext cx="126212" cy="93097"/>
            </a:xfrm>
            <a:custGeom>
              <a:avLst/>
              <a:gdLst/>
              <a:ahLst/>
              <a:cxnLst/>
              <a:rect l="0" t="0" r="0" b="0"/>
              <a:pathLst>
                <a:path w="126212" h="93097">
                  <a:moveTo>
                    <a:pt x="0" y="0"/>
                  </a:moveTo>
                  <a:lnTo>
                    <a:pt x="5583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9868" y="75367"/>
                  </a:lnTo>
                  <a:lnTo>
                    <a:pt x="10085" y="88809"/>
                  </a:lnTo>
                  <a:lnTo>
                    <a:pt x="10229" y="93096"/>
                  </a:lnTo>
                  <a:lnTo>
                    <a:pt x="10325" y="91279"/>
                  </a:lnTo>
                  <a:lnTo>
                    <a:pt x="10480" y="54777"/>
                  </a:lnTo>
                  <a:lnTo>
                    <a:pt x="11661" y="43530"/>
                  </a:lnTo>
                  <a:lnTo>
                    <a:pt x="13617" y="32526"/>
                  </a:lnTo>
                  <a:lnTo>
                    <a:pt x="16090" y="21684"/>
                  </a:lnTo>
                  <a:lnTo>
                    <a:pt x="21244" y="15624"/>
                  </a:lnTo>
                  <a:lnTo>
                    <a:pt x="28186" y="12754"/>
                  </a:lnTo>
                  <a:lnTo>
                    <a:pt x="36320" y="12008"/>
                  </a:lnTo>
                  <a:lnTo>
                    <a:pt x="42912" y="15017"/>
                  </a:lnTo>
                  <a:lnTo>
                    <a:pt x="48474" y="20529"/>
                  </a:lnTo>
                  <a:lnTo>
                    <a:pt x="53351" y="27710"/>
                  </a:lnTo>
                  <a:lnTo>
                    <a:pt x="57771" y="36003"/>
                  </a:lnTo>
                  <a:lnTo>
                    <a:pt x="61887" y="45037"/>
                  </a:lnTo>
                  <a:lnTo>
                    <a:pt x="65799" y="54566"/>
                  </a:lnTo>
                  <a:lnTo>
                    <a:pt x="68407" y="56244"/>
                  </a:lnTo>
                  <a:lnTo>
                    <a:pt x="70146" y="52688"/>
                  </a:lnTo>
                  <a:lnTo>
                    <a:pt x="71305" y="45643"/>
                  </a:lnTo>
                  <a:lnTo>
                    <a:pt x="72078" y="36272"/>
                  </a:lnTo>
                  <a:lnTo>
                    <a:pt x="72593" y="25349"/>
                  </a:lnTo>
                  <a:lnTo>
                    <a:pt x="72936" y="13394"/>
                  </a:lnTo>
                  <a:lnTo>
                    <a:pt x="76671" y="7761"/>
                  </a:lnTo>
                  <a:lnTo>
                    <a:pt x="82667" y="6342"/>
                  </a:lnTo>
                  <a:lnTo>
                    <a:pt x="90170" y="7734"/>
                  </a:lnTo>
                  <a:lnTo>
                    <a:pt x="96341" y="12168"/>
                  </a:lnTo>
                  <a:lnTo>
                    <a:pt x="101623" y="18629"/>
                  </a:lnTo>
                  <a:lnTo>
                    <a:pt x="106313" y="26443"/>
                  </a:lnTo>
                  <a:lnTo>
                    <a:pt x="110609" y="35158"/>
                  </a:lnTo>
                  <a:lnTo>
                    <a:pt x="114641" y="44474"/>
                  </a:lnTo>
                  <a:lnTo>
                    <a:pt x="126211" y="841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5290351" y="5935384"/>
              <a:ext cx="57759" cy="227527"/>
            </a:xfrm>
            <a:custGeom>
              <a:avLst/>
              <a:gdLst/>
              <a:ahLst/>
              <a:cxnLst/>
              <a:rect l="0" t="0" r="0" b="0"/>
              <a:pathLst>
                <a:path w="57759" h="227527">
                  <a:moveTo>
                    <a:pt x="0" y="38611"/>
                  </a:moveTo>
                  <a:lnTo>
                    <a:pt x="0" y="66529"/>
                  </a:lnTo>
                  <a:lnTo>
                    <a:pt x="1169" y="78258"/>
                  </a:lnTo>
                  <a:lnTo>
                    <a:pt x="3117" y="89584"/>
                  </a:lnTo>
                  <a:lnTo>
                    <a:pt x="5584" y="100640"/>
                  </a:lnTo>
                  <a:lnTo>
                    <a:pt x="7229" y="113854"/>
                  </a:lnTo>
                  <a:lnTo>
                    <a:pt x="8325" y="128507"/>
                  </a:lnTo>
                  <a:lnTo>
                    <a:pt x="9056" y="144118"/>
                  </a:lnTo>
                  <a:lnTo>
                    <a:pt x="10712" y="159200"/>
                  </a:lnTo>
                  <a:lnTo>
                    <a:pt x="12985" y="173929"/>
                  </a:lnTo>
                  <a:lnTo>
                    <a:pt x="15668" y="188423"/>
                  </a:lnTo>
                  <a:lnTo>
                    <a:pt x="18626" y="201591"/>
                  </a:lnTo>
                  <a:lnTo>
                    <a:pt x="21767" y="213876"/>
                  </a:lnTo>
                  <a:lnTo>
                    <a:pt x="25029" y="225572"/>
                  </a:lnTo>
                  <a:lnTo>
                    <a:pt x="26035" y="227526"/>
                  </a:lnTo>
                  <a:lnTo>
                    <a:pt x="25537" y="222985"/>
                  </a:lnTo>
                  <a:lnTo>
                    <a:pt x="24037" y="214116"/>
                  </a:lnTo>
                  <a:lnTo>
                    <a:pt x="23037" y="203528"/>
                  </a:lnTo>
                  <a:lnTo>
                    <a:pt x="22370" y="191794"/>
                  </a:lnTo>
                  <a:lnTo>
                    <a:pt x="21925" y="179298"/>
                  </a:lnTo>
                  <a:lnTo>
                    <a:pt x="20460" y="167461"/>
                  </a:lnTo>
                  <a:lnTo>
                    <a:pt x="18315" y="156064"/>
                  </a:lnTo>
                  <a:lnTo>
                    <a:pt x="15716" y="144960"/>
                  </a:lnTo>
                  <a:lnTo>
                    <a:pt x="13983" y="131715"/>
                  </a:lnTo>
                  <a:lnTo>
                    <a:pt x="12828" y="117041"/>
                  </a:lnTo>
                  <a:lnTo>
                    <a:pt x="12058" y="101416"/>
                  </a:lnTo>
                  <a:lnTo>
                    <a:pt x="11202" y="71589"/>
                  </a:lnTo>
                  <a:lnTo>
                    <a:pt x="10975" y="57090"/>
                  </a:lnTo>
                  <a:lnTo>
                    <a:pt x="11991" y="42750"/>
                  </a:lnTo>
                  <a:lnTo>
                    <a:pt x="13838" y="28516"/>
                  </a:lnTo>
                  <a:lnTo>
                    <a:pt x="16237" y="14352"/>
                  </a:lnTo>
                  <a:lnTo>
                    <a:pt x="22511" y="6078"/>
                  </a:lnTo>
                  <a:lnTo>
                    <a:pt x="31369" y="1731"/>
                  </a:lnTo>
                  <a:lnTo>
                    <a:pt x="41948" y="0"/>
                  </a:lnTo>
                  <a:lnTo>
                    <a:pt x="49000" y="3522"/>
                  </a:lnTo>
                  <a:lnTo>
                    <a:pt x="53703" y="10544"/>
                  </a:lnTo>
                  <a:lnTo>
                    <a:pt x="56837" y="19900"/>
                  </a:lnTo>
                  <a:lnTo>
                    <a:pt x="57758" y="30811"/>
                  </a:lnTo>
                  <a:lnTo>
                    <a:pt x="57203" y="42760"/>
                  </a:lnTo>
                  <a:lnTo>
                    <a:pt x="55665" y="55401"/>
                  </a:lnTo>
                  <a:lnTo>
                    <a:pt x="52302" y="66165"/>
                  </a:lnTo>
                  <a:lnTo>
                    <a:pt x="47723" y="75679"/>
                  </a:lnTo>
                  <a:lnTo>
                    <a:pt x="21036" y="1122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5363975" y="5858302"/>
              <a:ext cx="31554" cy="189318"/>
            </a:xfrm>
            <a:custGeom>
              <a:avLst/>
              <a:gdLst/>
              <a:ahLst/>
              <a:cxnLst/>
              <a:rect l="0" t="0" r="0" b="0"/>
              <a:pathLst>
                <a:path w="31554" h="189318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6" y="42647"/>
                  </a:lnTo>
                  <a:lnTo>
                    <a:pt x="5584" y="52972"/>
                  </a:lnTo>
                  <a:lnTo>
                    <a:pt x="7228" y="65699"/>
                  </a:lnTo>
                  <a:lnTo>
                    <a:pt x="8324" y="80027"/>
                  </a:lnTo>
                  <a:lnTo>
                    <a:pt x="9055" y="95421"/>
                  </a:lnTo>
                  <a:lnTo>
                    <a:pt x="10712" y="110359"/>
                  </a:lnTo>
                  <a:lnTo>
                    <a:pt x="12984" y="124992"/>
                  </a:lnTo>
                  <a:lnTo>
                    <a:pt x="31553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5416563" y="5923915"/>
              <a:ext cx="84142" cy="144740"/>
            </a:xfrm>
            <a:custGeom>
              <a:avLst/>
              <a:gdLst/>
              <a:ahLst/>
              <a:cxnLst/>
              <a:rect l="0" t="0" r="0" b="0"/>
              <a:pathLst>
                <a:path w="84142" h="144740">
                  <a:moveTo>
                    <a:pt x="0" y="92151"/>
                  </a:moveTo>
                  <a:lnTo>
                    <a:pt x="16750" y="86567"/>
                  </a:lnTo>
                  <a:lnTo>
                    <a:pt x="24021" y="82585"/>
                  </a:lnTo>
                  <a:lnTo>
                    <a:pt x="31206" y="77594"/>
                  </a:lnTo>
                  <a:lnTo>
                    <a:pt x="38333" y="71929"/>
                  </a:lnTo>
                  <a:lnTo>
                    <a:pt x="44254" y="64646"/>
                  </a:lnTo>
                  <a:lnTo>
                    <a:pt x="49369" y="56285"/>
                  </a:lnTo>
                  <a:lnTo>
                    <a:pt x="53948" y="47205"/>
                  </a:lnTo>
                  <a:lnTo>
                    <a:pt x="57000" y="36477"/>
                  </a:lnTo>
                  <a:lnTo>
                    <a:pt x="59036" y="24651"/>
                  </a:lnTo>
                  <a:lnTo>
                    <a:pt x="60392" y="12092"/>
                  </a:lnTo>
                  <a:lnTo>
                    <a:pt x="57791" y="4889"/>
                  </a:lnTo>
                  <a:lnTo>
                    <a:pt x="52550" y="1255"/>
                  </a:lnTo>
                  <a:lnTo>
                    <a:pt x="45551" y="0"/>
                  </a:lnTo>
                  <a:lnTo>
                    <a:pt x="39716" y="3839"/>
                  </a:lnTo>
                  <a:lnTo>
                    <a:pt x="34658" y="11073"/>
                  </a:lnTo>
                  <a:lnTo>
                    <a:pt x="30116" y="20569"/>
                  </a:lnTo>
                  <a:lnTo>
                    <a:pt x="25921" y="30406"/>
                  </a:lnTo>
                  <a:lnTo>
                    <a:pt x="21955" y="40470"/>
                  </a:lnTo>
                  <a:lnTo>
                    <a:pt x="18142" y="50685"/>
                  </a:lnTo>
                  <a:lnTo>
                    <a:pt x="16769" y="62170"/>
                  </a:lnTo>
                  <a:lnTo>
                    <a:pt x="17023" y="74501"/>
                  </a:lnTo>
                  <a:lnTo>
                    <a:pt x="18360" y="87396"/>
                  </a:lnTo>
                  <a:lnTo>
                    <a:pt x="21589" y="98330"/>
                  </a:lnTo>
                  <a:lnTo>
                    <a:pt x="26079" y="107957"/>
                  </a:lnTo>
                  <a:lnTo>
                    <a:pt x="31409" y="116712"/>
                  </a:lnTo>
                  <a:lnTo>
                    <a:pt x="38469" y="123717"/>
                  </a:lnTo>
                  <a:lnTo>
                    <a:pt x="46681" y="129555"/>
                  </a:lnTo>
                  <a:lnTo>
                    <a:pt x="84141" y="1447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7" name="Freeform 486"/>
          <p:cNvSpPr/>
          <p:nvPr/>
        </p:nvSpPr>
        <p:spPr>
          <a:xfrm>
            <a:off x="1304182" y="3912546"/>
            <a:ext cx="1" cy="10519"/>
          </a:xfrm>
          <a:custGeom>
            <a:avLst/>
            <a:gdLst/>
            <a:ahLst/>
            <a:cxnLst/>
            <a:rect l="0" t="0" r="0" b="0"/>
            <a:pathLst>
              <a:path w="1" h="10519">
                <a:moveTo>
                  <a:pt x="0" y="10518"/>
                </a:move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47696" y="321328"/>
            <a:ext cx="441401" cy="216100"/>
            <a:chOff x="547696" y="321328"/>
            <a:chExt cx="441401" cy="216100"/>
          </a:xfrm>
        </p:grpSpPr>
        <p:sp>
          <p:nvSpPr>
            <p:cNvPr id="2" name="Freeform 1"/>
            <p:cNvSpPr/>
            <p:nvPr/>
          </p:nvSpPr>
          <p:spPr>
            <a:xfrm>
              <a:off x="547696" y="321328"/>
              <a:ext cx="144504" cy="216100"/>
            </a:xfrm>
            <a:custGeom>
              <a:avLst/>
              <a:gdLst/>
              <a:ahLst/>
              <a:cxnLst/>
              <a:rect l="0" t="0" r="0" b="0"/>
              <a:pathLst>
                <a:path w="144504" h="216100">
                  <a:moveTo>
                    <a:pt x="9736" y="25752"/>
                  </a:moveTo>
                  <a:lnTo>
                    <a:pt x="32070" y="14585"/>
                  </a:lnTo>
                  <a:lnTo>
                    <a:pt x="43323" y="11296"/>
                  </a:lnTo>
                  <a:lnTo>
                    <a:pt x="55500" y="9103"/>
                  </a:lnTo>
                  <a:lnTo>
                    <a:pt x="68292" y="7641"/>
                  </a:lnTo>
                  <a:lnTo>
                    <a:pt x="81495" y="5498"/>
                  </a:lnTo>
                  <a:lnTo>
                    <a:pt x="94971" y="2900"/>
                  </a:lnTo>
                  <a:lnTo>
                    <a:pt x="108630" y="0"/>
                  </a:lnTo>
                  <a:lnTo>
                    <a:pt x="120073" y="404"/>
                  </a:lnTo>
                  <a:lnTo>
                    <a:pt x="130039" y="3010"/>
                  </a:lnTo>
                  <a:lnTo>
                    <a:pt x="139020" y="7085"/>
                  </a:lnTo>
                  <a:lnTo>
                    <a:pt x="142670" y="13307"/>
                  </a:lnTo>
                  <a:lnTo>
                    <a:pt x="142767" y="20962"/>
                  </a:lnTo>
                  <a:lnTo>
                    <a:pt x="140494" y="29570"/>
                  </a:lnTo>
                  <a:lnTo>
                    <a:pt x="134304" y="38815"/>
                  </a:lnTo>
                  <a:lnTo>
                    <a:pt x="125503" y="48484"/>
                  </a:lnTo>
                  <a:lnTo>
                    <a:pt x="114961" y="58436"/>
                  </a:lnTo>
                  <a:lnTo>
                    <a:pt x="104427" y="66240"/>
                  </a:lnTo>
                  <a:lnTo>
                    <a:pt x="93899" y="72610"/>
                  </a:lnTo>
                  <a:lnTo>
                    <a:pt x="83374" y="78026"/>
                  </a:lnTo>
                  <a:lnTo>
                    <a:pt x="70514" y="83974"/>
                  </a:lnTo>
                  <a:lnTo>
                    <a:pt x="40644" y="96815"/>
                  </a:lnTo>
                  <a:lnTo>
                    <a:pt x="26836" y="102343"/>
                  </a:lnTo>
                  <a:lnTo>
                    <a:pt x="2144" y="111602"/>
                  </a:lnTo>
                  <a:lnTo>
                    <a:pt x="0" y="112201"/>
                  </a:lnTo>
                  <a:lnTo>
                    <a:pt x="4414" y="110263"/>
                  </a:lnTo>
                  <a:lnTo>
                    <a:pt x="13200" y="106634"/>
                  </a:lnTo>
                  <a:lnTo>
                    <a:pt x="24900" y="104214"/>
                  </a:lnTo>
                  <a:lnTo>
                    <a:pt x="38543" y="102601"/>
                  </a:lnTo>
                  <a:lnTo>
                    <a:pt x="53482" y="101526"/>
                  </a:lnTo>
                  <a:lnTo>
                    <a:pt x="68116" y="101978"/>
                  </a:lnTo>
                  <a:lnTo>
                    <a:pt x="82546" y="103448"/>
                  </a:lnTo>
                  <a:lnTo>
                    <a:pt x="96841" y="105596"/>
                  </a:lnTo>
                  <a:lnTo>
                    <a:pt x="109876" y="109366"/>
                  </a:lnTo>
                  <a:lnTo>
                    <a:pt x="122072" y="114216"/>
                  </a:lnTo>
                  <a:lnTo>
                    <a:pt x="133709" y="119787"/>
                  </a:lnTo>
                  <a:lnTo>
                    <a:pt x="140298" y="127006"/>
                  </a:lnTo>
                  <a:lnTo>
                    <a:pt x="143523" y="135325"/>
                  </a:lnTo>
                  <a:lnTo>
                    <a:pt x="144503" y="144377"/>
                  </a:lnTo>
                  <a:lnTo>
                    <a:pt x="142820" y="153918"/>
                  </a:lnTo>
                  <a:lnTo>
                    <a:pt x="139360" y="163784"/>
                  </a:lnTo>
                  <a:lnTo>
                    <a:pt x="134717" y="173867"/>
                  </a:lnTo>
                  <a:lnTo>
                    <a:pt x="129284" y="182927"/>
                  </a:lnTo>
                  <a:lnTo>
                    <a:pt x="123325" y="191304"/>
                  </a:lnTo>
                  <a:lnTo>
                    <a:pt x="117015" y="199225"/>
                  </a:lnTo>
                  <a:lnTo>
                    <a:pt x="108134" y="204507"/>
                  </a:lnTo>
                  <a:lnTo>
                    <a:pt x="97538" y="208027"/>
                  </a:lnTo>
                  <a:lnTo>
                    <a:pt x="85800" y="210375"/>
                  </a:lnTo>
                  <a:lnTo>
                    <a:pt x="74469" y="213108"/>
                  </a:lnTo>
                  <a:lnTo>
                    <a:pt x="63409" y="216099"/>
                  </a:lnTo>
                  <a:lnTo>
                    <a:pt x="20254" y="215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80758" y="364871"/>
              <a:ext cx="208339" cy="157356"/>
            </a:xfrm>
            <a:custGeom>
              <a:avLst/>
              <a:gdLst/>
              <a:ahLst/>
              <a:cxnLst/>
              <a:rect l="0" t="0" r="0" b="0"/>
              <a:pathLst>
                <a:path w="208339" h="157356">
                  <a:moveTo>
                    <a:pt x="39614" y="13762"/>
                  </a:moveTo>
                  <a:lnTo>
                    <a:pt x="34031" y="30512"/>
                  </a:lnTo>
                  <a:lnTo>
                    <a:pt x="30049" y="38952"/>
                  </a:lnTo>
                  <a:lnTo>
                    <a:pt x="25057" y="48085"/>
                  </a:lnTo>
                  <a:lnTo>
                    <a:pt x="19392" y="57679"/>
                  </a:lnTo>
                  <a:lnTo>
                    <a:pt x="14446" y="67581"/>
                  </a:lnTo>
                  <a:lnTo>
                    <a:pt x="9981" y="77688"/>
                  </a:lnTo>
                  <a:lnTo>
                    <a:pt x="5835" y="87932"/>
                  </a:lnTo>
                  <a:lnTo>
                    <a:pt x="3071" y="99436"/>
                  </a:lnTo>
                  <a:lnTo>
                    <a:pt x="1229" y="111780"/>
                  </a:lnTo>
                  <a:lnTo>
                    <a:pt x="0" y="124684"/>
                  </a:lnTo>
                  <a:lnTo>
                    <a:pt x="2687" y="134455"/>
                  </a:lnTo>
                  <a:lnTo>
                    <a:pt x="7985" y="142137"/>
                  </a:lnTo>
                  <a:lnTo>
                    <a:pt x="15022" y="148428"/>
                  </a:lnTo>
                  <a:lnTo>
                    <a:pt x="24388" y="152621"/>
                  </a:lnTo>
                  <a:lnTo>
                    <a:pt x="35307" y="155417"/>
                  </a:lnTo>
                  <a:lnTo>
                    <a:pt x="47260" y="157281"/>
                  </a:lnTo>
                  <a:lnTo>
                    <a:pt x="58735" y="157355"/>
                  </a:lnTo>
                  <a:lnTo>
                    <a:pt x="69891" y="156235"/>
                  </a:lnTo>
                  <a:lnTo>
                    <a:pt x="80834" y="154321"/>
                  </a:lnTo>
                  <a:lnTo>
                    <a:pt x="91635" y="151875"/>
                  </a:lnTo>
                  <a:lnTo>
                    <a:pt x="102341" y="149077"/>
                  </a:lnTo>
                  <a:lnTo>
                    <a:pt x="112985" y="146042"/>
                  </a:lnTo>
                  <a:lnTo>
                    <a:pt x="124756" y="140513"/>
                  </a:lnTo>
                  <a:lnTo>
                    <a:pt x="137277" y="133322"/>
                  </a:lnTo>
                  <a:lnTo>
                    <a:pt x="185376" y="102172"/>
                  </a:lnTo>
                  <a:lnTo>
                    <a:pt x="194052" y="92569"/>
                  </a:lnTo>
                  <a:lnTo>
                    <a:pt x="201004" y="81492"/>
                  </a:lnTo>
                  <a:lnTo>
                    <a:pt x="206807" y="69433"/>
                  </a:lnTo>
                  <a:lnTo>
                    <a:pt x="208338" y="59056"/>
                  </a:lnTo>
                  <a:lnTo>
                    <a:pt x="207022" y="49801"/>
                  </a:lnTo>
                  <a:lnTo>
                    <a:pt x="203807" y="41294"/>
                  </a:lnTo>
                  <a:lnTo>
                    <a:pt x="196990" y="33285"/>
                  </a:lnTo>
                  <a:lnTo>
                    <a:pt x="187770" y="25609"/>
                  </a:lnTo>
                  <a:lnTo>
                    <a:pt x="176950" y="18154"/>
                  </a:lnTo>
                  <a:lnTo>
                    <a:pt x="165061" y="12016"/>
                  </a:lnTo>
                  <a:lnTo>
                    <a:pt x="152461" y="6755"/>
                  </a:lnTo>
                  <a:lnTo>
                    <a:pt x="139386" y="2079"/>
                  </a:lnTo>
                  <a:lnTo>
                    <a:pt x="124827" y="130"/>
                  </a:lnTo>
                  <a:lnTo>
                    <a:pt x="109277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050931" y="336563"/>
            <a:ext cx="2108209" cy="420705"/>
            <a:chOff x="2050931" y="336563"/>
            <a:chExt cx="2108209" cy="420705"/>
          </a:xfrm>
        </p:grpSpPr>
        <p:sp>
          <p:nvSpPr>
            <p:cNvPr id="5" name="Freeform 4"/>
            <p:cNvSpPr/>
            <p:nvPr/>
          </p:nvSpPr>
          <p:spPr>
            <a:xfrm>
              <a:off x="2050931" y="389151"/>
              <a:ext cx="27096" cy="157765"/>
            </a:xfrm>
            <a:custGeom>
              <a:avLst/>
              <a:gdLst/>
              <a:ahLst/>
              <a:cxnLst/>
              <a:rect l="0" t="0" r="0" b="0"/>
              <a:pathLst>
                <a:path w="27096" h="157765">
                  <a:moveTo>
                    <a:pt x="21035" y="0"/>
                  </a:moveTo>
                  <a:lnTo>
                    <a:pt x="26619" y="22333"/>
                  </a:lnTo>
                  <a:lnTo>
                    <a:pt x="27095" y="33587"/>
                  </a:lnTo>
                  <a:lnTo>
                    <a:pt x="26244" y="45763"/>
                  </a:lnTo>
                  <a:lnTo>
                    <a:pt x="24508" y="58556"/>
                  </a:lnTo>
                  <a:lnTo>
                    <a:pt x="23350" y="71758"/>
                  </a:lnTo>
                  <a:lnTo>
                    <a:pt x="22579" y="85235"/>
                  </a:lnTo>
                  <a:lnTo>
                    <a:pt x="22064" y="98893"/>
                  </a:lnTo>
                  <a:lnTo>
                    <a:pt x="19384" y="111505"/>
                  </a:lnTo>
                  <a:lnTo>
                    <a:pt x="15260" y="123419"/>
                  </a:lnTo>
                  <a:lnTo>
                    <a:pt x="0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248516" y="336563"/>
              <a:ext cx="160320" cy="210353"/>
            </a:xfrm>
            <a:custGeom>
              <a:avLst/>
              <a:gdLst/>
              <a:ahLst/>
              <a:cxnLst/>
              <a:rect l="0" t="0" r="0" b="0"/>
              <a:pathLst>
                <a:path w="160320" h="210353">
                  <a:moveTo>
                    <a:pt x="149496" y="0"/>
                  </a:moveTo>
                  <a:lnTo>
                    <a:pt x="127162" y="5583"/>
                  </a:lnTo>
                  <a:lnTo>
                    <a:pt x="117077" y="9565"/>
                  </a:lnTo>
                  <a:lnTo>
                    <a:pt x="106848" y="14557"/>
                  </a:lnTo>
                  <a:lnTo>
                    <a:pt x="96523" y="20222"/>
                  </a:lnTo>
                  <a:lnTo>
                    <a:pt x="84965" y="25167"/>
                  </a:lnTo>
                  <a:lnTo>
                    <a:pt x="72586" y="29633"/>
                  </a:lnTo>
                  <a:lnTo>
                    <a:pt x="24713" y="45197"/>
                  </a:lnTo>
                  <a:lnTo>
                    <a:pt x="16057" y="51166"/>
                  </a:lnTo>
                  <a:lnTo>
                    <a:pt x="9117" y="58652"/>
                  </a:lnTo>
                  <a:lnTo>
                    <a:pt x="3322" y="67148"/>
                  </a:lnTo>
                  <a:lnTo>
                    <a:pt x="627" y="77487"/>
                  </a:lnTo>
                  <a:lnTo>
                    <a:pt x="0" y="89054"/>
                  </a:lnTo>
                  <a:lnTo>
                    <a:pt x="750" y="101439"/>
                  </a:lnTo>
                  <a:lnTo>
                    <a:pt x="4755" y="108528"/>
                  </a:lnTo>
                  <a:lnTo>
                    <a:pt x="10932" y="112085"/>
                  </a:lnTo>
                  <a:lnTo>
                    <a:pt x="18555" y="113288"/>
                  </a:lnTo>
                  <a:lnTo>
                    <a:pt x="29481" y="114090"/>
                  </a:lnTo>
                  <a:lnTo>
                    <a:pt x="42608" y="114624"/>
                  </a:lnTo>
                  <a:lnTo>
                    <a:pt x="57202" y="114980"/>
                  </a:lnTo>
                  <a:lnTo>
                    <a:pt x="71606" y="116387"/>
                  </a:lnTo>
                  <a:lnTo>
                    <a:pt x="85883" y="118493"/>
                  </a:lnTo>
                  <a:lnTo>
                    <a:pt x="100076" y="121065"/>
                  </a:lnTo>
                  <a:lnTo>
                    <a:pt x="113043" y="123949"/>
                  </a:lnTo>
                  <a:lnTo>
                    <a:pt x="125194" y="127040"/>
                  </a:lnTo>
                  <a:lnTo>
                    <a:pt x="136801" y="130270"/>
                  </a:lnTo>
                  <a:lnTo>
                    <a:pt x="145707" y="135928"/>
                  </a:lnTo>
                  <a:lnTo>
                    <a:pt x="152813" y="143207"/>
                  </a:lnTo>
                  <a:lnTo>
                    <a:pt x="158719" y="151565"/>
                  </a:lnTo>
                  <a:lnTo>
                    <a:pt x="160319" y="159474"/>
                  </a:lnTo>
                  <a:lnTo>
                    <a:pt x="159049" y="167084"/>
                  </a:lnTo>
                  <a:lnTo>
                    <a:pt x="155864" y="174495"/>
                  </a:lnTo>
                  <a:lnTo>
                    <a:pt x="150236" y="180604"/>
                  </a:lnTo>
                  <a:lnTo>
                    <a:pt x="142977" y="185846"/>
                  </a:lnTo>
                  <a:lnTo>
                    <a:pt x="134633" y="190508"/>
                  </a:lnTo>
                  <a:lnTo>
                    <a:pt x="124395" y="194786"/>
                  </a:lnTo>
                  <a:lnTo>
                    <a:pt x="112895" y="198806"/>
                  </a:lnTo>
                  <a:lnTo>
                    <a:pt x="100555" y="202654"/>
                  </a:lnTo>
                  <a:lnTo>
                    <a:pt x="87653" y="205220"/>
                  </a:lnTo>
                  <a:lnTo>
                    <a:pt x="74377" y="206931"/>
                  </a:lnTo>
                  <a:lnTo>
                    <a:pt x="23285" y="210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656241" y="336563"/>
              <a:ext cx="152123" cy="231388"/>
            </a:xfrm>
            <a:custGeom>
              <a:avLst/>
              <a:gdLst/>
              <a:ahLst/>
              <a:cxnLst/>
              <a:rect l="0" t="0" r="0" b="0"/>
              <a:pathLst>
                <a:path w="152123" h="231388">
                  <a:moveTo>
                    <a:pt x="36264" y="0"/>
                  </a:moveTo>
                  <a:lnTo>
                    <a:pt x="36264" y="22333"/>
                  </a:lnTo>
                  <a:lnTo>
                    <a:pt x="35095" y="34755"/>
                  </a:lnTo>
                  <a:lnTo>
                    <a:pt x="33147" y="48880"/>
                  </a:lnTo>
                  <a:lnTo>
                    <a:pt x="27867" y="80155"/>
                  </a:lnTo>
                  <a:lnTo>
                    <a:pt x="21625" y="113533"/>
                  </a:lnTo>
                  <a:lnTo>
                    <a:pt x="18324" y="128276"/>
                  </a:lnTo>
                  <a:lnTo>
                    <a:pt x="14955" y="141611"/>
                  </a:lnTo>
                  <a:lnTo>
                    <a:pt x="11540" y="154007"/>
                  </a:lnTo>
                  <a:lnTo>
                    <a:pt x="4630" y="177129"/>
                  </a:lnTo>
                  <a:lnTo>
                    <a:pt x="1151" y="188203"/>
                  </a:lnTo>
                  <a:lnTo>
                    <a:pt x="0" y="192080"/>
                  </a:lnTo>
                  <a:lnTo>
                    <a:pt x="1838" y="187039"/>
                  </a:lnTo>
                  <a:lnTo>
                    <a:pt x="6302" y="181955"/>
                  </a:lnTo>
                  <a:lnTo>
                    <a:pt x="12783" y="176228"/>
                  </a:lnTo>
                  <a:lnTo>
                    <a:pt x="20610" y="170074"/>
                  </a:lnTo>
                  <a:lnTo>
                    <a:pt x="31671" y="165970"/>
                  </a:lnTo>
                  <a:lnTo>
                    <a:pt x="44888" y="163235"/>
                  </a:lnTo>
                  <a:lnTo>
                    <a:pt x="59543" y="161411"/>
                  </a:lnTo>
                  <a:lnTo>
                    <a:pt x="73987" y="160195"/>
                  </a:lnTo>
                  <a:lnTo>
                    <a:pt x="88291" y="159385"/>
                  </a:lnTo>
                  <a:lnTo>
                    <a:pt x="102501" y="158844"/>
                  </a:lnTo>
                  <a:lnTo>
                    <a:pt x="114312" y="160821"/>
                  </a:lnTo>
                  <a:lnTo>
                    <a:pt x="124523" y="164477"/>
                  </a:lnTo>
                  <a:lnTo>
                    <a:pt x="133668" y="169251"/>
                  </a:lnTo>
                  <a:lnTo>
                    <a:pt x="140933" y="175939"/>
                  </a:lnTo>
                  <a:lnTo>
                    <a:pt x="146945" y="183904"/>
                  </a:lnTo>
                  <a:lnTo>
                    <a:pt x="152122" y="192720"/>
                  </a:lnTo>
                  <a:lnTo>
                    <a:pt x="152067" y="200934"/>
                  </a:lnTo>
                  <a:lnTo>
                    <a:pt x="148525" y="208748"/>
                  </a:lnTo>
                  <a:lnTo>
                    <a:pt x="142657" y="216294"/>
                  </a:lnTo>
                  <a:lnTo>
                    <a:pt x="134071" y="221325"/>
                  </a:lnTo>
                  <a:lnTo>
                    <a:pt x="123672" y="224679"/>
                  </a:lnTo>
                  <a:lnTo>
                    <a:pt x="112065" y="226915"/>
                  </a:lnTo>
                  <a:lnTo>
                    <a:pt x="99653" y="228406"/>
                  </a:lnTo>
                  <a:lnTo>
                    <a:pt x="86703" y="229399"/>
                  </a:lnTo>
                  <a:lnTo>
                    <a:pt x="73396" y="230062"/>
                  </a:lnTo>
                  <a:lnTo>
                    <a:pt x="46145" y="230798"/>
                  </a:lnTo>
                  <a:lnTo>
                    <a:pt x="4711" y="2313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533912" y="347080"/>
              <a:ext cx="20604" cy="199836"/>
            </a:xfrm>
            <a:custGeom>
              <a:avLst/>
              <a:gdLst/>
              <a:ahLst/>
              <a:cxnLst/>
              <a:rect l="0" t="0" r="0" b="0"/>
              <a:pathLst>
                <a:path w="20604" h="199836">
                  <a:moveTo>
                    <a:pt x="10518" y="0"/>
                  </a:moveTo>
                  <a:lnTo>
                    <a:pt x="16102" y="16751"/>
                  </a:lnTo>
                  <a:lnTo>
                    <a:pt x="17746" y="28696"/>
                  </a:lnTo>
                  <a:lnTo>
                    <a:pt x="18843" y="43672"/>
                  </a:lnTo>
                  <a:lnTo>
                    <a:pt x="19574" y="60668"/>
                  </a:lnTo>
                  <a:lnTo>
                    <a:pt x="20386" y="95133"/>
                  </a:lnTo>
                  <a:lnTo>
                    <a:pt x="20603" y="112504"/>
                  </a:lnTo>
                  <a:lnTo>
                    <a:pt x="19578" y="127591"/>
                  </a:lnTo>
                  <a:lnTo>
                    <a:pt x="17727" y="141155"/>
                  </a:lnTo>
                  <a:lnTo>
                    <a:pt x="0" y="1998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711972" y="357598"/>
              <a:ext cx="179540" cy="168282"/>
            </a:xfrm>
            <a:custGeom>
              <a:avLst/>
              <a:gdLst/>
              <a:ahLst/>
              <a:cxnLst/>
              <a:rect l="0" t="0" r="0" b="0"/>
              <a:pathLst>
                <a:path w="179540" h="168282">
                  <a:moveTo>
                    <a:pt x="179539" y="0"/>
                  </a:moveTo>
                  <a:lnTo>
                    <a:pt x="157205" y="5583"/>
                  </a:lnTo>
                  <a:lnTo>
                    <a:pt x="144783" y="7228"/>
                  </a:lnTo>
                  <a:lnTo>
                    <a:pt x="130659" y="8324"/>
                  </a:lnTo>
                  <a:lnTo>
                    <a:pt x="115399" y="9055"/>
                  </a:lnTo>
                  <a:lnTo>
                    <a:pt x="101721" y="10711"/>
                  </a:lnTo>
                  <a:lnTo>
                    <a:pt x="89096" y="12984"/>
                  </a:lnTo>
                  <a:lnTo>
                    <a:pt x="77173" y="15668"/>
                  </a:lnTo>
                  <a:lnTo>
                    <a:pt x="65719" y="18625"/>
                  </a:lnTo>
                  <a:lnTo>
                    <a:pt x="54577" y="21766"/>
                  </a:lnTo>
                  <a:lnTo>
                    <a:pt x="43643" y="25028"/>
                  </a:lnTo>
                  <a:lnTo>
                    <a:pt x="34016" y="29540"/>
                  </a:lnTo>
                  <a:lnTo>
                    <a:pt x="25261" y="34886"/>
                  </a:lnTo>
                  <a:lnTo>
                    <a:pt x="17087" y="40786"/>
                  </a:lnTo>
                  <a:lnTo>
                    <a:pt x="10470" y="48226"/>
                  </a:lnTo>
                  <a:lnTo>
                    <a:pt x="4889" y="56692"/>
                  </a:lnTo>
                  <a:lnTo>
                    <a:pt x="0" y="65841"/>
                  </a:lnTo>
                  <a:lnTo>
                    <a:pt x="1415" y="71941"/>
                  </a:lnTo>
                  <a:lnTo>
                    <a:pt x="7033" y="76008"/>
                  </a:lnTo>
                  <a:lnTo>
                    <a:pt x="15453" y="78719"/>
                  </a:lnTo>
                  <a:lnTo>
                    <a:pt x="25741" y="80526"/>
                  </a:lnTo>
                  <a:lnTo>
                    <a:pt x="37273" y="81731"/>
                  </a:lnTo>
                  <a:lnTo>
                    <a:pt x="49637" y="82534"/>
                  </a:lnTo>
                  <a:lnTo>
                    <a:pt x="61385" y="84238"/>
                  </a:lnTo>
                  <a:lnTo>
                    <a:pt x="72722" y="86543"/>
                  </a:lnTo>
                  <a:lnTo>
                    <a:pt x="83787" y="89248"/>
                  </a:lnTo>
                  <a:lnTo>
                    <a:pt x="93501" y="93389"/>
                  </a:lnTo>
                  <a:lnTo>
                    <a:pt x="102313" y="98486"/>
                  </a:lnTo>
                  <a:lnTo>
                    <a:pt x="110526" y="104222"/>
                  </a:lnTo>
                  <a:lnTo>
                    <a:pt x="114832" y="112720"/>
                  </a:lnTo>
                  <a:lnTo>
                    <a:pt x="116535" y="123060"/>
                  </a:lnTo>
                  <a:lnTo>
                    <a:pt x="116501" y="134628"/>
                  </a:lnTo>
                  <a:lnTo>
                    <a:pt x="111804" y="143509"/>
                  </a:lnTo>
                  <a:lnTo>
                    <a:pt x="103998" y="150598"/>
                  </a:lnTo>
                  <a:lnTo>
                    <a:pt x="42810" y="1682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987090" y="449241"/>
              <a:ext cx="172050" cy="308027"/>
            </a:xfrm>
            <a:custGeom>
              <a:avLst/>
              <a:gdLst/>
              <a:ahLst/>
              <a:cxnLst/>
              <a:rect l="0" t="0" r="0" b="0"/>
              <a:pathLst>
                <a:path w="172050" h="308027">
                  <a:moveTo>
                    <a:pt x="156843" y="13533"/>
                  </a:moveTo>
                  <a:lnTo>
                    <a:pt x="145677" y="2366"/>
                  </a:lnTo>
                  <a:lnTo>
                    <a:pt x="135375" y="245"/>
                  </a:lnTo>
                  <a:lnTo>
                    <a:pt x="121496" y="0"/>
                  </a:lnTo>
                  <a:lnTo>
                    <a:pt x="105232" y="1005"/>
                  </a:lnTo>
                  <a:lnTo>
                    <a:pt x="89714" y="2844"/>
                  </a:lnTo>
                  <a:lnTo>
                    <a:pt x="74695" y="5238"/>
                  </a:lnTo>
                  <a:lnTo>
                    <a:pt x="60007" y="8003"/>
                  </a:lnTo>
                  <a:lnTo>
                    <a:pt x="46710" y="11015"/>
                  </a:lnTo>
                  <a:lnTo>
                    <a:pt x="34339" y="14192"/>
                  </a:lnTo>
                  <a:lnTo>
                    <a:pt x="22586" y="17478"/>
                  </a:lnTo>
                  <a:lnTo>
                    <a:pt x="13582" y="23175"/>
                  </a:lnTo>
                  <a:lnTo>
                    <a:pt x="6410" y="30478"/>
                  </a:lnTo>
                  <a:lnTo>
                    <a:pt x="461" y="38853"/>
                  </a:lnTo>
                  <a:lnTo>
                    <a:pt x="0" y="45605"/>
                  </a:lnTo>
                  <a:lnTo>
                    <a:pt x="3199" y="51275"/>
                  </a:lnTo>
                  <a:lnTo>
                    <a:pt x="8837" y="56224"/>
                  </a:lnTo>
                  <a:lnTo>
                    <a:pt x="18439" y="59523"/>
                  </a:lnTo>
                  <a:lnTo>
                    <a:pt x="30684" y="61722"/>
                  </a:lnTo>
                  <a:lnTo>
                    <a:pt x="44690" y="63188"/>
                  </a:lnTo>
                  <a:lnTo>
                    <a:pt x="57534" y="61829"/>
                  </a:lnTo>
                  <a:lnTo>
                    <a:pt x="69601" y="58585"/>
                  </a:lnTo>
                  <a:lnTo>
                    <a:pt x="81153" y="54085"/>
                  </a:lnTo>
                  <a:lnTo>
                    <a:pt x="91191" y="48748"/>
                  </a:lnTo>
                  <a:lnTo>
                    <a:pt x="100220" y="42853"/>
                  </a:lnTo>
                  <a:lnTo>
                    <a:pt x="108577" y="36585"/>
                  </a:lnTo>
                  <a:lnTo>
                    <a:pt x="115317" y="28901"/>
                  </a:lnTo>
                  <a:lnTo>
                    <a:pt x="120979" y="20273"/>
                  </a:lnTo>
                  <a:lnTo>
                    <a:pt x="125922" y="11014"/>
                  </a:lnTo>
                  <a:lnTo>
                    <a:pt x="128049" y="8348"/>
                  </a:lnTo>
                  <a:lnTo>
                    <a:pt x="128298" y="10076"/>
                  </a:lnTo>
                  <a:lnTo>
                    <a:pt x="127296" y="14734"/>
                  </a:lnTo>
                  <a:lnTo>
                    <a:pt x="127796" y="22514"/>
                  </a:lnTo>
                  <a:lnTo>
                    <a:pt x="129298" y="32375"/>
                  </a:lnTo>
                  <a:lnTo>
                    <a:pt x="150066" y="137341"/>
                  </a:lnTo>
                  <a:lnTo>
                    <a:pt x="153494" y="152165"/>
                  </a:lnTo>
                  <a:lnTo>
                    <a:pt x="156948" y="165554"/>
                  </a:lnTo>
                  <a:lnTo>
                    <a:pt x="163901" y="190948"/>
                  </a:lnTo>
                  <a:lnTo>
                    <a:pt x="170887" y="217816"/>
                  </a:lnTo>
                  <a:lnTo>
                    <a:pt x="172049" y="232694"/>
                  </a:lnTo>
                  <a:lnTo>
                    <a:pt x="171655" y="248456"/>
                  </a:lnTo>
                  <a:lnTo>
                    <a:pt x="170224" y="264806"/>
                  </a:lnTo>
                  <a:lnTo>
                    <a:pt x="164595" y="276876"/>
                  </a:lnTo>
                  <a:lnTo>
                    <a:pt x="156168" y="286090"/>
                  </a:lnTo>
                  <a:lnTo>
                    <a:pt x="145875" y="293402"/>
                  </a:lnTo>
                  <a:lnTo>
                    <a:pt x="134339" y="298277"/>
                  </a:lnTo>
                  <a:lnTo>
                    <a:pt x="121974" y="301526"/>
                  </a:lnTo>
                  <a:lnTo>
                    <a:pt x="72702" y="3080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8467" y="1619710"/>
            <a:ext cx="2355944" cy="820373"/>
            <a:chOff x="578467" y="1619710"/>
            <a:chExt cx="2355944" cy="820373"/>
          </a:xfrm>
        </p:grpSpPr>
        <p:sp>
          <p:nvSpPr>
            <p:cNvPr id="12" name="Freeform 11"/>
            <p:cNvSpPr/>
            <p:nvPr/>
          </p:nvSpPr>
          <p:spPr>
            <a:xfrm>
              <a:off x="588985" y="1745921"/>
              <a:ext cx="23310" cy="305011"/>
            </a:xfrm>
            <a:custGeom>
              <a:avLst/>
              <a:gdLst/>
              <a:ahLst/>
              <a:cxnLst/>
              <a:rect l="0" t="0" r="0" b="0"/>
              <a:pathLst>
                <a:path w="23310" h="305011">
                  <a:moveTo>
                    <a:pt x="0" y="0"/>
                  </a:moveTo>
                  <a:lnTo>
                    <a:pt x="0" y="64139"/>
                  </a:lnTo>
                  <a:lnTo>
                    <a:pt x="1169" y="80155"/>
                  </a:lnTo>
                  <a:lnTo>
                    <a:pt x="3116" y="96676"/>
                  </a:lnTo>
                  <a:lnTo>
                    <a:pt x="11441" y="150960"/>
                  </a:lnTo>
                  <a:lnTo>
                    <a:pt x="14639" y="170757"/>
                  </a:lnTo>
                  <a:lnTo>
                    <a:pt x="16771" y="188630"/>
                  </a:lnTo>
                  <a:lnTo>
                    <a:pt x="18193" y="205219"/>
                  </a:lnTo>
                  <a:lnTo>
                    <a:pt x="19140" y="220954"/>
                  </a:lnTo>
                  <a:lnTo>
                    <a:pt x="20940" y="236118"/>
                  </a:lnTo>
                  <a:lnTo>
                    <a:pt x="23309" y="250902"/>
                  </a:lnTo>
                  <a:lnTo>
                    <a:pt x="10518" y="305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78467" y="1696257"/>
              <a:ext cx="179927" cy="186394"/>
            </a:xfrm>
            <a:custGeom>
              <a:avLst/>
              <a:gdLst/>
              <a:ahLst/>
              <a:cxnLst/>
              <a:rect l="0" t="0" r="0" b="0"/>
              <a:pathLst>
                <a:path w="179927" h="186394">
                  <a:moveTo>
                    <a:pt x="0" y="18111"/>
                  </a:moveTo>
                  <a:lnTo>
                    <a:pt x="11167" y="6944"/>
                  </a:lnTo>
                  <a:lnTo>
                    <a:pt x="19131" y="3655"/>
                  </a:lnTo>
                  <a:lnTo>
                    <a:pt x="29115" y="1462"/>
                  </a:lnTo>
                  <a:lnTo>
                    <a:pt x="40445" y="0"/>
                  </a:lnTo>
                  <a:lnTo>
                    <a:pt x="52673" y="1362"/>
                  </a:lnTo>
                  <a:lnTo>
                    <a:pt x="65500" y="4608"/>
                  </a:lnTo>
                  <a:lnTo>
                    <a:pt x="78725" y="9109"/>
                  </a:lnTo>
                  <a:lnTo>
                    <a:pt x="89880" y="14447"/>
                  </a:lnTo>
                  <a:lnTo>
                    <a:pt x="99653" y="20343"/>
                  </a:lnTo>
                  <a:lnTo>
                    <a:pt x="108506" y="26611"/>
                  </a:lnTo>
                  <a:lnTo>
                    <a:pt x="116745" y="33126"/>
                  </a:lnTo>
                  <a:lnTo>
                    <a:pt x="124575" y="39808"/>
                  </a:lnTo>
                  <a:lnTo>
                    <a:pt x="132132" y="46599"/>
                  </a:lnTo>
                  <a:lnTo>
                    <a:pt x="146762" y="60377"/>
                  </a:lnTo>
                  <a:lnTo>
                    <a:pt x="153935" y="67324"/>
                  </a:lnTo>
                  <a:lnTo>
                    <a:pt x="161055" y="75461"/>
                  </a:lnTo>
                  <a:lnTo>
                    <a:pt x="168138" y="84391"/>
                  </a:lnTo>
                  <a:lnTo>
                    <a:pt x="175198" y="93850"/>
                  </a:lnTo>
                  <a:lnTo>
                    <a:pt x="178736" y="104831"/>
                  </a:lnTo>
                  <a:lnTo>
                    <a:pt x="179926" y="116826"/>
                  </a:lnTo>
                  <a:lnTo>
                    <a:pt x="179550" y="129498"/>
                  </a:lnTo>
                  <a:lnTo>
                    <a:pt x="175794" y="140282"/>
                  </a:lnTo>
                  <a:lnTo>
                    <a:pt x="169784" y="149809"/>
                  </a:lnTo>
                  <a:lnTo>
                    <a:pt x="162272" y="158498"/>
                  </a:lnTo>
                  <a:lnTo>
                    <a:pt x="152589" y="164290"/>
                  </a:lnTo>
                  <a:lnTo>
                    <a:pt x="141459" y="168152"/>
                  </a:lnTo>
                  <a:lnTo>
                    <a:pt x="129365" y="170726"/>
                  </a:lnTo>
                  <a:lnTo>
                    <a:pt x="117796" y="173611"/>
                  </a:lnTo>
                  <a:lnTo>
                    <a:pt x="106578" y="176703"/>
                  </a:lnTo>
                  <a:lnTo>
                    <a:pt x="52588" y="186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922786" y="1619710"/>
              <a:ext cx="128974" cy="305011"/>
            </a:xfrm>
            <a:custGeom>
              <a:avLst/>
              <a:gdLst/>
              <a:ahLst/>
              <a:cxnLst/>
              <a:rect l="0" t="0" r="0" b="0"/>
              <a:pathLst>
                <a:path w="128974" h="305011">
                  <a:moveTo>
                    <a:pt x="128973" y="0"/>
                  </a:moveTo>
                  <a:lnTo>
                    <a:pt x="117807" y="11167"/>
                  </a:lnTo>
                  <a:lnTo>
                    <a:pt x="109843" y="17962"/>
                  </a:lnTo>
                  <a:lnTo>
                    <a:pt x="88529" y="34861"/>
                  </a:lnTo>
                  <a:lnTo>
                    <a:pt x="78638" y="43107"/>
                  </a:lnTo>
                  <a:lnTo>
                    <a:pt x="69707" y="50942"/>
                  </a:lnTo>
                  <a:lnTo>
                    <a:pt x="61415" y="58502"/>
                  </a:lnTo>
                  <a:lnTo>
                    <a:pt x="52382" y="69385"/>
                  </a:lnTo>
                  <a:lnTo>
                    <a:pt x="42854" y="82484"/>
                  </a:lnTo>
                  <a:lnTo>
                    <a:pt x="32996" y="97060"/>
                  </a:lnTo>
                  <a:lnTo>
                    <a:pt x="25255" y="112620"/>
                  </a:lnTo>
                  <a:lnTo>
                    <a:pt x="18926" y="128836"/>
                  </a:lnTo>
                  <a:lnTo>
                    <a:pt x="13538" y="145490"/>
                  </a:lnTo>
                  <a:lnTo>
                    <a:pt x="8778" y="162436"/>
                  </a:lnTo>
                  <a:lnTo>
                    <a:pt x="4435" y="179577"/>
                  </a:lnTo>
                  <a:lnTo>
                    <a:pt x="372" y="196847"/>
                  </a:lnTo>
                  <a:lnTo>
                    <a:pt x="0" y="213035"/>
                  </a:lnTo>
                  <a:lnTo>
                    <a:pt x="2089" y="228501"/>
                  </a:lnTo>
                  <a:lnTo>
                    <a:pt x="5819" y="243486"/>
                  </a:lnTo>
                  <a:lnTo>
                    <a:pt x="10643" y="255814"/>
                  </a:lnTo>
                  <a:lnTo>
                    <a:pt x="16197" y="266370"/>
                  </a:lnTo>
                  <a:lnTo>
                    <a:pt x="22236" y="275744"/>
                  </a:lnTo>
                  <a:lnTo>
                    <a:pt x="29768" y="283162"/>
                  </a:lnTo>
                  <a:lnTo>
                    <a:pt x="38296" y="289276"/>
                  </a:lnTo>
                  <a:lnTo>
                    <a:pt x="76385" y="305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50876" y="1619710"/>
              <a:ext cx="153337" cy="301924"/>
            </a:xfrm>
            <a:custGeom>
              <a:avLst/>
              <a:gdLst/>
              <a:ahLst/>
              <a:cxnLst/>
              <a:rect l="0" t="0" r="0" b="0"/>
              <a:pathLst>
                <a:path w="153337" h="301924">
                  <a:moveTo>
                    <a:pt x="6059" y="0"/>
                  </a:moveTo>
                  <a:lnTo>
                    <a:pt x="6059" y="166507"/>
                  </a:lnTo>
                  <a:lnTo>
                    <a:pt x="4891" y="181122"/>
                  </a:lnTo>
                  <a:lnTo>
                    <a:pt x="2943" y="194371"/>
                  </a:lnTo>
                  <a:lnTo>
                    <a:pt x="476" y="206710"/>
                  </a:lnTo>
                  <a:lnTo>
                    <a:pt x="0" y="218441"/>
                  </a:lnTo>
                  <a:lnTo>
                    <a:pt x="851" y="229768"/>
                  </a:lnTo>
                  <a:lnTo>
                    <a:pt x="2587" y="240826"/>
                  </a:lnTo>
                  <a:lnTo>
                    <a:pt x="6082" y="245860"/>
                  </a:lnTo>
                  <a:lnTo>
                    <a:pt x="10749" y="246879"/>
                  </a:lnTo>
                  <a:lnTo>
                    <a:pt x="16197" y="245220"/>
                  </a:lnTo>
                  <a:lnTo>
                    <a:pt x="24504" y="241778"/>
                  </a:lnTo>
                  <a:lnTo>
                    <a:pt x="34717" y="237146"/>
                  </a:lnTo>
                  <a:lnTo>
                    <a:pt x="46199" y="231720"/>
                  </a:lnTo>
                  <a:lnTo>
                    <a:pt x="58529" y="228103"/>
                  </a:lnTo>
                  <a:lnTo>
                    <a:pt x="71423" y="225692"/>
                  </a:lnTo>
                  <a:lnTo>
                    <a:pt x="84694" y="224084"/>
                  </a:lnTo>
                  <a:lnTo>
                    <a:pt x="97047" y="225350"/>
                  </a:lnTo>
                  <a:lnTo>
                    <a:pt x="108788" y="228531"/>
                  </a:lnTo>
                  <a:lnTo>
                    <a:pt x="120122" y="232989"/>
                  </a:lnTo>
                  <a:lnTo>
                    <a:pt x="130014" y="238298"/>
                  </a:lnTo>
                  <a:lnTo>
                    <a:pt x="138947" y="244175"/>
                  </a:lnTo>
                  <a:lnTo>
                    <a:pt x="147239" y="250430"/>
                  </a:lnTo>
                  <a:lnTo>
                    <a:pt x="151598" y="258106"/>
                  </a:lnTo>
                  <a:lnTo>
                    <a:pt x="153336" y="266729"/>
                  </a:lnTo>
                  <a:lnTo>
                    <a:pt x="153326" y="275983"/>
                  </a:lnTo>
                  <a:lnTo>
                    <a:pt x="149813" y="283322"/>
                  </a:lnTo>
                  <a:lnTo>
                    <a:pt x="143966" y="289382"/>
                  </a:lnTo>
                  <a:lnTo>
                    <a:pt x="136561" y="294592"/>
                  </a:lnTo>
                  <a:lnTo>
                    <a:pt x="126951" y="298064"/>
                  </a:lnTo>
                  <a:lnTo>
                    <a:pt x="115869" y="300379"/>
                  </a:lnTo>
                  <a:lnTo>
                    <a:pt x="103807" y="301923"/>
                  </a:lnTo>
                  <a:lnTo>
                    <a:pt x="92260" y="301783"/>
                  </a:lnTo>
                  <a:lnTo>
                    <a:pt x="81056" y="300522"/>
                  </a:lnTo>
                  <a:lnTo>
                    <a:pt x="37612" y="283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353828" y="1840579"/>
              <a:ext cx="89485" cy="86709"/>
            </a:xfrm>
            <a:custGeom>
              <a:avLst/>
              <a:gdLst/>
              <a:ahLst/>
              <a:cxnLst/>
              <a:rect l="0" t="0" r="0" b="0"/>
              <a:pathLst>
                <a:path w="89485" h="86709">
                  <a:moveTo>
                    <a:pt x="23977" y="0"/>
                  </a:moveTo>
                  <a:lnTo>
                    <a:pt x="12810" y="11167"/>
                  </a:lnTo>
                  <a:lnTo>
                    <a:pt x="8352" y="17962"/>
                  </a:lnTo>
                  <a:lnTo>
                    <a:pt x="4211" y="25998"/>
                  </a:lnTo>
                  <a:lnTo>
                    <a:pt x="282" y="34862"/>
                  </a:lnTo>
                  <a:lnTo>
                    <a:pt x="0" y="44276"/>
                  </a:lnTo>
                  <a:lnTo>
                    <a:pt x="2149" y="54059"/>
                  </a:lnTo>
                  <a:lnTo>
                    <a:pt x="5919" y="64086"/>
                  </a:lnTo>
                  <a:lnTo>
                    <a:pt x="13107" y="71940"/>
                  </a:lnTo>
                  <a:lnTo>
                    <a:pt x="22573" y="78344"/>
                  </a:lnTo>
                  <a:lnTo>
                    <a:pt x="33559" y="83782"/>
                  </a:lnTo>
                  <a:lnTo>
                    <a:pt x="44388" y="86239"/>
                  </a:lnTo>
                  <a:lnTo>
                    <a:pt x="55114" y="86708"/>
                  </a:lnTo>
                  <a:lnTo>
                    <a:pt x="65770" y="85853"/>
                  </a:lnTo>
                  <a:lnTo>
                    <a:pt x="74043" y="81776"/>
                  </a:lnTo>
                  <a:lnTo>
                    <a:pt x="80727" y="75553"/>
                  </a:lnTo>
                  <a:lnTo>
                    <a:pt x="86351" y="67898"/>
                  </a:lnTo>
                  <a:lnTo>
                    <a:pt x="88932" y="59289"/>
                  </a:lnTo>
                  <a:lnTo>
                    <a:pt x="89484" y="50044"/>
                  </a:lnTo>
                  <a:lnTo>
                    <a:pt x="76565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482981" y="1840579"/>
              <a:ext cx="147247" cy="84142"/>
            </a:xfrm>
            <a:custGeom>
              <a:avLst/>
              <a:gdLst/>
              <a:ahLst/>
              <a:cxnLst/>
              <a:rect l="0" t="0" r="0" b="0"/>
              <a:pathLst>
                <a:path w="147247" h="84142">
                  <a:moveTo>
                    <a:pt x="0" y="0"/>
                  </a:moveTo>
                  <a:lnTo>
                    <a:pt x="11167" y="11167"/>
                  </a:lnTo>
                  <a:lnTo>
                    <a:pt x="17962" y="16794"/>
                  </a:lnTo>
                  <a:lnTo>
                    <a:pt x="25998" y="22882"/>
                  </a:lnTo>
                  <a:lnTo>
                    <a:pt x="34861" y="29278"/>
                  </a:lnTo>
                  <a:lnTo>
                    <a:pt x="44276" y="34711"/>
                  </a:lnTo>
                  <a:lnTo>
                    <a:pt x="54058" y="39502"/>
                  </a:lnTo>
                  <a:lnTo>
                    <a:pt x="64086" y="43864"/>
                  </a:lnTo>
                  <a:lnTo>
                    <a:pt x="87693" y="54943"/>
                  </a:lnTo>
                  <a:lnTo>
                    <a:pt x="147246" y="841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609192" y="1840579"/>
              <a:ext cx="21036" cy="199836"/>
            </a:xfrm>
            <a:custGeom>
              <a:avLst/>
              <a:gdLst/>
              <a:ahLst/>
              <a:cxnLst/>
              <a:rect l="0" t="0" r="0" b="0"/>
              <a:pathLst>
                <a:path w="21036" h="199836">
                  <a:moveTo>
                    <a:pt x="21035" y="0"/>
                  </a:moveTo>
                  <a:lnTo>
                    <a:pt x="21035" y="73195"/>
                  </a:lnTo>
                  <a:lnTo>
                    <a:pt x="19867" y="87362"/>
                  </a:lnTo>
                  <a:lnTo>
                    <a:pt x="17919" y="100312"/>
                  </a:lnTo>
                  <a:lnTo>
                    <a:pt x="15452" y="112451"/>
                  </a:lnTo>
                  <a:lnTo>
                    <a:pt x="12638" y="124049"/>
                  </a:lnTo>
                  <a:lnTo>
                    <a:pt x="9594" y="135288"/>
                  </a:lnTo>
                  <a:lnTo>
                    <a:pt x="0" y="1998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735403" y="1672298"/>
              <a:ext cx="109824" cy="399669"/>
            </a:xfrm>
            <a:custGeom>
              <a:avLst/>
              <a:gdLst/>
              <a:ahLst/>
              <a:cxnLst/>
              <a:rect l="0" t="0" r="0" b="0"/>
              <a:pathLst>
                <a:path w="109824" h="399669">
                  <a:moveTo>
                    <a:pt x="0" y="0"/>
                  </a:moveTo>
                  <a:lnTo>
                    <a:pt x="11167" y="11166"/>
                  </a:lnTo>
                  <a:lnTo>
                    <a:pt x="16794" y="17962"/>
                  </a:lnTo>
                  <a:lnTo>
                    <a:pt x="22882" y="25998"/>
                  </a:lnTo>
                  <a:lnTo>
                    <a:pt x="29278" y="34861"/>
                  </a:lnTo>
                  <a:lnTo>
                    <a:pt x="34711" y="44276"/>
                  </a:lnTo>
                  <a:lnTo>
                    <a:pt x="39501" y="54058"/>
                  </a:lnTo>
                  <a:lnTo>
                    <a:pt x="43864" y="64086"/>
                  </a:lnTo>
                  <a:lnTo>
                    <a:pt x="49109" y="73108"/>
                  </a:lnTo>
                  <a:lnTo>
                    <a:pt x="54943" y="81460"/>
                  </a:lnTo>
                  <a:lnTo>
                    <a:pt x="61170" y="89365"/>
                  </a:lnTo>
                  <a:lnTo>
                    <a:pt x="66490" y="98141"/>
                  </a:lnTo>
                  <a:lnTo>
                    <a:pt x="71205" y="107498"/>
                  </a:lnTo>
                  <a:lnTo>
                    <a:pt x="75517" y="117241"/>
                  </a:lnTo>
                  <a:lnTo>
                    <a:pt x="79560" y="127243"/>
                  </a:lnTo>
                  <a:lnTo>
                    <a:pt x="87169" y="147705"/>
                  </a:lnTo>
                  <a:lnTo>
                    <a:pt x="90834" y="160407"/>
                  </a:lnTo>
                  <a:lnTo>
                    <a:pt x="94446" y="174718"/>
                  </a:lnTo>
                  <a:lnTo>
                    <a:pt x="98023" y="190102"/>
                  </a:lnTo>
                  <a:lnTo>
                    <a:pt x="101576" y="203863"/>
                  </a:lnTo>
                  <a:lnTo>
                    <a:pt x="105113" y="216544"/>
                  </a:lnTo>
                  <a:lnTo>
                    <a:pt x="108640" y="228503"/>
                  </a:lnTo>
                  <a:lnTo>
                    <a:pt x="109823" y="239982"/>
                  </a:lnTo>
                  <a:lnTo>
                    <a:pt x="109443" y="251140"/>
                  </a:lnTo>
                  <a:lnTo>
                    <a:pt x="108020" y="262085"/>
                  </a:lnTo>
                  <a:lnTo>
                    <a:pt x="107072" y="274056"/>
                  </a:lnTo>
                  <a:lnTo>
                    <a:pt x="106440" y="286711"/>
                  </a:lnTo>
                  <a:lnTo>
                    <a:pt x="106019" y="299823"/>
                  </a:lnTo>
                  <a:lnTo>
                    <a:pt x="103401" y="312069"/>
                  </a:lnTo>
                  <a:lnTo>
                    <a:pt x="99318" y="323740"/>
                  </a:lnTo>
                  <a:lnTo>
                    <a:pt x="94259" y="335026"/>
                  </a:lnTo>
                  <a:lnTo>
                    <a:pt x="88549" y="346056"/>
                  </a:lnTo>
                  <a:lnTo>
                    <a:pt x="82405" y="356915"/>
                  </a:lnTo>
                  <a:lnTo>
                    <a:pt x="63106" y="399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061449" y="1840579"/>
              <a:ext cx="73624" cy="1"/>
            </a:xfrm>
            <a:custGeom>
              <a:avLst/>
              <a:gdLst/>
              <a:ahLst/>
              <a:cxnLst/>
              <a:rect l="0" t="0" r="0" b="0"/>
              <a:pathLst>
                <a:path w="73624" h="1">
                  <a:moveTo>
                    <a:pt x="0" y="0"/>
                  </a:moveTo>
                  <a:lnTo>
                    <a:pt x="736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061449" y="1914202"/>
              <a:ext cx="73624" cy="10519"/>
            </a:xfrm>
            <a:custGeom>
              <a:avLst/>
              <a:gdLst/>
              <a:ahLst/>
              <a:cxnLst/>
              <a:rect l="0" t="0" r="0" b="0"/>
              <a:pathLst>
                <a:path w="73624" h="10519">
                  <a:moveTo>
                    <a:pt x="0" y="10518"/>
                  </a:moveTo>
                  <a:lnTo>
                    <a:pt x="15581" y="7402"/>
                  </a:lnTo>
                  <a:lnTo>
                    <a:pt x="736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534741" y="1714368"/>
              <a:ext cx="10518" cy="210353"/>
            </a:xfrm>
            <a:custGeom>
              <a:avLst/>
              <a:gdLst/>
              <a:ahLst/>
              <a:cxnLst/>
              <a:rect l="0" t="0" r="0" b="0"/>
              <a:pathLst>
                <a:path w="10518" h="210353">
                  <a:moveTo>
                    <a:pt x="10517" y="0"/>
                  </a:moveTo>
                  <a:lnTo>
                    <a:pt x="4934" y="27917"/>
                  </a:lnTo>
                  <a:lnTo>
                    <a:pt x="3289" y="40815"/>
                  </a:lnTo>
                  <a:lnTo>
                    <a:pt x="2193" y="54088"/>
                  </a:lnTo>
                  <a:lnTo>
                    <a:pt x="1462" y="67612"/>
                  </a:lnTo>
                  <a:lnTo>
                    <a:pt x="649" y="98219"/>
                  </a:lnTo>
                  <a:lnTo>
                    <a:pt x="0" y="210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681987" y="1714368"/>
              <a:ext cx="126955" cy="215672"/>
            </a:xfrm>
            <a:custGeom>
              <a:avLst/>
              <a:gdLst/>
              <a:ahLst/>
              <a:cxnLst/>
              <a:rect l="0" t="0" r="0" b="0"/>
              <a:pathLst>
                <a:path w="126955" h="215672">
                  <a:moveTo>
                    <a:pt x="0" y="0"/>
                  </a:moveTo>
                  <a:lnTo>
                    <a:pt x="5584" y="16750"/>
                  </a:lnTo>
                  <a:lnTo>
                    <a:pt x="7228" y="26359"/>
                  </a:lnTo>
                  <a:lnTo>
                    <a:pt x="8325" y="37439"/>
                  </a:lnTo>
                  <a:lnTo>
                    <a:pt x="9056" y="49501"/>
                  </a:lnTo>
                  <a:lnTo>
                    <a:pt x="8374" y="61047"/>
                  </a:lnTo>
                  <a:lnTo>
                    <a:pt x="6752" y="72251"/>
                  </a:lnTo>
                  <a:lnTo>
                    <a:pt x="4501" y="83226"/>
                  </a:lnTo>
                  <a:lnTo>
                    <a:pt x="6507" y="91711"/>
                  </a:lnTo>
                  <a:lnTo>
                    <a:pt x="11350" y="98537"/>
                  </a:lnTo>
                  <a:lnTo>
                    <a:pt x="18084" y="104256"/>
                  </a:lnTo>
                  <a:lnTo>
                    <a:pt x="27248" y="110406"/>
                  </a:lnTo>
                  <a:lnTo>
                    <a:pt x="38032" y="116843"/>
                  </a:lnTo>
                  <a:lnTo>
                    <a:pt x="49896" y="123471"/>
                  </a:lnTo>
                  <a:lnTo>
                    <a:pt x="61311" y="130228"/>
                  </a:lnTo>
                  <a:lnTo>
                    <a:pt x="83343" y="143968"/>
                  </a:lnTo>
                  <a:lnTo>
                    <a:pt x="92958" y="152072"/>
                  </a:lnTo>
                  <a:lnTo>
                    <a:pt x="101705" y="160981"/>
                  </a:lnTo>
                  <a:lnTo>
                    <a:pt x="109874" y="170427"/>
                  </a:lnTo>
                  <a:lnTo>
                    <a:pt x="116488" y="180229"/>
                  </a:lnTo>
                  <a:lnTo>
                    <a:pt x="122067" y="190270"/>
                  </a:lnTo>
                  <a:lnTo>
                    <a:pt x="126954" y="200470"/>
                  </a:lnTo>
                  <a:lnTo>
                    <a:pt x="124369" y="207270"/>
                  </a:lnTo>
                  <a:lnTo>
                    <a:pt x="116803" y="211803"/>
                  </a:lnTo>
                  <a:lnTo>
                    <a:pt x="105916" y="214825"/>
                  </a:lnTo>
                  <a:lnTo>
                    <a:pt x="93983" y="215671"/>
                  </a:lnTo>
                  <a:lnTo>
                    <a:pt x="81353" y="215067"/>
                  </a:lnTo>
                  <a:lnTo>
                    <a:pt x="21035" y="210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81987" y="1714368"/>
              <a:ext cx="178800" cy="31554"/>
            </a:xfrm>
            <a:custGeom>
              <a:avLst/>
              <a:gdLst/>
              <a:ahLst/>
              <a:cxnLst/>
              <a:rect l="0" t="0" r="0" b="0"/>
              <a:pathLst>
                <a:path w="178800" h="31554">
                  <a:moveTo>
                    <a:pt x="0" y="31553"/>
                  </a:moveTo>
                  <a:lnTo>
                    <a:pt x="16750" y="20386"/>
                  </a:lnTo>
                  <a:lnTo>
                    <a:pt x="27528" y="15928"/>
                  </a:lnTo>
                  <a:lnTo>
                    <a:pt x="40556" y="11787"/>
                  </a:lnTo>
                  <a:lnTo>
                    <a:pt x="55084" y="7858"/>
                  </a:lnTo>
                  <a:lnTo>
                    <a:pt x="69444" y="5239"/>
                  </a:lnTo>
                  <a:lnTo>
                    <a:pt x="83692" y="3493"/>
                  </a:lnTo>
                  <a:lnTo>
                    <a:pt x="97865" y="2328"/>
                  </a:lnTo>
                  <a:lnTo>
                    <a:pt x="111988" y="1552"/>
                  </a:lnTo>
                  <a:lnTo>
                    <a:pt x="126078" y="1035"/>
                  </a:lnTo>
                  <a:lnTo>
                    <a:pt x="1787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366459" y="2093002"/>
              <a:ext cx="567952" cy="84141"/>
            </a:xfrm>
            <a:custGeom>
              <a:avLst/>
              <a:gdLst/>
              <a:ahLst/>
              <a:cxnLst/>
              <a:rect l="0" t="0" r="0" b="0"/>
              <a:pathLst>
                <a:path w="567952" h="84141">
                  <a:moveTo>
                    <a:pt x="0" y="0"/>
                  </a:moveTo>
                  <a:lnTo>
                    <a:pt x="365219" y="0"/>
                  </a:lnTo>
                  <a:lnTo>
                    <a:pt x="381377" y="1168"/>
                  </a:lnTo>
                  <a:lnTo>
                    <a:pt x="396823" y="3116"/>
                  </a:lnTo>
                  <a:lnTo>
                    <a:pt x="411795" y="5583"/>
                  </a:lnTo>
                  <a:lnTo>
                    <a:pt x="426451" y="7228"/>
                  </a:lnTo>
                  <a:lnTo>
                    <a:pt x="440896" y="8324"/>
                  </a:lnTo>
                  <a:lnTo>
                    <a:pt x="455201" y="9055"/>
                  </a:lnTo>
                  <a:lnTo>
                    <a:pt x="469412" y="11880"/>
                  </a:lnTo>
                  <a:lnTo>
                    <a:pt x="483560" y="16100"/>
                  </a:lnTo>
                  <a:lnTo>
                    <a:pt x="497667" y="21251"/>
                  </a:lnTo>
                  <a:lnTo>
                    <a:pt x="509408" y="27022"/>
                  </a:lnTo>
                  <a:lnTo>
                    <a:pt x="519573" y="33206"/>
                  </a:lnTo>
                  <a:lnTo>
                    <a:pt x="528687" y="39667"/>
                  </a:lnTo>
                  <a:lnTo>
                    <a:pt x="537101" y="47480"/>
                  </a:lnTo>
                  <a:lnTo>
                    <a:pt x="545047" y="56194"/>
                  </a:lnTo>
                  <a:lnTo>
                    <a:pt x="567951" y="84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92670" y="2252228"/>
              <a:ext cx="168166" cy="187855"/>
            </a:xfrm>
            <a:custGeom>
              <a:avLst/>
              <a:gdLst/>
              <a:ahLst/>
              <a:cxnLst/>
              <a:rect l="0" t="0" r="0" b="0"/>
              <a:pathLst>
                <a:path w="168166" h="187855">
                  <a:moveTo>
                    <a:pt x="0" y="9055"/>
                  </a:moveTo>
                  <a:lnTo>
                    <a:pt x="16751" y="3472"/>
                  </a:lnTo>
                  <a:lnTo>
                    <a:pt x="26359" y="1827"/>
                  </a:lnTo>
                  <a:lnTo>
                    <a:pt x="37440" y="731"/>
                  </a:lnTo>
                  <a:lnTo>
                    <a:pt x="49501" y="0"/>
                  </a:lnTo>
                  <a:lnTo>
                    <a:pt x="63385" y="681"/>
                  </a:lnTo>
                  <a:lnTo>
                    <a:pt x="78484" y="2304"/>
                  </a:lnTo>
                  <a:lnTo>
                    <a:pt x="94393" y="4554"/>
                  </a:lnTo>
                  <a:lnTo>
                    <a:pt x="108505" y="7223"/>
                  </a:lnTo>
                  <a:lnTo>
                    <a:pt x="121419" y="10171"/>
                  </a:lnTo>
                  <a:lnTo>
                    <a:pt x="133534" y="13305"/>
                  </a:lnTo>
                  <a:lnTo>
                    <a:pt x="143948" y="17731"/>
                  </a:lnTo>
                  <a:lnTo>
                    <a:pt x="153228" y="23020"/>
                  </a:lnTo>
                  <a:lnTo>
                    <a:pt x="161752" y="28882"/>
                  </a:lnTo>
                  <a:lnTo>
                    <a:pt x="166266" y="36297"/>
                  </a:lnTo>
                  <a:lnTo>
                    <a:pt x="168106" y="44746"/>
                  </a:lnTo>
                  <a:lnTo>
                    <a:pt x="168165" y="53884"/>
                  </a:lnTo>
                  <a:lnTo>
                    <a:pt x="163529" y="62314"/>
                  </a:lnTo>
                  <a:lnTo>
                    <a:pt x="155765" y="70270"/>
                  </a:lnTo>
                  <a:lnTo>
                    <a:pt x="145914" y="77912"/>
                  </a:lnTo>
                  <a:lnTo>
                    <a:pt x="135840" y="84175"/>
                  </a:lnTo>
                  <a:lnTo>
                    <a:pt x="125619" y="89519"/>
                  </a:lnTo>
                  <a:lnTo>
                    <a:pt x="115299" y="94251"/>
                  </a:lnTo>
                  <a:lnTo>
                    <a:pt x="104913" y="98574"/>
                  </a:lnTo>
                  <a:lnTo>
                    <a:pt x="94483" y="102624"/>
                  </a:lnTo>
                  <a:lnTo>
                    <a:pt x="84024" y="106493"/>
                  </a:lnTo>
                  <a:lnTo>
                    <a:pt x="81726" y="107904"/>
                  </a:lnTo>
                  <a:lnTo>
                    <a:pt x="84868" y="107676"/>
                  </a:lnTo>
                  <a:lnTo>
                    <a:pt x="91638" y="106355"/>
                  </a:lnTo>
                  <a:lnTo>
                    <a:pt x="100825" y="106643"/>
                  </a:lnTo>
                  <a:lnTo>
                    <a:pt x="111624" y="108004"/>
                  </a:lnTo>
                  <a:lnTo>
                    <a:pt x="123498" y="110080"/>
                  </a:lnTo>
                  <a:lnTo>
                    <a:pt x="134920" y="113801"/>
                  </a:lnTo>
                  <a:lnTo>
                    <a:pt x="146041" y="118619"/>
                  </a:lnTo>
                  <a:lnTo>
                    <a:pt x="156960" y="124168"/>
                  </a:lnTo>
                  <a:lnTo>
                    <a:pt x="161903" y="132542"/>
                  </a:lnTo>
                  <a:lnTo>
                    <a:pt x="162861" y="142799"/>
                  </a:lnTo>
                  <a:lnTo>
                    <a:pt x="161162" y="154312"/>
                  </a:lnTo>
                  <a:lnTo>
                    <a:pt x="156523" y="163155"/>
                  </a:lnTo>
                  <a:lnTo>
                    <a:pt x="149925" y="170220"/>
                  </a:lnTo>
                  <a:lnTo>
                    <a:pt x="142021" y="176098"/>
                  </a:lnTo>
                  <a:lnTo>
                    <a:pt x="130908" y="180017"/>
                  </a:lnTo>
                  <a:lnTo>
                    <a:pt x="117656" y="182629"/>
                  </a:lnTo>
                  <a:lnTo>
                    <a:pt x="63106" y="1878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724405" y="2303353"/>
              <a:ext cx="161137" cy="133470"/>
            </a:xfrm>
            <a:custGeom>
              <a:avLst/>
              <a:gdLst/>
              <a:ahLst/>
              <a:cxnLst/>
              <a:rect l="0" t="0" r="0" b="0"/>
              <a:pathLst>
                <a:path w="161137" h="133470">
                  <a:moveTo>
                    <a:pt x="31205" y="31553"/>
                  </a:moveTo>
                  <a:lnTo>
                    <a:pt x="1927" y="75470"/>
                  </a:lnTo>
                  <a:lnTo>
                    <a:pt x="0" y="85372"/>
                  </a:lnTo>
                  <a:lnTo>
                    <a:pt x="1053" y="95480"/>
                  </a:lnTo>
                  <a:lnTo>
                    <a:pt x="4092" y="105724"/>
                  </a:lnTo>
                  <a:lnTo>
                    <a:pt x="10792" y="113722"/>
                  </a:lnTo>
                  <a:lnTo>
                    <a:pt x="19934" y="120222"/>
                  </a:lnTo>
                  <a:lnTo>
                    <a:pt x="30703" y="125725"/>
                  </a:lnTo>
                  <a:lnTo>
                    <a:pt x="42557" y="129393"/>
                  </a:lnTo>
                  <a:lnTo>
                    <a:pt x="55134" y="131838"/>
                  </a:lnTo>
                  <a:lnTo>
                    <a:pt x="68193" y="133469"/>
                  </a:lnTo>
                  <a:lnTo>
                    <a:pt x="81573" y="133387"/>
                  </a:lnTo>
                  <a:lnTo>
                    <a:pt x="95168" y="132164"/>
                  </a:lnTo>
                  <a:lnTo>
                    <a:pt x="108906" y="130180"/>
                  </a:lnTo>
                  <a:lnTo>
                    <a:pt x="121570" y="125351"/>
                  </a:lnTo>
                  <a:lnTo>
                    <a:pt x="133519" y="118626"/>
                  </a:lnTo>
                  <a:lnTo>
                    <a:pt x="144991" y="110637"/>
                  </a:lnTo>
                  <a:lnTo>
                    <a:pt x="152638" y="100637"/>
                  </a:lnTo>
                  <a:lnTo>
                    <a:pt x="157737" y="89295"/>
                  </a:lnTo>
                  <a:lnTo>
                    <a:pt x="161136" y="77060"/>
                  </a:lnTo>
                  <a:lnTo>
                    <a:pt x="161065" y="65397"/>
                  </a:lnTo>
                  <a:lnTo>
                    <a:pt x="158680" y="54116"/>
                  </a:lnTo>
                  <a:lnTo>
                    <a:pt x="154753" y="43089"/>
                  </a:lnTo>
                  <a:lnTo>
                    <a:pt x="147460" y="34569"/>
                  </a:lnTo>
                  <a:lnTo>
                    <a:pt x="137924" y="27721"/>
                  </a:lnTo>
                  <a:lnTo>
                    <a:pt x="126892" y="21987"/>
                  </a:lnTo>
                  <a:lnTo>
                    <a:pt x="114863" y="16995"/>
                  </a:lnTo>
                  <a:lnTo>
                    <a:pt x="102169" y="12499"/>
                  </a:lnTo>
                  <a:lnTo>
                    <a:pt x="627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175665" y="1766956"/>
            <a:ext cx="4967139" cy="915032"/>
            <a:chOff x="3175665" y="1766956"/>
            <a:chExt cx="4967139" cy="915032"/>
          </a:xfrm>
        </p:grpSpPr>
        <p:sp>
          <p:nvSpPr>
            <p:cNvPr id="29" name="Freeform 28"/>
            <p:cNvSpPr/>
            <p:nvPr/>
          </p:nvSpPr>
          <p:spPr>
            <a:xfrm>
              <a:off x="3175665" y="2166625"/>
              <a:ext cx="16320" cy="31554"/>
            </a:xfrm>
            <a:custGeom>
              <a:avLst/>
              <a:gdLst/>
              <a:ahLst/>
              <a:cxnLst/>
              <a:rect l="0" t="0" r="0" b="0"/>
              <a:pathLst>
                <a:path w="16320" h="31554">
                  <a:moveTo>
                    <a:pt x="11167" y="0"/>
                  </a:moveTo>
                  <a:lnTo>
                    <a:pt x="0" y="11167"/>
                  </a:lnTo>
                  <a:lnTo>
                    <a:pt x="1385" y="14456"/>
                  </a:lnTo>
                  <a:lnTo>
                    <a:pt x="6983" y="16649"/>
                  </a:lnTo>
                  <a:lnTo>
                    <a:pt x="15389" y="18111"/>
                  </a:lnTo>
                  <a:lnTo>
                    <a:pt x="16319" y="19086"/>
                  </a:lnTo>
                  <a:lnTo>
                    <a:pt x="12264" y="19735"/>
                  </a:lnTo>
                  <a:lnTo>
                    <a:pt x="649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355113" y="2156107"/>
              <a:ext cx="652093" cy="21036"/>
            </a:xfrm>
            <a:custGeom>
              <a:avLst/>
              <a:gdLst/>
              <a:ahLst/>
              <a:cxnLst/>
              <a:rect l="0" t="0" r="0" b="0"/>
              <a:pathLst>
                <a:path w="652093" h="21036">
                  <a:moveTo>
                    <a:pt x="0" y="0"/>
                  </a:moveTo>
                  <a:lnTo>
                    <a:pt x="261022" y="0"/>
                  </a:lnTo>
                  <a:lnTo>
                    <a:pt x="276854" y="1169"/>
                  </a:lnTo>
                  <a:lnTo>
                    <a:pt x="292082" y="3117"/>
                  </a:lnTo>
                  <a:lnTo>
                    <a:pt x="306909" y="5584"/>
                  </a:lnTo>
                  <a:lnTo>
                    <a:pt x="322637" y="7228"/>
                  </a:lnTo>
                  <a:lnTo>
                    <a:pt x="338966" y="8325"/>
                  </a:lnTo>
                  <a:lnTo>
                    <a:pt x="371521" y="9543"/>
                  </a:lnTo>
                  <a:lnTo>
                    <a:pt x="417298" y="10229"/>
                  </a:lnTo>
                  <a:lnTo>
                    <a:pt x="450354" y="10390"/>
                  </a:lnTo>
                  <a:lnTo>
                    <a:pt x="466180" y="11601"/>
                  </a:lnTo>
                  <a:lnTo>
                    <a:pt x="481406" y="13577"/>
                  </a:lnTo>
                  <a:lnTo>
                    <a:pt x="496230" y="16063"/>
                  </a:lnTo>
                  <a:lnTo>
                    <a:pt x="513126" y="17721"/>
                  </a:lnTo>
                  <a:lnTo>
                    <a:pt x="531401" y="18826"/>
                  </a:lnTo>
                  <a:lnTo>
                    <a:pt x="569236" y="20053"/>
                  </a:lnTo>
                  <a:lnTo>
                    <a:pt x="652092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414140" y="2285242"/>
              <a:ext cx="209680" cy="224059"/>
            </a:xfrm>
            <a:custGeom>
              <a:avLst/>
              <a:gdLst/>
              <a:ahLst/>
              <a:cxnLst/>
              <a:rect l="0" t="0" r="0" b="0"/>
              <a:pathLst>
                <a:path w="209680" h="224059">
                  <a:moveTo>
                    <a:pt x="77702" y="18111"/>
                  </a:moveTo>
                  <a:lnTo>
                    <a:pt x="88869" y="6945"/>
                  </a:lnTo>
                  <a:lnTo>
                    <a:pt x="98001" y="3655"/>
                  </a:lnTo>
                  <a:lnTo>
                    <a:pt x="109933" y="1462"/>
                  </a:lnTo>
                  <a:lnTo>
                    <a:pt x="123730" y="0"/>
                  </a:lnTo>
                  <a:lnTo>
                    <a:pt x="137603" y="1363"/>
                  </a:lnTo>
                  <a:lnTo>
                    <a:pt x="151526" y="4609"/>
                  </a:lnTo>
                  <a:lnTo>
                    <a:pt x="165483" y="9110"/>
                  </a:lnTo>
                  <a:lnTo>
                    <a:pt x="177124" y="15616"/>
                  </a:lnTo>
                  <a:lnTo>
                    <a:pt x="187223" y="23460"/>
                  </a:lnTo>
                  <a:lnTo>
                    <a:pt x="196292" y="32195"/>
                  </a:lnTo>
                  <a:lnTo>
                    <a:pt x="202338" y="42692"/>
                  </a:lnTo>
                  <a:lnTo>
                    <a:pt x="206369" y="54365"/>
                  </a:lnTo>
                  <a:lnTo>
                    <a:pt x="209057" y="66822"/>
                  </a:lnTo>
                  <a:lnTo>
                    <a:pt x="209679" y="80969"/>
                  </a:lnTo>
                  <a:lnTo>
                    <a:pt x="208926" y="96244"/>
                  </a:lnTo>
                  <a:lnTo>
                    <a:pt x="207256" y="112270"/>
                  </a:lnTo>
                  <a:lnTo>
                    <a:pt x="204973" y="126460"/>
                  </a:lnTo>
                  <a:lnTo>
                    <a:pt x="202282" y="139426"/>
                  </a:lnTo>
                  <a:lnTo>
                    <a:pt x="199320" y="151576"/>
                  </a:lnTo>
                  <a:lnTo>
                    <a:pt x="192671" y="163182"/>
                  </a:lnTo>
                  <a:lnTo>
                    <a:pt x="183564" y="174425"/>
                  </a:lnTo>
                  <a:lnTo>
                    <a:pt x="172818" y="185426"/>
                  </a:lnTo>
                  <a:lnTo>
                    <a:pt x="159810" y="195097"/>
                  </a:lnTo>
                  <a:lnTo>
                    <a:pt x="145296" y="203882"/>
                  </a:lnTo>
                  <a:lnTo>
                    <a:pt x="129776" y="212076"/>
                  </a:lnTo>
                  <a:lnTo>
                    <a:pt x="114755" y="217538"/>
                  </a:lnTo>
                  <a:lnTo>
                    <a:pt x="100067" y="221180"/>
                  </a:lnTo>
                  <a:lnTo>
                    <a:pt x="85601" y="223608"/>
                  </a:lnTo>
                  <a:lnTo>
                    <a:pt x="72450" y="224058"/>
                  </a:lnTo>
                  <a:lnTo>
                    <a:pt x="60177" y="223189"/>
                  </a:lnTo>
                  <a:lnTo>
                    <a:pt x="48490" y="221441"/>
                  </a:lnTo>
                  <a:lnTo>
                    <a:pt x="37192" y="219108"/>
                  </a:lnTo>
                  <a:lnTo>
                    <a:pt x="26154" y="216383"/>
                  </a:lnTo>
                  <a:lnTo>
                    <a:pt x="15290" y="213398"/>
                  </a:lnTo>
                  <a:lnTo>
                    <a:pt x="8047" y="206734"/>
                  </a:lnTo>
                  <a:lnTo>
                    <a:pt x="3218" y="197616"/>
                  </a:lnTo>
                  <a:lnTo>
                    <a:pt x="0" y="186864"/>
                  </a:lnTo>
                  <a:lnTo>
                    <a:pt x="1360" y="177358"/>
                  </a:lnTo>
                  <a:lnTo>
                    <a:pt x="5772" y="168683"/>
                  </a:lnTo>
                  <a:lnTo>
                    <a:pt x="12219" y="160563"/>
                  </a:lnTo>
                  <a:lnTo>
                    <a:pt x="21192" y="153981"/>
                  </a:lnTo>
                  <a:lnTo>
                    <a:pt x="31848" y="148424"/>
                  </a:lnTo>
                  <a:lnTo>
                    <a:pt x="43627" y="143551"/>
                  </a:lnTo>
                  <a:lnTo>
                    <a:pt x="54985" y="141471"/>
                  </a:lnTo>
                  <a:lnTo>
                    <a:pt x="66064" y="141253"/>
                  </a:lnTo>
                  <a:lnTo>
                    <a:pt x="76955" y="142276"/>
                  </a:lnTo>
                  <a:lnTo>
                    <a:pt x="87721" y="144127"/>
                  </a:lnTo>
                  <a:lnTo>
                    <a:pt x="98405" y="146530"/>
                  </a:lnTo>
                  <a:lnTo>
                    <a:pt x="109034" y="149300"/>
                  </a:lnTo>
                  <a:lnTo>
                    <a:pt x="118456" y="153484"/>
                  </a:lnTo>
                  <a:lnTo>
                    <a:pt x="127075" y="158611"/>
                  </a:lnTo>
                  <a:lnTo>
                    <a:pt x="144053" y="170539"/>
                  </a:lnTo>
                  <a:lnTo>
                    <a:pt x="182878" y="196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69370" y="2310612"/>
              <a:ext cx="127484" cy="203095"/>
            </a:xfrm>
            <a:custGeom>
              <a:avLst/>
              <a:gdLst/>
              <a:ahLst/>
              <a:cxnLst/>
              <a:rect l="0" t="0" r="0" b="0"/>
              <a:pathLst>
                <a:path w="127484" h="203095">
                  <a:moveTo>
                    <a:pt x="127483" y="34812"/>
                  </a:moveTo>
                  <a:lnTo>
                    <a:pt x="116316" y="18062"/>
                  </a:lnTo>
                  <a:lnTo>
                    <a:pt x="109521" y="11959"/>
                  </a:lnTo>
                  <a:lnTo>
                    <a:pt x="101485" y="6722"/>
                  </a:lnTo>
                  <a:lnTo>
                    <a:pt x="92621" y="2062"/>
                  </a:lnTo>
                  <a:lnTo>
                    <a:pt x="83207" y="124"/>
                  </a:lnTo>
                  <a:lnTo>
                    <a:pt x="73424" y="0"/>
                  </a:lnTo>
                  <a:lnTo>
                    <a:pt x="63397" y="1087"/>
                  </a:lnTo>
                  <a:lnTo>
                    <a:pt x="54374" y="4148"/>
                  </a:lnTo>
                  <a:lnTo>
                    <a:pt x="46022" y="8526"/>
                  </a:lnTo>
                  <a:lnTo>
                    <a:pt x="38117" y="13782"/>
                  </a:lnTo>
                  <a:lnTo>
                    <a:pt x="30509" y="19624"/>
                  </a:lnTo>
                  <a:lnTo>
                    <a:pt x="23101" y="25855"/>
                  </a:lnTo>
                  <a:lnTo>
                    <a:pt x="15824" y="32347"/>
                  </a:lnTo>
                  <a:lnTo>
                    <a:pt x="9805" y="40180"/>
                  </a:lnTo>
                  <a:lnTo>
                    <a:pt x="4623" y="48908"/>
                  </a:lnTo>
                  <a:lnTo>
                    <a:pt x="0" y="58233"/>
                  </a:lnTo>
                  <a:lnTo>
                    <a:pt x="424" y="65618"/>
                  </a:lnTo>
                  <a:lnTo>
                    <a:pt x="4212" y="71710"/>
                  </a:lnTo>
                  <a:lnTo>
                    <a:pt x="10243" y="76940"/>
                  </a:lnTo>
                  <a:lnTo>
                    <a:pt x="18939" y="79258"/>
                  </a:lnTo>
                  <a:lnTo>
                    <a:pt x="29410" y="79635"/>
                  </a:lnTo>
                  <a:lnTo>
                    <a:pt x="41066" y="78717"/>
                  </a:lnTo>
                  <a:lnTo>
                    <a:pt x="52342" y="75768"/>
                  </a:lnTo>
                  <a:lnTo>
                    <a:pt x="63366" y="71465"/>
                  </a:lnTo>
                  <a:lnTo>
                    <a:pt x="74220" y="66259"/>
                  </a:lnTo>
                  <a:lnTo>
                    <a:pt x="84963" y="60451"/>
                  </a:lnTo>
                  <a:lnTo>
                    <a:pt x="95630" y="54242"/>
                  </a:lnTo>
                  <a:lnTo>
                    <a:pt x="106248" y="47765"/>
                  </a:lnTo>
                  <a:lnTo>
                    <a:pt x="112158" y="48122"/>
                  </a:lnTo>
                  <a:lnTo>
                    <a:pt x="114929" y="53034"/>
                  </a:lnTo>
                  <a:lnTo>
                    <a:pt x="115607" y="60984"/>
                  </a:lnTo>
                  <a:lnTo>
                    <a:pt x="114892" y="69789"/>
                  </a:lnTo>
                  <a:lnTo>
                    <a:pt x="113246" y="79165"/>
                  </a:lnTo>
                  <a:lnTo>
                    <a:pt x="110979" y="88922"/>
                  </a:lnTo>
                  <a:lnTo>
                    <a:pt x="109469" y="100101"/>
                  </a:lnTo>
                  <a:lnTo>
                    <a:pt x="108462" y="112228"/>
                  </a:lnTo>
                  <a:lnTo>
                    <a:pt x="107790" y="124987"/>
                  </a:lnTo>
                  <a:lnTo>
                    <a:pt x="106174" y="136999"/>
                  </a:lnTo>
                  <a:lnTo>
                    <a:pt x="103928" y="148513"/>
                  </a:lnTo>
                  <a:lnTo>
                    <a:pt x="95930" y="2030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81325" y="1766956"/>
              <a:ext cx="52588" cy="210353"/>
            </a:xfrm>
            <a:custGeom>
              <a:avLst/>
              <a:gdLst/>
              <a:ahLst/>
              <a:cxnLst/>
              <a:rect l="0" t="0" r="0" b="0"/>
              <a:pathLst>
                <a:path w="52588" h="210353">
                  <a:moveTo>
                    <a:pt x="52587" y="0"/>
                  </a:moveTo>
                  <a:lnTo>
                    <a:pt x="52587" y="22334"/>
                  </a:lnTo>
                  <a:lnTo>
                    <a:pt x="51419" y="34756"/>
                  </a:lnTo>
                  <a:lnTo>
                    <a:pt x="49471" y="48880"/>
                  </a:lnTo>
                  <a:lnTo>
                    <a:pt x="47004" y="64139"/>
                  </a:lnTo>
                  <a:lnTo>
                    <a:pt x="44191" y="78987"/>
                  </a:lnTo>
                  <a:lnTo>
                    <a:pt x="27864" y="156119"/>
                  </a:lnTo>
                  <a:lnTo>
                    <a:pt x="23251" y="169522"/>
                  </a:lnTo>
                  <a:lnTo>
                    <a:pt x="17837" y="180795"/>
                  </a:lnTo>
                  <a:lnTo>
                    <a:pt x="0" y="210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618487" y="1809026"/>
              <a:ext cx="115261" cy="119445"/>
            </a:xfrm>
            <a:custGeom>
              <a:avLst/>
              <a:gdLst/>
              <a:ahLst/>
              <a:cxnLst/>
              <a:rect l="0" t="0" r="0" b="0"/>
              <a:pathLst>
                <a:path w="115261" h="119445">
                  <a:moveTo>
                    <a:pt x="10084" y="0"/>
                  </a:moveTo>
                  <a:lnTo>
                    <a:pt x="4501" y="16751"/>
                  </a:lnTo>
                  <a:lnTo>
                    <a:pt x="2856" y="27528"/>
                  </a:lnTo>
                  <a:lnTo>
                    <a:pt x="1759" y="40556"/>
                  </a:lnTo>
                  <a:lnTo>
                    <a:pt x="1028" y="55085"/>
                  </a:lnTo>
                  <a:lnTo>
                    <a:pt x="216" y="83692"/>
                  </a:lnTo>
                  <a:lnTo>
                    <a:pt x="0" y="97865"/>
                  </a:lnTo>
                  <a:lnTo>
                    <a:pt x="5698" y="107314"/>
                  </a:lnTo>
                  <a:lnTo>
                    <a:pt x="15341" y="113614"/>
                  </a:lnTo>
                  <a:lnTo>
                    <a:pt x="27612" y="117813"/>
                  </a:lnTo>
                  <a:lnTo>
                    <a:pt x="40467" y="119444"/>
                  </a:lnTo>
                  <a:lnTo>
                    <a:pt x="53712" y="119362"/>
                  </a:lnTo>
                  <a:lnTo>
                    <a:pt x="115260" y="115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775817" y="1777474"/>
              <a:ext cx="21037" cy="252423"/>
            </a:xfrm>
            <a:custGeom>
              <a:avLst/>
              <a:gdLst/>
              <a:ahLst/>
              <a:cxnLst/>
              <a:rect l="0" t="0" r="0" b="0"/>
              <a:pathLst>
                <a:path w="21037" h="252423">
                  <a:moveTo>
                    <a:pt x="21036" y="0"/>
                  </a:moveTo>
                  <a:lnTo>
                    <a:pt x="15452" y="22333"/>
                  </a:lnTo>
                  <a:lnTo>
                    <a:pt x="13807" y="33587"/>
                  </a:lnTo>
                  <a:lnTo>
                    <a:pt x="12711" y="45763"/>
                  </a:lnTo>
                  <a:lnTo>
                    <a:pt x="11980" y="58556"/>
                  </a:lnTo>
                  <a:lnTo>
                    <a:pt x="10324" y="71758"/>
                  </a:lnTo>
                  <a:lnTo>
                    <a:pt x="8052" y="85235"/>
                  </a:lnTo>
                  <a:lnTo>
                    <a:pt x="5368" y="98893"/>
                  </a:lnTo>
                  <a:lnTo>
                    <a:pt x="3579" y="113842"/>
                  </a:lnTo>
                  <a:lnTo>
                    <a:pt x="2386" y="129651"/>
                  </a:lnTo>
                  <a:lnTo>
                    <a:pt x="1591" y="146034"/>
                  </a:lnTo>
                  <a:lnTo>
                    <a:pt x="707" y="179818"/>
                  </a:lnTo>
                  <a:lnTo>
                    <a:pt x="0" y="252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249109" y="22297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448944" y="1830062"/>
              <a:ext cx="52589" cy="220870"/>
            </a:xfrm>
            <a:custGeom>
              <a:avLst/>
              <a:gdLst/>
              <a:ahLst/>
              <a:cxnLst/>
              <a:rect l="0" t="0" r="0" b="0"/>
              <a:pathLst>
                <a:path w="52589" h="220870">
                  <a:moveTo>
                    <a:pt x="52588" y="0"/>
                  </a:moveTo>
                  <a:lnTo>
                    <a:pt x="47004" y="27917"/>
                  </a:lnTo>
                  <a:lnTo>
                    <a:pt x="44191" y="39646"/>
                  </a:lnTo>
                  <a:lnTo>
                    <a:pt x="41147" y="50972"/>
                  </a:lnTo>
                  <a:lnTo>
                    <a:pt x="37949" y="62028"/>
                  </a:lnTo>
                  <a:lnTo>
                    <a:pt x="35817" y="74073"/>
                  </a:lnTo>
                  <a:lnTo>
                    <a:pt x="34395" y="86778"/>
                  </a:lnTo>
                  <a:lnTo>
                    <a:pt x="33448" y="99922"/>
                  </a:lnTo>
                  <a:lnTo>
                    <a:pt x="31647" y="112191"/>
                  </a:lnTo>
                  <a:lnTo>
                    <a:pt x="29278" y="123876"/>
                  </a:lnTo>
                  <a:lnTo>
                    <a:pt x="26530" y="135172"/>
                  </a:lnTo>
                  <a:lnTo>
                    <a:pt x="23530" y="146208"/>
                  </a:lnTo>
                  <a:lnTo>
                    <a:pt x="17080" y="167820"/>
                  </a:lnTo>
                  <a:lnTo>
                    <a:pt x="0" y="2208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617225" y="1845037"/>
              <a:ext cx="109625" cy="121754"/>
            </a:xfrm>
            <a:custGeom>
              <a:avLst/>
              <a:gdLst/>
              <a:ahLst/>
              <a:cxnLst/>
              <a:rect l="0" t="0" r="0" b="0"/>
              <a:pathLst>
                <a:path w="109625" h="121754">
                  <a:moveTo>
                    <a:pt x="21036" y="6060"/>
                  </a:moveTo>
                  <a:lnTo>
                    <a:pt x="37786" y="476"/>
                  </a:lnTo>
                  <a:lnTo>
                    <a:pt x="46226" y="0"/>
                  </a:lnTo>
                  <a:lnTo>
                    <a:pt x="55358" y="852"/>
                  </a:lnTo>
                  <a:lnTo>
                    <a:pt x="64952" y="2588"/>
                  </a:lnTo>
                  <a:lnTo>
                    <a:pt x="74854" y="6082"/>
                  </a:lnTo>
                  <a:lnTo>
                    <a:pt x="84962" y="10749"/>
                  </a:lnTo>
                  <a:lnTo>
                    <a:pt x="95206" y="16198"/>
                  </a:lnTo>
                  <a:lnTo>
                    <a:pt x="102035" y="24505"/>
                  </a:lnTo>
                  <a:lnTo>
                    <a:pt x="106588" y="34717"/>
                  </a:lnTo>
                  <a:lnTo>
                    <a:pt x="109624" y="46200"/>
                  </a:lnTo>
                  <a:lnTo>
                    <a:pt x="109310" y="56192"/>
                  </a:lnTo>
                  <a:lnTo>
                    <a:pt x="106763" y="65191"/>
                  </a:lnTo>
                  <a:lnTo>
                    <a:pt x="102728" y="73528"/>
                  </a:lnTo>
                  <a:lnTo>
                    <a:pt x="95364" y="81422"/>
                  </a:lnTo>
                  <a:lnTo>
                    <a:pt x="85780" y="89023"/>
                  </a:lnTo>
                  <a:lnTo>
                    <a:pt x="74716" y="96427"/>
                  </a:lnTo>
                  <a:lnTo>
                    <a:pt x="62666" y="102532"/>
                  </a:lnTo>
                  <a:lnTo>
                    <a:pt x="49958" y="107771"/>
                  </a:lnTo>
                  <a:lnTo>
                    <a:pt x="0" y="1217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638261" y="1977308"/>
              <a:ext cx="132637" cy="105177"/>
            </a:xfrm>
            <a:custGeom>
              <a:avLst/>
              <a:gdLst/>
              <a:ahLst/>
              <a:cxnLst/>
              <a:rect l="0" t="0" r="0" b="0"/>
              <a:pathLst>
                <a:path w="132637" h="105177">
                  <a:moveTo>
                    <a:pt x="105175" y="0"/>
                  </a:moveTo>
                  <a:lnTo>
                    <a:pt x="121925" y="11167"/>
                  </a:lnTo>
                  <a:lnTo>
                    <a:pt x="126860" y="19131"/>
                  </a:lnTo>
                  <a:lnTo>
                    <a:pt x="130149" y="29115"/>
                  </a:lnTo>
                  <a:lnTo>
                    <a:pt x="132342" y="40445"/>
                  </a:lnTo>
                  <a:lnTo>
                    <a:pt x="132636" y="51504"/>
                  </a:lnTo>
                  <a:lnTo>
                    <a:pt x="131662" y="62383"/>
                  </a:lnTo>
                  <a:lnTo>
                    <a:pt x="129845" y="73142"/>
                  </a:lnTo>
                  <a:lnTo>
                    <a:pt x="125128" y="81483"/>
                  </a:lnTo>
                  <a:lnTo>
                    <a:pt x="118477" y="88212"/>
                  </a:lnTo>
                  <a:lnTo>
                    <a:pt x="110537" y="93866"/>
                  </a:lnTo>
                  <a:lnTo>
                    <a:pt x="100570" y="97636"/>
                  </a:lnTo>
                  <a:lnTo>
                    <a:pt x="89250" y="100150"/>
                  </a:lnTo>
                  <a:lnTo>
                    <a:pt x="77029" y="101825"/>
                  </a:lnTo>
                  <a:lnTo>
                    <a:pt x="64208" y="102942"/>
                  </a:lnTo>
                  <a:lnTo>
                    <a:pt x="50985" y="103687"/>
                  </a:lnTo>
                  <a:lnTo>
                    <a:pt x="0" y="1051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027412" y="2240248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258799" y="1903685"/>
              <a:ext cx="31553" cy="189318"/>
            </a:xfrm>
            <a:custGeom>
              <a:avLst/>
              <a:gdLst/>
              <a:ahLst/>
              <a:cxnLst/>
              <a:rect l="0" t="0" r="0" b="0"/>
              <a:pathLst>
                <a:path w="31553" h="189318">
                  <a:moveTo>
                    <a:pt x="31552" y="0"/>
                  </a:moveTo>
                  <a:lnTo>
                    <a:pt x="25969" y="22333"/>
                  </a:lnTo>
                  <a:lnTo>
                    <a:pt x="24324" y="33587"/>
                  </a:lnTo>
                  <a:lnTo>
                    <a:pt x="23228" y="45764"/>
                  </a:lnTo>
                  <a:lnTo>
                    <a:pt x="22497" y="58556"/>
                  </a:lnTo>
                  <a:lnTo>
                    <a:pt x="20841" y="71759"/>
                  </a:lnTo>
                  <a:lnTo>
                    <a:pt x="18568" y="85235"/>
                  </a:lnTo>
                  <a:lnTo>
                    <a:pt x="15885" y="98894"/>
                  </a:lnTo>
                  <a:lnTo>
                    <a:pt x="9786" y="126535"/>
                  </a:lnTo>
                  <a:lnTo>
                    <a:pt x="0" y="189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427080" y="1897625"/>
              <a:ext cx="105177" cy="216413"/>
            </a:xfrm>
            <a:custGeom>
              <a:avLst/>
              <a:gdLst/>
              <a:ahLst/>
              <a:cxnLst/>
              <a:rect l="0" t="0" r="0" b="0"/>
              <a:pathLst>
                <a:path w="105177" h="216413">
                  <a:moveTo>
                    <a:pt x="0" y="6060"/>
                  </a:moveTo>
                  <a:lnTo>
                    <a:pt x="16750" y="476"/>
                  </a:lnTo>
                  <a:lnTo>
                    <a:pt x="25191" y="0"/>
                  </a:lnTo>
                  <a:lnTo>
                    <a:pt x="34323" y="852"/>
                  </a:lnTo>
                  <a:lnTo>
                    <a:pt x="43917" y="2588"/>
                  </a:lnTo>
                  <a:lnTo>
                    <a:pt x="52651" y="6082"/>
                  </a:lnTo>
                  <a:lnTo>
                    <a:pt x="60810" y="10749"/>
                  </a:lnTo>
                  <a:lnTo>
                    <a:pt x="68588" y="16198"/>
                  </a:lnTo>
                  <a:lnTo>
                    <a:pt x="74941" y="24505"/>
                  </a:lnTo>
                  <a:lnTo>
                    <a:pt x="80345" y="34717"/>
                  </a:lnTo>
                  <a:lnTo>
                    <a:pt x="85116" y="46200"/>
                  </a:lnTo>
                  <a:lnTo>
                    <a:pt x="85960" y="57361"/>
                  </a:lnTo>
                  <a:lnTo>
                    <a:pt x="84185" y="68308"/>
                  </a:lnTo>
                  <a:lnTo>
                    <a:pt x="80665" y="79111"/>
                  </a:lnTo>
                  <a:lnTo>
                    <a:pt x="75980" y="89819"/>
                  </a:lnTo>
                  <a:lnTo>
                    <a:pt x="70520" y="100464"/>
                  </a:lnTo>
                  <a:lnTo>
                    <a:pt x="64543" y="111066"/>
                  </a:lnTo>
                  <a:lnTo>
                    <a:pt x="58221" y="120472"/>
                  </a:lnTo>
                  <a:lnTo>
                    <a:pt x="51669" y="129079"/>
                  </a:lnTo>
                  <a:lnTo>
                    <a:pt x="44964" y="137155"/>
                  </a:lnTo>
                  <a:lnTo>
                    <a:pt x="38156" y="144876"/>
                  </a:lnTo>
                  <a:lnTo>
                    <a:pt x="24360" y="159687"/>
                  </a:lnTo>
                  <a:lnTo>
                    <a:pt x="22083" y="168078"/>
                  </a:lnTo>
                  <a:lnTo>
                    <a:pt x="22902" y="177178"/>
                  </a:lnTo>
                  <a:lnTo>
                    <a:pt x="25786" y="186750"/>
                  </a:lnTo>
                  <a:lnTo>
                    <a:pt x="32383" y="193131"/>
                  </a:lnTo>
                  <a:lnTo>
                    <a:pt x="41455" y="197385"/>
                  </a:lnTo>
                  <a:lnTo>
                    <a:pt x="52178" y="200222"/>
                  </a:lnTo>
                  <a:lnTo>
                    <a:pt x="73441" y="206489"/>
                  </a:lnTo>
                  <a:lnTo>
                    <a:pt x="105176" y="2164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74161" y="2208695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95464" y="1945755"/>
              <a:ext cx="10085" cy="199836"/>
            </a:xfrm>
            <a:custGeom>
              <a:avLst/>
              <a:gdLst/>
              <a:ahLst/>
              <a:cxnLst/>
              <a:rect l="0" t="0" r="0" b="0"/>
              <a:pathLst>
                <a:path w="10085" h="199836">
                  <a:moveTo>
                    <a:pt x="10084" y="0"/>
                  </a:moveTo>
                  <a:lnTo>
                    <a:pt x="4501" y="22334"/>
                  </a:lnTo>
                  <a:lnTo>
                    <a:pt x="2856" y="33587"/>
                  </a:lnTo>
                  <a:lnTo>
                    <a:pt x="1760" y="45764"/>
                  </a:lnTo>
                  <a:lnTo>
                    <a:pt x="1029" y="58556"/>
                  </a:lnTo>
                  <a:lnTo>
                    <a:pt x="216" y="88352"/>
                  </a:lnTo>
                  <a:lnTo>
                    <a:pt x="0" y="104477"/>
                  </a:lnTo>
                  <a:lnTo>
                    <a:pt x="1024" y="119902"/>
                  </a:lnTo>
                  <a:lnTo>
                    <a:pt x="10084" y="1998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226418" y="1924720"/>
              <a:ext cx="21036" cy="157765"/>
            </a:xfrm>
            <a:custGeom>
              <a:avLst/>
              <a:gdLst/>
              <a:ahLst/>
              <a:cxnLst/>
              <a:rect l="0" t="0" r="0" b="0"/>
              <a:pathLst>
                <a:path w="21036" h="157765">
                  <a:moveTo>
                    <a:pt x="0" y="0"/>
                  </a:moveTo>
                  <a:lnTo>
                    <a:pt x="5583" y="22334"/>
                  </a:lnTo>
                  <a:lnTo>
                    <a:pt x="11441" y="48880"/>
                  </a:lnTo>
                  <a:lnTo>
                    <a:pt x="14639" y="64139"/>
                  </a:lnTo>
                  <a:lnTo>
                    <a:pt x="16771" y="78987"/>
                  </a:lnTo>
                  <a:lnTo>
                    <a:pt x="18192" y="93560"/>
                  </a:lnTo>
                  <a:lnTo>
                    <a:pt x="21035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447287" y="2187660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710227" y="1945755"/>
              <a:ext cx="10519" cy="168283"/>
            </a:xfrm>
            <a:custGeom>
              <a:avLst/>
              <a:gdLst/>
              <a:ahLst/>
              <a:cxnLst/>
              <a:rect l="0" t="0" r="0" b="0"/>
              <a:pathLst>
                <a:path w="10519" h="168283">
                  <a:moveTo>
                    <a:pt x="0" y="0"/>
                  </a:moveTo>
                  <a:lnTo>
                    <a:pt x="0" y="73195"/>
                  </a:lnTo>
                  <a:lnTo>
                    <a:pt x="1168" y="88530"/>
                  </a:lnTo>
                  <a:lnTo>
                    <a:pt x="3116" y="103428"/>
                  </a:lnTo>
                  <a:lnTo>
                    <a:pt x="10518" y="1682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821811" y="1956273"/>
              <a:ext cx="122372" cy="125557"/>
            </a:xfrm>
            <a:custGeom>
              <a:avLst/>
              <a:gdLst/>
              <a:ahLst/>
              <a:cxnLst/>
              <a:rect l="0" t="0" r="0" b="0"/>
              <a:pathLst>
                <a:path w="122372" h="125557">
                  <a:moveTo>
                    <a:pt x="25145" y="0"/>
                  </a:moveTo>
                  <a:lnTo>
                    <a:pt x="13978" y="16750"/>
                  </a:lnTo>
                  <a:lnTo>
                    <a:pt x="9520" y="25190"/>
                  </a:lnTo>
                  <a:lnTo>
                    <a:pt x="5380" y="34323"/>
                  </a:lnTo>
                  <a:lnTo>
                    <a:pt x="1450" y="43917"/>
                  </a:lnTo>
                  <a:lnTo>
                    <a:pt x="0" y="56156"/>
                  </a:lnTo>
                  <a:lnTo>
                    <a:pt x="201" y="70159"/>
                  </a:lnTo>
                  <a:lnTo>
                    <a:pt x="1504" y="85337"/>
                  </a:lnTo>
                  <a:lnTo>
                    <a:pt x="4710" y="97793"/>
                  </a:lnTo>
                  <a:lnTo>
                    <a:pt x="9185" y="108434"/>
                  </a:lnTo>
                  <a:lnTo>
                    <a:pt x="14505" y="117866"/>
                  </a:lnTo>
                  <a:lnTo>
                    <a:pt x="23895" y="122985"/>
                  </a:lnTo>
                  <a:lnTo>
                    <a:pt x="35998" y="125229"/>
                  </a:lnTo>
                  <a:lnTo>
                    <a:pt x="49909" y="125556"/>
                  </a:lnTo>
                  <a:lnTo>
                    <a:pt x="62690" y="124606"/>
                  </a:lnTo>
                  <a:lnTo>
                    <a:pt x="74716" y="122803"/>
                  </a:lnTo>
                  <a:lnTo>
                    <a:pt x="86240" y="120433"/>
                  </a:lnTo>
                  <a:lnTo>
                    <a:pt x="95090" y="115348"/>
                  </a:lnTo>
                  <a:lnTo>
                    <a:pt x="102160" y="108451"/>
                  </a:lnTo>
                  <a:lnTo>
                    <a:pt x="108041" y="100347"/>
                  </a:lnTo>
                  <a:lnTo>
                    <a:pt x="113130" y="90271"/>
                  </a:lnTo>
                  <a:lnTo>
                    <a:pt x="117692" y="78878"/>
                  </a:lnTo>
                  <a:lnTo>
                    <a:pt x="121902" y="66609"/>
                  </a:lnTo>
                  <a:lnTo>
                    <a:pt x="122371" y="56092"/>
                  </a:lnTo>
                  <a:lnTo>
                    <a:pt x="120347" y="46744"/>
                  </a:lnTo>
                  <a:lnTo>
                    <a:pt x="116660" y="38174"/>
                  </a:lnTo>
                  <a:lnTo>
                    <a:pt x="111865" y="30124"/>
                  </a:lnTo>
                  <a:lnTo>
                    <a:pt x="106331" y="22420"/>
                  </a:lnTo>
                  <a:lnTo>
                    <a:pt x="777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109896" y="2313871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400607" y="1951003"/>
              <a:ext cx="151029" cy="236658"/>
            </a:xfrm>
            <a:custGeom>
              <a:avLst/>
              <a:gdLst/>
              <a:ahLst/>
              <a:cxnLst/>
              <a:rect l="0" t="0" r="0" b="0"/>
              <a:pathLst>
                <a:path w="151029" h="236658">
                  <a:moveTo>
                    <a:pt x="129993" y="68375"/>
                  </a:moveTo>
                  <a:lnTo>
                    <a:pt x="135577" y="46042"/>
                  </a:lnTo>
                  <a:lnTo>
                    <a:pt x="133716" y="35957"/>
                  </a:lnTo>
                  <a:lnTo>
                    <a:pt x="128969" y="25728"/>
                  </a:lnTo>
                  <a:lnTo>
                    <a:pt x="122298" y="15403"/>
                  </a:lnTo>
                  <a:lnTo>
                    <a:pt x="113177" y="8519"/>
                  </a:lnTo>
                  <a:lnTo>
                    <a:pt x="102422" y="3930"/>
                  </a:lnTo>
                  <a:lnTo>
                    <a:pt x="90577" y="871"/>
                  </a:lnTo>
                  <a:lnTo>
                    <a:pt x="78006" y="0"/>
                  </a:lnTo>
                  <a:lnTo>
                    <a:pt x="64951" y="588"/>
                  </a:lnTo>
                  <a:lnTo>
                    <a:pt x="51573" y="2148"/>
                  </a:lnTo>
                  <a:lnTo>
                    <a:pt x="39148" y="5526"/>
                  </a:lnTo>
                  <a:lnTo>
                    <a:pt x="27359" y="10115"/>
                  </a:lnTo>
                  <a:lnTo>
                    <a:pt x="15995" y="15512"/>
                  </a:lnTo>
                  <a:lnTo>
                    <a:pt x="8418" y="23784"/>
                  </a:lnTo>
                  <a:lnTo>
                    <a:pt x="3367" y="33973"/>
                  </a:lnTo>
                  <a:lnTo>
                    <a:pt x="0" y="45441"/>
                  </a:lnTo>
                  <a:lnTo>
                    <a:pt x="92" y="56591"/>
                  </a:lnTo>
                  <a:lnTo>
                    <a:pt x="2491" y="67531"/>
                  </a:lnTo>
                  <a:lnTo>
                    <a:pt x="6427" y="78330"/>
                  </a:lnTo>
                  <a:lnTo>
                    <a:pt x="13726" y="87867"/>
                  </a:lnTo>
                  <a:lnTo>
                    <a:pt x="23266" y="96562"/>
                  </a:lnTo>
                  <a:lnTo>
                    <a:pt x="34301" y="104696"/>
                  </a:lnTo>
                  <a:lnTo>
                    <a:pt x="47500" y="110118"/>
                  </a:lnTo>
                  <a:lnTo>
                    <a:pt x="62143" y="113733"/>
                  </a:lnTo>
                  <a:lnTo>
                    <a:pt x="77748" y="116143"/>
                  </a:lnTo>
                  <a:lnTo>
                    <a:pt x="91657" y="115413"/>
                  </a:lnTo>
                  <a:lnTo>
                    <a:pt x="104436" y="112589"/>
                  </a:lnTo>
                  <a:lnTo>
                    <a:pt x="116461" y="108368"/>
                  </a:lnTo>
                  <a:lnTo>
                    <a:pt x="125646" y="102049"/>
                  </a:lnTo>
                  <a:lnTo>
                    <a:pt x="132939" y="94331"/>
                  </a:lnTo>
                  <a:lnTo>
                    <a:pt x="138969" y="85679"/>
                  </a:lnTo>
                  <a:lnTo>
                    <a:pt x="142989" y="84585"/>
                  </a:lnTo>
                  <a:lnTo>
                    <a:pt x="145669" y="88531"/>
                  </a:lnTo>
                  <a:lnTo>
                    <a:pt x="147456" y="95836"/>
                  </a:lnTo>
                  <a:lnTo>
                    <a:pt x="148646" y="106549"/>
                  </a:lnTo>
                  <a:lnTo>
                    <a:pt x="149440" y="119534"/>
                  </a:lnTo>
                  <a:lnTo>
                    <a:pt x="150323" y="149544"/>
                  </a:lnTo>
                  <a:lnTo>
                    <a:pt x="151028" y="2366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38426" y="2231268"/>
              <a:ext cx="378635" cy="30016"/>
            </a:xfrm>
            <a:custGeom>
              <a:avLst/>
              <a:gdLst/>
              <a:ahLst/>
              <a:cxnLst/>
              <a:rect l="0" t="0" r="0" b="0"/>
              <a:pathLst>
                <a:path w="378635" h="30016">
                  <a:moveTo>
                    <a:pt x="0" y="30015"/>
                  </a:moveTo>
                  <a:lnTo>
                    <a:pt x="22334" y="18848"/>
                  </a:lnTo>
                  <a:lnTo>
                    <a:pt x="34756" y="15559"/>
                  </a:lnTo>
                  <a:lnTo>
                    <a:pt x="48880" y="13366"/>
                  </a:lnTo>
                  <a:lnTo>
                    <a:pt x="64140" y="11904"/>
                  </a:lnTo>
                  <a:lnTo>
                    <a:pt x="81324" y="10929"/>
                  </a:lnTo>
                  <a:lnTo>
                    <a:pt x="119116" y="9846"/>
                  </a:lnTo>
                  <a:lnTo>
                    <a:pt x="136673" y="8389"/>
                  </a:lnTo>
                  <a:lnTo>
                    <a:pt x="153053" y="6249"/>
                  </a:lnTo>
                  <a:lnTo>
                    <a:pt x="168647" y="3653"/>
                  </a:lnTo>
                  <a:lnTo>
                    <a:pt x="186054" y="1923"/>
                  </a:lnTo>
                  <a:lnTo>
                    <a:pt x="204671" y="769"/>
                  </a:lnTo>
                  <a:lnTo>
                    <a:pt x="224094" y="0"/>
                  </a:lnTo>
                  <a:lnTo>
                    <a:pt x="241717" y="656"/>
                  </a:lnTo>
                  <a:lnTo>
                    <a:pt x="258140" y="2262"/>
                  </a:lnTo>
                  <a:lnTo>
                    <a:pt x="273764" y="4502"/>
                  </a:lnTo>
                  <a:lnTo>
                    <a:pt x="290022" y="5994"/>
                  </a:lnTo>
                  <a:lnTo>
                    <a:pt x="306705" y="6989"/>
                  </a:lnTo>
                  <a:lnTo>
                    <a:pt x="378634" y="8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473113" y="2419047"/>
              <a:ext cx="196701" cy="123791"/>
            </a:xfrm>
            <a:custGeom>
              <a:avLst/>
              <a:gdLst/>
              <a:ahLst/>
              <a:cxnLst/>
              <a:rect l="0" t="0" r="0" b="0"/>
              <a:pathLst>
                <a:path w="196701" h="123791">
                  <a:moveTo>
                    <a:pt x="17901" y="0"/>
                  </a:moveTo>
                  <a:lnTo>
                    <a:pt x="40235" y="0"/>
                  </a:lnTo>
                  <a:lnTo>
                    <a:pt x="51488" y="1169"/>
                  </a:lnTo>
                  <a:lnTo>
                    <a:pt x="63665" y="3116"/>
                  </a:lnTo>
                  <a:lnTo>
                    <a:pt x="76457" y="5584"/>
                  </a:lnTo>
                  <a:lnTo>
                    <a:pt x="88491" y="8397"/>
                  </a:lnTo>
                  <a:lnTo>
                    <a:pt x="100020" y="11441"/>
                  </a:lnTo>
                  <a:lnTo>
                    <a:pt x="111211" y="14639"/>
                  </a:lnTo>
                  <a:lnTo>
                    <a:pt x="123347" y="19109"/>
                  </a:lnTo>
                  <a:lnTo>
                    <a:pt x="136112" y="24425"/>
                  </a:lnTo>
                  <a:lnTo>
                    <a:pt x="149296" y="30307"/>
                  </a:lnTo>
                  <a:lnTo>
                    <a:pt x="159255" y="37734"/>
                  </a:lnTo>
                  <a:lnTo>
                    <a:pt x="167062" y="46191"/>
                  </a:lnTo>
                  <a:lnTo>
                    <a:pt x="173436" y="55335"/>
                  </a:lnTo>
                  <a:lnTo>
                    <a:pt x="175347" y="64937"/>
                  </a:lnTo>
                  <a:lnTo>
                    <a:pt x="174285" y="74844"/>
                  </a:lnTo>
                  <a:lnTo>
                    <a:pt x="171239" y="84955"/>
                  </a:lnTo>
                  <a:lnTo>
                    <a:pt x="164534" y="92864"/>
                  </a:lnTo>
                  <a:lnTo>
                    <a:pt x="155390" y="99305"/>
                  </a:lnTo>
                  <a:lnTo>
                    <a:pt x="144619" y="104768"/>
                  </a:lnTo>
                  <a:lnTo>
                    <a:pt x="133932" y="109579"/>
                  </a:lnTo>
                  <a:lnTo>
                    <a:pt x="123302" y="113954"/>
                  </a:lnTo>
                  <a:lnTo>
                    <a:pt x="112710" y="118040"/>
                  </a:lnTo>
                  <a:lnTo>
                    <a:pt x="99805" y="120764"/>
                  </a:lnTo>
                  <a:lnTo>
                    <a:pt x="85358" y="122580"/>
                  </a:lnTo>
                  <a:lnTo>
                    <a:pt x="69884" y="123790"/>
                  </a:lnTo>
                  <a:lnTo>
                    <a:pt x="56062" y="123429"/>
                  </a:lnTo>
                  <a:lnTo>
                    <a:pt x="43342" y="122019"/>
                  </a:lnTo>
                  <a:lnTo>
                    <a:pt x="31356" y="119911"/>
                  </a:lnTo>
                  <a:lnTo>
                    <a:pt x="21028" y="116168"/>
                  </a:lnTo>
                  <a:lnTo>
                    <a:pt x="11805" y="111335"/>
                  </a:lnTo>
                  <a:lnTo>
                    <a:pt x="3319" y="105776"/>
                  </a:lnTo>
                  <a:lnTo>
                    <a:pt x="0" y="99733"/>
                  </a:lnTo>
                  <a:lnTo>
                    <a:pt x="124" y="93367"/>
                  </a:lnTo>
                  <a:lnTo>
                    <a:pt x="2544" y="86786"/>
                  </a:lnTo>
                  <a:lnTo>
                    <a:pt x="8831" y="83567"/>
                  </a:lnTo>
                  <a:lnTo>
                    <a:pt x="17698" y="82590"/>
                  </a:lnTo>
                  <a:lnTo>
                    <a:pt x="28283" y="83107"/>
                  </a:lnTo>
                  <a:lnTo>
                    <a:pt x="41183" y="84620"/>
                  </a:lnTo>
                  <a:lnTo>
                    <a:pt x="55626" y="86798"/>
                  </a:lnTo>
                  <a:lnTo>
                    <a:pt x="126374" y="98689"/>
                  </a:lnTo>
                  <a:lnTo>
                    <a:pt x="142804" y="102020"/>
                  </a:lnTo>
                  <a:lnTo>
                    <a:pt x="157264" y="105409"/>
                  </a:lnTo>
                  <a:lnTo>
                    <a:pt x="196700" y="115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732623" y="2404408"/>
              <a:ext cx="94955" cy="139454"/>
            </a:xfrm>
            <a:custGeom>
              <a:avLst/>
              <a:gdLst/>
              <a:ahLst/>
              <a:cxnLst/>
              <a:rect l="0" t="0" r="0" b="0"/>
              <a:pathLst>
                <a:path w="94955" h="139454">
                  <a:moveTo>
                    <a:pt x="84437" y="14639"/>
                  </a:moveTo>
                  <a:lnTo>
                    <a:pt x="62103" y="9056"/>
                  </a:lnTo>
                  <a:lnTo>
                    <a:pt x="52018" y="6242"/>
                  </a:lnTo>
                  <a:lnTo>
                    <a:pt x="31464" y="0"/>
                  </a:lnTo>
                  <a:lnTo>
                    <a:pt x="22243" y="205"/>
                  </a:lnTo>
                  <a:lnTo>
                    <a:pt x="13758" y="2679"/>
                  </a:lnTo>
                  <a:lnTo>
                    <a:pt x="5765" y="6666"/>
                  </a:lnTo>
                  <a:lnTo>
                    <a:pt x="1605" y="12830"/>
                  </a:lnTo>
                  <a:lnTo>
                    <a:pt x="0" y="20444"/>
                  </a:lnTo>
                  <a:lnTo>
                    <a:pt x="98" y="29027"/>
                  </a:lnTo>
                  <a:lnTo>
                    <a:pt x="2501" y="39423"/>
                  </a:lnTo>
                  <a:lnTo>
                    <a:pt x="6441" y="51028"/>
                  </a:lnTo>
                  <a:lnTo>
                    <a:pt x="11404" y="63440"/>
                  </a:lnTo>
                  <a:lnTo>
                    <a:pt x="18219" y="75220"/>
                  </a:lnTo>
                  <a:lnTo>
                    <a:pt x="26268" y="86579"/>
                  </a:lnTo>
                  <a:lnTo>
                    <a:pt x="35140" y="97658"/>
                  </a:lnTo>
                  <a:lnTo>
                    <a:pt x="42223" y="108550"/>
                  </a:lnTo>
                  <a:lnTo>
                    <a:pt x="48114" y="119316"/>
                  </a:lnTo>
                  <a:lnTo>
                    <a:pt x="53210" y="130000"/>
                  </a:lnTo>
                  <a:lnTo>
                    <a:pt x="51933" y="135954"/>
                  </a:lnTo>
                  <a:lnTo>
                    <a:pt x="46406" y="138755"/>
                  </a:lnTo>
                  <a:lnTo>
                    <a:pt x="38048" y="139453"/>
                  </a:lnTo>
                  <a:lnTo>
                    <a:pt x="30138" y="137582"/>
                  </a:lnTo>
                  <a:lnTo>
                    <a:pt x="22528" y="133997"/>
                  </a:lnTo>
                  <a:lnTo>
                    <a:pt x="15117" y="129270"/>
                  </a:lnTo>
                  <a:lnTo>
                    <a:pt x="12514" y="121444"/>
                  </a:lnTo>
                  <a:lnTo>
                    <a:pt x="13116" y="111552"/>
                  </a:lnTo>
                  <a:lnTo>
                    <a:pt x="15854" y="100283"/>
                  </a:lnTo>
                  <a:lnTo>
                    <a:pt x="21186" y="90433"/>
                  </a:lnTo>
                  <a:lnTo>
                    <a:pt x="28246" y="81529"/>
                  </a:lnTo>
                  <a:lnTo>
                    <a:pt x="36459" y="73256"/>
                  </a:lnTo>
                  <a:lnTo>
                    <a:pt x="45440" y="66572"/>
                  </a:lnTo>
                  <a:lnTo>
                    <a:pt x="54933" y="60947"/>
                  </a:lnTo>
                  <a:lnTo>
                    <a:pt x="94954" y="356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248281" y="2171372"/>
              <a:ext cx="326047" cy="16289"/>
            </a:xfrm>
            <a:custGeom>
              <a:avLst/>
              <a:gdLst/>
              <a:ahLst/>
              <a:cxnLst/>
              <a:rect l="0" t="0" r="0" b="0"/>
              <a:pathLst>
                <a:path w="326047" h="16289">
                  <a:moveTo>
                    <a:pt x="0" y="16288"/>
                  </a:moveTo>
                  <a:lnTo>
                    <a:pt x="16750" y="10705"/>
                  </a:lnTo>
                  <a:lnTo>
                    <a:pt x="28696" y="9060"/>
                  </a:lnTo>
                  <a:lnTo>
                    <a:pt x="43672" y="7963"/>
                  </a:lnTo>
                  <a:lnTo>
                    <a:pt x="60667" y="7232"/>
                  </a:lnTo>
                  <a:lnTo>
                    <a:pt x="75504" y="5576"/>
                  </a:lnTo>
                  <a:lnTo>
                    <a:pt x="88900" y="3304"/>
                  </a:lnTo>
                  <a:lnTo>
                    <a:pt x="101337" y="620"/>
                  </a:lnTo>
                  <a:lnTo>
                    <a:pt x="114303" y="0"/>
                  </a:lnTo>
                  <a:lnTo>
                    <a:pt x="127621" y="755"/>
                  </a:lnTo>
                  <a:lnTo>
                    <a:pt x="141175" y="2427"/>
                  </a:lnTo>
                  <a:lnTo>
                    <a:pt x="154885" y="3541"/>
                  </a:lnTo>
                  <a:lnTo>
                    <a:pt x="168699" y="4284"/>
                  </a:lnTo>
                  <a:lnTo>
                    <a:pt x="196514" y="5110"/>
                  </a:lnTo>
                  <a:lnTo>
                    <a:pt x="224458" y="5477"/>
                  </a:lnTo>
                  <a:lnTo>
                    <a:pt x="237285" y="6743"/>
                  </a:lnTo>
                  <a:lnTo>
                    <a:pt x="249343" y="8756"/>
                  </a:lnTo>
                  <a:lnTo>
                    <a:pt x="260887" y="11267"/>
                  </a:lnTo>
                  <a:lnTo>
                    <a:pt x="273258" y="12940"/>
                  </a:lnTo>
                  <a:lnTo>
                    <a:pt x="286179" y="14056"/>
                  </a:lnTo>
                  <a:lnTo>
                    <a:pt x="326046" y="162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280019" y="2303353"/>
              <a:ext cx="162891" cy="117138"/>
            </a:xfrm>
            <a:custGeom>
              <a:avLst/>
              <a:gdLst/>
              <a:ahLst/>
              <a:cxnLst/>
              <a:rect l="0" t="0" r="0" b="0"/>
              <a:pathLst>
                <a:path w="162891" h="117138">
                  <a:moveTo>
                    <a:pt x="62921" y="0"/>
                  </a:moveTo>
                  <a:lnTo>
                    <a:pt x="90838" y="5584"/>
                  </a:lnTo>
                  <a:lnTo>
                    <a:pt x="102567" y="9566"/>
                  </a:lnTo>
                  <a:lnTo>
                    <a:pt x="113892" y="14558"/>
                  </a:lnTo>
                  <a:lnTo>
                    <a:pt x="124949" y="20223"/>
                  </a:lnTo>
                  <a:lnTo>
                    <a:pt x="135826" y="26337"/>
                  </a:lnTo>
                  <a:lnTo>
                    <a:pt x="146582" y="32750"/>
                  </a:lnTo>
                  <a:lnTo>
                    <a:pt x="157259" y="39363"/>
                  </a:lnTo>
                  <a:lnTo>
                    <a:pt x="162041" y="48446"/>
                  </a:lnTo>
                  <a:lnTo>
                    <a:pt x="162890" y="59176"/>
                  </a:lnTo>
                  <a:lnTo>
                    <a:pt x="161120" y="71004"/>
                  </a:lnTo>
                  <a:lnTo>
                    <a:pt x="155265" y="80057"/>
                  </a:lnTo>
                  <a:lnTo>
                    <a:pt x="146687" y="87262"/>
                  </a:lnTo>
                  <a:lnTo>
                    <a:pt x="136294" y="93233"/>
                  </a:lnTo>
                  <a:lnTo>
                    <a:pt x="123523" y="99552"/>
                  </a:lnTo>
                  <a:lnTo>
                    <a:pt x="109165" y="106101"/>
                  </a:lnTo>
                  <a:lnTo>
                    <a:pt x="93750" y="112805"/>
                  </a:lnTo>
                  <a:lnTo>
                    <a:pt x="77631" y="116105"/>
                  </a:lnTo>
                  <a:lnTo>
                    <a:pt x="61041" y="117137"/>
                  </a:lnTo>
                  <a:lnTo>
                    <a:pt x="44138" y="116656"/>
                  </a:lnTo>
                  <a:lnTo>
                    <a:pt x="29364" y="115167"/>
                  </a:lnTo>
                  <a:lnTo>
                    <a:pt x="16008" y="113005"/>
                  </a:lnTo>
                  <a:lnTo>
                    <a:pt x="3599" y="110396"/>
                  </a:lnTo>
                  <a:lnTo>
                    <a:pt x="0" y="107487"/>
                  </a:lnTo>
                  <a:lnTo>
                    <a:pt x="2276" y="104380"/>
                  </a:lnTo>
                  <a:lnTo>
                    <a:pt x="8467" y="101140"/>
                  </a:lnTo>
                  <a:lnTo>
                    <a:pt x="17269" y="98979"/>
                  </a:lnTo>
                  <a:lnTo>
                    <a:pt x="27812" y="97539"/>
                  </a:lnTo>
                  <a:lnTo>
                    <a:pt x="39515" y="96579"/>
                  </a:lnTo>
                  <a:lnTo>
                    <a:pt x="53160" y="97108"/>
                  </a:lnTo>
                  <a:lnTo>
                    <a:pt x="68099" y="98629"/>
                  </a:lnTo>
                  <a:lnTo>
                    <a:pt x="147061" y="1051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532256" y="2324389"/>
              <a:ext cx="135009" cy="189318"/>
            </a:xfrm>
            <a:custGeom>
              <a:avLst/>
              <a:gdLst/>
              <a:ahLst/>
              <a:cxnLst/>
              <a:rect l="0" t="0" r="0" b="0"/>
              <a:pathLst>
                <a:path w="135009" h="189318">
                  <a:moveTo>
                    <a:pt x="0" y="0"/>
                  </a:moveTo>
                  <a:lnTo>
                    <a:pt x="22334" y="0"/>
                  </a:lnTo>
                  <a:lnTo>
                    <a:pt x="32419" y="1169"/>
                  </a:lnTo>
                  <a:lnTo>
                    <a:pt x="42648" y="3116"/>
                  </a:lnTo>
                  <a:lnTo>
                    <a:pt x="89838" y="14639"/>
                  </a:lnTo>
                  <a:lnTo>
                    <a:pt x="101963" y="19108"/>
                  </a:lnTo>
                  <a:lnTo>
                    <a:pt x="113552" y="24425"/>
                  </a:lnTo>
                  <a:lnTo>
                    <a:pt x="124783" y="30307"/>
                  </a:lnTo>
                  <a:lnTo>
                    <a:pt x="131102" y="37734"/>
                  </a:lnTo>
                  <a:lnTo>
                    <a:pt x="134147" y="46191"/>
                  </a:lnTo>
                  <a:lnTo>
                    <a:pt x="135008" y="55335"/>
                  </a:lnTo>
                  <a:lnTo>
                    <a:pt x="133244" y="66105"/>
                  </a:lnTo>
                  <a:lnTo>
                    <a:pt x="129731" y="77960"/>
                  </a:lnTo>
                  <a:lnTo>
                    <a:pt x="120764" y="102429"/>
                  </a:lnTo>
                  <a:lnTo>
                    <a:pt x="112883" y="124990"/>
                  </a:lnTo>
                  <a:lnTo>
                    <a:pt x="110314" y="137083"/>
                  </a:lnTo>
                  <a:lnTo>
                    <a:pt x="108602" y="149820"/>
                  </a:lnTo>
                  <a:lnTo>
                    <a:pt x="105176" y="1893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973995" y="2293269"/>
              <a:ext cx="252424" cy="10085"/>
            </a:xfrm>
            <a:custGeom>
              <a:avLst/>
              <a:gdLst/>
              <a:ahLst/>
              <a:cxnLst/>
              <a:rect l="0" t="0" r="0" b="0"/>
              <a:pathLst>
                <a:path w="252424" h="10085">
                  <a:moveTo>
                    <a:pt x="0" y="10084"/>
                  </a:moveTo>
                  <a:lnTo>
                    <a:pt x="16751" y="4501"/>
                  </a:lnTo>
                  <a:lnTo>
                    <a:pt x="27528" y="2856"/>
                  </a:lnTo>
                  <a:lnTo>
                    <a:pt x="40556" y="1760"/>
                  </a:lnTo>
                  <a:lnTo>
                    <a:pt x="55085" y="1029"/>
                  </a:lnTo>
                  <a:lnTo>
                    <a:pt x="89925" y="217"/>
                  </a:lnTo>
                  <a:lnTo>
                    <a:pt x="109032" y="0"/>
                  </a:lnTo>
                  <a:lnTo>
                    <a:pt x="128782" y="1024"/>
                  </a:lnTo>
                  <a:lnTo>
                    <a:pt x="148960" y="2876"/>
                  </a:lnTo>
                  <a:lnTo>
                    <a:pt x="169424" y="5279"/>
                  </a:lnTo>
                  <a:lnTo>
                    <a:pt x="187742" y="6881"/>
                  </a:lnTo>
                  <a:lnTo>
                    <a:pt x="204627" y="7949"/>
                  </a:lnTo>
                  <a:lnTo>
                    <a:pt x="252423" y="100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046955" y="2398012"/>
              <a:ext cx="200499" cy="220871"/>
            </a:xfrm>
            <a:custGeom>
              <a:avLst/>
              <a:gdLst/>
              <a:ahLst/>
              <a:cxnLst/>
              <a:rect l="0" t="0" r="0" b="0"/>
              <a:pathLst>
                <a:path w="200499" h="220871">
                  <a:moveTo>
                    <a:pt x="32216" y="0"/>
                  </a:moveTo>
                  <a:lnTo>
                    <a:pt x="48967" y="16750"/>
                  </a:lnTo>
                  <a:lnTo>
                    <a:pt x="58575" y="22853"/>
                  </a:lnTo>
                  <a:lnTo>
                    <a:pt x="69655" y="28090"/>
                  </a:lnTo>
                  <a:lnTo>
                    <a:pt x="81717" y="32750"/>
                  </a:lnTo>
                  <a:lnTo>
                    <a:pt x="93264" y="38194"/>
                  </a:lnTo>
                  <a:lnTo>
                    <a:pt x="104467" y="44161"/>
                  </a:lnTo>
                  <a:lnTo>
                    <a:pt x="115442" y="50476"/>
                  </a:lnTo>
                  <a:lnTo>
                    <a:pt x="127434" y="55854"/>
                  </a:lnTo>
                  <a:lnTo>
                    <a:pt x="140102" y="60609"/>
                  </a:lnTo>
                  <a:lnTo>
                    <a:pt x="153222" y="64947"/>
                  </a:lnTo>
                  <a:lnTo>
                    <a:pt x="164306" y="71345"/>
                  </a:lnTo>
                  <a:lnTo>
                    <a:pt x="174033" y="79116"/>
                  </a:lnTo>
                  <a:lnTo>
                    <a:pt x="182854" y="87803"/>
                  </a:lnTo>
                  <a:lnTo>
                    <a:pt x="185230" y="97100"/>
                  </a:lnTo>
                  <a:lnTo>
                    <a:pt x="183308" y="106803"/>
                  </a:lnTo>
                  <a:lnTo>
                    <a:pt x="178520" y="116779"/>
                  </a:lnTo>
                  <a:lnTo>
                    <a:pt x="170654" y="125766"/>
                  </a:lnTo>
                  <a:lnTo>
                    <a:pt x="160735" y="134095"/>
                  </a:lnTo>
                  <a:lnTo>
                    <a:pt x="149448" y="141984"/>
                  </a:lnTo>
                  <a:lnTo>
                    <a:pt x="134912" y="148413"/>
                  </a:lnTo>
                  <a:lnTo>
                    <a:pt x="118210" y="153867"/>
                  </a:lnTo>
                  <a:lnTo>
                    <a:pt x="100063" y="158672"/>
                  </a:lnTo>
                  <a:lnTo>
                    <a:pt x="82122" y="161875"/>
                  </a:lnTo>
                  <a:lnTo>
                    <a:pt x="64318" y="164011"/>
                  </a:lnTo>
                  <a:lnTo>
                    <a:pt x="46606" y="165434"/>
                  </a:lnTo>
                  <a:lnTo>
                    <a:pt x="31292" y="165215"/>
                  </a:lnTo>
                  <a:lnTo>
                    <a:pt x="17576" y="163900"/>
                  </a:lnTo>
                  <a:lnTo>
                    <a:pt x="4927" y="161854"/>
                  </a:lnTo>
                  <a:lnTo>
                    <a:pt x="0" y="159322"/>
                  </a:lnTo>
                  <a:lnTo>
                    <a:pt x="221" y="156465"/>
                  </a:lnTo>
                  <a:lnTo>
                    <a:pt x="3875" y="153392"/>
                  </a:lnTo>
                  <a:lnTo>
                    <a:pt x="10985" y="152512"/>
                  </a:lnTo>
                  <a:lnTo>
                    <a:pt x="20399" y="153094"/>
                  </a:lnTo>
                  <a:lnTo>
                    <a:pt x="31350" y="154651"/>
                  </a:lnTo>
                  <a:lnTo>
                    <a:pt x="43325" y="156857"/>
                  </a:lnTo>
                  <a:lnTo>
                    <a:pt x="69096" y="162425"/>
                  </a:lnTo>
                  <a:lnTo>
                    <a:pt x="82512" y="166714"/>
                  </a:lnTo>
                  <a:lnTo>
                    <a:pt x="96132" y="171911"/>
                  </a:lnTo>
                  <a:lnTo>
                    <a:pt x="109885" y="177713"/>
                  </a:lnTo>
                  <a:lnTo>
                    <a:pt x="122560" y="183918"/>
                  </a:lnTo>
                  <a:lnTo>
                    <a:pt x="134516" y="190392"/>
                  </a:lnTo>
                  <a:lnTo>
                    <a:pt x="145992" y="197046"/>
                  </a:lnTo>
                  <a:lnTo>
                    <a:pt x="157149" y="202650"/>
                  </a:lnTo>
                  <a:lnTo>
                    <a:pt x="168093" y="207554"/>
                  </a:lnTo>
                  <a:lnTo>
                    <a:pt x="200498" y="220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292447" y="2482153"/>
              <a:ext cx="124983" cy="149457"/>
            </a:xfrm>
            <a:custGeom>
              <a:avLst/>
              <a:gdLst/>
              <a:ahLst/>
              <a:cxnLst/>
              <a:rect l="0" t="0" r="0" b="0"/>
              <a:pathLst>
                <a:path w="124983" h="149457">
                  <a:moveTo>
                    <a:pt x="18111" y="0"/>
                  </a:moveTo>
                  <a:lnTo>
                    <a:pt x="6945" y="16750"/>
                  </a:lnTo>
                  <a:lnTo>
                    <a:pt x="3655" y="26359"/>
                  </a:lnTo>
                  <a:lnTo>
                    <a:pt x="1462" y="37439"/>
                  </a:lnTo>
                  <a:lnTo>
                    <a:pt x="0" y="49500"/>
                  </a:lnTo>
                  <a:lnTo>
                    <a:pt x="1363" y="62216"/>
                  </a:lnTo>
                  <a:lnTo>
                    <a:pt x="4609" y="75367"/>
                  </a:lnTo>
                  <a:lnTo>
                    <a:pt x="9110" y="88809"/>
                  </a:lnTo>
                  <a:lnTo>
                    <a:pt x="14448" y="101276"/>
                  </a:lnTo>
                  <a:lnTo>
                    <a:pt x="20344" y="113094"/>
                  </a:lnTo>
                  <a:lnTo>
                    <a:pt x="26611" y="124478"/>
                  </a:lnTo>
                  <a:lnTo>
                    <a:pt x="35464" y="133236"/>
                  </a:lnTo>
                  <a:lnTo>
                    <a:pt x="46041" y="140243"/>
                  </a:lnTo>
                  <a:lnTo>
                    <a:pt x="57766" y="146083"/>
                  </a:lnTo>
                  <a:lnTo>
                    <a:pt x="70258" y="148808"/>
                  </a:lnTo>
                  <a:lnTo>
                    <a:pt x="83260" y="149456"/>
                  </a:lnTo>
                  <a:lnTo>
                    <a:pt x="96602" y="148719"/>
                  </a:lnTo>
                  <a:lnTo>
                    <a:pt x="106666" y="144722"/>
                  </a:lnTo>
                  <a:lnTo>
                    <a:pt x="114544" y="138552"/>
                  </a:lnTo>
                  <a:lnTo>
                    <a:pt x="120964" y="130933"/>
                  </a:lnTo>
                  <a:lnTo>
                    <a:pt x="124076" y="122347"/>
                  </a:lnTo>
                  <a:lnTo>
                    <a:pt x="124982" y="113117"/>
                  </a:lnTo>
                  <a:lnTo>
                    <a:pt x="124417" y="103458"/>
                  </a:lnTo>
                  <a:lnTo>
                    <a:pt x="120535" y="94682"/>
                  </a:lnTo>
                  <a:lnTo>
                    <a:pt x="114441" y="86494"/>
                  </a:lnTo>
                  <a:lnTo>
                    <a:pt x="106872" y="78698"/>
                  </a:lnTo>
                  <a:lnTo>
                    <a:pt x="97152" y="74669"/>
                  </a:lnTo>
                  <a:lnTo>
                    <a:pt x="85997" y="73152"/>
                  </a:lnTo>
                  <a:lnTo>
                    <a:pt x="39147" y="736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762815" y="2273263"/>
              <a:ext cx="241906" cy="19574"/>
            </a:xfrm>
            <a:custGeom>
              <a:avLst/>
              <a:gdLst/>
              <a:ahLst/>
              <a:cxnLst/>
              <a:rect l="0" t="0" r="0" b="0"/>
              <a:pathLst>
                <a:path w="241906" h="19574">
                  <a:moveTo>
                    <a:pt x="0" y="9055"/>
                  </a:moveTo>
                  <a:lnTo>
                    <a:pt x="22334" y="3472"/>
                  </a:lnTo>
                  <a:lnTo>
                    <a:pt x="35925" y="1827"/>
                  </a:lnTo>
                  <a:lnTo>
                    <a:pt x="51996" y="731"/>
                  </a:lnTo>
                  <a:lnTo>
                    <a:pt x="69723" y="0"/>
                  </a:lnTo>
                  <a:lnTo>
                    <a:pt x="85046" y="681"/>
                  </a:lnTo>
                  <a:lnTo>
                    <a:pt x="98768" y="2304"/>
                  </a:lnTo>
                  <a:lnTo>
                    <a:pt x="111422" y="4554"/>
                  </a:lnTo>
                  <a:lnTo>
                    <a:pt x="124532" y="6055"/>
                  </a:lnTo>
                  <a:lnTo>
                    <a:pt x="137947" y="7055"/>
                  </a:lnTo>
                  <a:lnTo>
                    <a:pt x="151565" y="7722"/>
                  </a:lnTo>
                  <a:lnTo>
                    <a:pt x="166486" y="9335"/>
                  </a:lnTo>
                  <a:lnTo>
                    <a:pt x="241905" y="19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783851" y="2450600"/>
              <a:ext cx="126211" cy="231388"/>
            </a:xfrm>
            <a:custGeom>
              <a:avLst/>
              <a:gdLst/>
              <a:ahLst/>
              <a:cxnLst/>
              <a:rect l="0" t="0" r="0" b="0"/>
              <a:pathLst>
                <a:path w="126211" h="231388">
                  <a:moveTo>
                    <a:pt x="0" y="0"/>
                  </a:moveTo>
                  <a:lnTo>
                    <a:pt x="43917" y="14639"/>
                  </a:lnTo>
                  <a:lnTo>
                    <a:pt x="52650" y="19108"/>
                  </a:lnTo>
                  <a:lnTo>
                    <a:pt x="60809" y="24425"/>
                  </a:lnTo>
                  <a:lnTo>
                    <a:pt x="68586" y="30307"/>
                  </a:lnTo>
                  <a:lnTo>
                    <a:pt x="74939" y="37734"/>
                  </a:lnTo>
                  <a:lnTo>
                    <a:pt x="80343" y="46191"/>
                  </a:lnTo>
                  <a:lnTo>
                    <a:pt x="85115" y="55335"/>
                  </a:lnTo>
                  <a:lnTo>
                    <a:pt x="85959" y="63768"/>
                  </a:lnTo>
                  <a:lnTo>
                    <a:pt x="84184" y="71728"/>
                  </a:lnTo>
                  <a:lnTo>
                    <a:pt x="80664" y="79371"/>
                  </a:lnTo>
                  <a:lnTo>
                    <a:pt x="75979" y="87973"/>
                  </a:lnTo>
                  <a:lnTo>
                    <a:pt x="70519" y="97213"/>
                  </a:lnTo>
                  <a:lnTo>
                    <a:pt x="64542" y="106879"/>
                  </a:lnTo>
                  <a:lnTo>
                    <a:pt x="59389" y="116829"/>
                  </a:lnTo>
                  <a:lnTo>
                    <a:pt x="54785" y="126968"/>
                  </a:lnTo>
                  <a:lnTo>
                    <a:pt x="50546" y="137233"/>
                  </a:lnTo>
                  <a:lnTo>
                    <a:pt x="48890" y="147583"/>
                  </a:lnTo>
                  <a:lnTo>
                    <a:pt x="48954" y="157988"/>
                  </a:lnTo>
                  <a:lnTo>
                    <a:pt x="50165" y="168431"/>
                  </a:lnTo>
                  <a:lnTo>
                    <a:pt x="54478" y="177730"/>
                  </a:lnTo>
                  <a:lnTo>
                    <a:pt x="60860" y="186267"/>
                  </a:lnTo>
                  <a:lnTo>
                    <a:pt x="68620" y="194295"/>
                  </a:lnTo>
                  <a:lnTo>
                    <a:pt x="77299" y="200816"/>
                  </a:lnTo>
                  <a:lnTo>
                    <a:pt x="86591" y="206332"/>
                  </a:lnTo>
                  <a:lnTo>
                    <a:pt x="126210" y="2313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973168" y="2492670"/>
              <a:ext cx="64376" cy="172442"/>
            </a:xfrm>
            <a:custGeom>
              <a:avLst/>
              <a:gdLst/>
              <a:ahLst/>
              <a:cxnLst/>
              <a:rect l="0" t="0" r="0" b="0"/>
              <a:pathLst>
                <a:path w="64376" h="172442">
                  <a:moveTo>
                    <a:pt x="10517" y="0"/>
                  </a:moveTo>
                  <a:lnTo>
                    <a:pt x="4933" y="22334"/>
                  </a:lnTo>
                  <a:lnTo>
                    <a:pt x="4458" y="32419"/>
                  </a:lnTo>
                  <a:lnTo>
                    <a:pt x="5309" y="42648"/>
                  </a:lnTo>
                  <a:lnTo>
                    <a:pt x="7045" y="52973"/>
                  </a:lnTo>
                  <a:lnTo>
                    <a:pt x="11708" y="64531"/>
                  </a:lnTo>
                  <a:lnTo>
                    <a:pt x="18323" y="76911"/>
                  </a:lnTo>
                  <a:lnTo>
                    <a:pt x="33853" y="101963"/>
                  </a:lnTo>
                  <a:lnTo>
                    <a:pt x="48546" y="124783"/>
                  </a:lnTo>
                  <a:lnTo>
                    <a:pt x="54568" y="135777"/>
                  </a:lnTo>
                  <a:lnTo>
                    <a:pt x="59751" y="146612"/>
                  </a:lnTo>
                  <a:lnTo>
                    <a:pt x="64375" y="157341"/>
                  </a:lnTo>
                  <a:lnTo>
                    <a:pt x="62783" y="164494"/>
                  </a:lnTo>
                  <a:lnTo>
                    <a:pt x="57047" y="169262"/>
                  </a:lnTo>
                  <a:lnTo>
                    <a:pt x="48549" y="172441"/>
                  </a:lnTo>
                  <a:lnTo>
                    <a:pt x="39377" y="172224"/>
                  </a:lnTo>
                  <a:lnTo>
                    <a:pt x="29757" y="169741"/>
                  </a:lnTo>
                  <a:lnTo>
                    <a:pt x="0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004720" y="2471635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0"/>
                  </a:moveTo>
                  <a:lnTo>
                    <a:pt x="27917" y="5584"/>
                  </a:lnTo>
                  <a:lnTo>
                    <a:pt x="54089" y="11441"/>
                  </a:lnTo>
                  <a:lnTo>
                    <a:pt x="105176" y="21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351801" y="2250766"/>
              <a:ext cx="389152" cy="21036"/>
            </a:xfrm>
            <a:custGeom>
              <a:avLst/>
              <a:gdLst/>
              <a:ahLst/>
              <a:cxnLst/>
              <a:rect l="0" t="0" r="0" b="0"/>
              <a:pathLst>
                <a:path w="389152" h="21036">
                  <a:moveTo>
                    <a:pt x="0" y="21035"/>
                  </a:moveTo>
                  <a:lnTo>
                    <a:pt x="16750" y="15451"/>
                  </a:lnTo>
                  <a:lnTo>
                    <a:pt x="26358" y="13807"/>
                  </a:lnTo>
                  <a:lnTo>
                    <a:pt x="37438" y="12710"/>
                  </a:lnTo>
                  <a:lnTo>
                    <a:pt x="49500" y="11979"/>
                  </a:lnTo>
                  <a:lnTo>
                    <a:pt x="84716" y="11167"/>
                  </a:lnTo>
                  <a:lnTo>
                    <a:pt x="298542" y="10520"/>
                  </a:lnTo>
                  <a:lnTo>
                    <a:pt x="317059" y="9351"/>
                  </a:lnTo>
                  <a:lnTo>
                    <a:pt x="335246" y="7402"/>
                  </a:lnTo>
                  <a:lnTo>
                    <a:pt x="389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474796" y="2398012"/>
              <a:ext cx="139946" cy="157765"/>
            </a:xfrm>
            <a:custGeom>
              <a:avLst/>
              <a:gdLst/>
              <a:ahLst/>
              <a:cxnLst/>
              <a:rect l="0" t="0" r="0" b="0"/>
              <a:pathLst>
                <a:path w="139946" h="157765">
                  <a:moveTo>
                    <a:pt x="13734" y="0"/>
                  </a:moveTo>
                  <a:lnTo>
                    <a:pt x="36068" y="5583"/>
                  </a:lnTo>
                  <a:lnTo>
                    <a:pt x="46153" y="8397"/>
                  </a:lnTo>
                  <a:lnTo>
                    <a:pt x="66707" y="14639"/>
                  </a:lnTo>
                  <a:lnTo>
                    <a:pt x="97989" y="24723"/>
                  </a:lnTo>
                  <a:lnTo>
                    <a:pt x="107300" y="30506"/>
                  </a:lnTo>
                  <a:lnTo>
                    <a:pt x="115844" y="37866"/>
                  </a:lnTo>
                  <a:lnTo>
                    <a:pt x="123878" y="46279"/>
                  </a:lnTo>
                  <a:lnTo>
                    <a:pt x="128065" y="57731"/>
                  </a:lnTo>
                  <a:lnTo>
                    <a:pt x="129687" y="71209"/>
                  </a:lnTo>
                  <a:lnTo>
                    <a:pt x="129601" y="86037"/>
                  </a:lnTo>
                  <a:lnTo>
                    <a:pt x="124868" y="97091"/>
                  </a:lnTo>
                  <a:lnTo>
                    <a:pt x="117039" y="105629"/>
                  </a:lnTo>
                  <a:lnTo>
                    <a:pt x="107145" y="112490"/>
                  </a:lnTo>
                  <a:lnTo>
                    <a:pt x="95875" y="117064"/>
                  </a:lnTo>
                  <a:lnTo>
                    <a:pt x="83686" y="120113"/>
                  </a:lnTo>
                  <a:lnTo>
                    <a:pt x="70886" y="122146"/>
                  </a:lnTo>
                  <a:lnTo>
                    <a:pt x="57679" y="123501"/>
                  </a:lnTo>
                  <a:lnTo>
                    <a:pt x="44199" y="124404"/>
                  </a:lnTo>
                  <a:lnTo>
                    <a:pt x="30538" y="125007"/>
                  </a:lnTo>
                  <a:lnTo>
                    <a:pt x="19093" y="123071"/>
                  </a:lnTo>
                  <a:lnTo>
                    <a:pt x="9127" y="119443"/>
                  </a:lnTo>
                  <a:lnTo>
                    <a:pt x="145" y="114687"/>
                  </a:lnTo>
                  <a:lnTo>
                    <a:pt x="0" y="111517"/>
                  </a:lnTo>
                  <a:lnTo>
                    <a:pt x="5746" y="109403"/>
                  </a:lnTo>
                  <a:lnTo>
                    <a:pt x="15420" y="107994"/>
                  </a:lnTo>
                  <a:lnTo>
                    <a:pt x="26544" y="109392"/>
                  </a:lnTo>
                  <a:lnTo>
                    <a:pt x="38635" y="112661"/>
                  </a:lnTo>
                  <a:lnTo>
                    <a:pt x="51370" y="117178"/>
                  </a:lnTo>
                  <a:lnTo>
                    <a:pt x="64534" y="122526"/>
                  </a:lnTo>
                  <a:lnTo>
                    <a:pt x="77985" y="128429"/>
                  </a:lnTo>
                  <a:lnTo>
                    <a:pt x="139945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700343" y="2408530"/>
              <a:ext cx="114233" cy="115694"/>
            </a:xfrm>
            <a:custGeom>
              <a:avLst/>
              <a:gdLst/>
              <a:ahLst/>
              <a:cxnLst/>
              <a:rect l="0" t="0" r="0" b="0"/>
              <a:pathLst>
                <a:path w="114233" h="115694">
                  <a:moveTo>
                    <a:pt x="9056" y="0"/>
                  </a:moveTo>
                  <a:lnTo>
                    <a:pt x="3473" y="16750"/>
                  </a:lnTo>
                  <a:lnTo>
                    <a:pt x="1828" y="26358"/>
                  </a:lnTo>
                  <a:lnTo>
                    <a:pt x="731" y="37439"/>
                  </a:lnTo>
                  <a:lnTo>
                    <a:pt x="0" y="49500"/>
                  </a:lnTo>
                  <a:lnTo>
                    <a:pt x="1850" y="59878"/>
                  </a:lnTo>
                  <a:lnTo>
                    <a:pt x="5421" y="69134"/>
                  </a:lnTo>
                  <a:lnTo>
                    <a:pt x="10139" y="77642"/>
                  </a:lnTo>
                  <a:lnTo>
                    <a:pt x="16789" y="85651"/>
                  </a:lnTo>
                  <a:lnTo>
                    <a:pt x="24729" y="93328"/>
                  </a:lnTo>
                  <a:lnTo>
                    <a:pt x="33529" y="100783"/>
                  </a:lnTo>
                  <a:lnTo>
                    <a:pt x="44069" y="105753"/>
                  </a:lnTo>
                  <a:lnTo>
                    <a:pt x="55771" y="109066"/>
                  </a:lnTo>
                  <a:lnTo>
                    <a:pt x="114232" y="115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804057" y="2440082"/>
              <a:ext cx="42072" cy="178801"/>
            </a:xfrm>
            <a:custGeom>
              <a:avLst/>
              <a:gdLst/>
              <a:ahLst/>
              <a:cxnLst/>
              <a:rect l="0" t="0" r="0" b="0"/>
              <a:pathLst>
                <a:path w="42072" h="178801">
                  <a:moveTo>
                    <a:pt x="42071" y="0"/>
                  </a:moveTo>
                  <a:lnTo>
                    <a:pt x="30905" y="11167"/>
                  </a:lnTo>
                  <a:lnTo>
                    <a:pt x="25277" y="20300"/>
                  </a:lnTo>
                  <a:lnTo>
                    <a:pt x="19189" y="32231"/>
                  </a:lnTo>
                  <a:lnTo>
                    <a:pt x="12793" y="46029"/>
                  </a:lnTo>
                  <a:lnTo>
                    <a:pt x="8528" y="59901"/>
                  </a:lnTo>
                  <a:lnTo>
                    <a:pt x="5686" y="73824"/>
                  </a:lnTo>
                  <a:lnTo>
                    <a:pt x="3791" y="87781"/>
                  </a:lnTo>
                  <a:lnTo>
                    <a:pt x="2527" y="101760"/>
                  </a:lnTo>
                  <a:lnTo>
                    <a:pt x="1685" y="115753"/>
                  </a:lnTo>
                  <a:lnTo>
                    <a:pt x="0" y="17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982856" y="2261283"/>
              <a:ext cx="136730" cy="10519"/>
            </a:xfrm>
            <a:custGeom>
              <a:avLst/>
              <a:gdLst/>
              <a:ahLst/>
              <a:cxnLst/>
              <a:rect l="0" t="0" r="0" b="0"/>
              <a:pathLst>
                <a:path w="136730" h="10519">
                  <a:moveTo>
                    <a:pt x="0" y="0"/>
                  </a:moveTo>
                  <a:lnTo>
                    <a:pt x="58557" y="0"/>
                  </a:lnTo>
                  <a:lnTo>
                    <a:pt x="71760" y="1169"/>
                  </a:lnTo>
                  <a:lnTo>
                    <a:pt x="136729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130103" y="227180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940786" y="2324389"/>
              <a:ext cx="84142" cy="31554"/>
            </a:xfrm>
            <a:custGeom>
              <a:avLst/>
              <a:gdLst/>
              <a:ahLst/>
              <a:cxnLst/>
              <a:rect l="0" t="0" r="0" b="0"/>
              <a:pathLst>
                <a:path w="84142" h="31554">
                  <a:moveTo>
                    <a:pt x="0" y="0"/>
                  </a:moveTo>
                  <a:lnTo>
                    <a:pt x="22334" y="5583"/>
                  </a:lnTo>
                  <a:lnTo>
                    <a:pt x="32418" y="8397"/>
                  </a:lnTo>
                  <a:lnTo>
                    <a:pt x="42648" y="11441"/>
                  </a:lnTo>
                  <a:lnTo>
                    <a:pt x="84141" y="315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8266832" y="1811355"/>
            <a:ext cx="1598676" cy="449929"/>
            <a:chOff x="8266832" y="1811355"/>
            <a:chExt cx="1598676" cy="449929"/>
          </a:xfrm>
        </p:grpSpPr>
        <p:sp>
          <p:nvSpPr>
            <p:cNvPr id="72" name="Freeform 71"/>
            <p:cNvSpPr/>
            <p:nvPr/>
          </p:nvSpPr>
          <p:spPr>
            <a:xfrm>
              <a:off x="8277349" y="1811355"/>
              <a:ext cx="148338" cy="313200"/>
            </a:xfrm>
            <a:custGeom>
              <a:avLst/>
              <a:gdLst/>
              <a:ahLst/>
              <a:cxnLst/>
              <a:rect l="0" t="0" r="0" b="0"/>
              <a:pathLst>
                <a:path w="148338" h="313200">
                  <a:moveTo>
                    <a:pt x="0" y="29224"/>
                  </a:moveTo>
                  <a:lnTo>
                    <a:pt x="11167" y="18057"/>
                  </a:lnTo>
                  <a:lnTo>
                    <a:pt x="17963" y="13599"/>
                  </a:lnTo>
                  <a:lnTo>
                    <a:pt x="25998" y="9459"/>
                  </a:lnTo>
                  <a:lnTo>
                    <a:pt x="34862" y="5530"/>
                  </a:lnTo>
                  <a:lnTo>
                    <a:pt x="45445" y="2910"/>
                  </a:lnTo>
                  <a:lnTo>
                    <a:pt x="57175" y="1164"/>
                  </a:lnTo>
                  <a:lnTo>
                    <a:pt x="69670" y="0"/>
                  </a:lnTo>
                  <a:lnTo>
                    <a:pt x="81505" y="1561"/>
                  </a:lnTo>
                  <a:lnTo>
                    <a:pt x="92902" y="4939"/>
                  </a:lnTo>
                  <a:lnTo>
                    <a:pt x="104005" y="9528"/>
                  </a:lnTo>
                  <a:lnTo>
                    <a:pt x="112576" y="16094"/>
                  </a:lnTo>
                  <a:lnTo>
                    <a:pt x="119458" y="23976"/>
                  </a:lnTo>
                  <a:lnTo>
                    <a:pt x="125215" y="32737"/>
                  </a:lnTo>
                  <a:lnTo>
                    <a:pt x="127885" y="42084"/>
                  </a:lnTo>
                  <a:lnTo>
                    <a:pt x="128496" y="51821"/>
                  </a:lnTo>
                  <a:lnTo>
                    <a:pt x="127734" y="61818"/>
                  </a:lnTo>
                  <a:lnTo>
                    <a:pt x="123721" y="71989"/>
                  </a:lnTo>
                  <a:lnTo>
                    <a:pt x="117540" y="82275"/>
                  </a:lnTo>
                  <a:lnTo>
                    <a:pt x="109912" y="92638"/>
                  </a:lnTo>
                  <a:lnTo>
                    <a:pt x="101322" y="101884"/>
                  </a:lnTo>
                  <a:lnTo>
                    <a:pt x="92089" y="110386"/>
                  </a:lnTo>
                  <a:lnTo>
                    <a:pt x="82428" y="118390"/>
                  </a:lnTo>
                  <a:lnTo>
                    <a:pt x="78324" y="121390"/>
                  </a:lnTo>
                  <a:lnTo>
                    <a:pt x="77927" y="121052"/>
                  </a:lnTo>
                  <a:lnTo>
                    <a:pt x="79998" y="118490"/>
                  </a:lnTo>
                  <a:lnTo>
                    <a:pt x="84885" y="117950"/>
                  </a:lnTo>
                  <a:lnTo>
                    <a:pt x="91649" y="118759"/>
                  </a:lnTo>
                  <a:lnTo>
                    <a:pt x="99664" y="120467"/>
                  </a:lnTo>
                  <a:lnTo>
                    <a:pt x="107344" y="123943"/>
                  </a:lnTo>
                  <a:lnTo>
                    <a:pt x="114802" y="128597"/>
                  </a:lnTo>
                  <a:lnTo>
                    <a:pt x="122111" y="134037"/>
                  </a:lnTo>
                  <a:lnTo>
                    <a:pt x="129321" y="141170"/>
                  </a:lnTo>
                  <a:lnTo>
                    <a:pt x="136465" y="149431"/>
                  </a:lnTo>
                  <a:lnTo>
                    <a:pt x="143564" y="158444"/>
                  </a:lnTo>
                  <a:lnTo>
                    <a:pt x="147129" y="167959"/>
                  </a:lnTo>
                  <a:lnTo>
                    <a:pt x="148337" y="177808"/>
                  </a:lnTo>
                  <a:lnTo>
                    <a:pt x="147973" y="187880"/>
                  </a:lnTo>
                  <a:lnTo>
                    <a:pt x="146563" y="199269"/>
                  </a:lnTo>
                  <a:lnTo>
                    <a:pt x="144453" y="211536"/>
                  </a:lnTo>
                  <a:lnTo>
                    <a:pt x="141879" y="224389"/>
                  </a:lnTo>
                  <a:lnTo>
                    <a:pt x="136656" y="236463"/>
                  </a:lnTo>
                  <a:lnTo>
                    <a:pt x="129669" y="248018"/>
                  </a:lnTo>
                  <a:lnTo>
                    <a:pt x="121505" y="259228"/>
                  </a:lnTo>
                  <a:lnTo>
                    <a:pt x="112556" y="269038"/>
                  </a:lnTo>
                  <a:lnTo>
                    <a:pt x="103085" y="277915"/>
                  </a:lnTo>
                  <a:lnTo>
                    <a:pt x="93264" y="286171"/>
                  </a:lnTo>
                  <a:lnTo>
                    <a:pt x="83211" y="292843"/>
                  </a:lnTo>
                  <a:lnTo>
                    <a:pt x="73004" y="298460"/>
                  </a:lnTo>
                  <a:lnTo>
                    <a:pt x="42071" y="3131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504182" y="1871946"/>
              <a:ext cx="151802" cy="252514"/>
            </a:xfrm>
            <a:custGeom>
              <a:avLst/>
              <a:gdLst/>
              <a:ahLst/>
              <a:cxnLst/>
              <a:rect l="0" t="0" r="0" b="0"/>
              <a:pathLst>
                <a:path w="151802" h="252514">
                  <a:moveTo>
                    <a:pt x="4555" y="21221"/>
                  </a:moveTo>
                  <a:lnTo>
                    <a:pt x="10138" y="37971"/>
                  </a:lnTo>
                  <a:lnTo>
                    <a:pt x="10614" y="46411"/>
                  </a:lnTo>
                  <a:lnTo>
                    <a:pt x="9763" y="55544"/>
                  </a:lnTo>
                  <a:lnTo>
                    <a:pt x="8027" y="65138"/>
                  </a:lnTo>
                  <a:lnTo>
                    <a:pt x="5701" y="75040"/>
                  </a:lnTo>
                  <a:lnTo>
                    <a:pt x="2982" y="85147"/>
                  </a:lnTo>
                  <a:lnTo>
                    <a:pt x="0" y="95392"/>
                  </a:lnTo>
                  <a:lnTo>
                    <a:pt x="1518" y="101052"/>
                  </a:lnTo>
                  <a:lnTo>
                    <a:pt x="6036" y="103658"/>
                  </a:lnTo>
                  <a:lnTo>
                    <a:pt x="12554" y="104226"/>
                  </a:lnTo>
                  <a:lnTo>
                    <a:pt x="14563" y="102267"/>
                  </a:lnTo>
                  <a:lnTo>
                    <a:pt x="13564" y="98624"/>
                  </a:lnTo>
                  <a:lnTo>
                    <a:pt x="10561" y="93859"/>
                  </a:lnTo>
                  <a:lnTo>
                    <a:pt x="8559" y="86007"/>
                  </a:lnTo>
                  <a:lnTo>
                    <a:pt x="7224" y="76098"/>
                  </a:lnTo>
                  <a:lnTo>
                    <a:pt x="6334" y="64817"/>
                  </a:lnTo>
                  <a:lnTo>
                    <a:pt x="8079" y="53791"/>
                  </a:lnTo>
                  <a:lnTo>
                    <a:pt x="11578" y="42934"/>
                  </a:lnTo>
                  <a:lnTo>
                    <a:pt x="16249" y="32191"/>
                  </a:lnTo>
                  <a:lnTo>
                    <a:pt x="21699" y="22691"/>
                  </a:lnTo>
                  <a:lnTo>
                    <a:pt x="27671" y="14021"/>
                  </a:lnTo>
                  <a:lnTo>
                    <a:pt x="33989" y="5903"/>
                  </a:lnTo>
                  <a:lnTo>
                    <a:pt x="44044" y="1660"/>
                  </a:lnTo>
                  <a:lnTo>
                    <a:pt x="56590" y="0"/>
                  </a:lnTo>
                  <a:lnTo>
                    <a:pt x="70798" y="62"/>
                  </a:lnTo>
                  <a:lnTo>
                    <a:pt x="82607" y="5947"/>
                  </a:lnTo>
                  <a:lnTo>
                    <a:pt x="92817" y="15713"/>
                  </a:lnTo>
                  <a:lnTo>
                    <a:pt x="101960" y="28066"/>
                  </a:lnTo>
                  <a:lnTo>
                    <a:pt x="109225" y="40977"/>
                  </a:lnTo>
                  <a:lnTo>
                    <a:pt x="115237" y="54258"/>
                  </a:lnTo>
                  <a:lnTo>
                    <a:pt x="120413" y="67787"/>
                  </a:lnTo>
                  <a:lnTo>
                    <a:pt x="122696" y="82649"/>
                  </a:lnTo>
                  <a:lnTo>
                    <a:pt x="123048" y="98401"/>
                  </a:lnTo>
                  <a:lnTo>
                    <a:pt x="122115" y="114744"/>
                  </a:lnTo>
                  <a:lnTo>
                    <a:pt x="120324" y="129146"/>
                  </a:lnTo>
                  <a:lnTo>
                    <a:pt x="117961" y="142254"/>
                  </a:lnTo>
                  <a:lnTo>
                    <a:pt x="115218" y="154497"/>
                  </a:lnTo>
                  <a:lnTo>
                    <a:pt x="111051" y="168503"/>
                  </a:lnTo>
                  <a:lnTo>
                    <a:pt x="105937" y="183683"/>
                  </a:lnTo>
                  <a:lnTo>
                    <a:pt x="100189" y="199647"/>
                  </a:lnTo>
                  <a:lnTo>
                    <a:pt x="92852" y="212626"/>
                  </a:lnTo>
                  <a:lnTo>
                    <a:pt x="84455" y="223616"/>
                  </a:lnTo>
                  <a:lnTo>
                    <a:pt x="75351" y="233280"/>
                  </a:lnTo>
                  <a:lnTo>
                    <a:pt x="65776" y="240892"/>
                  </a:lnTo>
                  <a:lnTo>
                    <a:pt x="55886" y="247134"/>
                  </a:lnTo>
                  <a:lnTo>
                    <a:pt x="45788" y="252465"/>
                  </a:lnTo>
                  <a:lnTo>
                    <a:pt x="36718" y="252513"/>
                  </a:lnTo>
                  <a:lnTo>
                    <a:pt x="28335" y="249039"/>
                  </a:lnTo>
                  <a:lnTo>
                    <a:pt x="20408" y="243217"/>
                  </a:lnTo>
                  <a:lnTo>
                    <a:pt x="16292" y="234661"/>
                  </a:lnTo>
                  <a:lnTo>
                    <a:pt x="14717" y="224283"/>
                  </a:lnTo>
                  <a:lnTo>
                    <a:pt x="14835" y="212689"/>
                  </a:lnTo>
                  <a:lnTo>
                    <a:pt x="17252" y="202623"/>
                  </a:lnTo>
                  <a:lnTo>
                    <a:pt x="21199" y="193575"/>
                  </a:lnTo>
                  <a:lnTo>
                    <a:pt x="26169" y="185206"/>
                  </a:lnTo>
                  <a:lnTo>
                    <a:pt x="31819" y="177289"/>
                  </a:lnTo>
                  <a:lnTo>
                    <a:pt x="37923" y="169674"/>
                  </a:lnTo>
                  <a:lnTo>
                    <a:pt x="44330" y="162260"/>
                  </a:lnTo>
                  <a:lnTo>
                    <a:pt x="53276" y="157318"/>
                  </a:lnTo>
                  <a:lnTo>
                    <a:pt x="63913" y="154022"/>
                  </a:lnTo>
                  <a:lnTo>
                    <a:pt x="75680" y="151826"/>
                  </a:lnTo>
                  <a:lnTo>
                    <a:pt x="85861" y="153867"/>
                  </a:lnTo>
                  <a:lnTo>
                    <a:pt x="94986" y="158734"/>
                  </a:lnTo>
                  <a:lnTo>
                    <a:pt x="103407" y="165484"/>
                  </a:lnTo>
                  <a:lnTo>
                    <a:pt x="111358" y="172322"/>
                  </a:lnTo>
                  <a:lnTo>
                    <a:pt x="118997" y="179217"/>
                  </a:lnTo>
                  <a:lnTo>
                    <a:pt x="151801" y="2210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714662" y="1872132"/>
              <a:ext cx="78051" cy="124833"/>
            </a:xfrm>
            <a:custGeom>
              <a:avLst/>
              <a:gdLst/>
              <a:ahLst/>
              <a:cxnLst/>
              <a:rect l="0" t="0" r="0" b="0"/>
              <a:pathLst>
                <a:path w="78051" h="124833">
                  <a:moveTo>
                    <a:pt x="14944" y="0"/>
                  </a:moveTo>
                  <a:lnTo>
                    <a:pt x="9361" y="16750"/>
                  </a:lnTo>
                  <a:lnTo>
                    <a:pt x="8885" y="26359"/>
                  </a:lnTo>
                  <a:lnTo>
                    <a:pt x="9736" y="37439"/>
                  </a:lnTo>
                  <a:lnTo>
                    <a:pt x="11472" y="49500"/>
                  </a:lnTo>
                  <a:lnTo>
                    <a:pt x="11461" y="61047"/>
                  </a:lnTo>
                  <a:lnTo>
                    <a:pt x="10285" y="72251"/>
                  </a:lnTo>
                  <a:lnTo>
                    <a:pt x="8332" y="83226"/>
                  </a:lnTo>
                  <a:lnTo>
                    <a:pt x="5862" y="94049"/>
                  </a:lnTo>
                  <a:lnTo>
                    <a:pt x="3046" y="104769"/>
                  </a:lnTo>
                  <a:lnTo>
                    <a:pt x="0" y="115423"/>
                  </a:lnTo>
                  <a:lnTo>
                    <a:pt x="1476" y="121356"/>
                  </a:lnTo>
                  <a:lnTo>
                    <a:pt x="5966" y="124143"/>
                  </a:lnTo>
                  <a:lnTo>
                    <a:pt x="12464" y="124832"/>
                  </a:lnTo>
                  <a:lnTo>
                    <a:pt x="20303" y="124123"/>
                  </a:lnTo>
                  <a:lnTo>
                    <a:pt x="29034" y="122482"/>
                  </a:lnTo>
                  <a:lnTo>
                    <a:pt x="78050" y="115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761159" y="1830062"/>
              <a:ext cx="42072" cy="305011"/>
            </a:xfrm>
            <a:custGeom>
              <a:avLst/>
              <a:gdLst/>
              <a:ahLst/>
              <a:cxnLst/>
              <a:rect l="0" t="0" r="0" b="0"/>
              <a:pathLst>
                <a:path w="42072" h="305011">
                  <a:moveTo>
                    <a:pt x="42071" y="0"/>
                  </a:moveTo>
                  <a:lnTo>
                    <a:pt x="36487" y="16750"/>
                  </a:lnTo>
                  <a:lnTo>
                    <a:pt x="33673" y="27527"/>
                  </a:lnTo>
                  <a:lnTo>
                    <a:pt x="27431" y="55083"/>
                  </a:lnTo>
                  <a:lnTo>
                    <a:pt x="17347" y="103448"/>
                  </a:lnTo>
                  <a:lnTo>
                    <a:pt x="15071" y="120385"/>
                  </a:lnTo>
                  <a:lnTo>
                    <a:pt x="13552" y="137519"/>
                  </a:lnTo>
                  <a:lnTo>
                    <a:pt x="12541" y="154785"/>
                  </a:lnTo>
                  <a:lnTo>
                    <a:pt x="10697" y="169801"/>
                  </a:lnTo>
                  <a:lnTo>
                    <a:pt x="8301" y="183318"/>
                  </a:lnTo>
                  <a:lnTo>
                    <a:pt x="5534" y="195835"/>
                  </a:lnTo>
                  <a:lnTo>
                    <a:pt x="3689" y="208854"/>
                  </a:lnTo>
                  <a:lnTo>
                    <a:pt x="2459" y="222208"/>
                  </a:lnTo>
                  <a:lnTo>
                    <a:pt x="1640" y="235785"/>
                  </a:lnTo>
                  <a:lnTo>
                    <a:pt x="728" y="263336"/>
                  </a:lnTo>
                  <a:lnTo>
                    <a:pt x="0" y="305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845300" y="1846987"/>
              <a:ext cx="125903" cy="298604"/>
            </a:xfrm>
            <a:custGeom>
              <a:avLst/>
              <a:gdLst/>
              <a:ahLst/>
              <a:cxnLst/>
              <a:rect l="0" t="0" r="0" b="0"/>
              <a:pathLst>
                <a:path w="125903" h="298604">
                  <a:moveTo>
                    <a:pt x="0" y="25145"/>
                  </a:moveTo>
                  <a:lnTo>
                    <a:pt x="11167" y="13978"/>
                  </a:lnTo>
                  <a:lnTo>
                    <a:pt x="19131" y="9520"/>
                  </a:lnTo>
                  <a:lnTo>
                    <a:pt x="29114" y="5379"/>
                  </a:lnTo>
                  <a:lnTo>
                    <a:pt x="40445" y="1450"/>
                  </a:lnTo>
                  <a:lnTo>
                    <a:pt x="51505" y="0"/>
                  </a:lnTo>
                  <a:lnTo>
                    <a:pt x="62383" y="201"/>
                  </a:lnTo>
                  <a:lnTo>
                    <a:pt x="73141" y="1504"/>
                  </a:lnTo>
                  <a:lnTo>
                    <a:pt x="81483" y="5878"/>
                  </a:lnTo>
                  <a:lnTo>
                    <a:pt x="88212" y="12301"/>
                  </a:lnTo>
                  <a:lnTo>
                    <a:pt x="93866" y="20088"/>
                  </a:lnTo>
                  <a:lnTo>
                    <a:pt x="95299" y="29954"/>
                  </a:lnTo>
                  <a:lnTo>
                    <a:pt x="93917" y="41206"/>
                  </a:lnTo>
                  <a:lnTo>
                    <a:pt x="90658" y="53382"/>
                  </a:lnTo>
                  <a:lnTo>
                    <a:pt x="86148" y="65005"/>
                  </a:lnTo>
                  <a:lnTo>
                    <a:pt x="80805" y="76259"/>
                  </a:lnTo>
                  <a:lnTo>
                    <a:pt x="74905" y="87268"/>
                  </a:lnTo>
                  <a:lnTo>
                    <a:pt x="68634" y="96944"/>
                  </a:lnTo>
                  <a:lnTo>
                    <a:pt x="62117" y="105733"/>
                  </a:lnTo>
                  <a:lnTo>
                    <a:pt x="55435" y="113929"/>
                  </a:lnTo>
                  <a:lnTo>
                    <a:pt x="53318" y="117056"/>
                  </a:lnTo>
                  <a:lnTo>
                    <a:pt x="54242" y="116803"/>
                  </a:lnTo>
                  <a:lnTo>
                    <a:pt x="57196" y="114297"/>
                  </a:lnTo>
                  <a:lnTo>
                    <a:pt x="65009" y="113795"/>
                  </a:lnTo>
                  <a:lnTo>
                    <a:pt x="76061" y="114629"/>
                  </a:lnTo>
                  <a:lnTo>
                    <a:pt x="89272" y="116354"/>
                  </a:lnTo>
                  <a:lnTo>
                    <a:pt x="100416" y="122178"/>
                  </a:lnTo>
                  <a:lnTo>
                    <a:pt x="110183" y="130736"/>
                  </a:lnTo>
                  <a:lnTo>
                    <a:pt x="119032" y="141115"/>
                  </a:lnTo>
                  <a:lnTo>
                    <a:pt x="123762" y="151541"/>
                  </a:lnTo>
                  <a:lnTo>
                    <a:pt x="125746" y="161997"/>
                  </a:lnTo>
                  <a:lnTo>
                    <a:pt x="125902" y="172473"/>
                  </a:lnTo>
                  <a:lnTo>
                    <a:pt x="124836" y="184132"/>
                  </a:lnTo>
                  <a:lnTo>
                    <a:pt x="122957" y="196579"/>
                  </a:lnTo>
                  <a:lnTo>
                    <a:pt x="120536" y="209552"/>
                  </a:lnTo>
                  <a:lnTo>
                    <a:pt x="115415" y="221706"/>
                  </a:lnTo>
                  <a:lnTo>
                    <a:pt x="108496" y="233315"/>
                  </a:lnTo>
                  <a:lnTo>
                    <a:pt x="100377" y="244560"/>
                  </a:lnTo>
                  <a:lnTo>
                    <a:pt x="91459" y="255562"/>
                  </a:lnTo>
                  <a:lnTo>
                    <a:pt x="82008" y="266403"/>
                  </a:lnTo>
                  <a:lnTo>
                    <a:pt x="21035" y="2986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024099" y="1889908"/>
              <a:ext cx="199835" cy="216743"/>
            </a:xfrm>
            <a:custGeom>
              <a:avLst/>
              <a:gdLst/>
              <a:ahLst/>
              <a:cxnLst/>
              <a:rect l="0" t="0" r="0" b="0"/>
              <a:pathLst>
                <a:path w="199835" h="216743">
                  <a:moveTo>
                    <a:pt x="0" y="34812"/>
                  </a:moveTo>
                  <a:lnTo>
                    <a:pt x="11167" y="18062"/>
                  </a:lnTo>
                  <a:lnTo>
                    <a:pt x="17963" y="11959"/>
                  </a:lnTo>
                  <a:lnTo>
                    <a:pt x="25998" y="6722"/>
                  </a:lnTo>
                  <a:lnTo>
                    <a:pt x="34862" y="2062"/>
                  </a:lnTo>
                  <a:lnTo>
                    <a:pt x="46614" y="124"/>
                  </a:lnTo>
                  <a:lnTo>
                    <a:pt x="60292" y="0"/>
                  </a:lnTo>
                  <a:lnTo>
                    <a:pt x="75253" y="1087"/>
                  </a:lnTo>
                  <a:lnTo>
                    <a:pt x="87564" y="4148"/>
                  </a:lnTo>
                  <a:lnTo>
                    <a:pt x="98110" y="8526"/>
                  </a:lnTo>
                  <a:lnTo>
                    <a:pt x="107476" y="13782"/>
                  </a:lnTo>
                  <a:lnTo>
                    <a:pt x="114890" y="21961"/>
                  </a:lnTo>
                  <a:lnTo>
                    <a:pt x="121001" y="32088"/>
                  </a:lnTo>
                  <a:lnTo>
                    <a:pt x="126244" y="43513"/>
                  </a:lnTo>
                  <a:lnTo>
                    <a:pt x="129739" y="56974"/>
                  </a:lnTo>
                  <a:lnTo>
                    <a:pt x="132070" y="71790"/>
                  </a:lnTo>
                  <a:lnTo>
                    <a:pt x="133623" y="87511"/>
                  </a:lnTo>
                  <a:lnTo>
                    <a:pt x="132321" y="103835"/>
                  </a:lnTo>
                  <a:lnTo>
                    <a:pt x="129116" y="120560"/>
                  </a:lnTo>
                  <a:lnTo>
                    <a:pt x="124642" y="137554"/>
                  </a:lnTo>
                  <a:lnTo>
                    <a:pt x="119322" y="151220"/>
                  </a:lnTo>
                  <a:lnTo>
                    <a:pt x="113438" y="162668"/>
                  </a:lnTo>
                  <a:lnTo>
                    <a:pt x="107179" y="172638"/>
                  </a:lnTo>
                  <a:lnTo>
                    <a:pt x="100668" y="181621"/>
                  </a:lnTo>
                  <a:lnTo>
                    <a:pt x="93990" y="189947"/>
                  </a:lnTo>
                  <a:lnTo>
                    <a:pt x="87202" y="197835"/>
                  </a:lnTo>
                  <a:lnTo>
                    <a:pt x="79170" y="204262"/>
                  </a:lnTo>
                  <a:lnTo>
                    <a:pt x="70309" y="209716"/>
                  </a:lnTo>
                  <a:lnTo>
                    <a:pt x="60896" y="214520"/>
                  </a:lnTo>
                  <a:lnTo>
                    <a:pt x="51115" y="216554"/>
                  </a:lnTo>
                  <a:lnTo>
                    <a:pt x="41088" y="216742"/>
                  </a:lnTo>
                  <a:lnTo>
                    <a:pt x="30898" y="215698"/>
                  </a:lnTo>
                  <a:lnTo>
                    <a:pt x="25273" y="210328"/>
                  </a:lnTo>
                  <a:lnTo>
                    <a:pt x="22692" y="202073"/>
                  </a:lnTo>
                  <a:lnTo>
                    <a:pt x="22140" y="191896"/>
                  </a:lnTo>
                  <a:lnTo>
                    <a:pt x="24109" y="179268"/>
                  </a:lnTo>
                  <a:lnTo>
                    <a:pt x="27759" y="165006"/>
                  </a:lnTo>
                  <a:lnTo>
                    <a:pt x="32529" y="149655"/>
                  </a:lnTo>
                  <a:lnTo>
                    <a:pt x="38047" y="137084"/>
                  </a:lnTo>
                  <a:lnTo>
                    <a:pt x="44062" y="126366"/>
                  </a:lnTo>
                  <a:lnTo>
                    <a:pt x="50410" y="116883"/>
                  </a:lnTo>
                  <a:lnTo>
                    <a:pt x="58148" y="108224"/>
                  </a:lnTo>
                  <a:lnTo>
                    <a:pt x="66812" y="100114"/>
                  </a:lnTo>
                  <a:lnTo>
                    <a:pt x="76095" y="92370"/>
                  </a:lnTo>
                  <a:lnTo>
                    <a:pt x="88126" y="88376"/>
                  </a:lnTo>
                  <a:lnTo>
                    <a:pt x="101989" y="86882"/>
                  </a:lnTo>
                  <a:lnTo>
                    <a:pt x="117075" y="87055"/>
                  </a:lnTo>
                  <a:lnTo>
                    <a:pt x="129470" y="90676"/>
                  </a:lnTo>
                  <a:lnTo>
                    <a:pt x="140070" y="96596"/>
                  </a:lnTo>
                  <a:lnTo>
                    <a:pt x="149473" y="104048"/>
                  </a:lnTo>
                  <a:lnTo>
                    <a:pt x="158080" y="111353"/>
                  </a:lnTo>
                  <a:lnTo>
                    <a:pt x="166155" y="118561"/>
                  </a:lnTo>
                  <a:lnTo>
                    <a:pt x="173876" y="125703"/>
                  </a:lnTo>
                  <a:lnTo>
                    <a:pt x="180191" y="133971"/>
                  </a:lnTo>
                  <a:lnTo>
                    <a:pt x="185570" y="142988"/>
                  </a:lnTo>
                  <a:lnTo>
                    <a:pt x="199834" y="1715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251798" y="1872132"/>
              <a:ext cx="129900" cy="117363"/>
            </a:xfrm>
            <a:custGeom>
              <a:avLst/>
              <a:gdLst/>
              <a:ahLst/>
              <a:cxnLst/>
              <a:rect l="0" t="0" r="0" b="0"/>
              <a:pathLst>
                <a:path w="129900" h="117363">
                  <a:moveTo>
                    <a:pt x="24724" y="0"/>
                  </a:moveTo>
                  <a:lnTo>
                    <a:pt x="19139" y="16750"/>
                  </a:lnTo>
                  <a:lnTo>
                    <a:pt x="16326" y="26359"/>
                  </a:lnTo>
                  <a:lnTo>
                    <a:pt x="10084" y="49500"/>
                  </a:lnTo>
                  <a:lnTo>
                    <a:pt x="0" y="88809"/>
                  </a:lnTo>
                  <a:lnTo>
                    <a:pt x="1229" y="98939"/>
                  </a:lnTo>
                  <a:lnTo>
                    <a:pt x="5555" y="106861"/>
                  </a:lnTo>
                  <a:lnTo>
                    <a:pt x="11945" y="113311"/>
                  </a:lnTo>
                  <a:lnTo>
                    <a:pt x="20878" y="116443"/>
                  </a:lnTo>
                  <a:lnTo>
                    <a:pt x="31509" y="117362"/>
                  </a:lnTo>
                  <a:lnTo>
                    <a:pt x="43271" y="116806"/>
                  </a:lnTo>
                  <a:lnTo>
                    <a:pt x="71921" y="116188"/>
                  </a:lnTo>
                  <a:lnTo>
                    <a:pt x="129899" y="115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360662" y="1851097"/>
              <a:ext cx="10085" cy="262941"/>
            </a:xfrm>
            <a:custGeom>
              <a:avLst/>
              <a:gdLst/>
              <a:ahLst/>
              <a:cxnLst/>
              <a:rect l="0" t="0" r="0" b="0"/>
              <a:pathLst>
                <a:path w="10085" h="262941">
                  <a:moveTo>
                    <a:pt x="0" y="0"/>
                  </a:moveTo>
                  <a:lnTo>
                    <a:pt x="5584" y="27917"/>
                  </a:lnTo>
                  <a:lnTo>
                    <a:pt x="7228" y="41984"/>
                  </a:lnTo>
                  <a:lnTo>
                    <a:pt x="8325" y="57205"/>
                  </a:lnTo>
                  <a:lnTo>
                    <a:pt x="9056" y="73195"/>
                  </a:lnTo>
                  <a:lnTo>
                    <a:pt x="9868" y="109660"/>
                  </a:lnTo>
                  <a:lnTo>
                    <a:pt x="10084" y="129200"/>
                  </a:lnTo>
                  <a:lnTo>
                    <a:pt x="9060" y="148071"/>
                  </a:lnTo>
                  <a:lnTo>
                    <a:pt x="7209" y="166494"/>
                  </a:lnTo>
                  <a:lnTo>
                    <a:pt x="4806" y="184619"/>
                  </a:lnTo>
                  <a:lnTo>
                    <a:pt x="3204" y="201377"/>
                  </a:lnTo>
                  <a:lnTo>
                    <a:pt x="2137" y="217223"/>
                  </a:lnTo>
                  <a:lnTo>
                    <a:pt x="0" y="262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455449" y="1914202"/>
              <a:ext cx="70834" cy="185495"/>
            </a:xfrm>
            <a:custGeom>
              <a:avLst/>
              <a:gdLst/>
              <a:ahLst/>
              <a:cxnLst/>
              <a:rect l="0" t="0" r="0" b="0"/>
              <a:pathLst>
                <a:path w="70834" h="185495">
                  <a:moveTo>
                    <a:pt x="10389" y="0"/>
                  </a:moveTo>
                  <a:lnTo>
                    <a:pt x="4806" y="22334"/>
                  </a:lnTo>
                  <a:lnTo>
                    <a:pt x="3162" y="34756"/>
                  </a:lnTo>
                  <a:lnTo>
                    <a:pt x="2065" y="48880"/>
                  </a:lnTo>
                  <a:lnTo>
                    <a:pt x="1335" y="64140"/>
                  </a:lnTo>
                  <a:lnTo>
                    <a:pt x="522" y="93560"/>
                  </a:lnTo>
                  <a:lnTo>
                    <a:pt x="0" y="150536"/>
                  </a:lnTo>
                  <a:lnTo>
                    <a:pt x="2295" y="162294"/>
                  </a:lnTo>
                  <a:lnTo>
                    <a:pt x="6161" y="172471"/>
                  </a:lnTo>
                  <a:lnTo>
                    <a:pt x="11077" y="181592"/>
                  </a:lnTo>
                  <a:lnTo>
                    <a:pt x="16691" y="185336"/>
                  </a:lnTo>
                  <a:lnTo>
                    <a:pt x="22771" y="185494"/>
                  </a:lnTo>
                  <a:lnTo>
                    <a:pt x="29161" y="183263"/>
                  </a:lnTo>
                  <a:lnTo>
                    <a:pt x="35759" y="175932"/>
                  </a:lnTo>
                  <a:lnTo>
                    <a:pt x="42494" y="165202"/>
                  </a:lnTo>
                  <a:lnTo>
                    <a:pt x="49322" y="152205"/>
                  </a:lnTo>
                  <a:lnTo>
                    <a:pt x="55042" y="140035"/>
                  </a:lnTo>
                  <a:lnTo>
                    <a:pt x="60024" y="128415"/>
                  </a:lnTo>
                  <a:lnTo>
                    <a:pt x="64514" y="117163"/>
                  </a:lnTo>
                  <a:lnTo>
                    <a:pt x="67508" y="103819"/>
                  </a:lnTo>
                  <a:lnTo>
                    <a:pt x="69503" y="89079"/>
                  </a:lnTo>
                  <a:lnTo>
                    <a:pt x="70833" y="73410"/>
                  </a:lnTo>
                  <a:lnTo>
                    <a:pt x="69383" y="60626"/>
                  </a:lnTo>
                  <a:lnTo>
                    <a:pt x="66079" y="49767"/>
                  </a:lnTo>
                  <a:lnTo>
                    <a:pt x="31424" y="10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592482" y="1935238"/>
              <a:ext cx="107413" cy="158158"/>
            </a:xfrm>
            <a:custGeom>
              <a:avLst/>
              <a:gdLst/>
              <a:ahLst/>
              <a:cxnLst/>
              <a:rect l="0" t="0" r="0" b="0"/>
              <a:pathLst>
                <a:path w="107413" h="158158">
                  <a:moveTo>
                    <a:pt x="10085" y="10517"/>
                  </a:moveTo>
                  <a:lnTo>
                    <a:pt x="4501" y="27267"/>
                  </a:lnTo>
                  <a:lnTo>
                    <a:pt x="2857" y="36876"/>
                  </a:lnTo>
                  <a:lnTo>
                    <a:pt x="1761" y="47956"/>
                  </a:lnTo>
                  <a:lnTo>
                    <a:pt x="1030" y="60018"/>
                  </a:lnTo>
                  <a:lnTo>
                    <a:pt x="217" y="85884"/>
                  </a:lnTo>
                  <a:lnTo>
                    <a:pt x="0" y="99327"/>
                  </a:lnTo>
                  <a:lnTo>
                    <a:pt x="2193" y="111794"/>
                  </a:lnTo>
                  <a:lnTo>
                    <a:pt x="5992" y="123611"/>
                  </a:lnTo>
                  <a:lnTo>
                    <a:pt x="10862" y="134995"/>
                  </a:lnTo>
                  <a:lnTo>
                    <a:pt x="17615" y="143753"/>
                  </a:lnTo>
                  <a:lnTo>
                    <a:pt x="25623" y="150761"/>
                  </a:lnTo>
                  <a:lnTo>
                    <a:pt x="34467" y="156601"/>
                  </a:lnTo>
                  <a:lnTo>
                    <a:pt x="42700" y="158157"/>
                  </a:lnTo>
                  <a:lnTo>
                    <a:pt x="50527" y="156857"/>
                  </a:lnTo>
                  <a:lnTo>
                    <a:pt x="58081" y="153653"/>
                  </a:lnTo>
                  <a:lnTo>
                    <a:pt x="66623" y="148012"/>
                  </a:lnTo>
                  <a:lnTo>
                    <a:pt x="75824" y="140745"/>
                  </a:lnTo>
                  <a:lnTo>
                    <a:pt x="85464" y="132394"/>
                  </a:lnTo>
                  <a:lnTo>
                    <a:pt x="93059" y="122153"/>
                  </a:lnTo>
                  <a:lnTo>
                    <a:pt x="99291" y="110651"/>
                  </a:lnTo>
                  <a:lnTo>
                    <a:pt x="104614" y="98308"/>
                  </a:lnTo>
                  <a:lnTo>
                    <a:pt x="106994" y="85405"/>
                  </a:lnTo>
                  <a:lnTo>
                    <a:pt x="107412" y="72129"/>
                  </a:lnTo>
                  <a:lnTo>
                    <a:pt x="106523" y="58603"/>
                  </a:lnTo>
                  <a:lnTo>
                    <a:pt x="102423" y="46081"/>
                  </a:lnTo>
                  <a:lnTo>
                    <a:pt x="96185" y="34226"/>
                  </a:lnTo>
                  <a:lnTo>
                    <a:pt x="88520" y="22817"/>
                  </a:lnTo>
                  <a:lnTo>
                    <a:pt x="78736" y="15211"/>
                  </a:lnTo>
                  <a:lnTo>
                    <a:pt x="67539" y="10141"/>
                  </a:lnTo>
                  <a:lnTo>
                    <a:pt x="2060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266832" y="2240251"/>
              <a:ext cx="1598676" cy="21033"/>
            </a:xfrm>
            <a:custGeom>
              <a:avLst/>
              <a:gdLst/>
              <a:ahLst/>
              <a:cxnLst/>
              <a:rect l="0" t="0" r="0" b="0"/>
              <a:pathLst>
                <a:path w="1598676" h="21033">
                  <a:moveTo>
                    <a:pt x="0" y="10515"/>
                  </a:moveTo>
                  <a:lnTo>
                    <a:pt x="27917" y="4931"/>
                  </a:lnTo>
                  <a:lnTo>
                    <a:pt x="40815" y="3286"/>
                  </a:lnTo>
                  <a:lnTo>
                    <a:pt x="54088" y="2190"/>
                  </a:lnTo>
                  <a:lnTo>
                    <a:pt x="67611" y="1459"/>
                  </a:lnTo>
                  <a:lnTo>
                    <a:pt x="95104" y="647"/>
                  </a:lnTo>
                  <a:lnTo>
                    <a:pt x="190279" y="54"/>
                  </a:lnTo>
                  <a:lnTo>
                    <a:pt x="317661" y="0"/>
                  </a:lnTo>
                  <a:lnTo>
                    <a:pt x="337986" y="1168"/>
                  </a:lnTo>
                  <a:lnTo>
                    <a:pt x="358547" y="3115"/>
                  </a:lnTo>
                  <a:lnTo>
                    <a:pt x="379266" y="5581"/>
                  </a:lnTo>
                  <a:lnTo>
                    <a:pt x="400090" y="7226"/>
                  </a:lnTo>
                  <a:lnTo>
                    <a:pt x="420985" y="8322"/>
                  </a:lnTo>
                  <a:lnTo>
                    <a:pt x="464068" y="9540"/>
                  </a:lnTo>
                  <a:lnTo>
                    <a:pt x="646729" y="10477"/>
                  </a:lnTo>
                  <a:lnTo>
                    <a:pt x="670720" y="11658"/>
                  </a:lnTo>
                  <a:lnTo>
                    <a:pt x="694894" y="13614"/>
                  </a:lnTo>
                  <a:lnTo>
                    <a:pt x="719191" y="16087"/>
                  </a:lnTo>
                  <a:lnTo>
                    <a:pt x="744738" y="17735"/>
                  </a:lnTo>
                  <a:lnTo>
                    <a:pt x="771118" y="18834"/>
                  </a:lnTo>
                  <a:lnTo>
                    <a:pt x="846681" y="20381"/>
                  </a:lnTo>
                  <a:lnTo>
                    <a:pt x="1598675" y="210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670641" y="4164969"/>
            <a:ext cx="1682817" cy="420704"/>
            <a:chOff x="3670641" y="4164969"/>
            <a:chExt cx="1682817" cy="420704"/>
          </a:xfrm>
        </p:grpSpPr>
        <p:sp>
          <p:nvSpPr>
            <p:cNvPr id="84" name="Freeform 83"/>
            <p:cNvSpPr/>
            <p:nvPr/>
          </p:nvSpPr>
          <p:spPr>
            <a:xfrm>
              <a:off x="3670641" y="4164969"/>
              <a:ext cx="42072" cy="315529"/>
            </a:xfrm>
            <a:custGeom>
              <a:avLst/>
              <a:gdLst/>
              <a:ahLst/>
              <a:cxnLst/>
              <a:rect l="0" t="0" r="0" b="0"/>
              <a:pathLst>
                <a:path w="42072" h="315529">
                  <a:moveTo>
                    <a:pt x="42071" y="0"/>
                  </a:moveTo>
                  <a:lnTo>
                    <a:pt x="36487" y="16750"/>
                  </a:lnTo>
                  <a:lnTo>
                    <a:pt x="34842" y="26358"/>
                  </a:lnTo>
                  <a:lnTo>
                    <a:pt x="33746" y="37439"/>
                  </a:lnTo>
                  <a:lnTo>
                    <a:pt x="33015" y="49500"/>
                  </a:lnTo>
                  <a:lnTo>
                    <a:pt x="31359" y="63384"/>
                  </a:lnTo>
                  <a:lnTo>
                    <a:pt x="29087" y="78483"/>
                  </a:lnTo>
                  <a:lnTo>
                    <a:pt x="26403" y="94392"/>
                  </a:lnTo>
                  <a:lnTo>
                    <a:pt x="24614" y="109673"/>
                  </a:lnTo>
                  <a:lnTo>
                    <a:pt x="23421" y="124535"/>
                  </a:lnTo>
                  <a:lnTo>
                    <a:pt x="22626" y="139117"/>
                  </a:lnTo>
                  <a:lnTo>
                    <a:pt x="20927" y="153513"/>
                  </a:lnTo>
                  <a:lnTo>
                    <a:pt x="18626" y="167785"/>
                  </a:lnTo>
                  <a:lnTo>
                    <a:pt x="12953" y="198444"/>
                  </a:lnTo>
                  <a:lnTo>
                    <a:pt x="6536" y="235444"/>
                  </a:lnTo>
                  <a:lnTo>
                    <a:pt x="4357" y="252790"/>
                  </a:lnTo>
                  <a:lnTo>
                    <a:pt x="2905" y="269028"/>
                  </a:lnTo>
                  <a:lnTo>
                    <a:pt x="0" y="315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786335" y="4480497"/>
              <a:ext cx="10519" cy="31553"/>
            </a:xfrm>
            <a:custGeom>
              <a:avLst/>
              <a:gdLst/>
              <a:ahLst/>
              <a:cxnLst/>
              <a:rect l="0" t="0" r="0" b="0"/>
              <a:pathLst>
                <a:path w="10519" h="31553">
                  <a:moveTo>
                    <a:pt x="10518" y="0"/>
                  </a:moveTo>
                  <a:lnTo>
                    <a:pt x="0" y="31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902028" y="4249109"/>
              <a:ext cx="90598" cy="215197"/>
            </a:xfrm>
            <a:custGeom>
              <a:avLst/>
              <a:gdLst/>
              <a:ahLst/>
              <a:cxnLst/>
              <a:rect l="0" t="0" r="0" b="0"/>
              <a:pathLst>
                <a:path w="90598" h="215197">
                  <a:moveTo>
                    <a:pt x="21036" y="0"/>
                  </a:moveTo>
                  <a:lnTo>
                    <a:pt x="15453" y="16751"/>
                  </a:lnTo>
                  <a:lnTo>
                    <a:pt x="12639" y="26359"/>
                  </a:lnTo>
                  <a:lnTo>
                    <a:pt x="6397" y="49501"/>
                  </a:lnTo>
                  <a:lnTo>
                    <a:pt x="4264" y="62216"/>
                  </a:lnTo>
                  <a:lnTo>
                    <a:pt x="2843" y="75368"/>
                  </a:lnTo>
                  <a:lnTo>
                    <a:pt x="1896" y="88810"/>
                  </a:lnTo>
                  <a:lnTo>
                    <a:pt x="1264" y="104783"/>
                  </a:lnTo>
                  <a:lnTo>
                    <a:pt x="562" y="141229"/>
                  </a:lnTo>
                  <a:lnTo>
                    <a:pt x="1543" y="159595"/>
                  </a:lnTo>
                  <a:lnTo>
                    <a:pt x="3366" y="177683"/>
                  </a:lnTo>
                  <a:lnTo>
                    <a:pt x="5750" y="195584"/>
                  </a:lnTo>
                  <a:lnTo>
                    <a:pt x="12014" y="206350"/>
                  </a:lnTo>
                  <a:lnTo>
                    <a:pt x="20864" y="212359"/>
                  </a:lnTo>
                  <a:lnTo>
                    <a:pt x="31439" y="215196"/>
                  </a:lnTo>
                  <a:lnTo>
                    <a:pt x="40826" y="213581"/>
                  </a:lnTo>
                  <a:lnTo>
                    <a:pt x="49422" y="208999"/>
                  </a:lnTo>
                  <a:lnTo>
                    <a:pt x="57489" y="202439"/>
                  </a:lnTo>
                  <a:lnTo>
                    <a:pt x="65205" y="192222"/>
                  </a:lnTo>
                  <a:lnTo>
                    <a:pt x="72685" y="179567"/>
                  </a:lnTo>
                  <a:lnTo>
                    <a:pt x="80010" y="165288"/>
                  </a:lnTo>
                  <a:lnTo>
                    <a:pt x="84893" y="149925"/>
                  </a:lnTo>
                  <a:lnTo>
                    <a:pt x="88148" y="133840"/>
                  </a:lnTo>
                  <a:lnTo>
                    <a:pt x="90319" y="117274"/>
                  </a:lnTo>
                  <a:lnTo>
                    <a:pt x="90597" y="101555"/>
                  </a:lnTo>
                  <a:lnTo>
                    <a:pt x="89614" y="86401"/>
                  </a:lnTo>
                  <a:lnTo>
                    <a:pt x="87790" y="71625"/>
                  </a:lnTo>
                  <a:lnTo>
                    <a:pt x="83067" y="60605"/>
                  </a:lnTo>
                  <a:lnTo>
                    <a:pt x="76414" y="52090"/>
                  </a:lnTo>
                  <a:lnTo>
                    <a:pt x="68472" y="45244"/>
                  </a:lnTo>
                  <a:lnTo>
                    <a:pt x="59672" y="41849"/>
                  </a:lnTo>
                  <a:lnTo>
                    <a:pt x="50299" y="40754"/>
                  </a:lnTo>
                  <a:lnTo>
                    <a:pt x="40545" y="41193"/>
                  </a:lnTo>
                  <a:lnTo>
                    <a:pt x="31705" y="43823"/>
                  </a:lnTo>
                  <a:lnTo>
                    <a:pt x="23474" y="47913"/>
                  </a:lnTo>
                  <a:lnTo>
                    <a:pt x="0" y="631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070310" y="4207146"/>
              <a:ext cx="136730" cy="260104"/>
            </a:xfrm>
            <a:custGeom>
              <a:avLst/>
              <a:gdLst/>
              <a:ahLst/>
              <a:cxnLst/>
              <a:rect l="0" t="0" r="0" b="0"/>
              <a:pathLst>
                <a:path w="136730" h="260104">
                  <a:moveTo>
                    <a:pt x="0" y="84034"/>
                  </a:moveTo>
                  <a:lnTo>
                    <a:pt x="5583" y="67284"/>
                  </a:lnTo>
                  <a:lnTo>
                    <a:pt x="9565" y="57675"/>
                  </a:lnTo>
                  <a:lnTo>
                    <a:pt x="14558" y="46595"/>
                  </a:lnTo>
                  <a:lnTo>
                    <a:pt x="20223" y="34533"/>
                  </a:lnTo>
                  <a:lnTo>
                    <a:pt x="26337" y="24155"/>
                  </a:lnTo>
                  <a:lnTo>
                    <a:pt x="32750" y="14899"/>
                  </a:lnTo>
                  <a:lnTo>
                    <a:pt x="39363" y="6391"/>
                  </a:lnTo>
                  <a:lnTo>
                    <a:pt x="47277" y="1888"/>
                  </a:lnTo>
                  <a:lnTo>
                    <a:pt x="56059" y="54"/>
                  </a:lnTo>
                  <a:lnTo>
                    <a:pt x="65420" y="0"/>
                  </a:lnTo>
                  <a:lnTo>
                    <a:pt x="73997" y="3471"/>
                  </a:lnTo>
                  <a:lnTo>
                    <a:pt x="82053" y="9290"/>
                  </a:lnTo>
                  <a:lnTo>
                    <a:pt x="89761" y="16675"/>
                  </a:lnTo>
                  <a:lnTo>
                    <a:pt x="94899" y="27442"/>
                  </a:lnTo>
                  <a:lnTo>
                    <a:pt x="98325" y="40462"/>
                  </a:lnTo>
                  <a:lnTo>
                    <a:pt x="100609" y="54986"/>
                  </a:lnTo>
                  <a:lnTo>
                    <a:pt x="102131" y="71681"/>
                  </a:lnTo>
                  <a:lnTo>
                    <a:pt x="103146" y="89822"/>
                  </a:lnTo>
                  <a:lnTo>
                    <a:pt x="103823" y="108928"/>
                  </a:lnTo>
                  <a:lnTo>
                    <a:pt x="103105" y="125171"/>
                  </a:lnTo>
                  <a:lnTo>
                    <a:pt x="101458" y="139505"/>
                  </a:lnTo>
                  <a:lnTo>
                    <a:pt x="90418" y="204452"/>
                  </a:lnTo>
                  <a:lnTo>
                    <a:pt x="85989" y="220407"/>
                  </a:lnTo>
                  <a:lnTo>
                    <a:pt x="80698" y="234549"/>
                  </a:lnTo>
                  <a:lnTo>
                    <a:pt x="74834" y="247482"/>
                  </a:lnTo>
                  <a:lnTo>
                    <a:pt x="67419" y="254937"/>
                  </a:lnTo>
                  <a:lnTo>
                    <a:pt x="58969" y="258737"/>
                  </a:lnTo>
                  <a:lnTo>
                    <a:pt x="49831" y="260103"/>
                  </a:lnTo>
                  <a:lnTo>
                    <a:pt x="42569" y="256338"/>
                  </a:lnTo>
                  <a:lnTo>
                    <a:pt x="36560" y="249154"/>
                  </a:lnTo>
                  <a:lnTo>
                    <a:pt x="31385" y="239690"/>
                  </a:lnTo>
                  <a:lnTo>
                    <a:pt x="29104" y="226369"/>
                  </a:lnTo>
                  <a:lnTo>
                    <a:pt x="28752" y="210477"/>
                  </a:lnTo>
                  <a:lnTo>
                    <a:pt x="29686" y="192870"/>
                  </a:lnTo>
                  <a:lnTo>
                    <a:pt x="31477" y="176458"/>
                  </a:lnTo>
                  <a:lnTo>
                    <a:pt x="33839" y="160842"/>
                  </a:lnTo>
                  <a:lnTo>
                    <a:pt x="36583" y="145757"/>
                  </a:lnTo>
                  <a:lnTo>
                    <a:pt x="40749" y="133363"/>
                  </a:lnTo>
                  <a:lnTo>
                    <a:pt x="45865" y="122763"/>
                  </a:lnTo>
                  <a:lnTo>
                    <a:pt x="51612" y="113359"/>
                  </a:lnTo>
                  <a:lnTo>
                    <a:pt x="57780" y="110596"/>
                  </a:lnTo>
                  <a:lnTo>
                    <a:pt x="64230" y="112260"/>
                  </a:lnTo>
                  <a:lnTo>
                    <a:pt x="70867" y="116874"/>
                  </a:lnTo>
                  <a:lnTo>
                    <a:pt x="77629" y="124626"/>
                  </a:lnTo>
                  <a:lnTo>
                    <a:pt x="84474" y="134467"/>
                  </a:lnTo>
                  <a:lnTo>
                    <a:pt x="91375" y="145703"/>
                  </a:lnTo>
                  <a:lnTo>
                    <a:pt x="97144" y="156699"/>
                  </a:lnTo>
                  <a:lnTo>
                    <a:pt x="102159" y="167536"/>
                  </a:lnTo>
                  <a:lnTo>
                    <a:pt x="106670" y="178266"/>
                  </a:lnTo>
                  <a:lnTo>
                    <a:pt x="112015" y="187757"/>
                  </a:lnTo>
                  <a:lnTo>
                    <a:pt x="117916" y="196422"/>
                  </a:lnTo>
                  <a:lnTo>
                    <a:pt x="136729" y="2207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312648" y="4207039"/>
              <a:ext cx="101815" cy="294494"/>
            </a:xfrm>
            <a:custGeom>
              <a:avLst/>
              <a:gdLst/>
              <a:ahLst/>
              <a:cxnLst/>
              <a:rect l="0" t="0" r="0" b="0"/>
              <a:pathLst>
                <a:path w="101815" h="294494">
                  <a:moveTo>
                    <a:pt x="10085" y="0"/>
                  </a:moveTo>
                  <a:lnTo>
                    <a:pt x="10085" y="22334"/>
                  </a:lnTo>
                  <a:lnTo>
                    <a:pt x="8916" y="35924"/>
                  </a:lnTo>
                  <a:lnTo>
                    <a:pt x="6968" y="51996"/>
                  </a:lnTo>
                  <a:lnTo>
                    <a:pt x="4501" y="69723"/>
                  </a:lnTo>
                  <a:lnTo>
                    <a:pt x="2856" y="86215"/>
                  </a:lnTo>
                  <a:lnTo>
                    <a:pt x="1759" y="101884"/>
                  </a:lnTo>
                  <a:lnTo>
                    <a:pt x="1029" y="117005"/>
                  </a:lnTo>
                  <a:lnTo>
                    <a:pt x="217" y="149388"/>
                  </a:lnTo>
                  <a:lnTo>
                    <a:pt x="0" y="166203"/>
                  </a:lnTo>
                  <a:lnTo>
                    <a:pt x="1024" y="182088"/>
                  </a:lnTo>
                  <a:lnTo>
                    <a:pt x="2876" y="197353"/>
                  </a:lnTo>
                  <a:lnTo>
                    <a:pt x="5279" y="212203"/>
                  </a:lnTo>
                  <a:lnTo>
                    <a:pt x="9218" y="229115"/>
                  </a:lnTo>
                  <a:lnTo>
                    <a:pt x="14181" y="247402"/>
                  </a:lnTo>
                  <a:lnTo>
                    <a:pt x="19827" y="266605"/>
                  </a:lnTo>
                  <a:lnTo>
                    <a:pt x="28266" y="277069"/>
                  </a:lnTo>
                  <a:lnTo>
                    <a:pt x="38567" y="281709"/>
                  </a:lnTo>
                  <a:lnTo>
                    <a:pt x="50108" y="282464"/>
                  </a:lnTo>
                  <a:lnTo>
                    <a:pt x="60139" y="278293"/>
                  </a:lnTo>
                  <a:lnTo>
                    <a:pt x="69163" y="270838"/>
                  </a:lnTo>
                  <a:lnTo>
                    <a:pt x="77518" y="261194"/>
                  </a:lnTo>
                  <a:lnTo>
                    <a:pt x="84255" y="251258"/>
                  </a:lnTo>
                  <a:lnTo>
                    <a:pt x="89916" y="241129"/>
                  </a:lnTo>
                  <a:lnTo>
                    <a:pt x="94858" y="230870"/>
                  </a:lnTo>
                  <a:lnTo>
                    <a:pt x="98153" y="219356"/>
                  </a:lnTo>
                  <a:lnTo>
                    <a:pt x="100350" y="207006"/>
                  </a:lnTo>
                  <a:lnTo>
                    <a:pt x="101814" y="194098"/>
                  </a:lnTo>
                  <a:lnTo>
                    <a:pt x="100453" y="183155"/>
                  </a:lnTo>
                  <a:lnTo>
                    <a:pt x="97208" y="173523"/>
                  </a:lnTo>
                  <a:lnTo>
                    <a:pt x="92708" y="164764"/>
                  </a:lnTo>
                  <a:lnTo>
                    <a:pt x="87371" y="162431"/>
                  </a:lnTo>
                  <a:lnTo>
                    <a:pt x="81475" y="164381"/>
                  </a:lnTo>
                  <a:lnTo>
                    <a:pt x="75207" y="169187"/>
                  </a:lnTo>
                  <a:lnTo>
                    <a:pt x="69860" y="178234"/>
                  </a:lnTo>
                  <a:lnTo>
                    <a:pt x="65127" y="190108"/>
                  </a:lnTo>
                  <a:lnTo>
                    <a:pt x="60803" y="203868"/>
                  </a:lnTo>
                  <a:lnTo>
                    <a:pt x="57920" y="217716"/>
                  </a:lnTo>
                  <a:lnTo>
                    <a:pt x="55998" y="231622"/>
                  </a:lnTo>
                  <a:lnTo>
                    <a:pt x="62672" y="294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538517" y="4186004"/>
              <a:ext cx="109618" cy="301924"/>
            </a:xfrm>
            <a:custGeom>
              <a:avLst/>
              <a:gdLst/>
              <a:ahLst/>
              <a:cxnLst/>
              <a:rect l="0" t="0" r="0" b="0"/>
              <a:pathLst>
                <a:path w="109618" h="301924">
                  <a:moveTo>
                    <a:pt x="15603" y="84141"/>
                  </a:moveTo>
                  <a:lnTo>
                    <a:pt x="4162" y="161111"/>
                  </a:lnTo>
                  <a:lnTo>
                    <a:pt x="964" y="181030"/>
                  </a:lnTo>
                  <a:lnTo>
                    <a:pt x="0" y="201322"/>
                  </a:lnTo>
                  <a:lnTo>
                    <a:pt x="526" y="221861"/>
                  </a:lnTo>
                  <a:lnTo>
                    <a:pt x="2046" y="242566"/>
                  </a:lnTo>
                  <a:lnTo>
                    <a:pt x="4228" y="259875"/>
                  </a:lnTo>
                  <a:lnTo>
                    <a:pt x="6850" y="274920"/>
                  </a:lnTo>
                  <a:lnTo>
                    <a:pt x="9768" y="288456"/>
                  </a:lnTo>
                  <a:lnTo>
                    <a:pt x="15218" y="296311"/>
                  </a:lnTo>
                  <a:lnTo>
                    <a:pt x="22358" y="300379"/>
                  </a:lnTo>
                  <a:lnTo>
                    <a:pt x="30624" y="301923"/>
                  </a:lnTo>
                  <a:lnTo>
                    <a:pt x="39640" y="298278"/>
                  </a:lnTo>
                  <a:lnTo>
                    <a:pt x="49157" y="291173"/>
                  </a:lnTo>
                  <a:lnTo>
                    <a:pt x="59007" y="281762"/>
                  </a:lnTo>
                  <a:lnTo>
                    <a:pt x="66743" y="271982"/>
                  </a:lnTo>
                  <a:lnTo>
                    <a:pt x="73069" y="261956"/>
                  </a:lnTo>
                  <a:lnTo>
                    <a:pt x="78455" y="251766"/>
                  </a:lnTo>
                  <a:lnTo>
                    <a:pt x="83214" y="241468"/>
                  </a:lnTo>
                  <a:lnTo>
                    <a:pt x="87555" y="231095"/>
                  </a:lnTo>
                  <a:lnTo>
                    <a:pt x="91618" y="220675"/>
                  </a:lnTo>
                  <a:lnTo>
                    <a:pt x="99248" y="199748"/>
                  </a:lnTo>
                  <a:lnTo>
                    <a:pt x="102919" y="189259"/>
                  </a:lnTo>
                  <a:lnTo>
                    <a:pt x="105366" y="177592"/>
                  </a:lnTo>
                  <a:lnTo>
                    <a:pt x="106998" y="165139"/>
                  </a:lnTo>
                  <a:lnTo>
                    <a:pt x="108086" y="152163"/>
                  </a:lnTo>
                  <a:lnTo>
                    <a:pt x="108811" y="137669"/>
                  </a:lnTo>
                  <a:lnTo>
                    <a:pt x="109617" y="105983"/>
                  </a:lnTo>
                  <a:lnTo>
                    <a:pt x="107494" y="90522"/>
                  </a:lnTo>
                  <a:lnTo>
                    <a:pt x="103742" y="75540"/>
                  </a:lnTo>
                  <a:lnTo>
                    <a:pt x="98903" y="60877"/>
                  </a:lnTo>
                  <a:lnTo>
                    <a:pt x="93340" y="47597"/>
                  </a:lnTo>
                  <a:lnTo>
                    <a:pt x="87294" y="35237"/>
                  </a:lnTo>
                  <a:lnTo>
                    <a:pt x="576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716818" y="4196521"/>
              <a:ext cx="131795" cy="157765"/>
            </a:xfrm>
            <a:custGeom>
              <a:avLst/>
              <a:gdLst/>
              <a:ahLst/>
              <a:cxnLst/>
              <a:rect l="0" t="0" r="0" b="0"/>
              <a:pathLst>
                <a:path w="131795" h="157765">
                  <a:moveTo>
                    <a:pt x="5583" y="0"/>
                  </a:moveTo>
                  <a:lnTo>
                    <a:pt x="5583" y="27917"/>
                  </a:lnTo>
                  <a:lnTo>
                    <a:pt x="4415" y="40816"/>
                  </a:lnTo>
                  <a:lnTo>
                    <a:pt x="2467" y="54089"/>
                  </a:lnTo>
                  <a:lnTo>
                    <a:pt x="0" y="67612"/>
                  </a:lnTo>
                  <a:lnTo>
                    <a:pt x="3029" y="76628"/>
                  </a:lnTo>
                  <a:lnTo>
                    <a:pt x="9724" y="82638"/>
                  </a:lnTo>
                  <a:lnTo>
                    <a:pt x="18861" y="86645"/>
                  </a:lnTo>
                  <a:lnTo>
                    <a:pt x="28459" y="91654"/>
                  </a:lnTo>
                  <a:lnTo>
                    <a:pt x="38363" y="97330"/>
                  </a:lnTo>
                  <a:lnTo>
                    <a:pt x="48472" y="103451"/>
                  </a:lnTo>
                  <a:lnTo>
                    <a:pt x="69052" y="116485"/>
                  </a:lnTo>
                  <a:lnTo>
                    <a:pt x="131794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828011" y="4186004"/>
              <a:ext cx="31120" cy="305011"/>
            </a:xfrm>
            <a:custGeom>
              <a:avLst/>
              <a:gdLst/>
              <a:ahLst/>
              <a:cxnLst/>
              <a:rect l="0" t="0" r="0" b="0"/>
              <a:pathLst>
                <a:path w="31120" h="305011">
                  <a:moveTo>
                    <a:pt x="10084" y="0"/>
                  </a:moveTo>
                  <a:lnTo>
                    <a:pt x="4501" y="22334"/>
                  </a:lnTo>
                  <a:lnTo>
                    <a:pt x="2856" y="33587"/>
                  </a:lnTo>
                  <a:lnTo>
                    <a:pt x="1759" y="45764"/>
                  </a:lnTo>
                  <a:lnTo>
                    <a:pt x="1028" y="58556"/>
                  </a:lnTo>
                  <a:lnTo>
                    <a:pt x="216" y="85235"/>
                  </a:lnTo>
                  <a:lnTo>
                    <a:pt x="0" y="98894"/>
                  </a:lnTo>
                  <a:lnTo>
                    <a:pt x="1024" y="113842"/>
                  </a:lnTo>
                  <a:lnTo>
                    <a:pt x="2875" y="129651"/>
                  </a:lnTo>
                  <a:lnTo>
                    <a:pt x="5278" y="146034"/>
                  </a:lnTo>
                  <a:lnTo>
                    <a:pt x="6880" y="161630"/>
                  </a:lnTo>
                  <a:lnTo>
                    <a:pt x="7948" y="176702"/>
                  </a:lnTo>
                  <a:lnTo>
                    <a:pt x="8660" y="191424"/>
                  </a:lnTo>
                  <a:lnTo>
                    <a:pt x="10303" y="205914"/>
                  </a:lnTo>
                  <a:lnTo>
                    <a:pt x="12567" y="220248"/>
                  </a:lnTo>
                  <a:lnTo>
                    <a:pt x="15246" y="234478"/>
                  </a:lnTo>
                  <a:lnTo>
                    <a:pt x="21337" y="262755"/>
                  </a:lnTo>
                  <a:lnTo>
                    <a:pt x="31119" y="305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953788" y="4187692"/>
              <a:ext cx="113364" cy="397981"/>
            </a:xfrm>
            <a:custGeom>
              <a:avLst/>
              <a:gdLst/>
              <a:ahLst/>
              <a:cxnLst/>
              <a:rect l="0" t="0" r="0" b="0"/>
              <a:pathLst>
                <a:path w="113364" h="397981">
                  <a:moveTo>
                    <a:pt x="0" y="19347"/>
                  </a:moveTo>
                  <a:lnTo>
                    <a:pt x="11167" y="2597"/>
                  </a:lnTo>
                  <a:lnTo>
                    <a:pt x="17963" y="0"/>
                  </a:lnTo>
                  <a:lnTo>
                    <a:pt x="25999" y="606"/>
                  </a:lnTo>
                  <a:lnTo>
                    <a:pt x="34862" y="3347"/>
                  </a:lnTo>
                  <a:lnTo>
                    <a:pt x="43108" y="8680"/>
                  </a:lnTo>
                  <a:lnTo>
                    <a:pt x="50943" y="15742"/>
                  </a:lnTo>
                  <a:lnTo>
                    <a:pt x="58503" y="23955"/>
                  </a:lnTo>
                  <a:lnTo>
                    <a:pt x="63543" y="34105"/>
                  </a:lnTo>
                  <a:lnTo>
                    <a:pt x="66903" y="45546"/>
                  </a:lnTo>
                  <a:lnTo>
                    <a:pt x="69143" y="57848"/>
                  </a:lnTo>
                  <a:lnTo>
                    <a:pt x="69468" y="71893"/>
                  </a:lnTo>
                  <a:lnTo>
                    <a:pt x="68516" y="87099"/>
                  </a:lnTo>
                  <a:lnTo>
                    <a:pt x="66713" y="103080"/>
                  </a:lnTo>
                  <a:lnTo>
                    <a:pt x="63173" y="117239"/>
                  </a:lnTo>
                  <a:lnTo>
                    <a:pt x="58476" y="130185"/>
                  </a:lnTo>
                  <a:lnTo>
                    <a:pt x="53008" y="142321"/>
                  </a:lnTo>
                  <a:lnTo>
                    <a:pt x="51699" y="146906"/>
                  </a:lnTo>
                  <a:lnTo>
                    <a:pt x="53164" y="146457"/>
                  </a:lnTo>
                  <a:lnTo>
                    <a:pt x="56478" y="142651"/>
                  </a:lnTo>
                  <a:lnTo>
                    <a:pt x="62193" y="141283"/>
                  </a:lnTo>
                  <a:lnTo>
                    <a:pt x="69510" y="141539"/>
                  </a:lnTo>
                  <a:lnTo>
                    <a:pt x="77892" y="142879"/>
                  </a:lnTo>
                  <a:lnTo>
                    <a:pt x="84650" y="147278"/>
                  </a:lnTo>
                  <a:lnTo>
                    <a:pt x="90324" y="153716"/>
                  </a:lnTo>
                  <a:lnTo>
                    <a:pt x="95275" y="161515"/>
                  </a:lnTo>
                  <a:lnTo>
                    <a:pt x="99744" y="170219"/>
                  </a:lnTo>
                  <a:lnTo>
                    <a:pt x="103892" y="179528"/>
                  </a:lnTo>
                  <a:lnTo>
                    <a:pt x="107826" y="189240"/>
                  </a:lnTo>
                  <a:lnTo>
                    <a:pt x="110449" y="201557"/>
                  </a:lnTo>
                  <a:lnTo>
                    <a:pt x="112197" y="215612"/>
                  </a:lnTo>
                  <a:lnTo>
                    <a:pt x="113363" y="230826"/>
                  </a:lnTo>
                  <a:lnTo>
                    <a:pt x="112971" y="244473"/>
                  </a:lnTo>
                  <a:lnTo>
                    <a:pt x="111541" y="257078"/>
                  </a:lnTo>
                  <a:lnTo>
                    <a:pt x="109420" y="268987"/>
                  </a:lnTo>
                  <a:lnTo>
                    <a:pt x="106837" y="280432"/>
                  </a:lnTo>
                  <a:lnTo>
                    <a:pt x="103946" y="291568"/>
                  </a:lnTo>
                  <a:lnTo>
                    <a:pt x="100850" y="302498"/>
                  </a:lnTo>
                  <a:lnTo>
                    <a:pt x="97618" y="315627"/>
                  </a:lnTo>
                  <a:lnTo>
                    <a:pt x="90910" y="345797"/>
                  </a:lnTo>
                  <a:lnTo>
                    <a:pt x="86317" y="358517"/>
                  </a:lnTo>
                  <a:lnTo>
                    <a:pt x="80917" y="369334"/>
                  </a:lnTo>
                  <a:lnTo>
                    <a:pt x="63106" y="397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153623" y="4168759"/>
              <a:ext cx="199835" cy="300442"/>
            </a:xfrm>
            <a:custGeom>
              <a:avLst/>
              <a:gdLst/>
              <a:ahLst/>
              <a:cxnLst/>
              <a:rect l="0" t="0" r="0" b="0"/>
              <a:pathLst>
                <a:path w="199835" h="300442">
                  <a:moveTo>
                    <a:pt x="0" y="38280"/>
                  </a:moveTo>
                  <a:lnTo>
                    <a:pt x="29278" y="9002"/>
                  </a:lnTo>
                  <a:lnTo>
                    <a:pt x="39385" y="4738"/>
                  </a:lnTo>
                  <a:lnTo>
                    <a:pt x="51967" y="1895"/>
                  </a:lnTo>
                  <a:lnTo>
                    <a:pt x="66197" y="0"/>
                  </a:lnTo>
                  <a:lnTo>
                    <a:pt x="78021" y="1074"/>
                  </a:lnTo>
                  <a:lnTo>
                    <a:pt x="88241" y="4126"/>
                  </a:lnTo>
                  <a:lnTo>
                    <a:pt x="97392" y="8499"/>
                  </a:lnTo>
                  <a:lnTo>
                    <a:pt x="106998" y="17257"/>
                  </a:lnTo>
                  <a:lnTo>
                    <a:pt x="116908" y="28939"/>
                  </a:lnTo>
                  <a:lnTo>
                    <a:pt x="127021" y="42571"/>
                  </a:lnTo>
                  <a:lnTo>
                    <a:pt x="134931" y="56332"/>
                  </a:lnTo>
                  <a:lnTo>
                    <a:pt x="141373" y="70181"/>
                  </a:lnTo>
                  <a:lnTo>
                    <a:pt x="146837" y="84089"/>
                  </a:lnTo>
                  <a:lnTo>
                    <a:pt x="150479" y="98035"/>
                  </a:lnTo>
                  <a:lnTo>
                    <a:pt x="152907" y="112007"/>
                  </a:lnTo>
                  <a:lnTo>
                    <a:pt x="154526" y="125995"/>
                  </a:lnTo>
                  <a:lnTo>
                    <a:pt x="155606" y="139996"/>
                  </a:lnTo>
                  <a:lnTo>
                    <a:pt x="156325" y="154004"/>
                  </a:lnTo>
                  <a:lnTo>
                    <a:pt x="157124" y="182034"/>
                  </a:lnTo>
                  <a:lnTo>
                    <a:pt x="157680" y="252140"/>
                  </a:lnTo>
                  <a:lnTo>
                    <a:pt x="155370" y="266162"/>
                  </a:lnTo>
                  <a:lnTo>
                    <a:pt x="151494" y="280186"/>
                  </a:lnTo>
                  <a:lnTo>
                    <a:pt x="146572" y="294209"/>
                  </a:lnTo>
                  <a:lnTo>
                    <a:pt x="140954" y="300052"/>
                  </a:lnTo>
                  <a:lnTo>
                    <a:pt x="134871" y="300441"/>
                  </a:lnTo>
                  <a:lnTo>
                    <a:pt x="128478" y="297195"/>
                  </a:lnTo>
                  <a:lnTo>
                    <a:pt x="123048" y="289188"/>
                  </a:lnTo>
                  <a:lnTo>
                    <a:pt x="118259" y="278006"/>
                  </a:lnTo>
                  <a:lnTo>
                    <a:pt x="113898" y="264709"/>
                  </a:lnTo>
                  <a:lnTo>
                    <a:pt x="112159" y="251170"/>
                  </a:lnTo>
                  <a:lnTo>
                    <a:pt x="112168" y="237469"/>
                  </a:lnTo>
                  <a:lnTo>
                    <a:pt x="113343" y="223661"/>
                  </a:lnTo>
                  <a:lnTo>
                    <a:pt x="116464" y="212118"/>
                  </a:lnTo>
                  <a:lnTo>
                    <a:pt x="120881" y="202085"/>
                  </a:lnTo>
                  <a:lnTo>
                    <a:pt x="126164" y="193060"/>
                  </a:lnTo>
                  <a:lnTo>
                    <a:pt x="132022" y="189380"/>
                  </a:lnTo>
                  <a:lnTo>
                    <a:pt x="138266" y="189264"/>
                  </a:lnTo>
                  <a:lnTo>
                    <a:pt x="144765" y="191524"/>
                  </a:lnTo>
                  <a:lnTo>
                    <a:pt x="151435" y="196536"/>
                  </a:lnTo>
                  <a:lnTo>
                    <a:pt x="158219" y="203384"/>
                  </a:lnTo>
                  <a:lnTo>
                    <a:pt x="165079" y="211455"/>
                  </a:lnTo>
                  <a:lnTo>
                    <a:pt x="170821" y="221510"/>
                  </a:lnTo>
                  <a:lnTo>
                    <a:pt x="175817" y="232888"/>
                  </a:lnTo>
                  <a:lnTo>
                    <a:pt x="199834" y="280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769758" y="4137287"/>
            <a:ext cx="2467178" cy="607701"/>
            <a:chOff x="3769758" y="4137287"/>
            <a:chExt cx="2467178" cy="607701"/>
          </a:xfrm>
        </p:grpSpPr>
        <p:sp>
          <p:nvSpPr>
            <p:cNvPr id="95" name="Freeform 94"/>
            <p:cNvSpPr/>
            <p:nvPr/>
          </p:nvSpPr>
          <p:spPr>
            <a:xfrm>
              <a:off x="3769758" y="4459461"/>
              <a:ext cx="2467178" cy="285527"/>
            </a:xfrm>
            <a:custGeom>
              <a:avLst/>
              <a:gdLst/>
              <a:ahLst/>
              <a:cxnLst/>
              <a:rect l="0" t="0" r="0" b="0"/>
              <a:pathLst>
                <a:path w="2467178" h="285527">
                  <a:moveTo>
                    <a:pt x="6059" y="21036"/>
                  </a:moveTo>
                  <a:lnTo>
                    <a:pt x="476" y="37786"/>
                  </a:lnTo>
                  <a:lnTo>
                    <a:pt x="0" y="47394"/>
                  </a:lnTo>
                  <a:lnTo>
                    <a:pt x="851" y="58475"/>
                  </a:lnTo>
                  <a:lnTo>
                    <a:pt x="2588" y="70536"/>
                  </a:lnTo>
                  <a:lnTo>
                    <a:pt x="3745" y="84420"/>
                  </a:lnTo>
                  <a:lnTo>
                    <a:pt x="4517" y="99519"/>
                  </a:lnTo>
                  <a:lnTo>
                    <a:pt x="5374" y="131877"/>
                  </a:lnTo>
                  <a:lnTo>
                    <a:pt x="5755" y="165736"/>
                  </a:lnTo>
                  <a:lnTo>
                    <a:pt x="8194" y="181777"/>
                  </a:lnTo>
                  <a:lnTo>
                    <a:pt x="12157" y="197145"/>
                  </a:lnTo>
                  <a:lnTo>
                    <a:pt x="17136" y="212065"/>
                  </a:lnTo>
                  <a:lnTo>
                    <a:pt x="23961" y="225518"/>
                  </a:lnTo>
                  <a:lnTo>
                    <a:pt x="32017" y="237992"/>
                  </a:lnTo>
                  <a:lnTo>
                    <a:pt x="40894" y="249814"/>
                  </a:lnTo>
                  <a:lnTo>
                    <a:pt x="50318" y="256527"/>
                  </a:lnTo>
                  <a:lnTo>
                    <a:pt x="60106" y="259833"/>
                  </a:lnTo>
                  <a:lnTo>
                    <a:pt x="70137" y="260869"/>
                  </a:lnTo>
                  <a:lnTo>
                    <a:pt x="80331" y="259222"/>
                  </a:lnTo>
                  <a:lnTo>
                    <a:pt x="101006" y="251159"/>
                  </a:lnTo>
                  <a:lnTo>
                    <a:pt x="111427" y="243400"/>
                  </a:lnTo>
                  <a:lnTo>
                    <a:pt x="121881" y="233553"/>
                  </a:lnTo>
                  <a:lnTo>
                    <a:pt x="132356" y="222314"/>
                  </a:lnTo>
                  <a:lnTo>
                    <a:pt x="141677" y="208978"/>
                  </a:lnTo>
                  <a:lnTo>
                    <a:pt x="150227" y="194244"/>
                  </a:lnTo>
                  <a:lnTo>
                    <a:pt x="158265" y="178578"/>
                  </a:lnTo>
                  <a:lnTo>
                    <a:pt x="165961" y="165797"/>
                  </a:lnTo>
                  <a:lnTo>
                    <a:pt x="173429" y="154939"/>
                  </a:lnTo>
                  <a:lnTo>
                    <a:pt x="180745" y="145363"/>
                  </a:lnTo>
                  <a:lnTo>
                    <a:pt x="187959" y="134305"/>
                  </a:lnTo>
                  <a:lnTo>
                    <a:pt x="195106" y="122258"/>
                  </a:lnTo>
                  <a:lnTo>
                    <a:pt x="202208" y="109552"/>
                  </a:lnTo>
                  <a:lnTo>
                    <a:pt x="208111" y="97576"/>
                  </a:lnTo>
                  <a:lnTo>
                    <a:pt x="213215" y="86086"/>
                  </a:lnTo>
                  <a:lnTo>
                    <a:pt x="217786" y="74920"/>
                  </a:lnTo>
                  <a:lnTo>
                    <a:pt x="220834" y="72151"/>
                  </a:lnTo>
                  <a:lnTo>
                    <a:pt x="222865" y="74979"/>
                  </a:lnTo>
                  <a:lnTo>
                    <a:pt x="224220" y="81538"/>
                  </a:lnTo>
                  <a:lnTo>
                    <a:pt x="226291" y="89418"/>
                  </a:lnTo>
                  <a:lnTo>
                    <a:pt x="228841" y="98177"/>
                  </a:lnTo>
                  <a:lnTo>
                    <a:pt x="238013" y="127254"/>
                  </a:lnTo>
                  <a:lnTo>
                    <a:pt x="251582" y="168488"/>
                  </a:lnTo>
                  <a:lnTo>
                    <a:pt x="256219" y="177768"/>
                  </a:lnTo>
                  <a:lnTo>
                    <a:pt x="261648" y="186293"/>
                  </a:lnTo>
                  <a:lnTo>
                    <a:pt x="267604" y="194313"/>
                  </a:lnTo>
                  <a:lnTo>
                    <a:pt x="276250" y="198491"/>
                  </a:lnTo>
                  <a:lnTo>
                    <a:pt x="286688" y="200107"/>
                  </a:lnTo>
                  <a:lnTo>
                    <a:pt x="309582" y="198787"/>
                  </a:lnTo>
                  <a:lnTo>
                    <a:pt x="331444" y="194305"/>
                  </a:lnTo>
                  <a:lnTo>
                    <a:pt x="341013" y="189137"/>
                  </a:lnTo>
                  <a:lnTo>
                    <a:pt x="349730" y="182185"/>
                  </a:lnTo>
                  <a:lnTo>
                    <a:pt x="386097" y="145838"/>
                  </a:lnTo>
                  <a:lnTo>
                    <a:pt x="393809" y="134621"/>
                  </a:lnTo>
                  <a:lnTo>
                    <a:pt x="400120" y="122469"/>
                  </a:lnTo>
                  <a:lnTo>
                    <a:pt x="405495" y="109693"/>
                  </a:lnTo>
                  <a:lnTo>
                    <a:pt x="410247" y="97670"/>
                  </a:lnTo>
                  <a:lnTo>
                    <a:pt x="418644" y="74962"/>
                  </a:lnTo>
                  <a:lnTo>
                    <a:pt x="429941" y="42467"/>
                  </a:lnTo>
                  <a:lnTo>
                    <a:pt x="432388" y="41166"/>
                  </a:lnTo>
                  <a:lnTo>
                    <a:pt x="434019" y="46142"/>
                  </a:lnTo>
                  <a:lnTo>
                    <a:pt x="435106" y="55302"/>
                  </a:lnTo>
                  <a:lnTo>
                    <a:pt x="435831" y="67253"/>
                  </a:lnTo>
                  <a:lnTo>
                    <a:pt x="436636" y="96112"/>
                  </a:lnTo>
                  <a:lnTo>
                    <a:pt x="438020" y="109651"/>
                  </a:lnTo>
                  <a:lnTo>
                    <a:pt x="440111" y="122183"/>
                  </a:lnTo>
                  <a:lnTo>
                    <a:pt x="442673" y="134043"/>
                  </a:lnTo>
                  <a:lnTo>
                    <a:pt x="446719" y="145456"/>
                  </a:lnTo>
                  <a:lnTo>
                    <a:pt x="451753" y="156571"/>
                  </a:lnTo>
                  <a:lnTo>
                    <a:pt x="457447" y="167486"/>
                  </a:lnTo>
                  <a:lnTo>
                    <a:pt x="464748" y="178269"/>
                  </a:lnTo>
                  <a:lnTo>
                    <a:pt x="473122" y="188963"/>
                  </a:lnTo>
                  <a:lnTo>
                    <a:pt x="482210" y="199599"/>
                  </a:lnTo>
                  <a:lnTo>
                    <a:pt x="491775" y="207858"/>
                  </a:lnTo>
                  <a:lnTo>
                    <a:pt x="501657" y="214532"/>
                  </a:lnTo>
                  <a:lnTo>
                    <a:pt x="511751" y="220151"/>
                  </a:lnTo>
                  <a:lnTo>
                    <a:pt x="521987" y="222728"/>
                  </a:lnTo>
                  <a:lnTo>
                    <a:pt x="542708" y="222474"/>
                  </a:lnTo>
                  <a:lnTo>
                    <a:pt x="553142" y="218434"/>
                  </a:lnTo>
                  <a:lnTo>
                    <a:pt x="563604" y="212234"/>
                  </a:lnTo>
                  <a:lnTo>
                    <a:pt x="574084" y="204595"/>
                  </a:lnTo>
                  <a:lnTo>
                    <a:pt x="583408" y="195997"/>
                  </a:lnTo>
                  <a:lnTo>
                    <a:pt x="591961" y="186758"/>
                  </a:lnTo>
                  <a:lnTo>
                    <a:pt x="600001" y="177093"/>
                  </a:lnTo>
                  <a:lnTo>
                    <a:pt x="607698" y="165976"/>
                  </a:lnTo>
                  <a:lnTo>
                    <a:pt x="615166" y="153889"/>
                  </a:lnTo>
                  <a:lnTo>
                    <a:pt x="622483" y="141158"/>
                  </a:lnTo>
                  <a:lnTo>
                    <a:pt x="628529" y="129164"/>
                  </a:lnTo>
                  <a:lnTo>
                    <a:pt x="633728" y="117662"/>
                  </a:lnTo>
                  <a:lnTo>
                    <a:pt x="638363" y="106488"/>
                  </a:lnTo>
                  <a:lnTo>
                    <a:pt x="642621" y="95533"/>
                  </a:lnTo>
                  <a:lnTo>
                    <a:pt x="650470" y="74012"/>
                  </a:lnTo>
                  <a:lnTo>
                    <a:pt x="653030" y="62197"/>
                  </a:lnTo>
                  <a:lnTo>
                    <a:pt x="654737" y="49645"/>
                  </a:lnTo>
                  <a:lnTo>
                    <a:pt x="655874" y="36602"/>
                  </a:lnTo>
                  <a:lnTo>
                    <a:pt x="656633" y="32582"/>
                  </a:lnTo>
                  <a:lnTo>
                    <a:pt x="657139" y="34576"/>
                  </a:lnTo>
                  <a:lnTo>
                    <a:pt x="657476" y="40580"/>
                  </a:lnTo>
                  <a:lnTo>
                    <a:pt x="657851" y="62833"/>
                  </a:lnTo>
                  <a:lnTo>
                    <a:pt x="657951" y="76947"/>
                  </a:lnTo>
                  <a:lnTo>
                    <a:pt x="659186" y="91032"/>
                  </a:lnTo>
                  <a:lnTo>
                    <a:pt x="661178" y="105096"/>
                  </a:lnTo>
                  <a:lnTo>
                    <a:pt x="663675" y="119146"/>
                  </a:lnTo>
                  <a:lnTo>
                    <a:pt x="666508" y="132019"/>
                  </a:lnTo>
                  <a:lnTo>
                    <a:pt x="669565" y="144106"/>
                  </a:lnTo>
                  <a:lnTo>
                    <a:pt x="672772" y="155671"/>
                  </a:lnTo>
                  <a:lnTo>
                    <a:pt x="677247" y="166886"/>
                  </a:lnTo>
                  <a:lnTo>
                    <a:pt x="682568" y="177869"/>
                  </a:lnTo>
                  <a:lnTo>
                    <a:pt x="688452" y="188697"/>
                  </a:lnTo>
                  <a:lnTo>
                    <a:pt x="695881" y="197084"/>
                  </a:lnTo>
                  <a:lnTo>
                    <a:pt x="704339" y="203844"/>
                  </a:lnTo>
                  <a:lnTo>
                    <a:pt x="713484" y="209519"/>
                  </a:lnTo>
                  <a:lnTo>
                    <a:pt x="724255" y="212134"/>
                  </a:lnTo>
                  <a:lnTo>
                    <a:pt x="748688" y="211923"/>
                  </a:lnTo>
                  <a:lnTo>
                    <a:pt x="759411" y="207894"/>
                  </a:lnTo>
                  <a:lnTo>
                    <a:pt x="768896" y="201701"/>
                  </a:lnTo>
                  <a:lnTo>
                    <a:pt x="777557" y="194067"/>
                  </a:lnTo>
                  <a:lnTo>
                    <a:pt x="786837" y="186641"/>
                  </a:lnTo>
                  <a:lnTo>
                    <a:pt x="796529" y="179353"/>
                  </a:lnTo>
                  <a:lnTo>
                    <a:pt x="806497" y="172157"/>
                  </a:lnTo>
                  <a:lnTo>
                    <a:pt x="815479" y="162685"/>
                  </a:lnTo>
                  <a:lnTo>
                    <a:pt x="823805" y="151695"/>
                  </a:lnTo>
                  <a:lnTo>
                    <a:pt x="831692" y="139695"/>
                  </a:lnTo>
                  <a:lnTo>
                    <a:pt x="839288" y="127020"/>
                  </a:lnTo>
                  <a:lnTo>
                    <a:pt x="846689" y="113895"/>
                  </a:lnTo>
                  <a:lnTo>
                    <a:pt x="853960" y="100471"/>
                  </a:lnTo>
                  <a:lnTo>
                    <a:pt x="859976" y="96196"/>
                  </a:lnTo>
                  <a:lnTo>
                    <a:pt x="865155" y="98021"/>
                  </a:lnTo>
                  <a:lnTo>
                    <a:pt x="869777" y="103912"/>
                  </a:lnTo>
                  <a:lnTo>
                    <a:pt x="874027" y="112514"/>
                  </a:lnTo>
                  <a:lnTo>
                    <a:pt x="878028" y="122923"/>
                  </a:lnTo>
                  <a:lnTo>
                    <a:pt x="881865" y="134537"/>
                  </a:lnTo>
                  <a:lnTo>
                    <a:pt x="884423" y="148122"/>
                  </a:lnTo>
                  <a:lnTo>
                    <a:pt x="886127" y="163023"/>
                  </a:lnTo>
                  <a:lnTo>
                    <a:pt x="887264" y="178799"/>
                  </a:lnTo>
                  <a:lnTo>
                    <a:pt x="890359" y="192823"/>
                  </a:lnTo>
                  <a:lnTo>
                    <a:pt x="894760" y="205678"/>
                  </a:lnTo>
                  <a:lnTo>
                    <a:pt x="900031" y="217753"/>
                  </a:lnTo>
                  <a:lnTo>
                    <a:pt x="904714" y="229310"/>
                  </a:lnTo>
                  <a:lnTo>
                    <a:pt x="913033" y="251499"/>
                  </a:lnTo>
                  <a:lnTo>
                    <a:pt x="920393" y="258819"/>
                  </a:lnTo>
                  <a:lnTo>
                    <a:pt x="929975" y="263699"/>
                  </a:lnTo>
                  <a:lnTo>
                    <a:pt x="941037" y="266952"/>
                  </a:lnTo>
                  <a:lnTo>
                    <a:pt x="962677" y="267450"/>
                  </a:lnTo>
                  <a:lnTo>
                    <a:pt x="973356" y="265947"/>
                  </a:lnTo>
                  <a:lnTo>
                    <a:pt x="983981" y="261439"/>
                  </a:lnTo>
                  <a:lnTo>
                    <a:pt x="994570" y="254927"/>
                  </a:lnTo>
                  <a:lnTo>
                    <a:pt x="1005136" y="247081"/>
                  </a:lnTo>
                  <a:lnTo>
                    <a:pt x="1015685" y="238344"/>
                  </a:lnTo>
                  <a:lnTo>
                    <a:pt x="1026224" y="229014"/>
                  </a:lnTo>
                  <a:lnTo>
                    <a:pt x="1036756" y="219287"/>
                  </a:lnTo>
                  <a:lnTo>
                    <a:pt x="1046114" y="209297"/>
                  </a:lnTo>
                  <a:lnTo>
                    <a:pt x="1054690" y="199131"/>
                  </a:lnTo>
                  <a:lnTo>
                    <a:pt x="1062745" y="188848"/>
                  </a:lnTo>
                  <a:lnTo>
                    <a:pt x="1069283" y="178487"/>
                  </a:lnTo>
                  <a:lnTo>
                    <a:pt x="1074811" y="168073"/>
                  </a:lnTo>
                  <a:lnTo>
                    <a:pt x="1079664" y="157625"/>
                  </a:lnTo>
                  <a:lnTo>
                    <a:pt x="1084069" y="147154"/>
                  </a:lnTo>
                  <a:lnTo>
                    <a:pt x="1088174" y="136667"/>
                  </a:lnTo>
                  <a:lnTo>
                    <a:pt x="1095851" y="115667"/>
                  </a:lnTo>
                  <a:lnTo>
                    <a:pt x="1103159" y="94647"/>
                  </a:lnTo>
                  <a:lnTo>
                    <a:pt x="1104406" y="92313"/>
                  </a:lnTo>
                  <a:lnTo>
                    <a:pt x="1104070" y="95432"/>
                  </a:lnTo>
                  <a:lnTo>
                    <a:pt x="1102676" y="102186"/>
                  </a:lnTo>
                  <a:lnTo>
                    <a:pt x="1101747" y="113700"/>
                  </a:lnTo>
                  <a:lnTo>
                    <a:pt x="1101128" y="128388"/>
                  </a:lnTo>
                  <a:lnTo>
                    <a:pt x="1100715" y="145192"/>
                  </a:lnTo>
                  <a:lnTo>
                    <a:pt x="1101608" y="159900"/>
                  </a:lnTo>
                  <a:lnTo>
                    <a:pt x="1103373" y="173212"/>
                  </a:lnTo>
                  <a:lnTo>
                    <a:pt x="1105718" y="185592"/>
                  </a:lnTo>
                  <a:lnTo>
                    <a:pt x="1111440" y="211813"/>
                  </a:lnTo>
                  <a:lnTo>
                    <a:pt x="1114601" y="225349"/>
                  </a:lnTo>
                  <a:lnTo>
                    <a:pt x="1119047" y="237880"/>
                  </a:lnTo>
                  <a:lnTo>
                    <a:pt x="1124347" y="249739"/>
                  </a:lnTo>
                  <a:lnTo>
                    <a:pt x="1130218" y="261151"/>
                  </a:lnTo>
                  <a:lnTo>
                    <a:pt x="1137638" y="269928"/>
                  </a:lnTo>
                  <a:lnTo>
                    <a:pt x="1146090" y="276948"/>
                  </a:lnTo>
                  <a:lnTo>
                    <a:pt x="1155231" y="282796"/>
                  </a:lnTo>
                  <a:lnTo>
                    <a:pt x="1167168" y="285526"/>
                  </a:lnTo>
                  <a:lnTo>
                    <a:pt x="1196013" y="285444"/>
                  </a:lnTo>
                  <a:lnTo>
                    <a:pt x="1222078" y="278395"/>
                  </a:lnTo>
                  <a:lnTo>
                    <a:pt x="1233936" y="273244"/>
                  </a:lnTo>
                  <a:lnTo>
                    <a:pt x="1245348" y="266304"/>
                  </a:lnTo>
                  <a:lnTo>
                    <a:pt x="1256461" y="258171"/>
                  </a:lnTo>
                  <a:lnTo>
                    <a:pt x="1267376" y="249243"/>
                  </a:lnTo>
                  <a:lnTo>
                    <a:pt x="1276990" y="239785"/>
                  </a:lnTo>
                  <a:lnTo>
                    <a:pt x="1285737" y="229974"/>
                  </a:lnTo>
                  <a:lnTo>
                    <a:pt x="1293905" y="219928"/>
                  </a:lnTo>
                  <a:lnTo>
                    <a:pt x="1301688" y="209724"/>
                  </a:lnTo>
                  <a:lnTo>
                    <a:pt x="1316568" y="189038"/>
                  </a:lnTo>
                  <a:lnTo>
                    <a:pt x="1323808" y="177445"/>
                  </a:lnTo>
                  <a:lnTo>
                    <a:pt x="1330972" y="165041"/>
                  </a:lnTo>
                  <a:lnTo>
                    <a:pt x="1338085" y="152098"/>
                  </a:lnTo>
                  <a:lnTo>
                    <a:pt x="1343996" y="139963"/>
                  </a:lnTo>
                  <a:lnTo>
                    <a:pt x="1349105" y="128368"/>
                  </a:lnTo>
                  <a:lnTo>
                    <a:pt x="1353680" y="117131"/>
                  </a:lnTo>
                  <a:lnTo>
                    <a:pt x="1355561" y="113146"/>
                  </a:lnTo>
                  <a:lnTo>
                    <a:pt x="1355647" y="113995"/>
                  </a:lnTo>
                  <a:lnTo>
                    <a:pt x="1354535" y="118067"/>
                  </a:lnTo>
                  <a:lnTo>
                    <a:pt x="1354963" y="124288"/>
                  </a:lnTo>
                  <a:lnTo>
                    <a:pt x="1356417" y="131941"/>
                  </a:lnTo>
                  <a:lnTo>
                    <a:pt x="1358554" y="140549"/>
                  </a:lnTo>
                  <a:lnTo>
                    <a:pt x="1361148" y="149793"/>
                  </a:lnTo>
                  <a:lnTo>
                    <a:pt x="1367147" y="169414"/>
                  </a:lnTo>
                  <a:lnTo>
                    <a:pt x="1377094" y="200170"/>
                  </a:lnTo>
                  <a:lnTo>
                    <a:pt x="1382856" y="209407"/>
                  </a:lnTo>
                  <a:lnTo>
                    <a:pt x="1390204" y="217903"/>
                  </a:lnTo>
                  <a:lnTo>
                    <a:pt x="1398609" y="225903"/>
                  </a:lnTo>
                  <a:lnTo>
                    <a:pt x="1407717" y="233575"/>
                  </a:lnTo>
                  <a:lnTo>
                    <a:pt x="1417296" y="241026"/>
                  </a:lnTo>
                  <a:lnTo>
                    <a:pt x="1427187" y="248331"/>
                  </a:lnTo>
                  <a:lnTo>
                    <a:pt x="1439625" y="252032"/>
                  </a:lnTo>
                  <a:lnTo>
                    <a:pt x="1469026" y="253028"/>
                  </a:lnTo>
                  <a:lnTo>
                    <a:pt x="1512845" y="247018"/>
                  </a:lnTo>
                  <a:lnTo>
                    <a:pt x="1524777" y="242977"/>
                  </a:lnTo>
                  <a:lnTo>
                    <a:pt x="1535069" y="237945"/>
                  </a:lnTo>
                  <a:lnTo>
                    <a:pt x="1544267" y="232253"/>
                  </a:lnTo>
                  <a:lnTo>
                    <a:pt x="1553905" y="224953"/>
                  </a:lnTo>
                  <a:lnTo>
                    <a:pt x="1563837" y="216580"/>
                  </a:lnTo>
                  <a:lnTo>
                    <a:pt x="1573963" y="207492"/>
                  </a:lnTo>
                  <a:lnTo>
                    <a:pt x="1583052" y="197928"/>
                  </a:lnTo>
                  <a:lnTo>
                    <a:pt x="1591448" y="188046"/>
                  </a:lnTo>
                  <a:lnTo>
                    <a:pt x="1599383" y="177952"/>
                  </a:lnTo>
                  <a:lnTo>
                    <a:pt x="1607010" y="166548"/>
                  </a:lnTo>
                  <a:lnTo>
                    <a:pt x="1614432" y="154271"/>
                  </a:lnTo>
                  <a:lnTo>
                    <a:pt x="1621717" y="141412"/>
                  </a:lnTo>
                  <a:lnTo>
                    <a:pt x="1628911" y="129334"/>
                  </a:lnTo>
                  <a:lnTo>
                    <a:pt x="1643137" y="106564"/>
                  </a:lnTo>
                  <a:lnTo>
                    <a:pt x="1649034" y="95584"/>
                  </a:lnTo>
                  <a:lnTo>
                    <a:pt x="1654134" y="84758"/>
                  </a:lnTo>
                  <a:lnTo>
                    <a:pt x="1658702" y="74035"/>
                  </a:lnTo>
                  <a:lnTo>
                    <a:pt x="1661748" y="62211"/>
                  </a:lnTo>
                  <a:lnTo>
                    <a:pt x="1663778" y="49654"/>
                  </a:lnTo>
                  <a:lnTo>
                    <a:pt x="1665132" y="36609"/>
                  </a:lnTo>
                  <a:lnTo>
                    <a:pt x="1666035" y="32586"/>
                  </a:lnTo>
                  <a:lnTo>
                    <a:pt x="1666636" y="34579"/>
                  </a:lnTo>
                  <a:lnTo>
                    <a:pt x="1667038" y="40582"/>
                  </a:lnTo>
                  <a:lnTo>
                    <a:pt x="1667483" y="59718"/>
                  </a:lnTo>
                  <a:lnTo>
                    <a:pt x="1667602" y="71365"/>
                  </a:lnTo>
                  <a:lnTo>
                    <a:pt x="1668850" y="82635"/>
                  </a:lnTo>
                  <a:lnTo>
                    <a:pt x="1670850" y="93654"/>
                  </a:lnTo>
                  <a:lnTo>
                    <a:pt x="1673353" y="104507"/>
                  </a:lnTo>
                  <a:lnTo>
                    <a:pt x="1677358" y="116416"/>
                  </a:lnTo>
                  <a:lnTo>
                    <a:pt x="1682366" y="129030"/>
                  </a:lnTo>
                  <a:lnTo>
                    <a:pt x="1688041" y="142114"/>
                  </a:lnTo>
                  <a:lnTo>
                    <a:pt x="1694162" y="153174"/>
                  </a:lnTo>
                  <a:lnTo>
                    <a:pt x="1700580" y="162884"/>
                  </a:lnTo>
                  <a:lnTo>
                    <a:pt x="1707196" y="171695"/>
                  </a:lnTo>
                  <a:lnTo>
                    <a:pt x="1713944" y="179906"/>
                  </a:lnTo>
                  <a:lnTo>
                    <a:pt x="1720780" y="187718"/>
                  </a:lnTo>
                  <a:lnTo>
                    <a:pt x="1727675" y="195263"/>
                  </a:lnTo>
                  <a:lnTo>
                    <a:pt x="1738114" y="200293"/>
                  </a:lnTo>
                  <a:lnTo>
                    <a:pt x="1765295" y="205881"/>
                  </a:lnTo>
                  <a:lnTo>
                    <a:pt x="1778386" y="205034"/>
                  </a:lnTo>
                  <a:lnTo>
                    <a:pt x="1802281" y="197861"/>
                  </a:lnTo>
                  <a:lnTo>
                    <a:pt x="1812392" y="190338"/>
                  </a:lnTo>
                  <a:lnTo>
                    <a:pt x="1821471" y="180649"/>
                  </a:lnTo>
                  <a:lnTo>
                    <a:pt x="1829860" y="169515"/>
                  </a:lnTo>
                  <a:lnTo>
                    <a:pt x="1838959" y="158586"/>
                  </a:lnTo>
                  <a:lnTo>
                    <a:pt x="1848531" y="147794"/>
                  </a:lnTo>
                  <a:lnTo>
                    <a:pt x="1858418" y="137094"/>
                  </a:lnTo>
                  <a:lnTo>
                    <a:pt x="1866178" y="125286"/>
                  </a:lnTo>
                  <a:lnTo>
                    <a:pt x="1872520" y="112740"/>
                  </a:lnTo>
                  <a:lnTo>
                    <a:pt x="1877916" y="99701"/>
                  </a:lnTo>
                  <a:lnTo>
                    <a:pt x="1883851" y="87502"/>
                  </a:lnTo>
                  <a:lnTo>
                    <a:pt x="1890145" y="75864"/>
                  </a:lnTo>
                  <a:lnTo>
                    <a:pt x="1896679" y="64600"/>
                  </a:lnTo>
                  <a:lnTo>
                    <a:pt x="1902203" y="53584"/>
                  </a:lnTo>
                  <a:lnTo>
                    <a:pt x="1907054" y="42735"/>
                  </a:lnTo>
                  <a:lnTo>
                    <a:pt x="1911457" y="31996"/>
                  </a:lnTo>
                  <a:lnTo>
                    <a:pt x="1915561" y="28342"/>
                  </a:lnTo>
                  <a:lnTo>
                    <a:pt x="1919465" y="29413"/>
                  </a:lnTo>
                  <a:lnTo>
                    <a:pt x="1923237" y="33632"/>
                  </a:lnTo>
                  <a:lnTo>
                    <a:pt x="1925751" y="41119"/>
                  </a:lnTo>
                  <a:lnTo>
                    <a:pt x="1927427" y="50786"/>
                  </a:lnTo>
                  <a:lnTo>
                    <a:pt x="1928545" y="61904"/>
                  </a:lnTo>
                  <a:lnTo>
                    <a:pt x="1930459" y="73991"/>
                  </a:lnTo>
                  <a:lnTo>
                    <a:pt x="1932903" y="86723"/>
                  </a:lnTo>
                  <a:lnTo>
                    <a:pt x="1935701" y="99886"/>
                  </a:lnTo>
                  <a:lnTo>
                    <a:pt x="1937567" y="113335"/>
                  </a:lnTo>
                  <a:lnTo>
                    <a:pt x="1938810" y="126976"/>
                  </a:lnTo>
                  <a:lnTo>
                    <a:pt x="1939639" y="140745"/>
                  </a:lnTo>
                  <a:lnTo>
                    <a:pt x="1941361" y="153430"/>
                  </a:lnTo>
                  <a:lnTo>
                    <a:pt x="1943677" y="165392"/>
                  </a:lnTo>
                  <a:lnTo>
                    <a:pt x="1946389" y="176873"/>
                  </a:lnTo>
                  <a:lnTo>
                    <a:pt x="1950535" y="186864"/>
                  </a:lnTo>
                  <a:lnTo>
                    <a:pt x="1955636" y="195862"/>
                  </a:lnTo>
                  <a:lnTo>
                    <a:pt x="1961374" y="204198"/>
                  </a:lnTo>
                  <a:lnTo>
                    <a:pt x="1967537" y="212093"/>
                  </a:lnTo>
                  <a:lnTo>
                    <a:pt x="1973982" y="219693"/>
                  </a:lnTo>
                  <a:lnTo>
                    <a:pt x="1980617" y="227097"/>
                  </a:lnTo>
                  <a:lnTo>
                    <a:pt x="1989714" y="230864"/>
                  </a:lnTo>
                  <a:lnTo>
                    <a:pt x="2000454" y="232207"/>
                  </a:lnTo>
                  <a:lnTo>
                    <a:pt x="2023683" y="230583"/>
                  </a:lnTo>
                  <a:lnTo>
                    <a:pt x="2045694" y="225966"/>
                  </a:lnTo>
                  <a:lnTo>
                    <a:pt x="2056471" y="221930"/>
                  </a:lnTo>
                  <a:lnTo>
                    <a:pt x="2067162" y="216902"/>
                  </a:lnTo>
                  <a:lnTo>
                    <a:pt x="2077795" y="211213"/>
                  </a:lnTo>
                  <a:lnTo>
                    <a:pt x="2087221" y="203914"/>
                  </a:lnTo>
                  <a:lnTo>
                    <a:pt x="2095842" y="195543"/>
                  </a:lnTo>
                  <a:lnTo>
                    <a:pt x="2103927" y="186456"/>
                  </a:lnTo>
                  <a:lnTo>
                    <a:pt x="2119143" y="170126"/>
                  </a:lnTo>
                  <a:lnTo>
                    <a:pt x="2126473" y="162500"/>
                  </a:lnTo>
                  <a:lnTo>
                    <a:pt x="2132528" y="153910"/>
                  </a:lnTo>
                  <a:lnTo>
                    <a:pt x="2137733" y="144677"/>
                  </a:lnTo>
                  <a:lnTo>
                    <a:pt x="2160067" y="99085"/>
                  </a:lnTo>
                  <a:lnTo>
                    <a:pt x="2165442" y="87092"/>
                  </a:lnTo>
                  <a:lnTo>
                    <a:pt x="2170193" y="75591"/>
                  </a:lnTo>
                  <a:lnTo>
                    <a:pt x="2174529" y="64417"/>
                  </a:lnTo>
                  <a:lnTo>
                    <a:pt x="2179758" y="54631"/>
                  </a:lnTo>
                  <a:lnTo>
                    <a:pt x="2185580" y="45770"/>
                  </a:lnTo>
                  <a:lnTo>
                    <a:pt x="2191799" y="37525"/>
                  </a:lnTo>
                  <a:lnTo>
                    <a:pt x="2195946" y="37872"/>
                  </a:lnTo>
                  <a:lnTo>
                    <a:pt x="2198710" y="43946"/>
                  </a:lnTo>
                  <a:lnTo>
                    <a:pt x="2200552" y="53838"/>
                  </a:lnTo>
                  <a:lnTo>
                    <a:pt x="2205716" y="77295"/>
                  </a:lnTo>
                  <a:lnTo>
                    <a:pt x="2208729" y="90095"/>
                  </a:lnTo>
                  <a:lnTo>
                    <a:pt x="2211906" y="102134"/>
                  </a:lnTo>
                  <a:lnTo>
                    <a:pt x="2218553" y="124859"/>
                  </a:lnTo>
                  <a:lnTo>
                    <a:pt x="2228865" y="157364"/>
                  </a:lnTo>
                  <a:lnTo>
                    <a:pt x="2234679" y="168015"/>
                  </a:lnTo>
                  <a:lnTo>
                    <a:pt x="2242061" y="178621"/>
                  </a:lnTo>
                  <a:lnTo>
                    <a:pt x="2250489" y="189198"/>
                  </a:lnTo>
                  <a:lnTo>
                    <a:pt x="2259613" y="198587"/>
                  </a:lnTo>
                  <a:lnTo>
                    <a:pt x="2269201" y="207183"/>
                  </a:lnTo>
                  <a:lnTo>
                    <a:pt x="2279099" y="215251"/>
                  </a:lnTo>
                  <a:lnTo>
                    <a:pt x="2291541" y="220630"/>
                  </a:lnTo>
                  <a:lnTo>
                    <a:pt x="2320947" y="226606"/>
                  </a:lnTo>
                  <a:lnTo>
                    <a:pt x="2334632" y="225863"/>
                  </a:lnTo>
                  <a:lnTo>
                    <a:pt x="2359186" y="218804"/>
                  </a:lnTo>
                  <a:lnTo>
                    <a:pt x="2370642" y="211312"/>
                  </a:lnTo>
                  <a:lnTo>
                    <a:pt x="2381785" y="201644"/>
                  </a:lnTo>
                  <a:lnTo>
                    <a:pt x="2392720" y="190523"/>
                  </a:lnTo>
                  <a:lnTo>
                    <a:pt x="2402347" y="178435"/>
                  </a:lnTo>
                  <a:lnTo>
                    <a:pt x="2411103" y="165702"/>
                  </a:lnTo>
                  <a:lnTo>
                    <a:pt x="2419277" y="152538"/>
                  </a:lnTo>
                  <a:lnTo>
                    <a:pt x="2425895" y="139088"/>
                  </a:lnTo>
                  <a:lnTo>
                    <a:pt x="2431475" y="125447"/>
                  </a:lnTo>
                  <a:lnTo>
                    <a:pt x="2436365" y="111678"/>
                  </a:lnTo>
                  <a:lnTo>
                    <a:pt x="2440792" y="97825"/>
                  </a:lnTo>
                  <a:lnTo>
                    <a:pt x="2444913" y="83915"/>
                  </a:lnTo>
                  <a:lnTo>
                    <a:pt x="2452607" y="57162"/>
                  </a:lnTo>
                  <a:lnTo>
                    <a:pt x="2456295" y="45120"/>
                  </a:lnTo>
                  <a:lnTo>
                    <a:pt x="24671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481564" y="4162567"/>
              <a:ext cx="186090" cy="279667"/>
            </a:xfrm>
            <a:custGeom>
              <a:avLst/>
              <a:gdLst/>
              <a:ahLst/>
              <a:cxnLst/>
              <a:rect l="0" t="0" r="0" b="0"/>
              <a:pathLst>
                <a:path w="186090" h="279667">
                  <a:moveTo>
                    <a:pt x="19140" y="65507"/>
                  </a:moveTo>
                  <a:lnTo>
                    <a:pt x="13556" y="82257"/>
                  </a:lnTo>
                  <a:lnTo>
                    <a:pt x="10743" y="91866"/>
                  </a:lnTo>
                  <a:lnTo>
                    <a:pt x="4501" y="115007"/>
                  </a:lnTo>
                  <a:lnTo>
                    <a:pt x="2369" y="127723"/>
                  </a:lnTo>
                  <a:lnTo>
                    <a:pt x="947" y="140874"/>
                  </a:lnTo>
                  <a:lnTo>
                    <a:pt x="0" y="154317"/>
                  </a:lnTo>
                  <a:lnTo>
                    <a:pt x="537" y="166784"/>
                  </a:lnTo>
                  <a:lnTo>
                    <a:pt x="2063" y="178601"/>
                  </a:lnTo>
                  <a:lnTo>
                    <a:pt x="4249" y="189985"/>
                  </a:lnTo>
                  <a:lnTo>
                    <a:pt x="8044" y="202249"/>
                  </a:lnTo>
                  <a:lnTo>
                    <a:pt x="12911" y="215099"/>
                  </a:lnTo>
                  <a:lnTo>
                    <a:pt x="18494" y="228341"/>
                  </a:lnTo>
                  <a:lnTo>
                    <a:pt x="25721" y="240675"/>
                  </a:lnTo>
                  <a:lnTo>
                    <a:pt x="34045" y="252403"/>
                  </a:lnTo>
                  <a:lnTo>
                    <a:pt x="43100" y="263727"/>
                  </a:lnTo>
                  <a:lnTo>
                    <a:pt x="53811" y="271277"/>
                  </a:lnTo>
                  <a:lnTo>
                    <a:pt x="65626" y="276310"/>
                  </a:lnTo>
                  <a:lnTo>
                    <a:pt x="78178" y="279666"/>
                  </a:lnTo>
                  <a:lnTo>
                    <a:pt x="91220" y="278397"/>
                  </a:lnTo>
                  <a:lnTo>
                    <a:pt x="104589" y="274045"/>
                  </a:lnTo>
                  <a:lnTo>
                    <a:pt x="118176" y="267638"/>
                  </a:lnTo>
                  <a:lnTo>
                    <a:pt x="129572" y="261029"/>
                  </a:lnTo>
                  <a:lnTo>
                    <a:pt x="139506" y="254287"/>
                  </a:lnTo>
                  <a:lnTo>
                    <a:pt x="148465" y="247454"/>
                  </a:lnTo>
                  <a:lnTo>
                    <a:pt x="156776" y="237055"/>
                  </a:lnTo>
                  <a:lnTo>
                    <a:pt x="164654" y="224280"/>
                  </a:lnTo>
                  <a:lnTo>
                    <a:pt x="172243" y="209921"/>
                  </a:lnTo>
                  <a:lnTo>
                    <a:pt x="177302" y="193336"/>
                  </a:lnTo>
                  <a:lnTo>
                    <a:pt x="180676" y="175267"/>
                  </a:lnTo>
                  <a:lnTo>
                    <a:pt x="182924" y="156210"/>
                  </a:lnTo>
                  <a:lnTo>
                    <a:pt x="184423" y="136493"/>
                  </a:lnTo>
                  <a:lnTo>
                    <a:pt x="185423" y="116337"/>
                  </a:lnTo>
                  <a:lnTo>
                    <a:pt x="186089" y="95888"/>
                  </a:lnTo>
                  <a:lnTo>
                    <a:pt x="184196" y="79918"/>
                  </a:lnTo>
                  <a:lnTo>
                    <a:pt x="180596" y="66934"/>
                  </a:lnTo>
                  <a:lnTo>
                    <a:pt x="175860" y="55941"/>
                  </a:lnTo>
                  <a:lnTo>
                    <a:pt x="170364" y="45106"/>
                  </a:lnTo>
                  <a:lnTo>
                    <a:pt x="164364" y="34377"/>
                  </a:lnTo>
                  <a:lnTo>
                    <a:pt x="158026" y="23718"/>
                  </a:lnTo>
                  <a:lnTo>
                    <a:pt x="149126" y="15444"/>
                  </a:lnTo>
                  <a:lnTo>
                    <a:pt x="138519" y="8759"/>
                  </a:lnTo>
                  <a:lnTo>
                    <a:pt x="126773" y="3134"/>
                  </a:lnTo>
                  <a:lnTo>
                    <a:pt x="115436" y="553"/>
                  </a:lnTo>
                  <a:lnTo>
                    <a:pt x="104372" y="0"/>
                  </a:lnTo>
                  <a:lnTo>
                    <a:pt x="93491" y="800"/>
                  </a:lnTo>
                  <a:lnTo>
                    <a:pt x="83899" y="3671"/>
                  </a:lnTo>
                  <a:lnTo>
                    <a:pt x="75168" y="7923"/>
                  </a:lnTo>
                  <a:lnTo>
                    <a:pt x="67009" y="13094"/>
                  </a:lnTo>
                  <a:lnTo>
                    <a:pt x="60401" y="21216"/>
                  </a:lnTo>
                  <a:lnTo>
                    <a:pt x="54828" y="31305"/>
                  </a:lnTo>
                  <a:lnTo>
                    <a:pt x="40175" y="97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816665" y="4155410"/>
              <a:ext cx="155012" cy="267192"/>
            </a:xfrm>
            <a:custGeom>
              <a:avLst/>
              <a:gdLst/>
              <a:ahLst/>
              <a:cxnLst/>
              <a:rect l="0" t="0" r="0" b="0"/>
              <a:pathLst>
                <a:path w="155012" h="267192">
                  <a:moveTo>
                    <a:pt x="10084" y="30594"/>
                  </a:moveTo>
                  <a:lnTo>
                    <a:pt x="4501" y="52928"/>
                  </a:lnTo>
                  <a:lnTo>
                    <a:pt x="2856" y="64181"/>
                  </a:lnTo>
                  <a:lnTo>
                    <a:pt x="1760" y="76358"/>
                  </a:lnTo>
                  <a:lnTo>
                    <a:pt x="1029" y="89150"/>
                  </a:lnTo>
                  <a:lnTo>
                    <a:pt x="216" y="125178"/>
                  </a:lnTo>
                  <a:lnTo>
                    <a:pt x="0" y="146238"/>
                  </a:lnTo>
                  <a:lnTo>
                    <a:pt x="1024" y="163784"/>
                  </a:lnTo>
                  <a:lnTo>
                    <a:pt x="2875" y="178987"/>
                  </a:lnTo>
                  <a:lnTo>
                    <a:pt x="5278" y="192628"/>
                  </a:lnTo>
                  <a:lnTo>
                    <a:pt x="8049" y="205228"/>
                  </a:lnTo>
                  <a:lnTo>
                    <a:pt x="11065" y="217134"/>
                  </a:lnTo>
                  <a:lnTo>
                    <a:pt x="14244" y="228577"/>
                  </a:lnTo>
                  <a:lnTo>
                    <a:pt x="18700" y="239712"/>
                  </a:lnTo>
                  <a:lnTo>
                    <a:pt x="24009" y="250641"/>
                  </a:lnTo>
                  <a:lnTo>
                    <a:pt x="29885" y="261433"/>
                  </a:lnTo>
                  <a:lnTo>
                    <a:pt x="38477" y="266290"/>
                  </a:lnTo>
                  <a:lnTo>
                    <a:pt x="48879" y="267191"/>
                  </a:lnTo>
                  <a:lnTo>
                    <a:pt x="60489" y="265454"/>
                  </a:lnTo>
                  <a:lnTo>
                    <a:pt x="71734" y="260790"/>
                  </a:lnTo>
                  <a:lnTo>
                    <a:pt x="82737" y="254176"/>
                  </a:lnTo>
                  <a:lnTo>
                    <a:pt x="93578" y="246260"/>
                  </a:lnTo>
                  <a:lnTo>
                    <a:pt x="103143" y="237477"/>
                  </a:lnTo>
                  <a:lnTo>
                    <a:pt x="111856" y="228115"/>
                  </a:lnTo>
                  <a:lnTo>
                    <a:pt x="120002" y="218369"/>
                  </a:lnTo>
                  <a:lnTo>
                    <a:pt x="126602" y="208365"/>
                  </a:lnTo>
                  <a:lnTo>
                    <a:pt x="132170" y="198190"/>
                  </a:lnTo>
                  <a:lnTo>
                    <a:pt x="137051" y="187901"/>
                  </a:lnTo>
                  <a:lnTo>
                    <a:pt x="141474" y="174029"/>
                  </a:lnTo>
                  <a:lnTo>
                    <a:pt x="145590" y="157770"/>
                  </a:lnTo>
                  <a:lnTo>
                    <a:pt x="149504" y="139919"/>
                  </a:lnTo>
                  <a:lnTo>
                    <a:pt x="152113" y="122175"/>
                  </a:lnTo>
                  <a:lnTo>
                    <a:pt x="153852" y="104503"/>
                  </a:lnTo>
                  <a:lnTo>
                    <a:pt x="155011" y="86878"/>
                  </a:lnTo>
                  <a:lnTo>
                    <a:pt x="153447" y="70454"/>
                  </a:lnTo>
                  <a:lnTo>
                    <a:pt x="150067" y="54830"/>
                  </a:lnTo>
                  <a:lnTo>
                    <a:pt x="145476" y="39740"/>
                  </a:lnTo>
                  <a:lnTo>
                    <a:pt x="138910" y="27342"/>
                  </a:lnTo>
                  <a:lnTo>
                    <a:pt x="131026" y="16739"/>
                  </a:lnTo>
                  <a:lnTo>
                    <a:pt x="122265" y="7334"/>
                  </a:lnTo>
                  <a:lnTo>
                    <a:pt x="111750" y="2233"/>
                  </a:lnTo>
                  <a:lnTo>
                    <a:pt x="100066" y="0"/>
                  </a:lnTo>
                  <a:lnTo>
                    <a:pt x="41637" y="95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100207" y="4137287"/>
              <a:ext cx="113274" cy="266743"/>
            </a:xfrm>
            <a:custGeom>
              <a:avLst/>
              <a:gdLst/>
              <a:ahLst/>
              <a:cxnLst/>
              <a:rect l="0" t="0" r="0" b="0"/>
              <a:pathLst>
                <a:path w="113274" h="266743">
                  <a:moveTo>
                    <a:pt x="0" y="90787"/>
                  </a:moveTo>
                  <a:lnTo>
                    <a:pt x="0" y="154926"/>
                  </a:lnTo>
                  <a:lnTo>
                    <a:pt x="1168" y="172111"/>
                  </a:lnTo>
                  <a:lnTo>
                    <a:pt x="3116" y="190580"/>
                  </a:lnTo>
                  <a:lnTo>
                    <a:pt x="5583" y="209903"/>
                  </a:lnTo>
                  <a:lnTo>
                    <a:pt x="9565" y="226292"/>
                  </a:lnTo>
                  <a:lnTo>
                    <a:pt x="14556" y="240723"/>
                  </a:lnTo>
                  <a:lnTo>
                    <a:pt x="20222" y="253850"/>
                  </a:lnTo>
                  <a:lnTo>
                    <a:pt x="27505" y="261433"/>
                  </a:lnTo>
                  <a:lnTo>
                    <a:pt x="35866" y="265319"/>
                  </a:lnTo>
                  <a:lnTo>
                    <a:pt x="44946" y="266742"/>
                  </a:lnTo>
                  <a:lnTo>
                    <a:pt x="54504" y="261847"/>
                  </a:lnTo>
                  <a:lnTo>
                    <a:pt x="64383" y="252741"/>
                  </a:lnTo>
                  <a:lnTo>
                    <a:pt x="74475" y="240826"/>
                  </a:lnTo>
                  <a:lnTo>
                    <a:pt x="82371" y="229378"/>
                  </a:lnTo>
                  <a:lnTo>
                    <a:pt x="88804" y="218240"/>
                  </a:lnTo>
                  <a:lnTo>
                    <a:pt x="94261" y="207308"/>
                  </a:lnTo>
                  <a:lnTo>
                    <a:pt x="99068" y="193009"/>
                  </a:lnTo>
                  <a:lnTo>
                    <a:pt x="103441" y="176464"/>
                  </a:lnTo>
                  <a:lnTo>
                    <a:pt x="107526" y="158423"/>
                  </a:lnTo>
                  <a:lnTo>
                    <a:pt x="110248" y="141721"/>
                  </a:lnTo>
                  <a:lnTo>
                    <a:pt x="112063" y="125911"/>
                  </a:lnTo>
                  <a:lnTo>
                    <a:pt x="113273" y="110697"/>
                  </a:lnTo>
                  <a:lnTo>
                    <a:pt x="112911" y="94712"/>
                  </a:lnTo>
                  <a:lnTo>
                    <a:pt x="111502" y="78211"/>
                  </a:lnTo>
                  <a:lnTo>
                    <a:pt x="109393" y="61368"/>
                  </a:lnTo>
                  <a:lnTo>
                    <a:pt x="106819" y="45465"/>
                  </a:lnTo>
                  <a:lnTo>
                    <a:pt x="103934" y="30188"/>
                  </a:lnTo>
                  <a:lnTo>
                    <a:pt x="100842" y="15329"/>
                  </a:lnTo>
                  <a:lnTo>
                    <a:pt x="94106" y="6592"/>
                  </a:lnTo>
                  <a:lnTo>
                    <a:pt x="84941" y="1935"/>
                  </a:lnTo>
                  <a:lnTo>
                    <a:pt x="74157" y="0"/>
                  </a:lnTo>
                  <a:lnTo>
                    <a:pt x="64630" y="3384"/>
                  </a:lnTo>
                  <a:lnTo>
                    <a:pt x="55941" y="10315"/>
                  </a:lnTo>
                  <a:lnTo>
                    <a:pt x="21035" y="592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8245797" y="1893167"/>
            <a:ext cx="1458662" cy="773191"/>
            <a:chOff x="8245797" y="1893167"/>
            <a:chExt cx="1458662" cy="773191"/>
          </a:xfrm>
        </p:grpSpPr>
        <p:sp>
          <p:nvSpPr>
            <p:cNvPr id="100" name="Freeform 99"/>
            <p:cNvSpPr/>
            <p:nvPr/>
          </p:nvSpPr>
          <p:spPr>
            <a:xfrm>
              <a:off x="8245797" y="2398012"/>
              <a:ext cx="21036" cy="178800"/>
            </a:xfrm>
            <a:custGeom>
              <a:avLst/>
              <a:gdLst/>
              <a:ahLst/>
              <a:cxnLst/>
              <a:rect l="0" t="0" r="0" b="0"/>
              <a:pathLst>
                <a:path w="21036" h="178800">
                  <a:moveTo>
                    <a:pt x="21035" y="0"/>
                  </a:moveTo>
                  <a:lnTo>
                    <a:pt x="15452" y="16750"/>
                  </a:lnTo>
                  <a:lnTo>
                    <a:pt x="12638" y="27527"/>
                  </a:lnTo>
                  <a:lnTo>
                    <a:pt x="6396" y="55084"/>
                  </a:lnTo>
                  <a:lnTo>
                    <a:pt x="4264" y="69444"/>
                  </a:lnTo>
                  <a:lnTo>
                    <a:pt x="2843" y="83692"/>
                  </a:lnTo>
                  <a:lnTo>
                    <a:pt x="1895" y="97865"/>
                  </a:lnTo>
                  <a:lnTo>
                    <a:pt x="1263" y="111988"/>
                  </a:lnTo>
                  <a:lnTo>
                    <a:pt x="0" y="17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329938" y="2479902"/>
              <a:ext cx="80275" cy="122150"/>
            </a:xfrm>
            <a:custGeom>
              <a:avLst/>
              <a:gdLst/>
              <a:ahLst/>
              <a:cxnLst/>
              <a:rect l="0" t="0" r="0" b="0"/>
              <a:pathLst>
                <a:path w="80275" h="122150">
                  <a:moveTo>
                    <a:pt x="21035" y="12768"/>
                  </a:moveTo>
                  <a:lnTo>
                    <a:pt x="21035" y="76908"/>
                  </a:lnTo>
                  <a:lnTo>
                    <a:pt x="23373" y="90587"/>
                  </a:lnTo>
                  <a:lnTo>
                    <a:pt x="27268" y="103212"/>
                  </a:lnTo>
                  <a:lnTo>
                    <a:pt x="32202" y="115134"/>
                  </a:lnTo>
                  <a:lnTo>
                    <a:pt x="37828" y="120746"/>
                  </a:lnTo>
                  <a:lnTo>
                    <a:pt x="43916" y="122149"/>
                  </a:lnTo>
                  <a:lnTo>
                    <a:pt x="50313" y="120747"/>
                  </a:lnTo>
                  <a:lnTo>
                    <a:pt x="56914" y="115139"/>
                  </a:lnTo>
                  <a:lnTo>
                    <a:pt x="63652" y="106725"/>
                  </a:lnTo>
                  <a:lnTo>
                    <a:pt x="70481" y="96441"/>
                  </a:lnTo>
                  <a:lnTo>
                    <a:pt x="75035" y="84911"/>
                  </a:lnTo>
                  <a:lnTo>
                    <a:pt x="78070" y="72550"/>
                  </a:lnTo>
                  <a:lnTo>
                    <a:pt x="80093" y="59634"/>
                  </a:lnTo>
                  <a:lnTo>
                    <a:pt x="80274" y="47518"/>
                  </a:lnTo>
                  <a:lnTo>
                    <a:pt x="79226" y="35935"/>
                  </a:lnTo>
                  <a:lnTo>
                    <a:pt x="77358" y="24707"/>
                  </a:lnTo>
                  <a:lnTo>
                    <a:pt x="71439" y="16053"/>
                  </a:lnTo>
                  <a:lnTo>
                    <a:pt x="62817" y="9115"/>
                  </a:lnTo>
                  <a:lnTo>
                    <a:pt x="52396" y="3321"/>
                  </a:lnTo>
                  <a:lnTo>
                    <a:pt x="41943" y="627"/>
                  </a:lnTo>
                  <a:lnTo>
                    <a:pt x="31467" y="0"/>
                  </a:lnTo>
                  <a:lnTo>
                    <a:pt x="0" y="22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424596" y="2464042"/>
              <a:ext cx="94659" cy="175967"/>
            </a:xfrm>
            <a:custGeom>
              <a:avLst/>
              <a:gdLst/>
              <a:ahLst/>
              <a:cxnLst/>
              <a:rect l="0" t="0" r="0" b="0"/>
              <a:pathLst>
                <a:path w="94659" h="175967">
                  <a:moveTo>
                    <a:pt x="0" y="18111"/>
                  </a:moveTo>
                  <a:lnTo>
                    <a:pt x="11167" y="6944"/>
                  </a:lnTo>
                  <a:lnTo>
                    <a:pt x="19131" y="3655"/>
                  </a:lnTo>
                  <a:lnTo>
                    <a:pt x="29115" y="1461"/>
                  </a:lnTo>
                  <a:lnTo>
                    <a:pt x="40445" y="0"/>
                  </a:lnTo>
                  <a:lnTo>
                    <a:pt x="50336" y="1362"/>
                  </a:lnTo>
                  <a:lnTo>
                    <a:pt x="59267" y="4608"/>
                  </a:lnTo>
                  <a:lnTo>
                    <a:pt x="67558" y="9109"/>
                  </a:lnTo>
                  <a:lnTo>
                    <a:pt x="74255" y="15615"/>
                  </a:lnTo>
                  <a:lnTo>
                    <a:pt x="79887" y="23459"/>
                  </a:lnTo>
                  <a:lnTo>
                    <a:pt x="84810" y="32194"/>
                  </a:lnTo>
                  <a:lnTo>
                    <a:pt x="88093" y="42692"/>
                  </a:lnTo>
                  <a:lnTo>
                    <a:pt x="90281" y="54364"/>
                  </a:lnTo>
                  <a:lnTo>
                    <a:pt x="91740" y="66821"/>
                  </a:lnTo>
                  <a:lnTo>
                    <a:pt x="91544" y="80968"/>
                  </a:lnTo>
                  <a:lnTo>
                    <a:pt x="90245" y="96243"/>
                  </a:lnTo>
                  <a:lnTo>
                    <a:pt x="88210" y="112269"/>
                  </a:lnTo>
                  <a:lnTo>
                    <a:pt x="84517" y="126459"/>
                  </a:lnTo>
                  <a:lnTo>
                    <a:pt x="79717" y="139425"/>
                  </a:lnTo>
                  <a:lnTo>
                    <a:pt x="74180" y="151575"/>
                  </a:lnTo>
                  <a:lnTo>
                    <a:pt x="66983" y="160844"/>
                  </a:lnTo>
                  <a:lnTo>
                    <a:pt x="58678" y="168191"/>
                  </a:lnTo>
                  <a:lnTo>
                    <a:pt x="49637" y="174258"/>
                  </a:lnTo>
                  <a:lnTo>
                    <a:pt x="40102" y="175966"/>
                  </a:lnTo>
                  <a:lnTo>
                    <a:pt x="30241" y="174767"/>
                  </a:lnTo>
                  <a:lnTo>
                    <a:pt x="20161" y="171630"/>
                  </a:lnTo>
                  <a:lnTo>
                    <a:pt x="14609" y="164865"/>
                  </a:lnTo>
                  <a:lnTo>
                    <a:pt x="12076" y="155680"/>
                  </a:lnTo>
                  <a:lnTo>
                    <a:pt x="11557" y="144882"/>
                  </a:lnTo>
                  <a:lnTo>
                    <a:pt x="13547" y="135346"/>
                  </a:lnTo>
                  <a:lnTo>
                    <a:pt x="17211" y="126652"/>
                  </a:lnTo>
                  <a:lnTo>
                    <a:pt x="21992" y="118519"/>
                  </a:lnTo>
                  <a:lnTo>
                    <a:pt x="28684" y="115434"/>
                  </a:lnTo>
                  <a:lnTo>
                    <a:pt x="36652" y="115714"/>
                  </a:lnTo>
                  <a:lnTo>
                    <a:pt x="45470" y="118238"/>
                  </a:lnTo>
                  <a:lnTo>
                    <a:pt x="54855" y="122258"/>
                  </a:lnTo>
                  <a:lnTo>
                    <a:pt x="64617" y="127276"/>
                  </a:lnTo>
                  <a:lnTo>
                    <a:pt x="94658" y="144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573433" y="2471635"/>
              <a:ext cx="67683" cy="194723"/>
            </a:xfrm>
            <a:custGeom>
              <a:avLst/>
              <a:gdLst/>
              <a:ahLst/>
              <a:cxnLst/>
              <a:rect l="0" t="0" r="0" b="0"/>
              <a:pathLst>
                <a:path w="67683" h="194723">
                  <a:moveTo>
                    <a:pt x="19444" y="0"/>
                  </a:moveTo>
                  <a:lnTo>
                    <a:pt x="13861" y="16750"/>
                  </a:lnTo>
                  <a:lnTo>
                    <a:pt x="12216" y="26359"/>
                  </a:lnTo>
                  <a:lnTo>
                    <a:pt x="11120" y="37439"/>
                  </a:lnTo>
                  <a:lnTo>
                    <a:pt x="10389" y="49501"/>
                  </a:lnTo>
                  <a:lnTo>
                    <a:pt x="8733" y="61047"/>
                  </a:lnTo>
                  <a:lnTo>
                    <a:pt x="6461" y="72251"/>
                  </a:lnTo>
                  <a:lnTo>
                    <a:pt x="3776" y="83226"/>
                  </a:lnTo>
                  <a:lnTo>
                    <a:pt x="1987" y="96386"/>
                  </a:lnTo>
                  <a:lnTo>
                    <a:pt x="794" y="111002"/>
                  </a:lnTo>
                  <a:lnTo>
                    <a:pt x="0" y="126589"/>
                  </a:lnTo>
                  <a:lnTo>
                    <a:pt x="638" y="142824"/>
                  </a:lnTo>
                  <a:lnTo>
                    <a:pt x="2232" y="159490"/>
                  </a:lnTo>
                  <a:lnTo>
                    <a:pt x="4464" y="176444"/>
                  </a:lnTo>
                  <a:lnTo>
                    <a:pt x="10626" y="186578"/>
                  </a:lnTo>
                  <a:lnTo>
                    <a:pt x="19409" y="192166"/>
                  </a:lnTo>
                  <a:lnTo>
                    <a:pt x="29938" y="194722"/>
                  </a:lnTo>
                  <a:lnTo>
                    <a:pt x="39295" y="192920"/>
                  </a:lnTo>
                  <a:lnTo>
                    <a:pt x="47870" y="188213"/>
                  </a:lnTo>
                  <a:lnTo>
                    <a:pt x="55924" y="181569"/>
                  </a:lnTo>
                  <a:lnTo>
                    <a:pt x="61294" y="172466"/>
                  </a:lnTo>
                  <a:lnTo>
                    <a:pt x="64873" y="161722"/>
                  </a:lnTo>
                  <a:lnTo>
                    <a:pt x="67260" y="149885"/>
                  </a:lnTo>
                  <a:lnTo>
                    <a:pt x="67682" y="138488"/>
                  </a:lnTo>
                  <a:lnTo>
                    <a:pt x="66795" y="127384"/>
                  </a:lnTo>
                  <a:lnTo>
                    <a:pt x="65035" y="116476"/>
                  </a:lnTo>
                  <a:lnTo>
                    <a:pt x="60356" y="111541"/>
                  </a:lnTo>
                  <a:lnTo>
                    <a:pt x="53731" y="110588"/>
                  </a:lnTo>
                  <a:lnTo>
                    <a:pt x="45808" y="112290"/>
                  </a:lnTo>
                  <a:lnTo>
                    <a:pt x="39357" y="118099"/>
                  </a:lnTo>
                  <a:lnTo>
                    <a:pt x="33888" y="126646"/>
                  </a:lnTo>
                  <a:lnTo>
                    <a:pt x="19444" y="1577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714004" y="2458874"/>
              <a:ext cx="71590" cy="125636"/>
            </a:xfrm>
            <a:custGeom>
              <a:avLst/>
              <a:gdLst/>
              <a:ahLst/>
              <a:cxnLst/>
              <a:rect l="0" t="0" r="0" b="0"/>
              <a:pathLst>
                <a:path w="71590" h="125636">
                  <a:moveTo>
                    <a:pt x="15602" y="2243"/>
                  </a:moveTo>
                  <a:lnTo>
                    <a:pt x="964" y="60800"/>
                  </a:lnTo>
                  <a:lnTo>
                    <a:pt x="0" y="72834"/>
                  </a:lnTo>
                  <a:lnTo>
                    <a:pt x="526" y="84362"/>
                  </a:lnTo>
                  <a:lnTo>
                    <a:pt x="2046" y="95554"/>
                  </a:lnTo>
                  <a:lnTo>
                    <a:pt x="5396" y="105352"/>
                  </a:lnTo>
                  <a:lnTo>
                    <a:pt x="9967" y="114222"/>
                  </a:lnTo>
                  <a:lnTo>
                    <a:pt x="15351" y="122472"/>
                  </a:lnTo>
                  <a:lnTo>
                    <a:pt x="21278" y="125635"/>
                  </a:lnTo>
                  <a:lnTo>
                    <a:pt x="27567" y="125406"/>
                  </a:lnTo>
                  <a:lnTo>
                    <a:pt x="34096" y="122917"/>
                  </a:lnTo>
                  <a:lnTo>
                    <a:pt x="40786" y="116582"/>
                  </a:lnTo>
                  <a:lnTo>
                    <a:pt x="47584" y="107685"/>
                  </a:lnTo>
                  <a:lnTo>
                    <a:pt x="54453" y="97079"/>
                  </a:lnTo>
                  <a:lnTo>
                    <a:pt x="60200" y="85334"/>
                  </a:lnTo>
                  <a:lnTo>
                    <a:pt x="65201" y="72829"/>
                  </a:lnTo>
                  <a:lnTo>
                    <a:pt x="69703" y="59818"/>
                  </a:lnTo>
                  <a:lnTo>
                    <a:pt x="71536" y="47638"/>
                  </a:lnTo>
                  <a:lnTo>
                    <a:pt x="71589" y="36013"/>
                  </a:lnTo>
                  <a:lnTo>
                    <a:pt x="70456" y="24756"/>
                  </a:lnTo>
                  <a:lnTo>
                    <a:pt x="66195" y="16083"/>
                  </a:lnTo>
                  <a:lnTo>
                    <a:pt x="59848" y="9133"/>
                  </a:lnTo>
                  <a:lnTo>
                    <a:pt x="52112" y="3330"/>
                  </a:lnTo>
                  <a:lnTo>
                    <a:pt x="43448" y="631"/>
                  </a:lnTo>
                  <a:lnTo>
                    <a:pt x="34165" y="0"/>
                  </a:lnTo>
                  <a:lnTo>
                    <a:pt x="5085" y="2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804042" y="2429565"/>
              <a:ext cx="72812" cy="48605"/>
            </a:xfrm>
            <a:custGeom>
              <a:avLst/>
              <a:gdLst/>
              <a:ahLst/>
              <a:cxnLst/>
              <a:rect l="0" t="0" r="0" b="0"/>
              <a:pathLst>
                <a:path w="72812" h="48605">
                  <a:moveTo>
                    <a:pt x="20223" y="0"/>
                  </a:moveTo>
                  <a:lnTo>
                    <a:pt x="14639" y="16750"/>
                  </a:lnTo>
                  <a:lnTo>
                    <a:pt x="10657" y="24021"/>
                  </a:lnTo>
                  <a:lnTo>
                    <a:pt x="5666" y="31206"/>
                  </a:lnTo>
                  <a:lnTo>
                    <a:pt x="0" y="38333"/>
                  </a:lnTo>
                  <a:lnTo>
                    <a:pt x="898" y="43085"/>
                  </a:lnTo>
                  <a:lnTo>
                    <a:pt x="6170" y="46253"/>
                  </a:lnTo>
                  <a:lnTo>
                    <a:pt x="14360" y="48364"/>
                  </a:lnTo>
                  <a:lnTo>
                    <a:pt x="23326" y="48604"/>
                  </a:lnTo>
                  <a:lnTo>
                    <a:pt x="32810" y="47594"/>
                  </a:lnTo>
                  <a:lnTo>
                    <a:pt x="72811" y="42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839700" y="2366459"/>
              <a:ext cx="37154" cy="241906"/>
            </a:xfrm>
            <a:custGeom>
              <a:avLst/>
              <a:gdLst/>
              <a:ahLst/>
              <a:cxnLst/>
              <a:rect l="0" t="0" r="0" b="0"/>
              <a:pathLst>
                <a:path w="37154" h="241906">
                  <a:moveTo>
                    <a:pt x="37153" y="0"/>
                  </a:moveTo>
                  <a:lnTo>
                    <a:pt x="25985" y="22334"/>
                  </a:lnTo>
                  <a:lnTo>
                    <a:pt x="21528" y="34756"/>
                  </a:lnTo>
                  <a:lnTo>
                    <a:pt x="17387" y="48880"/>
                  </a:lnTo>
                  <a:lnTo>
                    <a:pt x="13458" y="64140"/>
                  </a:lnTo>
                  <a:lnTo>
                    <a:pt x="10839" y="81324"/>
                  </a:lnTo>
                  <a:lnTo>
                    <a:pt x="9093" y="99792"/>
                  </a:lnTo>
                  <a:lnTo>
                    <a:pt x="7928" y="119116"/>
                  </a:lnTo>
                  <a:lnTo>
                    <a:pt x="5984" y="137842"/>
                  </a:lnTo>
                  <a:lnTo>
                    <a:pt x="3519" y="156169"/>
                  </a:lnTo>
                  <a:lnTo>
                    <a:pt x="706" y="174230"/>
                  </a:lnTo>
                  <a:lnTo>
                    <a:pt x="0" y="189777"/>
                  </a:lnTo>
                  <a:lnTo>
                    <a:pt x="699" y="203647"/>
                  </a:lnTo>
                  <a:lnTo>
                    <a:pt x="5600" y="2419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939958" y="2402470"/>
              <a:ext cx="75884" cy="216413"/>
            </a:xfrm>
            <a:custGeom>
              <a:avLst/>
              <a:gdLst/>
              <a:ahLst/>
              <a:cxnLst/>
              <a:rect l="0" t="0" r="0" b="0"/>
              <a:pathLst>
                <a:path w="75884" h="216413">
                  <a:moveTo>
                    <a:pt x="0" y="6060"/>
                  </a:moveTo>
                  <a:lnTo>
                    <a:pt x="16750" y="476"/>
                  </a:lnTo>
                  <a:lnTo>
                    <a:pt x="26359" y="0"/>
                  </a:lnTo>
                  <a:lnTo>
                    <a:pt x="37438" y="851"/>
                  </a:lnTo>
                  <a:lnTo>
                    <a:pt x="49501" y="2588"/>
                  </a:lnTo>
                  <a:lnTo>
                    <a:pt x="58710" y="7251"/>
                  </a:lnTo>
                  <a:lnTo>
                    <a:pt x="66019" y="13865"/>
                  </a:lnTo>
                  <a:lnTo>
                    <a:pt x="72060" y="21781"/>
                  </a:lnTo>
                  <a:lnTo>
                    <a:pt x="73749" y="30564"/>
                  </a:lnTo>
                  <a:lnTo>
                    <a:pt x="72539" y="39925"/>
                  </a:lnTo>
                  <a:lnTo>
                    <a:pt x="69395" y="49672"/>
                  </a:lnTo>
                  <a:lnTo>
                    <a:pt x="63793" y="58507"/>
                  </a:lnTo>
                  <a:lnTo>
                    <a:pt x="56551" y="66734"/>
                  </a:lnTo>
                  <a:lnTo>
                    <a:pt x="48218" y="74556"/>
                  </a:lnTo>
                  <a:lnTo>
                    <a:pt x="39157" y="80940"/>
                  </a:lnTo>
                  <a:lnTo>
                    <a:pt x="29611" y="86364"/>
                  </a:lnTo>
                  <a:lnTo>
                    <a:pt x="19740" y="91149"/>
                  </a:lnTo>
                  <a:lnTo>
                    <a:pt x="16666" y="93170"/>
                  </a:lnTo>
                  <a:lnTo>
                    <a:pt x="18123" y="93348"/>
                  </a:lnTo>
                  <a:lnTo>
                    <a:pt x="22599" y="92299"/>
                  </a:lnTo>
                  <a:lnTo>
                    <a:pt x="30258" y="92768"/>
                  </a:lnTo>
                  <a:lnTo>
                    <a:pt x="40038" y="94249"/>
                  </a:lnTo>
                  <a:lnTo>
                    <a:pt x="51233" y="96406"/>
                  </a:lnTo>
                  <a:lnTo>
                    <a:pt x="59865" y="101349"/>
                  </a:lnTo>
                  <a:lnTo>
                    <a:pt x="66789" y="108150"/>
                  </a:lnTo>
                  <a:lnTo>
                    <a:pt x="72573" y="116190"/>
                  </a:lnTo>
                  <a:lnTo>
                    <a:pt x="75260" y="126225"/>
                  </a:lnTo>
                  <a:lnTo>
                    <a:pt x="75883" y="137589"/>
                  </a:lnTo>
                  <a:lnTo>
                    <a:pt x="75130" y="149840"/>
                  </a:lnTo>
                  <a:lnTo>
                    <a:pt x="72291" y="160344"/>
                  </a:lnTo>
                  <a:lnTo>
                    <a:pt x="68060" y="169685"/>
                  </a:lnTo>
                  <a:lnTo>
                    <a:pt x="62903" y="178249"/>
                  </a:lnTo>
                  <a:lnTo>
                    <a:pt x="57127" y="186295"/>
                  </a:lnTo>
                  <a:lnTo>
                    <a:pt x="50939" y="193997"/>
                  </a:lnTo>
                  <a:lnTo>
                    <a:pt x="31553" y="2164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9087205" y="2441544"/>
              <a:ext cx="126211" cy="177692"/>
            </a:xfrm>
            <a:custGeom>
              <a:avLst/>
              <a:gdLst/>
              <a:ahLst/>
              <a:cxnLst/>
              <a:rect l="0" t="0" r="0" b="0"/>
              <a:pathLst>
                <a:path w="126211" h="177692">
                  <a:moveTo>
                    <a:pt x="0" y="9056"/>
                  </a:moveTo>
                  <a:lnTo>
                    <a:pt x="16750" y="3473"/>
                  </a:lnTo>
                  <a:lnTo>
                    <a:pt x="26359" y="1828"/>
                  </a:lnTo>
                  <a:lnTo>
                    <a:pt x="37439" y="731"/>
                  </a:lnTo>
                  <a:lnTo>
                    <a:pt x="49500" y="0"/>
                  </a:lnTo>
                  <a:lnTo>
                    <a:pt x="59879" y="1850"/>
                  </a:lnTo>
                  <a:lnTo>
                    <a:pt x="69135" y="5421"/>
                  </a:lnTo>
                  <a:lnTo>
                    <a:pt x="77643" y="10138"/>
                  </a:lnTo>
                  <a:lnTo>
                    <a:pt x="84483" y="17958"/>
                  </a:lnTo>
                  <a:lnTo>
                    <a:pt x="90212" y="27845"/>
                  </a:lnTo>
                  <a:lnTo>
                    <a:pt x="95200" y="39112"/>
                  </a:lnTo>
                  <a:lnTo>
                    <a:pt x="98525" y="51297"/>
                  </a:lnTo>
                  <a:lnTo>
                    <a:pt x="100741" y="64095"/>
                  </a:lnTo>
                  <a:lnTo>
                    <a:pt x="102220" y="77301"/>
                  </a:lnTo>
                  <a:lnTo>
                    <a:pt x="100868" y="90780"/>
                  </a:lnTo>
                  <a:lnTo>
                    <a:pt x="97629" y="104440"/>
                  </a:lnTo>
                  <a:lnTo>
                    <a:pt x="93133" y="118222"/>
                  </a:lnTo>
                  <a:lnTo>
                    <a:pt x="86630" y="130915"/>
                  </a:lnTo>
                  <a:lnTo>
                    <a:pt x="78788" y="142884"/>
                  </a:lnTo>
                  <a:lnTo>
                    <a:pt x="70055" y="154368"/>
                  </a:lnTo>
                  <a:lnTo>
                    <a:pt x="59558" y="163193"/>
                  </a:lnTo>
                  <a:lnTo>
                    <a:pt x="47886" y="170245"/>
                  </a:lnTo>
                  <a:lnTo>
                    <a:pt x="35429" y="176115"/>
                  </a:lnTo>
                  <a:lnTo>
                    <a:pt x="24788" y="177691"/>
                  </a:lnTo>
                  <a:lnTo>
                    <a:pt x="15357" y="176405"/>
                  </a:lnTo>
                  <a:lnTo>
                    <a:pt x="6732" y="173210"/>
                  </a:lnTo>
                  <a:lnTo>
                    <a:pt x="2151" y="165237"/>
                  </a:lnTo>
                  <a:lnTo>
                    <a:pt x="265" y="154078"/>
                  </a:lnTo>
                  <a:lnTo>
                    <a:pt x="176" y="140796"/>
                  </a:lnTo>
                  <a:lnTo>
                    <a:pt x="2454" y="128435"/>
                  </a:lnTo>
                  <a:lnTo>
                    <a:pt x="6311" y="116689"/>
                  </a:lnTo>
                  <a:lnTo>
                    <a:pt x="11219" y="105353"/>
                  </a:lnTo>
                  <a:lnTo>
                    <a:pt x="17997" y="96626"/>
                  </a:lnTo>
                  <a:lnTo>
                    <a:pt x="26021" y="89640"/>
                  </a:lnTo>
                  <a:lnTo>
                    <a:pt x="34876" y="83814"/>
                  </a:lnTo>
                  <a:lnTo>
                    <a:pt x="44286" y="82267"/>
                  </a:lnTo>
                  <a:lnTo>
                    <a:pt x="54065" y="83573"/>
                  </a:lnTo>
                  <a:lnTo>
                    <a:pt x="64090" y="86781"/>
                  </a:lnTo>
                  <a:lnTo>
                    <a:pt x="73111" y="91257"/>
                  </a:lnTo>
                  <a:lnTo>
                    <a:pt x="81462" y="96578"/>
                  </a:lnTo>
                  <a:lnTo>
                    <a:pt x="89366" y="102462"/>
                  </a:lnTo>
                  <a:lnTo>
                    <a:pt x="96973" y="109891"/>
                  </a:lnTo>
                  <a:lnTo>
                    <a:pt x="104382" y="118350"/>
                  </a:lnTo>
                  <a:lnTo>
                    <a:pt x="126210" y="1457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266004" y="2455884"/>
              <a:ext cx="111303" cy="131549"/>
            </a:xfrm>
            <a:custGeom>
              <a:avLst/>
              <a:gdLst/>
              <a:ahLst/>
              <a:cxnLst/>
              <a:rect l="0" t="0" r="0" b="0"/>
              <a:pathLst>
                <a:path w="111303" h="131549">
                  <a:moveTo>
                    <a:pt x="0" y="36786"/>
                  </a:moveTo>
                  <a:lnTo>
                    <a:pt x="0" y="64704"/>
                  </a:lnTo>
                  <a:lnTo>
                    <a:pt x="1168" y="76433"/>
                  </a:lnTo>
                  <a:lnTo>
                    <a:pt x="3116" y="87758"/>
                  </a:lnTo>
                  <a:lnTo>
                    <a:pt x="5583" y="98815"/>
                  </a:lnTo>
                  <a:lnTo>
                    <a:pt x="9565" y="108523"/>
                  </a:lnTo>
                  <a:lnTo>
                    <a:pt x="14557" y="117332"/>
                  </a:lnTo>
                  <a:lnTo>
                    <a:pt x="20222" y="125542"/>
                  </a:lnTo>
                  <a:lnTo>
                    <a:pt x="28674" y="129847"/>
                  </a:lnTo>
                  <a:lnTo>
                    <a:pt x="38983" y="131548"/>
                  </a:lnTo>
                  <a:lnTo>
                    <a:pt x="50530" y="131514"/>
                  </a:lnTo>
                  <a:lnTo>
                    <a:pt x="60565" y="127985"/>
                  </a:lnTo>
                  <a:lnTo>
                    <a:pt x="69592" y="122126"/>
                  </a:lnTo>
                  <a:lnTo>
                    <a:pt x="77947" y="114715"/>
                  </a:lnTo>
                  <a:lnTo>
                    <a:pt x="85855" y="105099"/>
                  </a:lnTo>
                  <a:lnTo>
                    <a:pt x="93464" y="94015"/>
                  </a:lnTo>
                  <a:lnTo>
                    <a:pt x="100873" y="81950"/>
                  </a:lnTo>
                  <a:lnTo>
                    <a:pt x="105813" y="69233"/>
                  </a:lnTo>
                  <a:lnTo>
                    <a:pt x="109107" y="56080"/>
                  </a:lnTo>
                  <a:lnTo>
                    <a:pt x="111302" y="42637"/>
                  </a:lnTo>
                  <a:lnTo>
                    <a:pt x="110429" y="31338"/>
                  </a:lnTo>
                  <a:lnTo>
                    <a:pt x="107509" y="21468"/>
                  </a:lnTo>
                  <a:lnTo>
                    <a:pt x="103225" y="12550"/>
                  </a:lnTo>
                  <a:lnTo>
                    <a:pt x="95695" y="6606"/>
                  </a:lnTo>
                  <a:lnTo>
                    <a:pt x="86001" y="2642"/>
                  </a:lnTo>
                  <a:lnTo>
                    <a:pt x="74863" y="0"/>
                  </a:lnTo>
                  <a:lnTo>
                    <a:pt x="63932" y="576"/>
                  </a:lnTo>
                  <a:lnTo>
                    <a:pt x="53138" y="3297"/>
                  </a:lnTo>
                  <a:lnTo>
                    <a:pt x="21035" y="157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438744" y="2448186"/>
              <a:ext cx="108512" cy="138603"/>
            </a:xfrm>
            <a:custGeom>
              <a:avLst/>
              <a:gdLst/>
              <a:ahLst/>
              <a:cxnLst/>
              <a:rect l="0" t="0" r="0" b="0"/>
              <a:pathLst>
                <a:path w="108512" h="138603">
                  <a:moveTo>
                    <a:pt x="6059" y="44484"/>
                  </a:moveTo>
                  <a:lnTo>
                    <a:pt x="475" y="61235"/>
                  </a:lnTo>
                  <a:lnTo>
                    <a:pt x="0" y="72012"/>
                  </a:lnTo>
                  <a:lnTo>
                    <a:pt x="851" y="85040"/>
                  </a:lnTo>
                  <a:lnTo>
                    <a:pt x="2587" y="99568"/>
                  </a:lnTo>
                  <a:lnTo>
                    <a:pt x="6081" y="111591"/>
                  </a:lnTo>
                  <a:lnTo>
                    <a:pt x="10748" y="121944"/>
                  </a:lnTo>
                  <a:lnTo>
                    <a:pt x="16197" y="131183"/>
                  </a:lnTo>
                  <a:lnTo>
                    <a:pt x="23335" y="136173"/>
                  </a:lnTo>
                  <a:lnTo>
                    <a:pt x="31601" y="138332"/>
                  </a:lnTo>
                  <a:lnTo>
                    <a:pt x="40616" y="138602"/>
                  </a:lnTo>
                  <a:lnTo>
                    <a:pt x="48964" y="136445"/>
                  </a:lnTo>
                  <a:lnTo>
                    <a:pt x="56866" y="132670"/>
                  </a:lnTo>
                  <a:lnTo>
                    <a:pt x="64472" y="127816"/>
                  </a:lnTo>
                  <a:lnTo>
                    <a:pt x="71879" y="121074"/>
                  </a:lnTo>
                  <a:lnTo>
                    <a:pt x="79154" y="113073"/>
                  </a:lnTo>
                  <a:lnTo>
                    <a:pt x="86342" y="104234"/>
                  </a:lnTo>
                  <a:lnTo>
                    <a:pt x="92302" y="94835"/>
                  </a:lnTo>
                  <a:lnTo>
                    <a:pt x="97445" y="85063"/>
                  </a:lnTo>
                  <a:lnTo>
                    <a:pt x="102041" y="75043"/>
                  </a:lnTo>
                  <a:lnTo>
                    <a:pt x="105106" y="63688"/>
                  </a:lnTo>
                  <a:lnTo>
                    <a:pt x="107149" y="51444"/>
                  </a:lnTo>
                  <a:lnTo>
                    <a:pt x="108511" y="38606"/>
                  </a:lnTo>
                  <a:lnTo>
                    <a:pt x="105912" y="28879"/>
                  </a:lnTo>
                  <a:lnTo>
                    <a:pt x="100676" y="21226"/>
                  </a:lnTo>
                  <a:lnTo>
                    <a:pt x="93678" y="14955"/>
                  </a:lnTo>
                  <a:lnTo>
                    <a:pt x="84338" y="9606"/>
                  </a:lnTo>
                  <a:lnTo>
                    <a:pt x="73437" y="4872"/>
                  </a:lnTo>
                  <a:lnTo>
                    <a:pt x="61495" y="547"/>
                  </a:lnTo>
                  <a:lnTo>
                    <a:pt x="51197" y="0"/>
                  </a:lnTo>
                  <a:lnTo>
                    <a:pt x="41995" y="1973"/>
                  </a:lnTo>
                  <a:lnTo>
                    <a:pt x="6059" y="234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575472" y="2450628"/>
              <a:ext cx="128987" cy="170464"/>
            </a:xfrm>
            <a:custGeom>
              <a:avLst/>
              <a:gdLst/>
              <a:ahLst/>
              <a:cxnLst/>
              <a:rect l="0" t="0" r="0" b="0"/>
              <a:pathLst>
                <a:path w="128987" h="170464">
                  <a:moveTo>
                    <a:pt x="6060" y="21007"/>
                  </a:moveTo>
                  <a:lnTo>
                    <a:pt x="476" y="37757"/>
                  </a:lnTo>
                  <a:lnTo>
                    <a:pt x="0" y="47366"/>
                  </a:lnTo>
                  <a:lnTo>
                    <a:pt x="851" y="58446"/>
                  </a:lnTo>
                  <a:lnTo>
                    <a:pt x="2587" y="70508"/>
                  </a:lnTo>
                  <a:lnTo>
                    <a:pt x="3744" y="83223"/>
                  </a:lnTo>
                  <a:lnTo>
                    <a:pt x="4516" y="96374"/>
                  </a:lnTo>
                  <a:lnTo>
                    <a:pt x="5030" y="109817"/>
                  </a:lnTo>
                  <a:lnTo>
                    <a:pt x="7711" y="122284"/>
                  </a:lnTo>
                  <a:lnTo>
                    <a:pt x="11835" y="134101"/>
                  </a:lnTo>
                  <a:lnTo>
                    <a:pt x="16921" y="145485"/>
                  </a:lnTo>
                  <a:lnTo>
                    <a:pt x="23818" y="154243"/>
                  </a:lnTo>
                  <a:lnTo>
                    <a:pt x="31922" y="161250"/>
                  </a:lnTo>
                  <a:lnTo>
                    <a:pt x="40831" y="167091"/>
                  </a:lnTo>
                  <a:lnTo>
                    <a:pt x="50276" y="169815"/>
                  </a:lnTo>
                  <a:lnTo>
                    <a:pt x="60079" y="170463"/>
                  </a:lnTo>
                  <a:lnTo>
                    <a:pt x="70119" y="169727"/>
                  </a:lnTo>
                  <a:lnTo>
                    <a:pt x="80319" y="165730"/>
                  </a:lnTo>
                  <a:lnTo>
                    <a:pt x="90624" y="159559"/>
                  </a:lnTo>
                  <a:lnTo>
                    <a:pt x="101000" y="151940"/>
                  </a:lnTo>
                  <a:lnTo>
                    <a:pt x="109087" y="141017"/>
                  </a:lnTo>
                  <a:lnTo>
                    <a:pt x="115646" y="127892"/>
                  </a:lnTo>
                  <a:lnTo>
                    <a:pt x="121188" y="113299"/>
                  </a:lnTo>
                  <a:lnTo>
                    <a:pt x="124882" y="98896"/>
                  </a:lnTo>
                  <a:lnTo>
                    <a:pt x="127345" y="84619"/>
                  </a:lnTo>
                  <a:lnTo>
                    <a:pt x="128986" y="70427"/>
                  </a:lnTo>
                  <a:lnTo>
                    <a:pt x="128913" y="57459"/>
                  </a:lnTo>
                  <a:lnTo>
                    <a:pt x="127695" y="45309"/>
                  </a:lnTo>
                  <a:lnTo>
                    <a:pt x="125714" y="33702"/>
                  </a:lnTo>
                  <a:lnTo>
                    <a:pt x="122057" y="23627"/>
                  </a:lnTo>
                  <a:lnTo>
                    <a:pt x="117281" y="14574"/>
                  </a:lnTo>
                  <a:lnTo>
                    <a:pt x="111760" y="6201"/>
                  </a:lnTo>
                  <a:lnTo>
                    <a:pt x="103405" y="1787"/>
                  </a:lnTo>
                  <a:lnTo>
                    <a:pt x="93161" y="13"/>
                  </a:lnTo>
                  <a:lnTo>
                    <a:pt x="81657" y="0"/>
                  </a:lnTo>
                  <a:lnTo>
                    <a:pt x="71650" y="3496"/>
                  </a:lnTo>
                  <a:lnTo>
                    <a:pt x="62642" y="9333"/>
                  </a:lnTo>
                  <a:lnTo>
                    <a:pt x="27095" y="42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581532" y="1977308"/>
              <a:ext cx="84141" cy="599504"/>
            </a:xfrm>
            <a:custGeom>
              <a:avLst/>
              <a:gdLst/>
              <a:ahLst/>
              <a:cxnLst/>
              <a:rect l="0" t="0" r="0" b="0"/>
              <a:pathLst>
                <a:path w="84141" h="599504">
                  <a:moveTo>
                    <a:pt x="84140" y="0"/>
                  </a:moveTo>
                  <a:lnTo>
                    <a:pt x="72974" y="22334"/>
                  </a:lnTo>
                  <a:lnTo>
                    <a:pt x="69684" y="34756"/>
                  </a:lnTo>
                  <a:lnTo>
                    <a:pt x="67491" y="48880"/>
                  </a:lnTo>
                  <a:lnTo>
                    <a:pt x="66029" y="64140"/>
                  </a:lnTo>
                  <a:lnTo>
                    <a:pt x="63886" y="78987"/>
                  </a:lnTo>
                  <a:lnTo>
                    <a:pt x="61288" y="93560"/>
                  </a:lnTo>
                  <a:lnTo>
                    <a:pt x="58388" y="107949"/>
                  </a:lnTo>
                  <a:lnTo>
                    <a:pt x="56455" y="123386"/>
                  </a:lnTo>
                  <a:lnTo>
                    <a:pt x="55166" y="139520"/>
                  </a:lnTo>
                  <a:lnTo>
                    <a:pt x="54306" y="156119"/>
                  </a:lnTo>
                  <a:lnTo>
                    <a:pt x="52565" y="173028"/>
                  </a:lnTo>
                  <a:lnTo>
                    <a:pt x="50235" y="190144"/>
                  </a:lnTo>
                  <a:lnTo>
                    <a:pt x="47514" y="207397"/>
                  </a:lnTo>
                  <a:lnTo>
                    <a:pt x="45699" y="224743"/>
                  </a:lnTo>
                  <a:lnTo>
                    <a:pt x="44489" y="242150"/>
                  </a:lnTo>
                  <a:lnTo>
                    <a:pt x="43145" y="275904"/>
                  </a:lnTo>
                  <a:lnTo>
                    <a:pt x="42389" y="322356"/>
                  </a:lnTo>
                  <a:lnTo>
                    <a:pt x="42112" y="401535"/>
                  </a:lnTo>
                  <a:lnTo>
                    <a:pt x="40930" y="416105"/>
                  </a:lnTo>
                  <a:lnTo>
                    <a:pt x="38973" y="430493"/>
                  </a:lnTo>
                  <a:lnTo>
                    <a:pt x="36499" y="444759"/>
                  </a:lnTo>
                  <a:lnTo>
                    <a:pt x="33682" y="457776"/>
                  </a:lnTo>
                  <a:lnTo>
                    <a:pt x="30634" y="469960"/>
                  </a:lnTo>
                  <a:lnTo>
                    <a:pt x="27434" y="481588"/>
                  </a:lnTo>
                  <a:lnTo>
                    <a:pt x="24132" y="495183"/>
                  </a:lnTo>
                  <a:lnTo>
                    <a:pt x="17347" y="525871"/>
                  </a:lnTo>
                  <a:lnTo>
                    <a:pt x="13902" y="539897"/>
                  </a:lnTo>
                  <a:lnTo>
                    <a:pt x="10437" y="552754"/>
                  </a:lnTo>
                  <a:lnTo>
                    <a:pt x="0" y="5995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444803" y="1893167"/>
              <a:ext cx="94659" cy="715198"/>
            </a:xfrm>
            <a:custGeom>
              <a:avLst/>
              <a:gdLst/>
              <a:ahLst/>
              <a:cxnLst/>
              <a:rect l="0" t="0" r="0" b="0"/>
              <a:pathLst>
                <a:path w="94659" h="715198">
                  <a:moveTo>
                    <a:pt x="94658" y="0"/>
                  </a:moveTo>
                  <a:lnTo>
                    <a:pt x="83492" y="11167"/>
                  </a:lnTo>
                  <a:lnTo>
                    <a:pt x="79033" y="17962"/>
                  </a:lnTo>
                  <a:lnTo>
                    <a:pt x="74892" y="25998"/>
                  </a:lnTo>
                  <a:lnTo>
                    <a:pt x="70964" y="34862"/>
                  </a:lnTo>
                  <a:lnTo>
                    <a:pt x="67176" y="44276"/>
                  </a:lnTo>
                  <a:lnTo>
                    <a:pt x="59850" y="64086"/>
                  </a:lnTo>
                  <a:lnTo>
                    <a:pt x="57430" y="75446"/>
                  </a:lnTo>
                  <a:lnTo>
                    <a:pt x="55816" y="87693"/>
                  </a:lnTo>
                  <a:lnTo>
                    <a:pt x="54740" y="100533"/>
                  </a:lnTo>
                  <a:lnTo>
                    <a:pt x="54023" y="113767"/>
                  </a:lnTo>
                  <a:lnTo>
                    <a:pt x="53226" y="140936"/>
                  </a:lnTo>
                  <a:lnTo>
                    <a:pt x="51845" y="154726"/>
                  </a:lnTo>
                  <a:lnTo>
                    <a:pt x="49755" y="168594"/>
                  </a:lnTo>
                  <a:lnTo>
                    <a:pt x="47193" y="182513"/>
                  </a:lnTo>
                  <a:lnTo>
                    <a:pt x="45485" y="196467"/>
                  </a:lnTo>
                  <a:lnTo>
                    <a:pt x="44348" y="210445"/>
                  </a:lnTo>
                  <a:lnTo>
                    <a:pt x="43589" y="224437"/>
                  </a:lnTo>
                  <a:lnTo>
                    <a:pt x="42745" y="255566"/>
                  </a:lnTo>
                  <a:lnTo>
                    <a:pt x="42520" y="272048"/>
                  </a:lnTo>
                  <a:lnTo>
                    <a:pt x="41201" y="287710"/>
                  </a:lnTo>
                  <a:lnTo>
                    <a:pt x="39154" y="302826"/>
                  </a:lnTo>
                  <a:lnTo>
                    <a:pt x="36620" y="317577"/>
                  </a:lnTo>
                  <a:lnTo>
                    <a:pt x="34931" y="333255"/>
                  </a:lnTo>
                  <a:lnTo>
                    <a:pt x="33805" y="349550"/>
                  </a:lnTo>
                  <a:lnTo>
                    <a:pt x="32554" y="382068"/>
                  </a:lnTo>
                  <a:lnTo>
                    <a:pt x="31998" y="412103"/>
                  </a:lnTo>
                  <a:lnTo>
                    <a:pt x="30681" y="426656"/>
                  </a:lnTo>
                  <a:lnTo>
                    <a:pt x="28635" y="441033"/>
                  </a:lnTo>
                  <a:lnTo>
                    <a:pt x="26101" y="455292"/>
                  </a:lnTo>
                  <a:lnTo>
                    <a:pt x="24412" y="470641"/>
                  </a:lnTo>
                  <a:lnTo>
                    <a:pt x="23287" y="486717"/>
                  </a:lnTo>
                  <a:lnTo>
                    <a:pt x="22536" y="503277"/>
                  </a:lnTo>
                  <a:lnTo>
                    <a:pt x="20868" y="517823"/>
                  </a:lnTo>
                  <a:lnTo>
                    <a:pt x="18586" y="531026"/>
                  </a:lnTo>
                  <a:lnTo>
                    <a:pt x="15897" y="543334"/>
                  </a:lnTo>
                  <a:lnTo>
                    <a:pt x="14104" y="556214"/>
                  </a:lnTo>
                  <a:lnTo>
                    <a:pt x="12909" y="569475"/>
                  </a:lnTo>
                  <a:lnTo>
                    <a:pt x="12112" y="582990"/>
                  </a:lnTo>
                  <a:lnTo>
                    <a:pt x="11226" y="616705"/>
                  </a:lnTo>
                  <a:lnTo>
                    <a:pt x="10991" y="635512"/>
                  </a:lnTo>
                  <a:lnTo>
                    <a:pt x="9664" y="652725"/>
                  </a:lnTo>
                  <a:lnTo>
                    <a:pt x="7612" y="668875"/>
                  </a:lnTo>
                  <a:lnTo>
                    <a:pt x="0" y="715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404389" y="3123726"/>
            <a:ext cx="967187" cy="368923"/>
            <a:chOff x="7404389" y="3123726"/>
            <a:chExt cx="967187" cy="368923"/>
          </a:xfrm>
        </p:grpSpPr>
        <p:sp>
          <p:nvSpPr>
            <p:cNvPr id="115" name="Freeform 114"/>
            <p:cNvSpPr/>
            <p:nvPr/>
          </p:nvSpPr>
          <p:spPr>
            <a:xfrm>
              <a:off x="7404389" y="3376148"/>
              <a:ext cx="21036" cy="52590"/>
            </a:xfrm>
            <a:custGeom>
              <a:avLst/>
              <a:gdLst/>
              <a:ahLst/>
              <a:cxnLst/>
              <a:rect l="0" t="0" r="0" b="0"/>
              <a:pathLst>
                <a:path w="21036" h="52590">
                  <a:moveTo>
                    <a:pt x="21035" y="0"/>
                  </a:moveTo>
                  <a:lnTo>
                    <a:pt x="14802" y="6233"/>
                  </a:lnTo>
                  <a:lnTo>
                    <a:pt x="0" y="525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583188" y="3197349"/>
              <a:ext cx="109422" cy="290069"/>
            </a:xfrm>
            <a:custGeom>
              <a:avLst/>
              <a:gdLst/>
              <a:ahLst/>
              <a:cxnLst/>
              <a:rect l="0" t="0" r="0" b="0"/>
              <a:pathLst>
                <a:path w="109422" h="290069">
                  <a:moveTo>
                    <a:pt x="21035" y="0"/>
                  </a:moveTo>
                  <a:lnTo>
                    <a:pt x="21035" y="22334"/>
                  </a:lnTo>
                  <a:lnTo>
                    <a:pt x="19867" y="32419"/>
                  </a:lnTo>
                  <a:lnTo>
                    <a:pt x="17919" y="42648"/>
                  </a:lnTo>
                  <a:lnTo>
                    <a:pt x="15452" y="52973"/>
                  </a:lnTo>
                  <a:lnTo>
                    <a:pt x="13807" y="64531"/>
                  </a:lnTo>
                  <a:lnTo>
                    <a:pt x="12711" y="76911"/>
                  </a:lnTo>
                  <a:lnTo>
                    <a:pt x="11980" y="89839"/>
                  </a:lnTo>
                  <a:lnTo>
                    <a:pt x="10324" y="101963"/>
                  </a:lnTo>
                  <a:lnTo>
                    <a:pt x="8051" y="113552"/>
                  </a:lnTo>
                  <a:lnTo>
                    <a:pt x="5368" y="124783"/>
                  </a:lnTo>
                  <a:lnTo>
                    <a:pt x="3579" y="136945"/>
                  </a:lnTo>
                  <a:lnTo>
                    <a:pt x="2386" y="149728"/>
                  </a:lnTo>
                  <a:lnTo>
                    <a:pt x="1590" y="162924"/>
                  </a:lnTo>
                  <a:lnTo>
                    <a:pt x="707" y="190052"/>
                  </a:lnTo>
                  <a:lnTo>
                    <a:pt x="139" y="251140"/>
                  </a:lnTo>
                  <a:lnTo>
                    <a:pt x="2431" y="264422"/>
                  </a:lnTo>
                  <a:lnTo>
                    <a:pt x="6295" y="275614"/>
                  </a:lnTo>
                  <a:lnTo>
                    <a:pt x="11208" y="285413"/>
                  </a:lnTo>
                  <a:lnTo>
                    <a:pt x="17989" y="289609"/>
                  </a:lnTo>
                  <a:lnTo>
                    <a:pt x="26017" y="290068"/>
                  </a:lnTo>
                  <a:lnTo>
                    <a:pt x="34874" y="288037"/>
                  </a:lnTo>
                  <a:lnTo>
                    <a:pt x="43116" y="284346"/>
                  </a:lnTo>
                  <a:lnTo>
                    <a:pt x="50947" y="279548"/>
                  </a:lnTo>
                  <a:lnTo>
                    <a:pt x="58506" y="274012"/>
                  </a:lnTo>
                  <a:lnTo>
                    <a:pt x="65883" y="264479"/>
                  </a:lnTo>
                  <a:lnTo>
                    <a:pt x="73137" y="252280"/>
                  </a:lnTo>
                  <a:lnTo>
                    <a:pt x="80311" y="238304"/>
                  </a:lnTo>
                  <a:lnTo>
                    <a:pt x="86262" y="225481"/>
                  </a:lnTo>
                  <a:lnTo>
                    <a:pt x="91397" y="213426"/>
                  </a:lnTo>
                  <a:lnTo>
                    <a:pt x="95990" y="201884"/>
                  </a:lnTo>
                  <a:lnTo>
                    <a:pt x="100221" y="187177"/>
                  </a:lnTo>
                  <a:lnTo>
                    <a:pt x="104210" y="170361"/>
                  </a:lnTo>
                  <a:lnTo>
                    <a:pt x="108037" y="152139"/>
                  </a:lnTo>
                  <a:lnTo>
                    <a:pt x="109421" y="132979"/>
                  </a:lnTo>
                  <a:lnTo>
                    <a:pt x="109175" y="113194"/>
                  </a:lnTo>
                  <a:lnTo>
                    <a:pt x="107841" y="92992"/>
                  </a:lnTo>
                  <a:lnTo>
                    <a:pt x="106361" y="58080"/>
                  </a:lnTo>
                  <a:lnTo>
                    <a:pt x="105965" y="42226"/>
                  </a:lnTo>
                  <a:lnTo>
                    <a:pt x="102197" y="29319"/>
                  </a:lnTo>
                  <a:lnTo>
                    <a:pt x="96178" y="18378"/>
                  </a:lnTo>
                  <a:lnTo>
                    <a:pt x="88659" y="8746"/>
                  </a:lnTo>
                  <a:lnTo>
                    <a:pt x="81310" y="4662"/>
                  </a:lnTo>
                  <a:lnTo>
                    <a:pt x="74074" y="4277"/>
                  </a:lnTo>
                  <a:lnTo>
                    <a:pt x="66912" y="6357"/>
                  </a:lnTo>
                  <a:lnTo>
                    <a:pt x="58631" y="11250"/>
                  </a:lnTo>
                  <a:lnTo>
                    <a:pt x="49605" y="18018"/>
                  </a:lnTo>
                  <a:lnTo>
                    <a:pt x="40082" y="26035"/>
                  </a:lnTo>
                  <a:lnTo>
                    <a:pt x="31396" y="34886"/>
                  </a:lnTo>
                  <a:lnTo>
                    <a:pt x="23267" y="44293"/>
                  </a:lnTo>
                  <a:lnTo>
                    <a:pt x="0" y="736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788830" y="3266167"/>
              <a:ext cx="128293" cy="226482"/>
            </a:xfrm>
            <a:custGeom>
              <a:avLst/>
              <a:gdLst/>
              <a:ahLst/>
              <a:cxnLst/>
              <a:rect l="0" t="0" r="0" b="0"/>
              <a:pathLst>
                <a:path w="128293" h="226482">
                  <a:moveTo>
                    <a:pt x="36262" y="25841"/>
                  </a:moveTo>
                  <a:lnTo>
                    <a:pt x="30679" y="53758"/>
                  </a:lnTo>
                  <a:lnTo>
                    <a:pt x="24822" y="79929"/>
                  </a:lnTo>
                  <a:lnTo>
                    <a:pt x="11539" y="134819"/>
                  </a:lnTo>
                  <a:lnTo>
                    <a:pt x="8094" y="147575"/>
                  </a:lnTo>
                  <a:lnTo>
                    <a:pt x="1150" y="171097"/>
                  </a:lnTo>
                  <a:lnTo>
                    <a:pt x="0" y="184616"/>
                  </a:lnTo>
                  <a:lnTo>
                    <a:pt x="401" y="199471"/>
                  </a:lnTo>
                  <a:lnTo>
                    <a:pt x="1837" y="215217"/>
                  </a:lnTo>
                  <a:lnTo>
                    <a:pt x="8638" y="223378"/>
                  </a:lnTo>
                  <a:lnTo>
                    <a:pt x="19015" y="226481"/>
                  </a:lnTo>
                  <a:lnTo>
                    <a:pt x="31776" y="226212"/>
                  </a:lnTo>
                  <a:lnTo>
                    <a:pt x="43789" y="221359"/>
                  </a:lnTo>
                  <a:lnTo>
                    <a:pt x="55304" y="213448"/>
                  </a:lnTo>
                  <a:lnTo>
                    <a:pt x="66486" y="203501"/>
                  </a:lnTo>
                  <a:lnTo>
                    <a:pt x="75110" y="193363"/>
                  </a:lnTo>
                  <a:lnTo>
                    <a:pt x="82028" y="183099"/>
                  </a:lnTo>
                  <a:lnTo>
                    <a:pt x="87808" y="172750"/>
                  </a:lnTo>
                  <a:lnTo>
                    <a:pt x="93999" y="160007"/>
                  </a:lnTo>
                  <a:lnTo>
                    <a:pt x="100463" y="145669"/>
                  </a:lnTo>
                  <a:lnTo>
                    <a:pt x="107110" y="130267"/>
                  </a:lnTo>
                  <a:lnTo>
                    <a:pt x="112710" y="116494"/>
                  </a:lnTo>
                  <a:lnTo>
                    <a:pt x="122049" y="91841"/>
                  </a:lnTo>
                  <a:lnTo>
                    <a:pt x="125006" y="78021"/>
                  </a:lnTo>
                  <a:lnTo>
                    <a:pt x="126978" y="62965"/>
                  </a:lnTo>
                  <a:lnTo>
                    <a:pt x="128292" y="47084"/>
                  </a:lnTo>
                  <a:lnTo>
                    <a:pt x="126831" y="34160"/>
                  </a:lnTo>
                  <a:lnTo>
                    <a:pt x="123521" y="23207"/>
                  </a:lnTo>
                  <a:lnTo>
                    <a:pt x="118975" y="13567"/>
                  </a:lnTo>
                  <a:lnTo>
                    <a:pt x="111271" y="7141"/>
                  </a:lnTo>
                  <a:lnTo>
                    <a:pt x="101461" y="2856"/>
                  </a:lnTo>
                  <a:lnTo>
                    <a:pt x="90246" y="0"/>
                  </a:lnTo>
                  <a:lnTo>
                    <a:pt x="80432" y="433"/>
                  </a:lnTo>
                  <a:lnTo>
                    <a:pt x="71552" y="3059"/>
                  </a:lnTo>
                  <a:lnTo>
                    <a:pt x="63295" y="7147"/>
                  </a:lnTo>
                  <a:lnTo>
                    <a:pt x="53116" y="13378"/>
                  </a:lnTo>
                  <a:lnTo>
                    <a:pt x="41654" y="21038"/>
                  </a:lnTo>
                  <a:lnTo>
                    <a:pt x="4710" y="468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993374" y="3153749"/>
              <a:ext cx="170775" cy="285506"/>
            </a:xfrm>
            <a:custGeom>
              <a:avLst/>
              <a:gdLst/>
              <a:ahLst/>
              <a:cxnLst/>
              <a:rect l="0" t="0" r="0" b="0"/>
              <a:pathLst>
                <a:path w="170775" h="285506">
                  <a:moveTo>
                    <a:pt x="0" y="96188"/>
                  </a:moveTo>
                  <a:lnTo>
                    <a:pt x="11167" y="79438"/>
                  </a:lnTo>
                  <a:lnTo>
                    <a:pt x="25999" y="58749"/>
                  </a:lnTo>
                  <a:lnTo>
                    <a:pt x="34862" y="46688"/>
                  </a:lnTo>
                  <a:lnTo>
                    <a:pt x="44277" y="36310"/>
                  </a:lnTo>
                  <a:lnTo>
                    <a:pt x="54059" y="27054"/>
                  </a:lnTo>
                  <a:lnTo>
                    <a:pt x="64086" y="18546"/>
                  </a:lnTo>
                  <a:lnTo>
                    <a:pt x="74277" y="11705"/>
                  </a:lnTo>
                  <a:lnTo>
                    <a:pt x="84577" y="5976"/>
                  </a:lnTo>
                  <a:lnTo>
                    <a:pt x="94950" y="988"/>
                  </a:lnTo>
                  <a:lnTo>
                    <a:pt x="104202" y="0"/>
                  </a:lnTo>
                  <a:lnTo>
                    <a:pt x="112707" y="1679"/>
                  </a:lnTo>
                  <a:lnTo>
                    <a:pt x="120715" y="5135"/>
                  </a:lnTo>
                  <a:lnTo>
                    <a:pt x="124884" y="10945"/>
                  </a:lnTo>
                  <a:lnTo>
                    <a:pt x="126495" y="18325"/>
                  </a:lnTo>
                  <a:lnTo>
                    <a:pt x="126400" y="26750"/>
                  </a:lnTo>
                  <a:lnTo>
                    <a:pt x="124000" y="37041"/>
                  </a:lnTo>
                  <a:lnTo>
                    <a:pt x="120062" y="48577"/>
                  </a:lnTo>
                  <a:lnTo>
                    <a:pt x="115100" y="60941"/>
                  </a:lnTo>
                  <a:lnTo>
                    <a:pt x="108287" y="72690"/>
                  </a:lnTo>
                  <a:lnTo>
                    <a:pt x="100238" y="84029"/>
                  </a:lnTo>
                  <a:lnTo>
                    <a:pt x="91367" y="95094"/>
                  </a:lnTo>
                  <a:lnTo>
                    <a:pt x="83115" y="104808"/>
                  </a:lnTo>
                  <a:lnTo>
                    <a:pt x="75277" y="113621"/>
                  </a:lnTo>
                  <a:lnTo>
                    <a:pt x="67714" y="121834"/>
                  </a:lnTo>
                  <a:lnTo>
                    <a:pt x="65010" y="124971"/>
                  </a:lnTo>
                  <a:lnTo>
                    <a:pt x="65544" y="124726"/>
                  </a:lnTo>
                  <a:lnTo>
                    <a:pt x="68237" y="122225"/>
                  </a:lnTo>
                  <a:lnTo>
                    <a:pt x="73539" y="119389"/>
                  </a:lnTo>
                  <a:lnTo>
                    <a:pt x="80579" y="116330"/>
                  </a:lnTo>
                  <a:lnTo>
                    <a:pt x="88778" y="113122"/>
                  </a:lnTo>
                  <a:lnTo>
                    <a:pt x="97750" y="112152"/>
                  </a:lnTo>
                  <a:lnTo>
                    <a:pt x="107237" y="112674"/>
                  </a:lnTo>
                  <a:lnTo>
                    <a:pt x="117068" y="114191"/>
                  </a:lnTo>
                  <a:lnTo>
                    <a:pt x="127128" y="116370"/>
                  </a:lnTo>
                  <a:lnTo>
                    <a:pt x="137339" y="118992"/>
                  </a:lnTo>
                  <a:lnTo>
                    <a:pt x="147653" y="121908"/>
                  </a:lnTo>
                  <a:lnTo>
                    <a:pt x="155698" y="127358"/>
                  </a:lnTo>
                  <a:lnTo>
                    <a:pt x="162230" y="134498"/>
                  </a:lnTo>
                  <a:lnTo>
                    <a:pt x="167753" y="142763"/>
                  </a:lnTo>
                  <a:lnTo>
                    <a:pt x="170267" y="155285"/>
                  </a:lnTo>
                  <a:lnTo>
                    <a:pt x="170774" y="170645"/>
                  </a:lnTo>
                  <a:lnTo>
                    <a:pt x="169943" y="187897"/>
                  </a:lnTo>
                  <a:lnTo>
                    <a:pt x="167051" y="202903"/>
                  </a:lnTo>
                  <a:lnTo>
                    <a:pt x="162787" y="216414"/>
                  </a:lnTo>
                  <a:lnTo>
                    <a:pt x="157607" y="228927"/>
                  </a:lnTo>
                  <a:lnTo>
                    <a:pt x="150648" y="240775"/>
                  </a:lnTo>
                  <a:lnTo>
                    <a:pt x="142503" y="252179"/>
                  </a:lnTo>
                  <a:lnTo>
                    <a:pt x="133566" y="263288"/>
                  </a:lnTo>
                  <a:lnTo>
                    <a:pt x="122935" y="271862"/>
                  </a:lnTo>
                  <a:lnTo>
                    <a:pt x="111172" y="278747"/>
                  </a:lnTo>
                  <a:lnTo>
                    <a:pt x="52589" y="2855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355713" y="3123726"/>
              <a:ext cx="15863" cy="347082"/>
            </a:xfrm>
            <a:custGeom>
              <a:avLst/>
              <a:gdLst/>
              <a:ahLst/>
              <a:cxnLst/>
              <a:rect l="0" t="0" r="0" b="0"/>
              <a:pathLst>
                <a:path w="15863" h="347082">
                  <a:moveTo>
                    <a:pt x="5778" y="0"/>
                  </a:moveTo>
                  <a:lnTo>
                    <a:pt x="11361" y="16750"/>
                  </a:lnTo>
                  <a:lnTo>
                    <a:pt x="13006" y="28696"/>
                  </a:lnTo>
                  <a:lnTo>
                    <a:pt x="14102" y="43672"/>
                  </a:lnTo>
                  <a:lnTo>
                    <a:pt x="15321" y="76672"/>
                  </a:lnTo>
                  <a:lnTo>
                    <a:pt x="15862" y="106921"/>
                  </a:lnTo>
                  <a:lnTo>
                    <a:pt x="14838" y="125037"/>
                  </a:lnTo>
                  <a:lnTo>
                    <a:pt x="12987" y="145295"/>
                  </a:lnTo>
                  <a:lnTo>
                    <a:pt x="10584" y="166981"/>
                  </a:lnTo>
                  <a:lnTo>
                    <a:pt x="8981" y="187281"/>
                  </a:lnTo>
                  <a:lnTo>
                    <a:pt x="7914" y="206658"/>
                  </a:lnTo>
                  <a:lnTo>
                    <a:pt x="7202" y="225418"/>
                  </a:lnTo>
                  <a:lnTo>
                    <a:pt x="5558" y="242600"/>
                  </a:lnTo>
                  <a:lnTo>
                    <a:pt x="3295" y="258729"/>
                  </a:lnTo>
                  <a:lnTo>
                    <a:pt x="617" y="274156"/>
                  </a:lnTo>
                  <a:lnTo>
                    <a:pt x="0" y="289116"/>
                  </a:lnTo>
                  <a:lnTo>
                    <a:pt x="757" y="303763"/>
                  </a:lnTo>
                  <a:lnTo>
                    <a:pt x="5778" y="34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Freeform 120"/>
          <p:cNvSpPr/>
          <p:nvPr/>
        </p:nvSpPr>
        <p:spPr>
          <a:xfrm>
            <a:off x="7404389" y="3376148"/>
            <a:ext cx="546916" cy="234664"/>
          </a:xfrm>
          <a:custGeom>
            <a:avLst/>
            <a:gdLst/>
            <a:ahLst/>
            <a:cxnLst/>
            <a:rect l="0" t="0" r="0" b="0"/>
            <a:pathLst>
              <a:path w="546916" h="234664">
                <a:moveTo>
                  <a:pt x="0" y="0"/>
                </a:moveTo>
                <a:lnTo>
                  <a:pt x="5584" y="27918"/>
                </a:lnTo>
                <a:lnTo>
                  <a:pt x="9566" y="39647"/>
                </a:lnTo>
                <a:lnTo>
                  <a:pt x="14558" y="50973"/>
                </a:lnTo>
                <a:lnTo>
                  <a:pt x="20222" y="62029"/>
                </a:lnTo>
                <a:lnTo>
                  <a:pt x="25168" y="74074"/>
                </a:lnTo>
                <a:lnTo>
                  <a:pt x="29633" y="86779"/>
                </a:lnTo>
                <a:lnTo>
                  <a:pt x="45197" y="135173"/>
                </a:lnTo>
                <a:lnTo>
                  <a:pt x="49998" y="146209"/>
                </a:lnTo>
                <a:lnTo>
                  <a:pt x="55536" y="157073"/>
                </a:lnTo>
                <a:lnTo>
                  <a:pt x="61565" y="167821"/>
                </a:lnTo>
                <a:lnTo>
                  <a:pt x="69090" y="177323"/>
                </a:lnTo>
                <a:lnTo>
                  <a:pt x="77613" y="185996"/>
                </a:lnTo>
                <a:lnTo>
                  <a:pt x="86801" y="194115"/>
                </a:lnTo>
                <a:lnTo>
                  <a:pt x="96432" y="201864"/>
                </a:lnTo>
                <a:lnTo>
                  <a:pt x="106358" y="209368"/>
                </a:lnTo>
                <a:lnTo>
                  <a:pt x="116482" y="216708"/>
                </a:lnTo>
                <a:lnTo>
                  <a:pt x="126737" y="222770"/>
                </a:lnTo>
                <a:lnTo>
                  <a:pt x="137079" y="227980"/>
                </a:lnTo>
                <a:lnTo>
                  <a:pt x="147480" y="232622"/>
                </a:lnTo>
                <a:lnTo>
                  <a:pt x="157919" y="234548"/>
                </a:lnTo>
                <a:lnTo>
                  <a:pt x="168385" y="234663"/>
                </a:lnTo>
                <a:lnTo>
                  <a:pt x="178868" y="233571"/>
                </a:lnTo>
                <a:lnTo>
                  <a:pt x="190531" y="229338"/>
                </a:lnTo>
                <a:lnTo>
                  <a:pt x="202981" y="223010"/>
                </a:lnTo>
                <a:lnTo>
                  <a:pt x="215955" y="215285"/>
                </a:lnTo>
                <a:lnTo>
                  <a:pt x="228111" y="206629"/>
                </a:lnTo>
                <a:lnTo>
                  <a:pt x="239721" y="197353"/>
                </a:lnTo>
                <a:lnTo>
                  <a:pt x="250966" y="187662"/>
                </a:lnTo>
                <a:lnTo>
                  <a:pt x="261969" y="177697"/>
                </a:lnTo>
                <a:lnTo>
                  <a:pt x="283544" y="157274"/>
                </a:lnTo>
                <a:lnTo>
                  <a:pt x="291868" y="146920"/>
                </a:lnTo>
                <a:lnTo>
                  <a:pt x="298586" y="136512"/>
                </a:lnTo>
                <a:lnTo>
                  <a:pt x="304234" y="126066"/>
                </a:lnTo>
                <a:lnTo>
                  <a:pt x="309167" y="115597"/>
                </a:lnTo>
                <a:lnTo>
                  <a:pt x="313625" y="105112"/>
                </a:lnTo>
                <a:lnTo>
                  <a:pt x="317766" y="94616"/>
                </a:lnTo>
                <a:lnTo>
                  <a:pt x="320525" y="92293"/>
                </a:lnTo>
                <a:lnTo>
                  <a:pt x="322366" y="95419"/>
                </a:lnTo>
                <a:lnTo>
                  <a:pt x="323592" y="102178"/>
                </a:lnTo>
                <a:lnTo>
                  <a:pt x="325579" y="110189"/>
                </a:lnTo>
                <a:lnTo>
                  <a:pt x="328072" y="119035"/>
                </a:lnTo>
                <a:lnTo>
                  <a:pt x="333958" y="138215"/>
                </a:lnTo>
                <a:lnTo>
                  <a:pt x="340469" y="158425"/>
                </a:lnTo>
                <a:lnTo>
                  <a:pt x="345010" y="168722"/>
                </a:lnTo>
                <a:lnTo>
                  <a:pt x="350375" y="179093"/>
                </a:lnTo>
                <a:lnTo>
                  <a:pt x="356289" y="189513"/>
                </a:lnTo>
                <a:lnTo>
                  <a:pt x="364905" y="198797"/>
                </a:lnTo>
                <a:lnTo>
                  <a:pt x="375325" y="207323"/>
                </a:lnTo>
                <a:lnTo>
                  <a:pt x="386945" y="215345"/>
                </a:lnTo>
                <a:lnTo>
                  <a:pt x="399367" y="218355"/>
                </a:lnTo>
                <a:lnTo>
                  <a:pt x="412322" y="218025"/>
                </a:lnTo>
                <a:lnTo>
                  <a:pt x="425633" y="215468"/>
                </a:lnTo>
                <a:lnTo>
                  <a:pt x="438014" y="211426"/>
                </a:lnTo>
                <a:lnTo>
                  <a:pt x="449774" y="206393"/>
                </a:lnTo>
                <a:lnTo>
                  <a:pt x="461119" y="200701"/>
                </a:lnTo>
                <a:lnTo>
                  <a:pt x="471020" y="193401"/>
                </a:lnTo>
                <a:lnTo>
                  <a:pt x="479957" y="185028"/>
                </a:lnTo>
                <a:lnTo>
                  <a:pt x="488254" y="175940"/>
                </a:lnTo>
                <a:lnTo>
                  <a:pt x="496121" y="165207"/>
                </a:lnTo>
                <a:lnTo>
                  <a:pt x="503703" y="153377"/>
                </a:lnTo>
                <a:lnTo>
                  <a:pt x="511096" y="140816"/>
                </a:lnTo>
                <a:lnTo>
                  <a:pt x="517192" y="128936"/>
                </a:lnTo>
                <a:lnTo>
                  <a:pt x="546915" y="631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7846128" y="3519146"/>
            <a:ext cx="739470" cy="571990"/>
            <a:chOff x="7846128" y="3519146"/>
            <a:chExt cx="739470" cy="571990"/>
          </a:xfrm>
        </p:grpSpPr>
        <p:sp>
          <p:nvSpPr>
            <p:cNvPr id="122" name="Freeform 121"/>
            <p:cNvSpPr/>
            <p:nvPr/>
          </p:nvSpPr>
          <p:spPr>
            <a:xfrm>
              <a:off x="7846128" y="3970027"/>
              <a:ext cx="31206" cy="58214"/>
            </a:xfrm>
            <a:custGeom>
              <a:avLst/>
              <a:gdLst/>
              <a:ahLst/>
              <a:cxnLst/>
              <a:rect l="0" t="0" r="0" b="0"/>
              <a:pathLst>
                <a:path w="31206" h="58214">
                  <a:moveTo>
                    <a:pt x="0" y="58213"/>
                  </a:moveTo>
                  <a:lnTo>
                    <a:pt x="11168" y="35879"/>
                  </a:lnTo>
                  <a:lnTo>
                    <a:pt x="16794" y="25794"/>
                  </a:lnTo>
                  <a:lnTo>
                    <a:pt x="22883" y="15565"/>
                  </a:lnTo>
                  <a:lnTo>
                    <a:pt x="29278" y="5240"/>
                  </a:lnTo>
                  <a:lnTo>
                    <a:pt x="31205" y="694"/>
                  </a:lnTo>
                  <a:lnTo>
                    <a:pt x="30153" y="0"/>
                  </a:lnTo>
                  <a:lnTo>
                    <a:pt x="21035" y="5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024927" y="3679443"/>
              <a:ext cx="118814" cy="338077"/>
            </a:xfrm>
            <a:custGeom>
              <a:avLst/>
              <a:gdLst/>
              <a:ahLst/>
              <a:cxnLst/>
              <a:rect l="0" t="0" r="0" b="0"/>
              <a:pathLst>
                <a:path w="118814" h="338077">
                  <a:moveTo>
                    <a:pt x="0" y="33269"/>
                  </a:moveTo>
                  <a:lnTo>
                    <a:pt x="11168" y="22101"/>
                  </a:lnTo>
                  <a:lnTo>
                    <a:pt x="17963" y="16475"/>
                  </a:lnTo>
                  <a:lnTo>
                    <a:pt x="25999" y="10387"/>
                  </a:lnTo>
                  <a:lnTo>
                    <a:pt x="34862" y="3991"/>
                  </a:lnTo>
                  <a:lnTo>
                    <a:pt x="45445" y="895"/>
                  </a:lnTo>
                  <a:lnTo>
                    <a:pt x="57175" y="0"/>
                  </a:lnTo>
                  <a:lnTo>
                    <a:pt x="69669" y="572"/>
                  </a:lnTo>
                  <a:lnTo>
                    <a:pt x="79168" y="5628"/>
                  </a:lnTo>
                  <a:lnTo>
                    <a:pt x="86668" y="13673"/>
                  </a:lnTo>
                  <a:lnTo>
                    <a:pt x="92837" y="23711"/>
                  </a:lnTo>
                  <a:lnTo>
                    <a:pt x="95781" y="33908"/>
                  </a:lnTo>
                  <a:lnTo>
                    <a:pt x="96576" y="44213"/>
                  </a:lnTo>
                  <a:lnTo>
                    <a:pt x="95937" y="54588"/>
                  </a:lnTo>
                  <a:lnTo>
                    <a:pt x="94342" y="65011"/>
                  </a:lnTo>
                  <a:lnTo>
                    <a:pt x="92110" y="75466"/>
                  </a:lnTo>
                  <a:lnTo>
                    <a:pt x="89454" y="85941"/>
                  </a:lnTo>
                  <a:lnTo>
                    <a:pt x="85346" y="96431"/>
                  </a:lnTo>
                  <a:lnTo>
                    <a:pt x="80269" y="106929"/>
                  </a:lnTo>
                  <a:lnTo>
                    <a:pt x="74548" y="117434"/>
                  </a:lnTo>
                  <a:lnTo>
                    <a:pt x="68397" y="126775"/>
                  </a:lnTo>
                  <a:lnTo>
                    <a:pt x="61959" y="135339"/>
                  </a:lnTo>
                  <a:lnTo>
                    <a:pt x="55330" y="143386"/>
                  </a:lnTo>
                  <a:lnTo>
                    <a:pt x="47404" y="152257"/>
                  </a:lnTo>
                  <a:lnTo>
                    <a:pt x="29249" y="171462"/>
                  </a:lnTo>
                  <a:lnTo>
                    <a:pt x="21837" y="173311"/>
                  </a:lnTo>
                  <a:lnTo>
                    <a:pt x="15727" y="169869"/>
                  </a:lnTo>
                  <a:lnTo>
                    <a:pt x="10485" y="162900"/>
                  </a:lnTo>
                  <a:lnTo>
                    <a:pt x="10496" y="157086"/>
                  </a:lnTo>
                  <a:lnTo>
                    <a:pt x="14009" y="152040"/>
                  </a:lnTo>
                  <a:lnTo>
                    <a:pt x="19857" y="147509"/>
                  </a:lnTo>
                  <a:lnTo>
                    <a:pt x="27262" y="143319"/>
                  </a:lnTo>
                  <a:lnTo>
                    <a:pt x="35704" y="139357"/>
                  </a:lnTo>
                  <a:lnTo>
                    <a:pt x="44838" y="135547"/>
                  </a:lnTo>
                  <a:lnTo>
                    <a:pt x="54433" y="134176"/>
                  </a:lnTo>
                  <a:lnTo>
                    <a:pt x="64336" y="134430"/>
                  </a:lnTo>
                  <a:lnTo>
                    <a:pt x="74443" y="135768"/>
                  </a:lnTo>
                  <a:lnTo>
                    <a:pt x="83519" y="138998"/>
                  </a:lnTo>
                  <a:lnTo>
                    <a:pt x="91907" y="143488"/>
                  </a:lnTo>
                  <a:lnTo>
                    <a:pt x="99835" y="148819"/>
                  </a:lnTo>
                  <a:lnTo>
                    <a:pt x="106290" y="157047"/>
                  </a:lnTo>
                  <a:lnTo>
                    <a:pt x="111762" y="167207"/>
                  </a:lnTo>
                  <a:lnTo>
                    <a:pt x="116578" y="178655"/>
                  </a:lnTo>
                  <a:lnTo>
                    <a:pt x="118620" y="190961"/>
                  </a:lnTo>
                  <a:lnTo>
                    <a:pt x="118813" y="203840"/>
                  </a:lnTo>
                  <a:lnTo>
                    <a:pt x="117773" y="217100"/>
                  </a:lnTo>
                  <a:lnTo>
                    <a:pt x="114742" y="231784"/>
                  </a:lnTo>
                  <a:lnTo>
                    <a:pt x="110385" y="247416"/>
                  </a:lnTo>
                  <a:lnTo>
                    <a:pt x="92182" y="303321"/>
                  </a:lnTo>
                  <a:lnTo>
                    <a:pt x="84827" y="313805"/>
                  </a:lnTo>
                  <a:lnTo>
                    <a:pt x="75249" y="323132"/>
                  </a:lnTo>
                  <a:lnTo>
                    <a:pt x="64190" y="331686"/>
                  </a:lnTo>
                  <a:lnTo>
                    <a:pt x="52142" y="336221"/>
                  </a:lnTo>
                  <a:lnTo>
                    <a:pt x="39436" y="338076"/>
                  </a:lnTo>
                  <a:lnTo>
                    <a:pt x="0" y="3277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253187" y="3519146"/>
              <a:ext cx="332411" cy="571990"/>
            </a:xfrm>
            <a:custGeom>
              <a:avLst/>
              <a:gdLst/>
              <a:ahLst/>
              <a:cxnLst/>
              <a:rect l="0" t="0" r="0" b="0"/>
              <a:pathLst>
                <a:path w="332411" h="571990">
                  <a:moveTo>
                    <a:pt x="45197" y="130460"/>
                  </a:moveTo>
                  <a:lnTo>
                    <a:pt x="39614" y="147210"/>
                  </a:lnTo>
                  <a:lnTo>
                    <a:pt x="30640" y="164783"/>
                  </a:lnTo>
                  <a:lnTo>
                    <a:pt x="24975" y="174377"/>
                  </a:lnTo>
                  <a:lnTo>
                    <a:pt x="20030" y="185448"/>
                  </a:lnTo>
                  <a:lnTo>
                    <a:pt x="15564" y="197503"/>
                  </a:lnTo>
                  <a:lnTo>
                    <a:pt x="11418" y="210214"/>
                  </a:lnTo>
                  <a:lnTo>
                    <a:pt x="7486" y="223363"/>
                  </a:lnTo>
                  <a:lnTo>
                    <a:pt x="0" y="250437"/>
                  </a:lnTo>
                  <a:lnTo>
                    <a:pt x="1043" y="258359"/>
                  </a:lnTo>
                  <a:lnTo>
                    <a:pt x="5243" y="262471"/>
                  </a:lnTo>
                  <a:lnTo>
                    <a:pt x="11549" y="264044"/>
                  </a:lnTo>
                  <a:lnTo>
                    <a:pt x="18091" y="262755"/>
                  </a:lnTo>
                  <a:lnTo>
                    <a:pt x="24789" y="259559"/>
                  </a:lnTo>
                  <a:lnTo>
                    <a:pt x="31592" y="255091"/>
                  </a:lnTo>
                  <a:lnTo>
                    <a:pt x="38465" y="248606"/>
                  </a:lnTo>
                  <a:lnTo>
                    <a:pt x="45383" y="240777"/>
                  </a:lnTo>
                  <a:lnTo>
                    <a:pt x="52333" y="232051"/>
                  </a:lnTo>
                  <a:lnTo>
                    <a:pt x="58135" y="221560"/>
                  </a:lnTo>
                  <a:lnTo>
                    <a:pt x="63171" y="209891"/>
                  </a:lnTo>
                  <a:lnTo>
                    <a:pt x="67698" y="197437"/>
                  </a:lnTo>
                  <a:lnTo>
                    <a:pt x="68377" y="186798"/>
                  </a:lnTo>
                  <a:lnTo>
                    <a:pt x="66494" y="177367"/>
                  </a:lnTo>
                  <a:lnTo>
                    <a:pt x="62901" y="168744"/>
                  </a:lnTo>
                  <a:lnTo>
                    <a:pt x="57000" y="161825"/>
                  </a:lnTo>
                  <a:lnTo>
                    <a:pt x="49560" y="156045"/>
                  </a:lnTo>
                  <a:lnTo>
                    <a:pt x="41094" y="151023"/>
                  </a:lnTo>
                  <a:lnTo>
                    <a:pt x="31944" y="148843"/>
                  </a:lnTo>
                  <a:lnTo>
                    <a:pt x="22338" y="148558"/>
                  </a:lnTo>
                  <a:lnTo>
                    <a:pt x="12429" y="149537"/>
                  </a:lnTo>
                  <a:lnTo>
                    <a:pt x="6991" y="146684"/>
                  </a:lnTo>
                  <a:lnTo>
                    <a:pt x="4535" y="141276"/>
                  </a:lnTo>
                  <a:lnTo>
                    <a:pt x="4066" y="134165"/>
                  </a:lnTo>
                  <a:lnTo>
                    <a:pt x="8428" y="124750"/>
                  </a:lnTo>
                  <a:lnTo>
                    <a:pt x="16010" y="113798"/>
                  </a:lnTo>
                  <a:lnTo>
                    <a:pt x="25739" y="101823"/>
                  </a:lnTo>
                  <a:lnTo>
                    <a:pt x="35731" y="91502"/>
                  </a:lnTo>
                  <a:lnTo>
                    <a:pt x="45898" y="82284"/>
                  </a:lnTo>
                  <a:lnTo>
                    <a:pt x="56182" y="73802"/>
                  </a:lnTo>
                  <a:lnTo>
                    <a:pt x="66544" y="65810"/>
                  </a:lnTo>
                  <a:lnTo>
                    <a:pt x="76958" y="58144"/>
                  </a:lnTo>
                  <a:lnTo>
                    <a:pt x="97878" y="43395"/>
                  </a:lnTo>
                  <a:lnTo>
                    <a:pt x="118862" y="29048"/>
                  </a:lnTo>
                  <a:lnTo>
                    <a:pt x="130535" y="23119"/>
                  </a:lnTo>
                  <a:lnTo>
                    <a:pt x="142991" y="17997"/>
                  </a:lnTo>
                  <a:lnTo>
                    <a:pt x="155969" y="13415"/>
                  </a:lnTo>
                  <a:lnTo>
                    <a:pt x="170465" y="9191"/>
                  </a:lnTo>
                  <a:lnTo>
                    <a:pt x="185972" y="5206"/>
                  </a:lnTo>
                  <a:lnTo>
                    <a:pt x="202153" y="1381"/>
                  </a:lnTo>
                  <a:lnTo>
                    <a:pt x="217615" y="0"/>
                  </a:lnTo>
                  <a:lnTo>
                    <a:pt x="232597" y="248"/>
                  </a:lnTo>
                  <a:lnTo>
                    <a:pt x="247260" y="1581"/>
                  </a:lnTo>
                  <a:lnTo>
                    <a:pt x="257035" y="7145"/>
                  </a:lnTo>
                  <a:lnTo>
                    <a:pt x="263552" y="15529"/>
                  </a:lnTo>
                  <a:lnTo>
                    <a:pt x="267896" y="25792"/>
                  </a:lnTo>
                  <a:lnTo>
                    <a:pt x="269624" y="36140"/>
                  </a:lnTo>
                  <a:lnTo>
                    <a:pt x="269607" y="46545"/>
                  </a:lnTo>
                  <a:lnTo>
                    <a:pt x="268426" y="56988"/>
                  </a:lnTo>
                  <a:lnTo>
                    <a:pt x="265303" y="68624"/>
                  </a:lnTo>
                  <a:lnTo>
                    <a:pt x="260883" y="81055"/>
                  </a:lnTo>
                  <a:lnTo>
                    <a:pt x="255599" y="94018"/>
                  </a:lnTo>
                  <a:lnTo>
                    <a:pt x="249740" y="107334"/>
                  </a:lnTo>
                  <a:lnTo>
                    <a:pt x="230326" y="149577"/>
                  </a:lnTo>
                  <a:lnTo>
                    <a:pt x="209771" y="198581"/>
                  </a:lnTo>
                  <a:lnTo>
                    <a:pt x="195860" y="232801"/>
                  </a:lnTo>
                  <a:lnTo>
                    <a:pt x="187710" y="250107"/>
                  </a:lnTo>
                  <a:lnTo>
                    <a:pt x="178770" y="267487"/>
                  </a:lnTo>
                  <a:lnTo>
                    <a:pt x="169305" y="284917"/>
                  </a:lnTo>
                  <a:lnTo>
                    <a:pt x="160657" y="302380"/>
                  </a:lnTo>
                  <a:lnTo>
                    <a:pt x="152554" y="319865"/>
                  </a:lnTo>
                  <a:lnTo>
                    <a:pt x="137320" y="354875"/>
                  </a:lnTo>
                  <a:lnTo>
                    <a:pt x="101419" y="442487"/>
                  </a:lnTo>
                  <a:lnTo>
                    <a:pt x="95533" y="458846"/>
                  </a:lnTo>
                  <a:lnTo>
                    <a:pt x="90441" y="474427"/>
                  </a:lnTo>
                  <a:lnTo>
                    <a:pt x="77690" y="515572"/>
                  </a:lnTo>
                  <a:lnTo>
                    <a:pt x="73871" y="527436"/>
                  </a:lnTo>
                  <a:lnTo>
                    <a:pt x="71325" y="540020"/>
                  </a:lnTo>
                  <a:lnTo>
                    <a:pt x="69627" y="553084"/>
                  </a:lnTo>
                  <a:lnTo>
                    <a:pt x="68495" y="566467"/>
                  </a:lnTo>
                  <a:lnTo>
                    <a:pt x="70078" y="571884"/>
                  </a:lnTo>
                  <a:lnTo>
                    <a:pt x="73470" y="571989"/>
                  </a:lnTo>
                  <a:lnTo>
                    <a:pt x="78069" y="568553"/>
                  </a:lnTo>
                  <a:lnTo>
                    <a:pt x="86296" y="555387"/>
                  </a:lnTo>
                  <a:lnTo>
                    <a:pt x="95016" y="537849"/>
                  </a:lnTo>
                  <a:lnTo>
                    <a:pt x="100614" y="528264"/>
                  </a:lnTo>
                  <a:lnTo>
                    <a:pt x="113066" y="508265"/>
                  </a:lnTo>
                  <a:lnTo>
                    <a:pt x="126391" y="487690"/>
                  </a:lnTo>
                  <a:lnTo>
                    <a:pt x="133217" y="478464"/>
                  </a:lnTo>
                  <a:lnTo>
                    <a:pt x="140104" y="469976"/>
                  </a:lnTo>
                  <a:lnTo>
                    <a:pt x="147033" y="461980"/>
                  </a:lnTo>
                  <a:lnTo>
                    <a:pt x="153990" y="454312"/>
                  </a:lnTo>
                  <a:lnTo>
                    <a:pt x="167952" y="439560"/>
                  </a:lnTo>
                  <a:lnTo>
                    <a:pt x="177285" y="435860"/>
                  </a:lnTo>
                  <a:lnTo>
                    <a:pt x="188180" y="434561"/>
                  </a:lnTo>
                  <a:lnTo>
                    <a:pt x="200119" y="434864"/>
                  </a:lnTo>
                  <a:lnTo>
                    <a:pt x="210415" y="437404"/>
                  </a:lnTo>
                  <a:lnTo>
                    <a:pt x="219617" y="441434"/>
                  </a:lnTo>
                  <a:lnTo>
                    <a:pt x="228089" y="446458"/>
                  </a:lnTo>
                  <a:lnTo>
                    <a:pt x="238411" y="447470"/>
                  </a:lnTo>
                  <a:lnTo>
                    <a:pt x="249967" y="445807"/>
                  </a:lnTo>
                  <a:lnTo>
                    <a:pt x="262345" y="442362"/>
                  </a:lnTo>
                  <a:lnTo>
                    <a:pt x="272935" y="436559"/>
                  </a:lnTo>
                  <a:lnTo>
                    <a:pt x="282332" y="429185"/>
                  </a:lnTo>
                  <a:lnTo>
                    <a:pt x="314207" y="397742"/>
                  </a:lnTo>
                  <a:lnTo>
                    <a:pt x="320364" y="388114"/>
                  </a:lnTo>
                  <a:lnTo>
                    <a:pt x="325638" y="377021"/>
                  </a:lnTo>
                  <a:lnTo>
                    <a:pt x="330322" y="364952"/>
                  </a:lnTo>
                  <a:lnTo>
                    <a:pt x="332276" y="353399"/>
                  </a:lnTo>
                  <a:lnTo>
                    <a:pt x="332410" y="342192"/>
                  </a:lnTo>
                  <a:lnTo>
                    <a:pt x="331331" y="331214"/>
                  </a:lnTo>
                  <a:lnTo>
                    <a:pt x="327106" y="327402"/>
                  </a:lnTo>
                  <a:lnTo>
                    <a:pt x="320783" y="328366"/>
                  </a:lnTo>
                  <a:lnTo>
                    <a:pt x="313062" y="332515"/>
                  </a:lnTo>
                  <a:lnTo>
                    <a:pt x="305578" y="337618"/>
                  </a:lnTo>
                  <a:lnTo>
                    <a:pt x="298250" y="343357"/>
                  </a:lnTo>
                  <a:lnTo>
                    <a:pt x="291029" y="349520"/>
                  </a:lnTo>
                  <a:lnTo>
                    <a:pt x="283877" y="355967"/>
                  </a:lnTo>
                  <a:lnTo>
                    <a:pt x="269698" y="369362"/>
                  </a:lnTo>
                  <a:lnTo>
                    <a:pt x="255605" y="383106"/>
                  </a:lnTo>
                  <a:lnTo>
                    <a:pt x="234515" y="4144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57880" y="189316"/>
            <a:ext cx="2447326" cy="347082"/>
            <a:chOff x="257880" y="189316"/>
            <a:chExt cx="2447326" cy="347082"/>
          </a:xfrm>
        </p:grpSpPr>
        <p:sp>
          <p:nvSpPr>
            <p:cNvPr id="2" name="Freeform 1"/>
            <p:cNvSpPr/>
            <p:nvPr/>
          </p:nvSpPr>
          <p:spPr>
            <a:xfrm>
              <a:off x="257880" y="189316"/>
              <a:ext cx="154720" cy="303610"/>
            </a:xfrm>
            <a:custGeom>
              <a:avLst/>
              <a:gdLst/>
              <a:ahLst/>
              <a:cxnLst/>
              <a:rect l="0" t="0" r="0" b="0"/>
              <a:pathLst>
                <a:path w="154720" h="303610">
                  <a:moveTo>
                    <a:pt x="26095" y="0"/>
                  </a:moveTo>
                  <a:lnTo>
                    <a:pt x="20511" y="22334"/>
                  </a:lnTo>
                  <a:lnTo>
                    <a:pt x="18867" y="34756"/>
                  </a:lnTo>
                  <a:lnTo>
                    <a:pt x="17770" y="48880"/>
                  </a:lnTo>
                  <a:lnTo>
                    <a:pt x="17039" y="64140"/>
                  </a:lnTo>
                  <a:lnTo>
                    <a:pt x="16227" y="99793"/>
                  </a:lnTo>
                  <a:lnTo>
                    <a:pt x="16010" y="119117"/>
                  </a:lnTo>
                  <a:lnTo>
                    <a:pt x="14697" y="136674"/>
                  </a:lnTo>
                  <a:lnTo>
                    <a:pt x="12653" y="153053"/>
                  </a:lnTo>
                  <a:lnTo>
                    <a:pt x="976" y="224094"/>
                  </a:lnTo>
                  <a:lnTo>
                    <a:pt x="0" y="242886"/>
                  </a:lnTo>
                  <a:lnTo>
                    <a:pt x="518" y="261257"/>
                  </a:lnTo>
                  <a:lnTo>
                    <a:pt x="2032" y="279347"/>
                  </a:lnTo>
                  <a:lnTo>
                    <a:pt x="3041" y="286733"/>
                  </a:lnTo>
                  <a:lnTo>
                    <a:pt x="3714" y="286983"/>
                  </a:lnTo>
                  <a:lnTo>
                    <a:pt x="4162" y="282474"/>
                  </a:lnTo>
                  <a:lnTo>
                    <a:pt x="5630" y="274794"/>
                  </a:lnTo>
                  <a:lnTo>
                    <a:pt x="10377" y="253796"/>
                  </a:lnTo>
                  <a:lnTo>
                    <a:pt x="13279" y="242820"/>
                  </a:lnTo>
                  <a:lnTo>
                    <a:pt x="19620" y="221277"/>
                  </a:lnTo>
                  <a:lnTo>
                    <a:pt x="24115" y="211792"/>
                  </a:lnTo>
                  <a:lnTo>
                    <a:pt x="29450" y="203132"/>
                  </a:lnTo>
                  <a:lnTo>
                    <a:pt x="35343" y="195021"/>
                  </a:lnTo>
                  <a:lnTo>
                    <a:pt x="43946" y="189614"/>
                  </a:lnTo>
                  <a:lnTo>
                    <a:pt x="54357" y="186009"/>
                  </a:lnTo>
                  <a:lnTo>
                    <a:pt x="65971" y="183606"/>
                  </a:lnTo>
                  <a:lnTo>
                    <a:pt x="77220" y="183172"/>
                  </a:lnTo>
                  <a:lnTo>
                    <a:pt x="88225" y="184052"/>
                  </a:lnTo>
                  <a:lnTo>
                    <a:pt x="99068" y="185807"/>
                  </a:lnTo>
                  <a:lnTo>
                    <a:pt x="109802" y="190483"/>
                  </a:lnTo>
                  <a:lnTo>
                    <a:pt x="120464" y="197106"/>
                  </a:lnTo>
                  <a:lnTo>
                    <a:pt x="131078" y="205027"/>
                  </a:lnTo>
                  <a:lnTo>
                    <a:pt x="139323" y="213814"/>
                  </a:lnTo>
                  <a:lnTo>
                    <a:pt x="145988" y="223178"/>
                  </a:lnTo>
                  <a:lnTo>
                    <a:pt x="151599" y="232926"/>
                  </a:lnTo>
                  <a:lnTo>
                    <a:pt x="154172" y="242931"/>
                  </a:lnTo>
                  <a:lnTo>
                    <a:pt x="154719" y="253106"/>
                  </a:lnTo>
                  <a:lnTo>
                    <a:pt x="153914" y="263396"/>
                  </a:lnTo>
                  <a:lnTo>
                    <a:pt x="151041" y="272593"/>
                  </a:lnTo>
                  <a:lnTo>
                    <a:pt x="146788" y="281062"/>
                  </a:lnTo>
                  <a:lnTo>
                    <a:pt x="141616" y="289045"/>
                  </a:lnTo>
                  <a:lnTo>
                    <a:pt x="133493" y="294367"/>
                  </a:lnTo>
                  <a:lnTo>
                    <a:pt x="123403" y="297915"/>
                  </a:lnTo>
                  <a:lnTo>
                    <a:pt x="112002" y="300280"/>
                  </a:lnTo>
                  <a:lnTo>
                    <a:pt x="99727" y="301857"/>
                  </a:lnTo>
                  <a:lnTo>
                    <a:pt x="86869" y="302908"/>
                  </a:lnTo>
                  <a:lnTo>
                    <a:pt x="73623" y="303609"/>
                  </a:lnTo>
                  <a:lnTo>
                    <a:pt x="62455" y="301739"/>
                  </a:lnTo>
                  <a:lnTo>
                    <a:pt x="52672" y="298155"/>
                  </a:lnTo>
                  <a:lnTo>
                    <a:pt x="26095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15362" y="315527"/>
              <a:ext cx="31554" cy="168283"/>
            </a:xfrm>
            <a:custGeom>
              <a:avLst/>
              <a:gdLst/>
              <a:ahLst/>
              <a:cxnLst/>
              <a:rect l="0" t="0" r="0" b="0"/>
              <a:pathLst>
                <a:path w="31554" h="168283">
                  <a:moveTo>
                    <a:pt x="0" y="0"/>
                  </a:moveTo>
                  <a:lnTo>
                    <a:pt x="11167" y="22334"/>
                  </a:lnTo>
                  <a:lnTo>
                    <a:pt x="15625" y="33588"/>
                  </a:lnTo>
                  <a:lnTo>
                    <a:pt x="19765" y="45764"/>
                  </a:lnTo>
                  <a:lnTo>
                    <a:pt x="23694" y="58557"/>
                  </a:lnTo>
                  <a:lnTo>
                    <a:pt x="26314" y="71759"/>
                  </a:lnTo>
                  <a:lnTo>
                    <a:pt x="28060" y="85236"/>
                  </a:lnTo>
                  <a:lnTo>
                    <a:pt x="29224" y="98894"/>
                  </a:lnTo>
                  <a:lnTo>
                    <a:pt x="30000" y="112675"/>
                  </a:lnTo>
                  <a:lnTo>
                    <a:pt x="31553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39255" y="330979"/>
              <a:ext cx="118013" cy="121278"/>
            </a:xfrm>
            <a:custGeom>
              <a:avLst/>
              <a:gdLst/>
              <a:ahLst/>
              <a:cxnLst/>
              <a:rect l="0" t="0" r="0" b="0"/>
              <a:pathLst>
                <a:path w="118013" h="121278">
                  <a:moveTo>
                    <a:pt x="107494" y="5584"/>
                  </a:moveTo>
                  <a:lnTo>
                    <a:pt x="90744" y="0"/>
                  </a:lnTo>
                  <a:lnTo>
                    <a:pt x="81135" y="1861"/>
                  </a:lnTo>
                  <a:lnTo>
                    <a:pt x="70055" y="6608"/>
                  </a:lnTo>
                  <a:lnTo>
                    <a:pt x="57993" y="13278"/>
                  </a:lnTo>
                  <a:lnTo>
                    <a:pt x="46447" y="21231"/>
                  </a:lnTo>
                  <a:lnTo>
                    <a:pt x="35243" y="30039"/>
                  </a:lnTo>
                  <a:lnTo>
                    <a:pt x="24268" y="39416"/>
                  </a:lnTo>
                  <a:lnTo>
                    <a:pt x="15783" y="50343"/>
                  </a:lnTo>
                  <a:lnTo>
                    <a:pt x="8957" y="62301"/>
                  </a:lnTo>
                  <a:lnTo>
                    <a:pt x="3238" y="74948"/>
                  </a:lnTo>
                  <a:lnTo>
                    <a:pt x="594" y="86885"/>
                  </a:lnTo>
                  <a:lnTo>
                    <a:pt x="0" y="98349"/>
                  </a:lnTo>
                  <a:lnTo>
                    <a:pt x="773" y="109498"/>
                  </a:lnTo>
                  <a:lnTo>
                    <a:pt x="4794" y="115762"/>
                  </a:lnTo>
                  <a:lnTo>
                    <a:pt x="10980" y="118769"/>
                  </a:lnTo>
                  <a:lnTo>
                    <a:pt x="18610" y="119605"/>
                  </a:lnTo>
                  <a:lnTo>
                    <a:pt x="27203" y="117825"/>
                  </a:lnTo>
                  <a:lnTo>
                    <a:pt x="36437" y="114301"/>
                  </a:lnTo>
                  <a:lnTo>
                    <a:pt x="46099" y="109615"/>
                  </a:lnTo>
                  <a:lnTo>
                    <a:pt x="54878" y="104153"/>
                  </a:lnTo>
                  <a:lnTo>
                    <a:pt x="63068" y="98175"/>
                  </a:lnTo>
                  <a:lnTo>
                    <a:pt x="70865" y="91852"/>
                  </a:lnTo>
                  <a:lnTo>
                    <a:pt x="77231" y="84131"/>
                  </a:lnTo>
                  <a:lnTo>
                    <a:pt x="82644" y="75478"/>
                  </a:lnTo>
                  <a:lnTo>
                    <a:pt x="87422" y="66203"/>
                  </a:lnTo>
                  <a:lnTo>
                    <a:pt x="92944" y="56514"/>
                  </a:lnTo>
                  <a:lnTo>
                    <a:pt x="98963" y="46549"/>
                  </a:lnTo>
                  <a:lnTo>
                    <a:pt x="105312" y="36400"/>
                  </a:lnTo>
                  <a:lnTo>
                    <a:pt x="108377" y="35477"/>
                  </a:lnTo>
                  <a:lnTo>
                    <a:pt x="109251" y="40704"/>
                  </a:lnTo>
                  <a:lnTo>
                    <a:pt x="108665" y="50033"/>
                  </a:lnTo>
                  <a:lnTo>
                    <a:pt x="108015" y="72863"/>
                  </a:lnTo>
                  <a:lnTo>
                    <a:pt x="118012" y="1212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77617" y="315527"/>
              <a:ext cx="66859" cy="157765"/>
            </a:xfrm>
            <a:custGeom>
              <a:avLst/>
              <a:gdLst/>
              <a:ahLst/>
              <a:cxnLst/>
              <a:rect l="0" t="0" r="0" b="0"/>
              <a:pathLst>
                <a:path w="66859" h="157765">
                  <a:moveTo>
                    <a:pt x="58449" y="0"/>
                  </a:moveTo>
                  <a:lnTo>
                    <a:pt x="36115" y="0"/>
                  </a:lnTo>
                  <a:lnTo>
                    <a:pt x="27199" y="2338"/>
                  </a:lnTo>
                  <a:lnTo>
                    <a:pt x="18918" y="6233"/>
                  </a:lnTo>
                  <a:lnTo>
                    <a:pt x="11059" y="11167"/>
                  </a:lnTo>
                  <a:lnTo>
                    <a:pt x="5821" y="19131"/>
                  </a:lnTo>
                  <a:lnTo>
                    <a:pt x="2328" y="29115"/>
                  </a:lnTo>
                  <a:lnTo>
                    <a:pt x="0" y="40445"/>
                  </a:lnTo>
                  <a:lnTo>
                    <a:pt x="1954" y="50336"/>
                  </a:lnTo>
                  <a:lnTo>
                    <a:pt x="6762" y="59267"/>
                  </a:lnTo>
                  <a:lnTo>
                    <a:pt x="13473" y="67559"/>
                  </a:lnTo>
                  <a:lnTo>
                    <a:pt x="21453" y="75423"/>
                  </a:lnTo>
                  <a:lnTo>
                    <a:pt x="30279" y="83004"/>
                  </a:lnTo>
                  <a:lnTo>
                    <a:pt x="39669" y="90395"/>
                  </a:lnTo>
                  <a:lnTo>
                    <a:pt x="48266" y="97659"/>
                  </a:lnTo>
                  <a:lnTo>
                    <a:pt x="56335" y="104839"/>
                  </a:lnTo>
                  <a:lnTo>
                    <a:pt x="64051" y="111963"/>
                  </a:lnTo>
                  <a:lnTo>
                    <a:pt x="66858" y="119050"/>
                  </a:lnTo>
                  <a:lnTo>
                    <a:pt x="66392" y="126112"/>
                  </a:lnTo>
                  <a:lnTo>
                    <a:pt x="63745" y="133157"/>
                  </a:lnTo>
                  <a:lnTo>
                    <a:pt x="57305" y="139022"/>
                  </a:lnTo>
                  <a:lnTo>
                    <a:pt x="48337" y="144101"/>
                  </a:lnTo>
                  <a:lnTo>
                    <a:pt x="16378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67619" y="347655"/>
              <a:ext cx="85421" cy="115120"/>
            </a:xfrm>
            <a:custGeom>
              <a:avLst/>
              <a:gdLst/>
              <a:ahLst/>
              <a:cxnLst/>
              <a:rect l="0" t="0" r="0" b="0"/>
              <a:pathLst>
                <a:path w="85421" h="115120">
                  <a:moveTo>
                    <a:pt x="0" y="62531"/>
                  </a:moveTo>
                  <a:lnTo>
                    <a:pt x="22333" y="62531"/>
                  </a:lnTo>
                  <a:lnTo>
                    <a:pt x="31249" y="60194"/>
                  </a:lnTo>
                  <a:lnTo>
                    <a:pt x="39531" y="56298"/>
                  </a:lnTo>
                  <a:lnTo>
                    <a:pt x="47389" y="51364"/>
                  </a:lnTo>
                  <a:lnTo>
                    <a:pt x="54965" y="45737"/>
                  </a:lnTo>
                  <a:lnTo>
                    <a:pt x="62353" y="39649"/>
                  </a:lnTo>
                  <a:lnTo>
                    <a:pt x="69615" y="33253"/>
                  </a:lnTo>
                  <a:lnTo>
                    <a:pt x="75626" y="25483"/>
                  </a:lnTo>
                  <a:lnTo>
                    <a:pt x="80801" y="16797"/>
                  </a:lnTo>
                  <a:lnTo>
                    <a:pt x="85420" y="7501"/>
                  </a:lnTo>
                  <a:lnTo>
                    <a:pt x="84993" y="2472"/>
                  </a:lnTo>
                  <a:lnTo>
                    <a:pt x="81203" y="287"/>
                  </a:lnTo>
                  <a:lnTo>
                    <a:pt x="75171" y="0"/>
                  </a:lnTo>
                  <a:lnTo>
                    <a:pt x="67643" y="2146"/>
                  </a:lnTo>
                  <a:lnTo>
                    <a:pt x="59119" y="5913"/>
                  </a:lnTo>
                  <a:lnTo>
                    <a:pt x="49930" y="10762"/>
                  </a:lnTo>
                  <a:lnTo>
                    <a:pt x="42635" y="18670"/>
                  </a:lnTo>
                  <a:lnTo>
                    <a:pt x="36604" y="28616"/>
                  </a:lnTo>
                  <a:lnTo>
                    <a:pt x="31414" y="39921"/>
                  </a:lnTo>
                  <a:lnTo>
                    <a:pt x="29123" y="52132"/>
                  </a:lnTo>
                  <a:lnTo>
                    <a:pt x="28764" y="64947"/>
                  </a:lnTo>
                  <a:lnTo>
                    <a:pt x="29694" y="78165"/>
                  </a:lnTo>
                  <a:lnTo>
                    <a:pt x="33819" y="88146"/>
                  </a:lnTo>
                  <a:lnTo>
                    <a:pt x="40075" y="95968"/>
                  </a:lnTo>
                  <a:lnTo>
                    <a:pt x="84140" y="11511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153832" y="294631"/>
              <a:ext cx="97763" cy="176876"/>
            </a:xfrm>
            <a:custGeom>
              <a:avLst/>
              <a:gdLst/>
              <a:ahLst/>
              <a:cxnLst/>
              <a:rect l="0" t="0" r="0" b="0"/>
              <a:pathLst>
                <a:path w="97763" h="176876">
                  <a:moveTo>
                    <a:pt x="97762" y="41932"/>
                  </a:moveTo>
                  <a:lnTo>
                    <a:pt x="75428" y="47515"/>
                  </a:lnTo>
                  <a:lnTo>
                    <a:pt x="65343" y="51497"/>
                  </a:lnTo>
                  <a:lnTo>
                    <a:pt x="55114" y="56489"/>
                  </a:lnTo>
                  <a:lnTo>
                    <a:pt x="44789" y="62154"/>
                  </a:lnTo>
                  <a:lnTo>
                    <a:pt x="35568" y="70605"/>
                  </a:lnTo>
                  <a:lnTo>
                    <a:pt x="27084" y="80914"/>
                  </a:lnTo>
                  <a:lnTo>
                    <a:pt x="19090" y="92461"/>
                  </a:lnTo>
                  <a:lnTo>
                    <a:pt x="12593" y="104833"/>
                  </a:lnTo>
                  <a:lnTo>
                    <a:pt x="7092" y="117756"/>
                  </a:lnTo>
                  <a:lnTo>
                    <a:pt x="2257" y="131046"/>
                  </a:lnTo>
                  <a:lnTo>
                    <a:pt x="202" y="143412"/>
                  </a:lnTo>
                  <a:lnTo>
                    <a:pt x="0" y="155161"/>
                  </a:lnTo>
                  <a:lnTo>
                    <a:pt x="1035" y="166500"/>
                  </a:lnTo>
                  <a:lnTo>
                    <a:pt x="5230" y="172891"/>
                  </a:lnTo>
                  <a:lnTo>
                    <a:pt x="11533" y="175983"/>
                  </a:lnTo>
                  <a:lnTo>
                    <a:pt x="19241" y="176875"/>
                  </a:lnTo>
                  <a:lnTo>
                    <a:pt x="26716" y="173964"/>
                  </a:lnTo>
                  <a:lnTo>
                    <a:pt x="34037" y="168518"/>
                  </a:lnTo>
                  <a:lnTo>
                    <a:pt x="41255" y="161381"/>
                  </a:lnTo>
                  <a:lnTo>
                    <a:pt x="48405" y="153117"/>
                  </a:lnTo>
                  <a:lnTo>
                    <a:pt x="55508" y="144102"/>
                  </a:lnTo>
                  <a:lnTo>
                    <a:pt x="62581" y="134587"/>
                  </a:lnTo>
                  <a:lnTo>
                    <a:pt x="68465" y="124737"/>
                  </a:lnTo>
                  <a:lnTo>
                    <a:pt x="73556" y="114664"/>
                  </a:lnTo>
                  <a:lnTo>
                    <a:pt x="78119" y="104444"/>
                  </a:lnTo>
                  <a:lnTo>
                    <a:pt x="82329" y="91787"/>
                  </a:lnTo>
                  <a:lnTo>
                    <a:pt x="86305" y="77506"/>
                  </a:lnTo>
                  <a:lnTo>
                    <a:pt x="90124" y="62142"/>
                  </a:lnTo>
                  <a:lnTo>
                    <a:pt x="92670" y="46056"/>
                  </a:lnTo>
                  <a:lnTo>
                    <a:pt x="94367" y="29489"/>
                  </a:lnTo>
                  <a:lnTo>
                    <a:pt x="95499" y="12601"/>
                  </a:lnTo>
                  <a:lnTo>
                    <a:pt x="93916" y="3680"/>
                  </a:lnTo>
                  <a:lnTo>
                    <a:pt x="90523" y="70"/>
                  </a:lnTo>
                  <a:lnTo>
                    <a:pt x="85924" y="0"/>
                  </a:lnTo>
                  <a:lnTo>
                    <a:pt x="82858" y="5797"/>
                  </a:lnTo>
                  <a:lnTo>
                    <a:pt x="80814" y="15505"/>
                  </a:lnTo>
                  <a:lnTo>
                    <a:pt x="79452" y="27820"/>
                  </a:lnTo>
                  <a:lnTo>
                    <a:pt x="78543" y="41873"/>
                  </a:lnTo>
                  <a:lnTo>
                    <a:pt x="77938" y="57084"/>
                  </a:lnTo>
                  <a:lnTo>
                    <a:pt x="77534" y="73069"/>
                  </a:lnTo>
                  <a:lnTo>
                    <a:pt x="78433" y="88399"/>
                  </a:lnTo>
                  <a:lnTo>
                    <a:pt x="80202" y="103294"/>
                  </a:lnTo>
                  <a:lnTo>
                    <a:pt x="97762" y="1681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504252" y="283975"/>
              <a:ext cx="107264" cy="168282"/>
            </a:xfrm>
            <a:custGeom>
              <a:avLst/>
              <a:gdLst/>
              <a:ahLst/>
              <a:cxnLst/>
              <a:rect l="0" t="0" r="0" b="0"/>
              <a:pathLst>
                <a:path w="107264" h="168282">
                  <a:moveTo>
                    <a:pt x="94422" y="0"/>
                  </a:moveTo>
                  <a:lnTo>
                    <a:pt x="35866" y="14639"/>
                  </a:lnTo>
                  <a:lnTo>
                    <a:pt x="25001" y="19108"/>
                  </a:lnTo>
                  <a:lnTo>
                    <a:pt x="15420" y="24425"/>
                  </a:lnTo>
                  <a:lnTo>
                    <a:pt x="6696" y="30307"/>
                  </a:lnTo>
                  <a:lnTo>
                    <a:pt x="2048" y="37734"/>
                  </a:lnTo>
                  <a:lnTo>
                    <a:pt x="118" y="46191"/>
                  </a:lnTo>
                  <a:lnTo>
                    <a:pt x="0" y="55335"/>
                  </a:lnTo>
                  <a:lnTo>
                    <a:pt x="5765" y="63768"/>
                  </a:lnTo>
                  <a:lnTo>
                    <a:pt x="15451" y="71727"/>
                  </a:lnTo>
                  <a:lnTo>
                    <a:pt x="27751" y="79371"/>
                  </a:lnTo>
                  <a:lnTo>
                    <a:pt x="40626" y="86804"/>
                  </a:lnTo>
                  <a:lnTo>
                    <a:pt x="67397" y="101295"/>
                  </a:lnTo>
                  <a:lnTo>
                    <a:pt x="79911" y="108432"/>
                  </a:lnTo>
                  <a:lnTo>
                    <a:pt x="91760" y="115527"/>
                  </a:lnTo>
                  <a:lnTo>
                    <a:pt x="103165" y="122594"/>
                  </a:lnTo>
                  <a:lnTo>
                    <a:pt x="107263" y="129643"/>
                  </a:lnTo>
                  <a:lnTo>
                    <a:pt x="106488" y="136679"/>
                  </a:lnTo>
                  <a:lnTo>
                    <a:pt x="102466" y="143707"/>
                  </a:lnTo>
                  <a:lnTo>
                    <a:pt x="96279" y="149561"/>
                  </a:lnTo>
                  <a:lnTo>
                    <a:pt x="88649" y="154633"/>
                  </a:lnTo>
                  <a:lnTo>
                    <a:pt x="80056" y="159182"/>
                  </a:lnTo>
                  <a:lnTo>
                    <a:pt x="69653" y="162215"/>
                  </a:lnTo>
                  <a:lnTo>
                    <a:pt x="58043" y="164237"/>
                  </a:lnTo>
                  <a:lnTo>
                    <a:pt x="20799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76497" y="315527"/>
              <a:ext cx="132530" cy="115695"/>
            </a:xfrm>
            <a:custGeom>
              <a:avLst/>
              <a:gdLst/>
              <a:ahLst/>
              <a:cxnLst/>
              <a:rect l="0" t="0" r="0" b="0"/>
              <a:pathLst>
                <a:path w="132530" h="115695">
                  <a:moveTo>
                    <a:pt x="100977" y="0"/>
                  </a:moveTo>
                  <a:lnTo>
                    <a:pt x="78643" y="0"/>
                  </a:lnTo>
                  <a:lnTo>
                    <a:pt x="69727" y="2338"/>
                  </a:lnTo>
                  <a:lnTo>
                    <a:pt x="61445" y="6233"/>
                  </a:lnTo>
                  <a:lnTo>
                    <a:pt x="53587" y="11167"/>
                  </a:lnTo>
                  <a:lnTo>
                    <a:pt x="46011" y="16794"/>
                  </a:lnTo>
                  <a:lnTo>
                    <a:pt x="38623" y="22882"/>
                  </a:lnTo>
                  <a:lnTo>
                    <a:pt x="31361" y="29279"/>
                  </a:lnTo>
                  <a:lnTo>
                    <a:pt x="24182" y="37049"/>
                  </a:lnTo>
                  <a:lnTo>
                    <a:pt x="17059" y="45734"/>
                  </a:lnTo>
                  <a:lnTo>
                    <a:pt x="9973" y="55031"/>
                  </a:lnTo>
                  <a:lnTo>
                    <a:pt x="5249" y="65903"/>
                  </a:lnTo>
                  <a:lnTo>
                    <a:pt x="2099" y="77825"/>
                  </a:lnTo>
                  <a:lnTo>
                    <a:pt x="0" y="90448"/>
                  </a:lnTo>
                  <a:lnTo>
                    <a:pt x="2106" y="100032"/>
                  </a:lnTo>
                  <a:lnTo>
                    <a:pt x="7016" y="107590"/>
                  </a:lnTo>
                  <a:lnTo>
                    <a:pt x="13795" y="113797"/>
                  </a:lnTo>
                  <a:lnTo>
                    <a:pt x="21821" y="115598"/>
                  </a:lnTo>
                  <a:lnTo>
                    <a:pt x="30677" y="114461"/>
                  </a:lnTo>
                  <a:lnTo>
                    <a:pt x="40086" y="111366"/>
                  </a:lnTo>
                  <a:lnTo>
                    <a:pt x="49866" y="106966"/>
                  </a:lnTo>
                  <a:lnTo>
                    <a:pt x="59891" y="101695"/>
                  </a:lnTo>
                  <a:lnTo>
                    <a:pt x="70080" y="95844"/>
                  </a:lnTo>
                  <a:lnTo>
                    <a:pt x="79210" y="87268"/>
                  </a:lnTo>
                  <a:lnTo>
                    <a:pt x="87634" y="76877"/>
                  </a:lnTo>
                  <a:lnTo>
                    <a:pt x="95588" y="65275"/>
                  </a:lnTo>
                  <a:lnTo>
                    <a:pt x="102058" y="54034"/>
                  </a:lnTo>
                  <a:lnTo>
                    <a:pt x="107541" y="43035"/>
                  </a:lnTo>
                  <a:lnTo>
                    <a:pt x="112365" y="32196"/>
                  </a:lnTo>
                  <a:lnTo>
                    <a:pt x="115580" y="29644"/>
                  </a:lnTo>
                  <a:lnTo>
                    <a:pt x="117724" y="32618"/>
                  </a:lnTo>
                  <a:lnTo>
                    <a:pt x="119153" y="39275"/>
                  </a:lnTo>
                  <a:lnTo>
                    <a:pt x="120106" y="48387"/>
                  </a:lnTo>
                  <a:lnTo>
                    <a:pt x="120741" y="59137"/>
                  </a:lnTo>
                  <a:lnTo>
                    <a:pt x="132529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903685" y="315527"/>
              <a:ext cx="168282" cy="126213"/>
            </a:xfrm>
            <a:custGeom>
              <a:avLst/>
              <a:gdLst/>
              <a:ahLst/>
              <a:cxnLst/>
              <a:rect l="0" t="0" r="0" b="0"/>
              <a:pathLst>
                <a:path w="168282" h="126213">
                  <a:moveTo>
                    <a:pt x="0" y="0"/>
                  </a:moveTo>
                  <a:lnTo>
                    <a:pt x="0" y="58557"/>
                  </a:lnTo>
                  <a:lnTo>
                    <a:pt x="1168" y="63579"/>
                  </a:lnTo>
                  <a:lnTo>
                    <a:pt x="3116" y="63421"/>
                  </a:lnTo>
                  <a:lnTo>
                    <a:pt x="5583" y="59810"/>
                  </a:lnTo>
                  <a:lnTo>
                    <a:pt x="8397" y="53897"/>
                  </a:lnTo>
                  <a:lnTo>
                    <a:pt x="11441" y="46449"/>
                  </a:lnTo>
                  <a:lnTo>
                    <a:pt x="14639" y="37978"/>
                  </a:lnTo>
                  <a:lnTo>
                    <a:pt x="19108" y="29993"/>
                  </a:lnTo>
                  <a:lnTo>
                    <a:pt x="24425" y="22333"/>
                  </a:lnTo>
                  <a:lnTo>
                    <a:pt x="30307" y="14889"/>
                  </a:lnTo>
                  <a:lnTo>
                    <a:pt x="37734" y="12263"/>
                  </a:lnTo>
                  <a:lnTo>
                    <a:pt x="46191" y="12850"/>
                  </a:lnTo>
                  <a:lnTo>
                    <a:pt x="55335" y="15579"/>
                  </a:lnTo>
                  <a:lnTo>
                    <a:pt x="62600" y="20904"/>
                  </a:lnTo>
                  <a:lnTo>
                    <a:pt x="68611" y="27959"/>
                  </a:lnTo>
                  <a:lnTo>
                    <a:pt x="73788" y="36169"/>
                  </a:lnTo>
                  <a:lnTo>
                    <a:pt x="78407" y="45148"/>
                  </a:lnTo>
                  <a:lnTo>
                    <a:pt x="82656" y="54640"/>
                  </a:lnTo>
                  <a:lnTo>
                    <a:pt x="86656" y="64474"/>
                  </a:lnTo>
                  <a:lnTo>
                    <a:pt x="91661" y="67524"/>
                  </a:lnTo>
                  <a:lnTo>
                    <a:pt x="97334" y="66051"/>
                  </a:lnTo>
                  <a:lnTo>
                    <a:pt x="103454" y="61564"/>
                  </a:lnTo>
                  <a:lnTo>
                    <a:pt x="109871" y="55066"/>
                  </a:lnTo>
                  <a:lnTo>
                    <a:pt x="116486" y="47228"/>
                  </a:lnTo>
                  <a:lnTo>
                    <a:pt x="123234" y="38497"/>
                  </a:lnTo>
                  <a:lnTo>
                    <a:pt x="130069" y="36183"/>
                  </a:lnTo>
                  <a:lnTo>
                    <a:pt x="136963" y="38145"/>
                  </a:lnTo>
                  <a:lnTo>
                    <a:pt x="143897" y="42960"/>
                  </a:lnTo>
                  <a:lnTo>
                    <a:pt x="149688" y="49675"/>
                  </a:lnTo>
                  <a:lnTo>
                    <a:pt x="154717" y="57658"/>
                  </a:lnTo>
                  <a:lnTo>
                    <a:pt x="159238" y="66486"/>
                  </a:lnTo>
                  <a:lnTo>
                    <a:pt x="162253" y="77045"/>
                  </a:lnTo>
                  <a:lnTo>
                    <a:pt x="164262" y="88760"/>
                  </a:lnTo>
                  <a:lnTo>
                    <a:pt x="168281" y="12621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79392" y="305010"/>
              <a:ext cx="18787" cy="231388"/>
            </a:xfrm>
            <a:custGeom>
              <a:avLst/>
              <a:gdLst/>
              <a:ahLst/>
              <a:cxnLst/>
              <a:rect l="0" t="0" r="0" b="0"/>
              <a:pathLst>
                <a:path w="18787" h="231388">
                  <a:moveTo>
                    <a:pt x="18786" y="0"/>
                  </a:moveTo>
                  <a:lnTo>
                    <a:pt x="13202" y="16750"/>
                  </a:lnTo>
                  <a:lnTo>
                    <a:pt x="11557" y="26359"/>
                  </a:lnTo>
                  <a:lnTo>
                    <a:pt x="10461" y="37439"/>
                  </a:lnTo>
                  <a:lnTo>
                    <a:pt x="9730" y="49500"/>
                  </a:lnTo>
                  <a:lnTo>
                    <a:pt x="8918" y="78483"/>
                  </a:lnTo>
                  <a:lnTo>
                    <a:pt x="8701" y="94393"/>
                  </a:lnTo>
                  <a:lnTo>
                    <a:pt x="7388" y="109673"/>
                  </a:lnTo>
                  <a:lnTo>
                    <a:pt x="5344" y="124535"/>
                  </a:lnTo>
                  <a:lnTo>
                    <a:pt x="2813" y="139117"/>
                  </a:lnTo>
                  <a:lnTo>
                    <a:pt x="1125" y="153513"/>
                  </a:lnTo>
                  <a:lnTo>
                    <a:pt x="0" y="167785"/>
                  </a:lnTo>
                  <a:lnTo>
                    <a:pt x="8268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66625" y="309944"/>
              <a:ext cx="75411" cy="121278"/>
            </a:xfrm>
            <a:custGeom>
              <a:avLst/>
              <a:gdLst/>
              <a:ahLst/>
              <a:cxnLst/>
              <a:rect l="0" t="0" r="0" b="0"/>
              <a:pathLst>
                <a:path w="75411" h="121278">
                  <a:moveTo>
                    <a:pt x="10517" y="5583"/>
                  </a:moveTo>
                  <a:lnTo>
                    <a:pt x="32851" y="0"/>
                  </a:lnTo>
                  <a:lnTo>
                    <a:pt x="41767" y="1861"/>
                  </a:lnTo>
                  <a:lnTo>
                    <a:pt x="50049" y="6608"/>
                  </a:lnTo>
                  <a:lnTo>
                    <a:pt x="57907" y="13278"/>
                  </a:lnTo>
                  <a:lnTo>
                    <a:pt x="64314" y="22399"/>
                  </a:lnTo>
                  <a:lnTo>
                    <a:pt x="69754" y="33155"/>
                  </a:lnTo>
                  <a:lnTo>
                    <a:pt x="74550" y="45000"/>
                  </a:lnTo>
                  <a:lnTo>
                    <a:pt x="75410" y="56402"/>
                  </a:lnTo>
                  <a:lnTo>
                    <a:pt x="73645" y="67509"/>
                  </a:lnTo>
                  <a:lnTo>
                    <a:pt x="70132" y="78420"/>
                  </a:lnTo>
                  <a:lnTo>
                    <a:pt x="64284" y="86863"/>
                  </a:lnTo>
                  <a:lnTo>
                    <a:pt x="56879" y="93660"/>
                  </a:lnTo>
                  <a:lnTo>
                    <a:pt x="48437" y="99360"/>
                  </a:lnTo>
                  <a:lnTo>
                    <a:pt x="39303" y="104328"/>
                  </a:lnTo>
                  <a:lnTo>
                    <a:pt x="29708" y="108809"/>
                  </a:lnTo>
                  <a:lnTo>
                    <a:pt x="0" y="1212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13871" y="199834"/>
              <a:ext cx="21036" cy="231388"/>
            </a:xfrm>
            <a:custGeom>
              <a:avLst/>
              <a:gdLst/>
              <a:ahLst/>
              <a:cxnLst/>
              <a:rect l="0" t="0" r="0" b="0"/>
              <a:pathLst>
                <a:path w="21036" h="231388">
                  <a:moveTo>
                    <a:pt x="0" y="0"/>
                  </a:moveTo>
                  <a:lnTo>
                    <a:pt x="5584" y="22334"/>
                  </a:lnTo>
                  <a:lnTo>
                    <a:pt x="7228" y="35924"/>
                  </a:lnTo>
                  <a:lnTo>
                    <a:pt x="8325" y="51996"/>
                  </a:lnTo>
                  <a:lnTo>
                    <a:pt x="9543" y="87384"/>
                  </a:lnTo>
                  <a:lnTo>
                    <a:pt x="10085" y="122588"/>
                  </a:lnTo>
                  <a:lnTo>
                    <a:pt x="11398" y="140157"/>
                  </a:lnTo>
                  <a:lnTo>
                    <a:pt x="21035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408530" y="313901"/>
              <a:ext cx="102452" cy="127839"/>
            </a:xfrm>
            <a:custGeom>
              <a:avLst/>
              <a:gdLst/>
              <a:ahLst/>
              <a:cxnLst/>
              <a:rect l="0" t="0" r="0" b="0"/>
              <a:pathLst>
                <a:path w="102452" h="127839">
                  <a:moveTo>
                    <a:pt x="0" y="64732"/>
                  </a:moveTo>
                  <a:lnTo>
                    <a:pt x="22333" y="59149"/>
                  </a:lnTo>
                  <a:lnTo>
                    <a:pt x="32418" y="56335"/>
                  </a:lnTo>
                  <a:lnTo>
                    <a:pt x="52972" y="50093"/>
                  </a:lnTo>
                  <a:lnTo>
                    <a:pt x="62193" y="45624"/>
                  </a:lnTo>
                  <a:lnTo>
                    <a:pt x="70677" y="40307"/>
                  </a:lnTo>
                  <a:lnTo>
                    <a:pt x="78671" y="34425"/>
                  </a:lnTo>
                  <a:lnTo>
                    <a:pt x="86337" y="28167"/>
                  </a:lnTo>
                  <a:lnTo>
                    <a:pt x="93785" y="21657"/>
                  </a:lnTo>
                  <a:lnTo>
                    <a:pt x="101088" y="14980"/>
                  </a:lnTo>
                  <a:lnTo>
                    <a:pt x="102451" y="9360"/>
                  </a:lnTo>
                  <a:lnTo>
                    <a:pt x="99853" y="4445"/>
                  </a:lnTo>
                  <a:lnTo>
                    <a:pt x="94616" y="0"/>
                  </a:lnTo>
                  <a:lnTo>
                    <a:pt x="87618" y="542"/>
                  </a:lnTo>
                  <a:lnTo>
                    <a:pt x="79447" y="4409"/>
                  </a:lnTo>
                  <a:lnTo>
                    <a:pt x="70494" y="10493"/>
                  </a:lnTo>
                  <a:lnTo>
                    <a:pt x="62188" y="16887"/>
                  </a:lnTo>
                  <a:lnTo>
                    <a:pt x="54313" y="23486"/>
                  </a:lnTo>
                  <a:lnTo>
                    <a:pt x="46726" y="30223"/>
                  </a:lnTo>
                  <a:lnTo>
                    <a:pt x="39331" y="38220"/>
                  </a:lnTo>
                  <a:lnTo>
                    <a:pt x="32064" y="47057"/>
                  </a:lnTo>
                  <a:lnTo>
                    <a:pt x="24881" y="56455"/>
                  </a:lnTo>
                  <a:lnTo>
                    <a:pt x="21262" y="67394"/>
                  </a:lnTo>
                  <a:lnTo>
                    <a:pt x="20018" y="79362"/>
                  </a:lnTo>
                  <a:lnTo>
                    <a:pt x="20357" y="92014"/>
                  </a:lnTo>
                  <a:lnTo>
                    <a:pt x="24088" y="101618"/>
                  </a:lnTo>
                  <a:lnTo>
                    <a:pt x="30082" y="109189"/>
                  </a:lnTo>
                  <a:lnTo>
                    <a:pt x="73623" y="12783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629399" y="252422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692505" y="41018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73457" y="2229730"/>
            <a:ext cx="2629401" cy="682419"/>
            <a:chOff x="273457" y="2229730"/>
            <a:chExt cx="2629401" cy="682419"/>
          </a:xfrm>
        </p:grpSpPr>
        <p:sp>
          <p:nvSpPr>
            <p:cNvPr id="18" name="Freeform 17"/>
            <p:cNvSpPr/>
            <p:nvPr/>
          </p:nvSpPr>
          <p:spPr>
            <a:xfrm>
              <a:off x="305010" y="2229730"/>
              <a:ext cx="170736" cy="381734"/>
            </a:xfrm>
            <a:custGeom>
              <a:avLst/>
              <a:gdLst/>
              <a:ahLst/>
              <a:cxnLst/>
              <a:rect l="0" t="0" r="0" b="0"/>
              <a:pathLst>
                <a:path w="170736" h="381734">
                  <a:moveTo>
                    <a:pt x="0" y="0"/>
                  </a:moveTo>
                  <a:lnTo>
                    <a:pt x="24723" y="74171"/>
                  </a:lnTo>
                  <a:lnTo>
                    <a:pt x="27000" y="85675"/>
                  </a:lnTo>
                  <a:lnTo>
                    <a:pt x="28517" y="98018"/>
                  </a:lnTo>
                  <a:lnTo>
                    <a:pt x="29529" y="110922"/>
                  </a:lnTo>
                  <a:lnTo>
                    <a:pt x="30204" y="124199"/>
                  </a:lnTo>
                  <a:lnTo>
                    <a:pt x="30953" y="151416"/>
                  </a:lnTo>
                  <a:lnTo>
                    <a:pt x="31500" y="234952"/>
                  </a:lnTo>
                  <a:lnTo>
                    <a:pt x="32686" y="248956"/>
                  </a:lnTo>
                  <a:lnTo>
                    <a:pt x="34646" y="262966"/>
                  </a:lnTo>
                  <a:lnTo>
                    <a:pt x="37120" y="276981"/>
                  </a:lnTo>
                  <a:lnTo>
                    <a:pt x="38770" y="292168"/>
                  </a:lnTo>
                  <a:lnTo>
                    <a:pt x="39870" y="308135"/>
                  </a:lnTo>
                  <a:lnTo>
                    <a:pt x="40604" y="324623"/>
                  </a:lnTo>
                  <a:lnTo>
                    <a:pt x="39924" y="339121"/>
                  </a:lnTo>
                  <a:lnTo>
                    <a:pt x="38302" y="352292"/>
                  </a:lnTo>
                  <a:lnTo>
                    <a:pt x="36052" y="364578"/>
                  </a:lnTo>
                  <a:lnTo>
                    <a:pt x="33384" y="368095"/>
                  </a:lnTo>
                  <a:lnTo>
                    <a:pt x="30436" y="365765"/>
                  </a:lnTo>
                  <a:lnTo>
                    <a:pt x="27302" y="359537"/>
                  </a:lnTo>
                  <a:lnTo>
                    <a:pt x="26382" y="349542"/>
                  </a:lnTo>
                  <a:lnTo>
                    <a:pt x="26937" y="337036"/>
                  </a:lnTo>
                  <a:lnTo>
                    <a:pt x="28475" y="322855"/>
                  </a:lnTo>
                  <a:lnTo>
                    <a:pt x="30670" y="308726"/>
                  </a:lnTo>
                  <a:lnTo>
                    <a:pt x="33301" y="294633"/>
                  </a:lnTo>
                  <a:lnTo>
                    <a:pt x="36224" y="280563"/>
                  </a:lnTo>
                  <a:lnTo>
                    <a:pt x="41679" y="268846"/>
                  </a:lnTo>
                  <a:lnTo>
                    <a:pt x="48821" y="258697"/>
                  </a:lnTo>
                  <a:lnTo>
                    <a:pt x="57088" y="249594"/>
                  </a:lnTo>
                  <a:lnTo>
                    <a:pt x="66106" y="244694"/>
                  </a:lnTo>
                  <a:lnTo>
                    <a:pt x="75623" y="242595"/>
                  </a:lnTo>
                  <a:lnTo>
                    <a:pt x="85474" y="242365"/>
                  </a:lnTo>
                  <a:lnTo>
                    <a:pt x="95547" y="244549"/>
                  </a:lnTo>
                  <a:lnTo>
                    <a:pt x="105768" y="248342"/>
                  </a:lnTo>
                  <a:lnTo>
                    <a:pt x="116089" y="253208"/>
                  </a:lnTo>
                  <a:lnTo>
                    <a:pt x="126474" y="259958"/>
                  </a:lnTo>
                  <a:lnTo>
                    <a:pt x="136904" y="267964"/>
                  </a:lnTo>
                  <a:lnTo>
                    <a:pt x="147363" y="276807"/>
                  </a:lnTo>
                  <a:lnTo>
                    <a:pt x="155505" y="286208"/>
                  </a:lnTo>
                  <a:lnTo>
                    <a:pt x="162101" y="295982"/>
                  </a:lnTo>
                  <a:lnTo>
                    <a:pt x="167667" y="306003"/>
                  </a:lnTo>
                  <a:lnTo>
                    <a:pt x="170209" y="316190"/>
                  </a:lnTo>
                  <a:lnTo>
                    <a:pt x="170735" y="326487"/>
                  </a:lnTo>
                  <a:lnTo>
                    <a:pt x="169917" y="336858"/>
                  </a:lnTo>
                  <a:lnTo>
                    <a:pt x="165866" y="346109"/>
                  </a:lnTo>
                  <a:lnTo>
                    <a:pt x="159659" y="354613"/>
                  </a:lnTo>
                  <a:lnTo>
                    <a:pt x="152016" y="362620"/>
                  </a:lnTo>
                  <a:lnTo>
                    <a:pt x="142246" y="369127"/>
                  </a:lnTo>
                  <a:lnTo>
                    <a:pt x="131058" y="374633"/>
                  </a:lnTo>
                  <a:lnTo>
                    <a:pt x="118925" y="379472"/>
                  </a:lnTo>
                  <a:lnTo>
                    <a:pt x="107330" y="381530"/>
                  </a:lnTo>
                  <a:lnTo>
                    <a:pt x="96094" y="381733"/>
                  </a:lnTo>
                  <a:lnTo>
                    <a:pt x="85098" y="380700"/>
                  </a:lnTo>
                  <a:lnTo>
                    <a:pt x="74261" y="378843"/>
                  </a:lnTo>
                  <a:lnTo>
                    <a:pt x="63531" y="376436"/>
                  </a:lnTo>
                  <a:lnTo>
                    <a:pt x="52872" y="373663"/>
                  </a:lnTo>
                  <a:lnTo>
                    <a:pt x="43428" y="369477"/>
                  </a:lnTo>
                  <a:lnTo>
                    <a:pt x="34795" y="364349"/>
                  </a:lnTo>
                  <a:lnTo>
                    <a:pt x="10517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6915" y="2450600"/>
              <a:ext cx="31553" cy="147247"/>
            </a:xfrm>
            <a:custGeom>
              <a:avLst/>
              <a:gdLst/>
              <a:ahLst/>
              <a:cxnLst/>
              <a:rect l="0" t="0" r="0" b="0"/>
              <a:pathLst>
                <a:path w="31553" h="147247">
                  <a:moveTo>
                    <a:pt x="0" y="0"/>
                  </a:moveTo>
                  <a:lnTo>
                    <a:pt x="5583" y="16750"/>
                  </a:lnTo>
                  <a:lnTo>
                    <a:pt x="8396" y="26359"/>
                  </a:lnTo>
                  <a:lnTo>
                    <a:pt x="14639" y="49501"/>
                  </a:lnTo>
                  <a:lnTo>
                    <a:pt x="21308" y="75367"/>
                  </a:lnTo>
                  <a:lnTo>
                    <a:pt x="31552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92165" y="2460295"/>
              <a:ext cx="128208" cy="148070"/>
            </a:xfrm>
            <a:custGeom>
              <a:avLst/>
              <a:gdLst/>
              <a:ahLst/>
              <a:cxnLst/>
              <a:rect l="0" t="0" r="0" b="0"/>
              <a:pathLst>
                <a:path w="128208" h="148070">
                  <a:moveTo>
                    <a:pt x="96654" y="21858"/>
                  </a:moveTo>
                  <a:lnTo>
                    <a:pt x="91071" y="5108"/>
                  </a:lnTo>
                  <a:lnTo>
                    <a:pt x="84752" y="1342"/>
                  </a:lnTo>
                  <a:lnTo>
                    <a:pt x="75864" y="0"/>
                  </a:lnTo>
                  <a:lnTo>
                    <a:pt x="65265" y="274"/>
                  </a:lnTo>
                  <a:lnTo>
                    <a:pt x="55862" y="3963"/>
                  </a:lnTo>
                  <a:lnTo>
                    <a:pt x="47255" y="9928"/>
                  </a:lnTo>
                  <a:lnTo>
                    <a:pt x="39181" y="17410"/>
                  </a:lnTo>
                  <a:lnTo>
                    <a:pt x="31460" y="25905"/>
                  </a:lnTo>
                  <a:lnTo>
                    <a:pt x="23976" y="35073"/>
                  </a:lnTo>
                  <a:lnTo>
                    <a:pt x="16649" y="44692"/>
                  </a:lnTo>
                  <a:lnTo>
                    <a:pt x="10596" y="54610"/>
                  </a:lnTo>
                  <a:lnTo>
                    <a:pt x="5392" y="64728"/>
                  </a:lnTo>
                  <a:lnTo>
                    <a:pt x="754" y="74979"/>
                  </a:lnTo>
                  <a:lnTo>
                    <a:pt x="0" y="84150"/>
                  </a:lnTo>
                  <a:lnTo>
                    <a:pt x="1834" y="92601"/>
                  </a:lnTo>
                  <a:lnTo>
                    <a:pt x="5394" y="100573"/>
                  </a:lnTo>
                  <a:lnTo>
                    <a:pt x="11273" y="104719"/>
                  </a:lnTo>
                  <a:lnTo>
                    <a:pt x="18698" y="106314"/>
                  </a:lnTo>
                  <a:lnTo>
                    <a:pt x="27154" y="106209"/>
                  </a:lnTo>
                  <a:lnTo>
                    <a:pt x="35129" y="102633"/>
                  </a:lnTo>
                  <a:lnTo>
                    <a:pt x="42783" y="96743"/>
                  </a:lnTo>
                  <a:lnTo>
                    <a:pt x="50222" y="89311"/>
                  </a:lnTo>
                  <a:lnTo>
                    <a:pt x="57519" y="79681"/>
                  </a:lnTo>
                  <a:lnTo>
                    <a:pt x="64721" y="68587"/>
                  </a:lnTo>
                  <a:lnTo>
                    <a:pt x="71860" y="56517"/>
                  </a:lnTo>
                  <a:lnTo>
                    <a:pt x="78956" y="51975"/>
                  </a:lnTo>
                  <a:lnTo>
                    <a:pt x="86024" y="52454"/>
                  </a:lnTo>
                  <a:lnTo>
                    <a:pt x="93073" y="56279"/>
                  </a:lnTo>
                  <a:lnTo>
                    <a:pt x="97773" y="64672"/>
                  </a:lnTo>
                  <a:lnTo>
                    <a:pt x="100906" y="76110"/>
                  </a:lnTo>
                  <a:lnTo>
                    <a:pt x="102995" y="89579"/>
                  </a:lnTo>
                  <a:lnTo>
                    <a:pt x="106724" y="102064"/>
                  </a:lnTo>
                  <a:lnTo>
                    <a:pt x="111548" y="113893"/>
                  </a:lnTo>
                  <a:lnTo>
                    <a:pt x="128207" y="1480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16648" y="2450600"/>
              <a:ext cx="72007" cy="170928"/>
            </a:xfrm>
            <a:custGeom>
              <a:avLst/>
              <a:gdLst/>
              <a:ahLst/>
              <a:cxnLst/>
              <a:rect l="0" t="0" r="0" b="0"/>
              <a:pathLst>
                <a:path w="72007" h="170928">
                  <a:moveTo>
                    <a:pt x="72006" y="0"/>
                  </a:moveTo>
                  <a:lnTo>
                    <a:pt x="44089" y="0"/>
                  </a:lnTo>
                  <a:lnTo>
                    <a:pt x="32359" y="2337"/>
                  </a:lnTo>
                  <a:lnTo>
                    <a:pt x="21034" y="6233"/>
                  </a:lnTo>
                  <a:lnTo>
                    <a:pt x="9977" y="11167"/>
                  </a:lnTo>
                  <a:lnTo>
                    <a:pt x="3775" y="19131"/>
                  </a:lnTo>
                  <a:lnTo>
                    <a:pt x="809" y="29114"/>
                  </a:lnTo>
                  <a:lnTo>
                    <a:pt x="0" y="40445"/>
                  </a:lnTo>
                  <a:lnTo>
                    <a:pt x="1798" y="50336"/>
                  </a:lnTo>
                  <a:lnTo>
                    <a:pt x="5334" y="59267"/>
                  </a:lnTo>
                  <a:lnTo>
                    <a:pt x="10029" y="67558"/>
                  </a:lnTo>
                  <a:lnTo>
                    <a:pt x="16664" y="76592"/>
                  </a:lnTo>
                  <a:lnTo>
                    <a:pt x="24594" y="86120"/>
                  </a:lnTo>
                  <a:lnTo>
                    <a:pt x="33386" y="95978"/>
                  </a:lnTo>
                  <a:lnTo>
                    <a:pt x="42753" y="104887"/>
                  </a:lnTo>
                  <a:lnTo>
                    <a:pt x="52504" y="113164"/>
                  </a:lnTo>
                  <a:lnTo>
                    <a:pt x="62511" y="121019"/>
                  </a:lnTo>
                  <a:lnTo>
                    <a:pt x="68013" y="129761"/>
                  </a:lnTo>
                  <a:lnTo>
                    <a:pt x="70512" y="139095"/>
                  </a:lnTo>
                  <a:lnTo>
                    <a:pt x="71010" y="148824"/>
                  </a:lnTo>
                  <a:lnTo>
                    <a:pt x="67836" y="156479"/>
                  </a:lnTo>
                  <a:lnTo>
                    <a:pt x="62214" y="162750"/>
                  </a:lnTo>
                  <a:lnTo>
                    <a:pt x="54961" y="168100"/>
                  </a:lnTo>
                  <a:lnTo>
                    <a:pt x="46619" y="170497"/>
                  </a:lnTo>
                  <a:lnTo>
                    <a:pt x="37552" y="170927"/>
                  </a:lnTo>
                  <a:lnTo>
                    <a:pt x="8900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020207" y="2421129"/>
              <a:ext cx="273458" cy="229306"/>
            </a:xfrm>
            <a:custGeom>
              <a:avLst/>
              <a:gdLst/>
              <a:ahLst/>
              <a:cxnLst/>
              <a:rect l="0" t="0" r="0" b="0"/>
              <a:pathLst>
                <a:path w="273458" h="229306">
                  <a:moveTo>
                    <a:pt x="0" y="134647"/>
                  </a:moveTo>
                  <a:lnTo>
                    <a:pt x="16750" y="140230"/>
                  </a:lnTo>
                  <a:lnTo>
                    <a:pt x="25190" y="140707"/>
                  </a:lnTo>
                  <a:lnTo>
                    <a:pt x="34322" y="139855"/>
                  </a:lnTo>
                  <a:lnTo>
                    <a:pt x="43917" y="138119"/>
                  </a:lnTo>
                  <a:lnTo>
                    <a:pt x="53819" y="135793"/>
                  </a:lnTo>
                  <a:lnTo>
                    <a:pt x="63926" y="133074"/>
                  </a:lnTo>
                  <a:lnTo>
                    <a:pt x="74170" y="130092"/>
                  </a:lnTo>
                  <a:lnTo>
                    <a:pt x="83336" y="125767"/>
                  </a:lnTo>
                  <a:lnTo>
                    <a:pt x="91785" y="120547"/>
                  </a:lnTo>
                  <a:lnTo>
                    <a:pt x="99754" y="114729"/>
                  </a:lnTo>
                  <a:lnTo>
                    <a:pt x="103899" y="107345"/>
                  </a:lnTo>
                  <a:lnTo>
                    <a:pt x="105493" y="98916"/>
                  </a:lnTo>
                  <a:lnTo>
                    <a:pt x="105387" y="89791"/>
                  </a:lnTo>
                  <a:lnTo>
                    <a:pt x="100642" y="83708"/>
                  </a:lnTo>
                  <a:lnTo>
                    <a:pt x="92804" y="79653"/>
                  </a:lnTo>
                  <a:lnTo>
                    <a:pt x="82905" y="76949"/>
                  </a:lnTo>
                  <a:lnTo>
                    <a:pt x="72799" y="78652"/>
                  </a:lnTo>
                  <a:lnTo>
                    <a:pt x="62556" y="83294"/>
                  </a:lnTo>
                  <a:lnTo>
                    <a:pt x="52221" y="89894"/>
                  </a:lnTo>
                  <a:lnTo>
                    <a:pt x="44163" y="97800"/>
                  </a:lnTo>
                  <a:lnTo>
                    <a:pt x="37622" y="106576"/>
                  </a:lnTo>
                  <a:lnTo>
                    <a:pt x="32093" y="115933"/>
                  </a:lnTo>
                  <a:lnTo>
                    <a:pt x="29576" y="125677"/>
                  </a:lnTo>
                  <a:lnTo>
                    <a:pt x="29066" y="135679"/>
                  </a:lnTo>
                  <a:lnTo>
                    <a:pt x="29895" y="145852"/>
                  </a:lnTo>
                  <a:lnTo>
                    <a:pt x="32784" y="154972"/>
                  </a:lnTo>
                  <a:lnTo>
                    <a:pt x="37048" y="163389"/>
                  </a:lnTo>
                  <a:lnTo>
                    <a:pt x="42228" y="171338"/>
                  </a:lnTo>
                  <a:lnTo>
                    <a:pt x="50356" y="177805"/>
                  </a:lnTo>
                  <a:lnTo>
                    <a:pt x="60449" y="183286"/>
                  </a:lnTo>
                  <a:lnTo>
                    <a:pt x="71852" y="188108"/>
                  </a:lnTo>
                  <a:lnTo>
                    <a:pt x="85297" y="190154"/>
                  </a:lnTo>
                  <a:lnTo>
                    <a:pt x="100104" y="190350"/>
                  </a:lnTo>
                  <a:lnTo>
                    <a:pt x="115818" y="189312"/>
                  </a:lnTo>
                  <a:lnTo>
                    <a:pt x="130968" y="185114"/>
                  </a:lnTo>
                  <a:lnTo>
                    <a:pt x="145743" y="178809"/>
                  </a:lnTo>
                  <a:lnTo>
                    <a:pt x="160268" y="171100"/>
                  </a:lnTo>
                  <a:lnTo>
                    <a:pt x="172288" y="163624"/>
                  </a:lnTo>
                  <a:lnTo>
                    <a:pt x="182638" y="156302"/>
                  </a:lnTo>
                  <a:lnTo>
                    <a:pt x="191876" y="149083"/>
                  </a:lnTo>
                  <a:lnTo>
                    <a:pt x="200372" y="139597"/>
                  </a:lnTo>
                  <a:lnTo>
                    <a:pt x="208373" y="128598"/>
                  </a:lnTo>
                  <a:lnTo>
                    <a:pt x="216044" y="116591"/>
                  </a:lnTo>
                  <a:lnTo>
                    <a:pt x="219990" y="105080"/>
                  </a:lnTo>
                  <a:lnTo>
                    <a:pt x="221451" y="93901"/>
                  </a:lnTo>
                  <a:lnTo>
                    <a:pt x="221257" y="82942"/>
                  </a:lnTo>
                  <a:lnTo>
                    <a:pt x="217622" y="77973"/>
                  </a:lnTo>
                  <a:lnTo>
                    <a:pt x="211693" y="76998"/>
                  </a:lnTo>
                  <a:lnTo>
                    <a:pt x="204234" y="78685"/>
                  </a:lnTo>
                  <a:lnTo>
                    <a:pt x="195756" y="83315"/>
                  </a:lnTo>
                  <a:lnTo>
                    <a:pt x="186597" y="89908"/>
                  </a:lnTo>
                  <a:lnTo>
                    <a:pt x="176986" y="97809"/>
                  </a:lnTo>
                  <a:lnTo>
                    <a:pt x="169410" y="108920"/>
                  </a:lnTo>
                  <a:lnTo>
                    <a:pt x="163191" y="122170"/>
                  </a:lnTo>
                  <a:lnTo>
                    <a:pt x="157876" y="136847"/>
                  </a:lnTo>
                  <a:lnTo>
                    <a:pt x="155501" y="151306"/>
                  </a:lnTo>
                  <a:lnTo>
                    <a:pt x="155087" y="165619"/>
                  </a:lnTo>
                  <a:lnTo>
                    <a:pt x="155979" y="179836"/>
                  </a:lnTo>
                  <a:lnTo>
                    <a:pt x="161248" y="189314"/>
                  </a:lnTo>
                  <a:lnTo>
                    <a:pt x="169436" y="195633"/>
                  </a:lnTo>
                  <a:lnTo>
                    <a:pt x="179568" y="199845"/>
                  </a:lnTo>
                  <a:lnTo>
                    <a:pt x="188661" y="199148"/>
                  </a:lnTo>
                  <a:lnTo>
                    <a:pt x="197060" y="195177"/>
                  </a:lnTo>
                  <a:lnTo>
                    <a:pt x="204996" y="189024"/>
                  </a:lnTo>
                  <a:lnTo>
                    <a:pt x="212624" y="179078"/>
                  </a:lnTo>
                  <a:lnTo>
                    <a:pt x="220047" y="166605"/>
                  </a:lnTo>
                  <a:lnTo>
                    <a:pt x="227333" y="152447"/>
                  </a:lnTo>
                  <a:lnTo>
                    <a:pt x="233359" y="138333"/>
                  </a:lnTo>
                  <a:lnTo>
                    <a:pt x="238544" y="124249"/>
                  </a:lnTo>
                  <a:lnTo>
                    <a:pt x="243170" y="110186"/>
                  </a:lnTo>
                  <a:lnTo>
                    <a:pt x="247423" y="93799"/>
                  </a:lnTo>
                  <a:lnTo>
                    <a:pt x="251426" y="75862"/>
                  </a:lnTo>
                  <a:lnTo>
                    <a:pt x="255264" y="56893"/>
                  </a:lnTo>
                  <a:lnTo>
                    <a:pt x="257823" y="39572"/>
                  </a:lnTo>
                  <a:lnTo>
                    <a:pt x="259528" y="23350"/>
                  </a:lnTo>
                  <a:lnTo>
                    <a:pt x="260665" y="7861"/>
                  </a:lnTo>
                  <a:lnTo>
                    <a:pt x="259086" y="1041"/>
                  </a:lnTo>
                  <a:lnTo>
                    <a:pt x="255696" y="0"/>
                  </a:lnTo>
                  <a:lnTo>
                    <a:pt x="251099" y="2812"/>
                  </a:lnTo>
                  <a:lnTo>
                    <a:pt x="246865" y="10530"/>
                  </a:lnTo>
                  <a:lnTo>
                    <a:pt x="242875" y="21518"/>
                  </a:lnTo>
                  <a:lnTo>
                    <a:pt x="239045" y="34687"/>
                  </a:lnTo>
                  <a:lnTo>
                    <a:pt x="236492" y="49309"/>
                  </a:lnTo>
                  <a:lnTo>
                    <a:pt x="234791" y="64900"/>
                  </a:lnTo>
                  <a:lnTo>
                    <a:pt x="233656" y="81137"/>
                  </a:lnTo>
                  <a:lnTo>
                    <a:pt x="234068" y="97805"/>
                  </a:lnTo>
                  <a:lnTo>
                    <a:pt x="235512" y="114760"/>
                  </a:lnTo>
                  <a:lnTo>
                    <a:pt x="237642" y="131907"/>
                  </a:lnTo>
                  <a:lnTo>
                    <a:pt x="241400" y="148012"/>
                  </a:lnTo>
                  <a:lnTo>
                    <a:pt x="246243" y="163424"/>
                  </a:lnTo>
                  <a:lnTo>
                    <a:pt x="273457" y="2293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523080" y="2525408"/>
              <a:ext cx="194411" cy="386741"/>
            </a:xfrm>
            <a:custGeom>
              <a:avLst/>
              <a:gdLst/>
              <a:ahLst/>
              <a:cxnLst/>
              <a:rect l="0" t="0" r="0" b="0"/>
              <a:pathLst>
                <a:path w="194411" h="386741">
                  <a:moveTo>
                    <a:pt x="107147" y="61921"/>
                  </a:moveTo>
                  <a:lnTo>
                    <a:pt x="107147" y="39587"/>
                  </a:lnTo>
                  <a:lnTo>
                    <a:pt x="104810" y="29502"/>
                  </a:lnTo>
                  <a:lnTo>
                    <a:pt x="100915" y="19273"/>
                  </a:lnTo>
                  <a:lnTo>
                    <a:pt x="95980" y="8948"/>
                  </a:lnTo>
                  <a:lnTo>
                    <a:pt x="88017" y="3233"/>
                  </a:lnTo>
                  <a:lnTo>
                    <a:pt x="78033" y="592"/>
                  </a:lnTo>
                  <a:lnTo>
                    <a:pt x="66702" y="0"/>
                  </a:lnTo>
                  <a:lnTo>
                    <a:pt x="56812" y="1942"/>
                  </a:lnTo>
                  <a:lnTo>
                    <a:pt x="47880" y="5574"/>
                  </a:lnTo>
                  <a:lnTo>
                    <a:pt x="39589" y="10333"/>
                  </a:lnTo>
                  <a:lnTo>
                    <a:pt x="31724" y="18180"/>
                  </a:lnTo>
                  <a:lnTo>
                    <a:pt x="24144" y="28086"/>
                  </a:lnTo>
                  <a:lnTo>
                    <a:pt x="16753" y="39364"/>
                  </a:lnTo>
                  <a:lnTo>
                    <a:pt x="10657" y="51557"/>
                  </a:lnTo>
                  <a:lnTo>
                    <a:pt x="5425" y="64361"/>
                  </a:lnTo>
                  <a:lnTo>
                    <a:pt x="768" y="77571"/>
                  </a:lnTo>
                  <a:lnTo>
                    <a:pt x="0" y="88715"/>
                  </a:lnTo>
                  <a:lnTo>
                    <a:pt x="1826" y="98482"/>
                  </a:lnTo>
                  <a:lnTo>
                    <a:pt x="5380" y="107330"/>
                  </a:lnTo>
                  <a:lnTo>
                    <a:pt x="13593" y="110891"/>
                  </a:lnTo>
                  <a:lnTo>
                    <a:pt x="24911" y="110928"/>
                  </a:lnTo>
                  <a:lnTo>
                    <a:pt x="38300" y="108616"/>
                  </a:lnTo>
                  <a:lnTo>
                    <a:pt x="49563" y="103568"/>
                  </a:lnTo>
                  <a:lnTo>
                    <a:pt x="59409" y="96698"/>
                  </a:lnTo>
                  <a:lnTo>
                    <a:pt x="68310" y="88611"/>
                  </a:lnTo>
                  <a:lnTo>
                    <a:pt x="76581" y="78546"/>
                  </a:lnTo>
                  <a:lnTo>
                    <a:pt x="84433" y="67161"/>
                  </a:lnTo>
                  <a:lnTo>
                    <a:pt x="92004" y="54897"/>
                  </a:lnTo>
                  <a:lnTo>
                    <a:pt x="95883" y="51395"/>
                  </a:lnTo>
                  <a:lnTo>
                    <a:pt x="97301" y="53735"/>
                  </a:lnTo>
                  <a:lnTo>
                    <a:pt x="97077" y="59969"/>
                  </a:lnTo>
                  <a:lnTo>
                    <a:pt x="95759" y="71137"/>
                  </a:lnTo>
                  <a:lnTo>
                    <a:pt x="91179" y="102244"/>
                  </a:lnTo>
                  <a:lnTo>
                    <a:pt x="89490" y="121525"/>
                  </a:lnTo>
                  <a:lnTo>
                    <a:pt x="88364" y="142558"/>
                  </a:lnTo>
                  <a:lnTo>
                    <a:pt x="87613" y="164761"/>
                  </a:lnTo>
                  <a:lnTo>
                    <a:pt x="85944" y="183069"/>
                  </a:lnTo>
                  <a:lnTo>
                    <a:pt x="83663" y="198780"/>
                  </a:lnTo>
                  <a:lnTo>
                    <a:pt x="80973" y="212760"/>
                  </a:lnTo>
                  <a:lnTo>
                    <a:pt x="79181" y="226755"/>
                  </a:lnTo>
                  <a:lnTo>
                    <a:pt x="77985" y="240759"/>
                  </a:lnTo>
                  <a:lnTo>
                    <a:pt x="77188" y="254769"/>
                  </a:lnTo>
                  <a:lnTo>
                    <a:pt x="77826" y="271121"/>
                  </a:lnTo>
                  <a:lnTo>
                    <a:pt x="79419" y="289034"/>
                  </a:lnTo>
                  <a:lnTo>
                    <a:pt x="81650" y="307988"/>
                  </a:lnTo>
                  <a:lnTo>
                    <a:pt x="85475" y="325299"/>
                  </a:lnTo>
                  <a:lnTo>
                    <a:pt x="90362" y="341513"/>
                  </a:lnTo>
                  <a:lnTo>
                    <a:pt x="95957" y="356998"/>
                  </a:lnTo>
                  <a:lnTo>
                    <a:pt x="103193" y="368489"/>
                  </a:lnTo>
                  <a:lnTo>
                    <a:pt x="111523" y="377319"/>
                  </a:lnTo>
                  <a:lnTo>
                    <a:pt x="120582" y="384374"/>
                  </a:lnTo>
                  <a:lnTo>
                    <a:pt x="130127" y="386740"/>
                  </a:lnTo>
                  <a:lnTo>
                    <a:pt x="139996" y="385980"/>
                  </a:lnTo>
                  <a:lnTo>
                    <a:pt x="150082" y="383136"/>
                  </a:lnTo>
                  <a:lnTo>
                    <a:pt x="159143" y="378903"/>
                  </a:lnTo>
                  <a:lnTo>
                    <a:pt x="167521" y="373744"/>
                  </a:lnTo>
                  <a:lnTo>
                    <a:pt x="175443" y="367967"/>
                  </a:lnTo>
                  <a:lnTo>
                    <a:pt x="181893" y="357104"/>
                  </a:lnTo>
                  <a:lnTo>
                    <a:pt x="187362" y="342850"/>
                  </a:lnTo>
                  <a:lnTo>
                    <a:pt x="192177" y="326336"/>
                  </a:lnTo>
                  <a:lnTo>
                    <a:pt x="194218" y="307146"/>
                  </a:lnTo>
                  <a:lnTo>
                    <a:pt x="194410" y="286173"/>
                  </a:lnTo>
                  <a:lnTo>
                    <a:pt x="193369" y="264010"/>
                  </a:lnTo>
                  <a:lnTo>
                    <a:pt x="191507" y="245729"/>
                  </a:lnTo>
                  <a:lnTo>
                    <a:pt x="189097" y="230036"/>
                  </a:lnTo>
                  <a:lnTo>
                    <a:pt x="186321" y="216068"/>
                  </a:lnTo>
                  <a:lnTo>
                    <a:pt x="182134" y="203250"/>
                  </a:lnTo>
                  <a:lnTo>
                    <a:pt x="177005" y="191199"/>
                  </a:lnTo>
                  <a:lnTo>
                    <a:pt x="171248" y="179659"/>
                  </a:lnTo>
                  <a:lnTo>
                    <a:pt x="163905" y="169629"/>
                  </a:lnTo>
                  <a:lnTo>
                    <a:pt x="155503" y="160604"/>
                  </a:lnTo>
                  <a:lnTo>
                    <a:pt x="146396" y="152251"/>
                  </a:lnTo>
                  <a:lnTo>
                    <a:pt x="135651" y="143176"/>
                  </a:lnTo>
                  <a:lnTo>
                    <a:pt x="111246" y="123744"/>
                  </a:lnTo>
                  <a:lnTo>
                    <a:pt x="98193" y="115991"/>
                  </a:lnTo>
                  <a:lnTo>
                    <a:pt x="84817" y="109654"/>
                  </a:lnTo>
                  <a:lnTo>
                    <a:pt x="71225" y="104260"/>
                  </a:lnTo>
                  <a:lnTo>
                    <a:pt x="59827" y="103002"/>
                  </a:lnTo>
                  <a:lnTo>
                    <a:pt x="49891" y="104500"/>
                  </a:lnTo>
                  <a:lnTo>
                    <a:pt x="23007" y="11450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711427" y="2533358"/>
              <a:ext cx="160706" cy="117077"/>
            </a:xfrm>
            <a:custGeom>
              <a:avLst/>
              <a:gdLst/>
              <a:ahLst/>
              <a:cxnLst/>
              <a:rect l="0" t="0" r="0" b="0"/>
              <a:pathLst>
                <a:path w="160706" h="117077">
                  <a:moveTo>
                    <a:pt x="23976" y="1383"/>
                  </a:moveTo>
                  <a:lnTo>
                    <a:pt x="12810" y="23716"/>
                  </a:lnTo>
                  <a:lnTo>
                    <a:pt x="8351" y="34970"/>
                  </a:lnTo>
                  <a:lnTo>
                    <a:pt x="4211" y="47147"/>
                  </a:lnTo>
                  <a:lnTo>
                    <a:pt x="282" y="59939"/>
                  </a:lnTo>
                  <a:lnTo>
                    <a:pt x="0" y="71973"/>
                  </a:lnTo>
                  <a:lnTo>
                    <a:pt x="2149" y="83502"/>
                  </a:lnTo>
                  <a:lnTo>
                    <a:pt x="5919" y="94693"/>
                  </a:lnTo>
                  <a:lnTo>
                    <a:pt x="13107" y="99817"/>
                  </a:lnTo>
                  <a:lnTo>
                    <a:pt x="22573" y="100895"/>
                  </a:lnTo>
                  <a:lnTo>
                    <a:pt x="33558" y="99277"/>
                  </a:lnTo>
                  <a:lnTo>
                    <a:pt x="43219" y="93524"/>
                  </a:lnTo>
                  <a:lnTo>
                    <a:pt x="51997" y="85014"/>
                  </a:lnTo>
                  <a:lnTo>
                    <a:pt x="60186" y="74666"/>
                  </a:lnTo>
                  <a:lnTo>
                    <a:pt x="67983" y="63093"/>
                  </a:lnTo>
                  <a:lnTo>
                    <a:pt x="75518" y="50703"/>
                  </a:lnTo>
                  <a:lnTo>
                    <a:pt x="82878" y="37769"/>
                  </a:lnTo>
                  <a:lnTo>
                    <a:pt x="90123" y="25640"/>
                  </a:lnTo>
                  <a:lnTo>
                    <a:pt x="104404" y="2815"/>
                  </a:lnTo>
                  <a:lnTo>
                    <a:pt x="109148" y="0"/>
                  </a:lnTo>
                  <a:lnTo>
                    <a:pt x="112310" y="2798"/>
                  </a:lnTo>
                  <a:lnTo>
                    <a:pt x="114418" y="9338"/>
                  </a:lnTo>
                  <a:lnTo>
                    <a:pt x="115824" y="18373"/>
                  </a:lnTo>
                  <a:lnTo>
                    <a:pt x="116761" y="29070"/>
                  </a:lnTo>
                  <a:lnTo>
                    <a:pt x="117385" y="40876"/>
                  </a:lnTo>
                  <a:lnTo>
                    <a:pt x="118970" y="52253"/>
                  </a:lnTo>
                  <a:lnTo>
                    <a:pt x="121196" y="63343"/>
                  </a:lnTo>
                  <a:lnTo>
                    <a:pt x="123848" y="74242"/>
                  </a:lnTo>
                  <a:lnTo>
                    <a:pt x="127953" y="83846"/>
                  </a:lnTo>
                  <a:lnTo>
                    <a:pt x="133027" y="92585"/>
                  </a:lnTo>
                  <a:lnTo>
                    <a:pt x="160705" y="1170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903685" y="2477804"/>
              <a:ext cx="85602" cy="130561"/>
            </a:xfrm>
            <a:custGeom>
              <a:avLst/>
              <a:gdLst/>
              <a:ahLst/>
              <a:cxnLst/>
              <a:rect l="0" t="0" r="0" b="0"/>
              <a:pathLst>
                <a:path w="85602" h="130561">
                  <a:moveTo>
                    <a:pt x="0" y="130560"/>
                  </a:moveTo>
                  <a:lnTo>
                    <a:pt x="29278" y="101282"/>
                  </a:lnTo>
                  <a:lnTo>
                    <a:pt x="35879" y="93512"/>
                  </a:lnTo>
                  <a:lnTo>
                    <a:pt x="42617" y="84826"/>
                  </a:lnTo>
                  <a:lnTo>
                    <a:pt x="49447" y="75530"/>
                  </a:lnTo>
                  <a:lnTo>
                    <a:pt x="63268" y="55851"/>
                  </a:lnTo>
                  <a:lnTo>
                    <a:pt x="70225" y="45696"/>
                  </a:lnTo>
                  <a:lnTo>
                    <a:pt x="76032" y="35419"/>
                  </a:lnTo>
                  <a:lnTo>
                    <a:pt x="81072" y="25062"/>
                  </a:lnTo>
                  <a:lnTo>
                    <a:pt x="85601" y="14652"/>
                  </a:lnTo>
                  <a:lnTo>
                    <a:pt x="83946" y="7712"/>
                  </a:lnTo>
                  <a:lnTo>
                    <a:pt x="78167" y="3085"/>
                  </a:lnTo>
                  <a:lnTo>
                    <a:pt x="69641" y="0"/>
                  </a:lnTo>
                  <a:lnTo>
                    <a:pt x="61619" y="281"/>
                  </a:lnTo>
                  <a:lnTo>
                    <a:pt x="53934" y="2806"/>
                  </a:lnTo>
                  <a:lnTo>
                    <a:pt x="46474" y="6826"/>
                  </a:lnTo>
                  <a:lnTo>
                    <a:pt x="39163" y="11843"/>
                  </a:lnTo>
                  <a:lnTo>
                    <a:pt x="31952" y="17525"/>
                  </a:lnTo>
                  <a:lnTo>
                    <a:pt x="24807" y="23651"/>
                  </a:lnTo>
                  <a:lnTo>
                    <a:pt x="18875" y="31240"/>
                  </a:lnTo>
                  <a:lnTo>
                    <a:pt x="13752" y="39806"/>
                  </a:lnTo>
                  <a:lnTo>
                    <a:pt x="9168" y="49022"/>
                  </a:lnTo>
                  <a:lnTo>
                    <a:pt x="7281" y="58672"/>
                  </a:lnTo>
                  <a:lnTo>
                    <a:pt x="7191" y="68611"/>
                  </a:lnTo>
                  <a:lnTo>
                    <a:pt x="8300" y="78743"/>
                  </a:lnTo>
                  <a:lnTo>
                    <a:pt x="11376" y="87835"/>
                  </a:lnTo>
                  <a:lnTo>
                    <a:pt x="15764" y="96234"/>
                  </a:lnTo>
                  <a:lnTo>
                    <a:pt x="21027" y="104170"/>
                  </a:lnTo>
                  <a:lnTo>
                    <a:pt x="28042" y="110629"/>
                  </a:lnTo>
                  <a:lnTo>
                    <a:pt x="36224" y="116104"/>
                  </a:lnTo>
                  <a:lnTo>
                    <a:pt x="63105" y="13056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071155" y="2476093"/>
              <a:ext cx="74436" cy="193785"/>
            </a:xfrm>
            <a:custGeom>
              <a:avLst/>
              <a:gdLst/>
              <a:ahLst/>
              <a:cxnLst/>
              <a:rect l="0" t="0" r="0" b="0"/>
              <a:pathLst>
                <a:path w="74436" h="193785">
                  <a:moveTo>
                    <a:pt x="74435" y="6060"/>
                  </a:moveTo>
                  <a:lnTo>
                    <a:pt x="52101" y="476"/>
                  </a:lnTo>
                  <a:lnTo>
                    <a:pt x="42016" y="0"/>
                  </a:lnTo>
                  <a:lnTo>
                    <a:pt x="31787" y="851"/>
                  </a:lnTo>
                  <a:lnTo>
                    <a:pt x="21462" y="2588"/>
                  </a:lnTo>
                  <a:lnTo>
                    <a:pt x="13410" y="8420"/>
                  </a:lnTo>
                  <a:lnTo>
                    <a:pt x="6873" y="16982"/>
                  </a:lnTo>
                  <a:lnTo>
                    <a:pt x="1347" y="27365"/>
                  </a:lnTo>
                  <a:lnTo>
                    <a:pt x="0" y="38961"/>
                  </a:lnTo>
                  <a:lnTo>
                    <a:pt x="1439" y="51366"/>
                  </a:lnTo>
                  <a:lnTo>
                    <a:pt x="4735" y="64311"/>
                  </a:lnTo>
                  <a:lnTo>
                    <a:pt x="10439" y="78784"/>
                  </a:lnTo>
                  <a:lnTo>
                    <a:pt x="17747" y="94276"/>
                  </a:lnTo>
                  <a:lnTo>
                    <a:pt x="26126" y="110447"/>
                  </a:lnTo>
                  <a:lnTo>
                    <a:pt x="34048" y="124733"/>
                  </a:lnTo>
                  <a:lnTo>
                    <a:pt x="41667" y="137763"/>
                  </a:lnTo>
                  <a:lnTo>
                    <a:pt x="49084" y="149956"/>
                  </a:lnTo>
                  <a:lnTo>
                    <a:pt x="55197" y="161590"/>
                  </a:lnTo>
                  <a:lnTo>
                    <a:pt x="60441" y="172852"/>
                  </a:lnTo>
                  <a:lnTo>
                    <a:pt x="65105" y="183866"/>
                  </a:lnTo>
                  <a:lnTo>
                    <a:pt x="64709" y="190040"/>
                  </a:lnTo>
                  <a:lnTo>
                    <a:pt x="60939" y="192988"/>
                  </a:lnTo>
                  <a:lnTo>
                    <a:pt x="54920" y="193784"/>
                  </a:lnTo>
                  <a:lnTo>
                    <a:pt x="47401" y="191978"/>
                  </a:lnTo>
                  <a:lnTo>
                    <a:pt x="38883" y="188436"/>
                  </a:lnTo>
                  <a:lnTo>
                    <a:pt x="811" y="1638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229730" y="2461117"/>
              <a:ext cx="21037" cy="189318"/>
            </a:xfrm>
            <a:custGeom>
              <a:avLst/>
              <a:gdLst/>
              <a:ahLst/>
              <a:cxnLst/>
              <a:rect l="0" t="0" r="0" b="0"/>
              <a:pathLst>
                <a:path w="21037" h="189318">
                  <a:moveTo>
                    <a:pt x="21036" y="0"/>
                  </a:moveTo>
                  <a:lnTo>
                    <a:pt x="21036" y="107950"/>
                  </a:lnTo>
                  <a:lnTo>
                    <a:pt x="19867" y="122218"/>
                  </a:lnTo>
                  <a:lnTo>
                    <a:pt x="17919" y="136404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177142" y="2515042"/>
              <a:ext cx="207870" cy="135393"/>
            </a:xfrm>
            <a:custGeom>
              <a:avLst/>
              <a:gdLst/>
              <a:ahLst/>
              <a:cxnLst/>
              <a:rect l="0" t="0" r="0" b="0"/>
              <a:pathLst>
                <a:path w="207870" h="135393">
                  <a:moveTo>
                    <a:pt x="0" y="30216"/>
                  </a:moveTo>
                  <a:lnTo>
                    <a:pt x="16751" y="35800"/>
                  </a:lnTo>
                  <a:lnTo>
                    <a:pt x="27528" y="36276"/>
                  </a:lnTo>
                  <a:lnTo>
                    <a:pt x="40556" y="35424"/>
                  </a:lnTo>
                  <a:lnTo>
                    <a:pt x="55084" y="33689"/>
                  </a:lnTo>
                  <a:lnTo>
                    <a:pt x="70613" y="31363"/>
                  </a:lnTo>
                  <a:lnTo>
                    <a:pt x="103449" y="25662"/>
                  </a:lnTo>
                  <a:lnTo>
                    <a:pt x="154785" y="15882"/>
                  </a:lnTo>
                  <a:lnTo>
                    <a:pt x="169802" y="11311"/>
                  </a:lnTo>
                  <a:lnTo>
                    <a:pt x="183319" y="5927"/>
                  </a:lnTo>
                  <a:lnTo>
                    <a:pt x="195836" y="0"/>
                  </a:lnTo>
                  <a:lnTo>
                    <a:pt x="203012" y="723"/>
                  </a:lnTo>
                  <a:lnTo>
                    <a:pt x="206627" y="5880"/>
                  </a:lnTo>
                  <a:lnTo>
                    <a:pt x="207869" y="13992"/>
                  </a:lnTo>
                  <a:lnTo>
                    <a:pt x="206359" y="24074"/>
                  </a:lnTo>
                  <a:lnTo>
                    <a:pt x="203016" y="35471"/>
                  </a:lnTo>
                  <a:lnTo>
                    <a:pt x="198450" y="47743"/>
                  </a:lnTo>
                  <a:lnTo>
                    <a:pt x="195406" y="61767"/>
                  </a:lnTo>
                  <a:lnTo>
                    <a:pt x="193376" y="76960"/>
                  </a:lnTo>
                  <a:lnTo>
                    <a:pt x="189317" y="13539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429565" y="2534741"/>
              <a:ext cx="105709" cy="117362"/>
            </a:xfrm>
            <a:custGeom>
              <a:avLst/>
              <a:gdLst/>
              <a:ahLst/>
              <a:cxnLst/>
              <a:rect l="0" t="0" r="0" b="0"/>
              <a:pathLst>
                <a:path w="105709" h="117362">
                  <a:moveTo>
                    <a:pt x="73623" y="0"/>
                  </a:moveTo>
                  <a:lnTo>
                    <a:pt x="62456" y="16750"/>
                  </a:lnTo>
                  <a:lnTo>
                    <a:pt x="56829" y="26359"/>
                  </a:lnTo>
                  <a:lnTo>
                    <a:pt x="50741" y="37439"/>
                  </a:lnTo>
                  <a:lnTo>
                    <a:pt x="44345" y="49500"/>
                  </a:lnTo>
                  <a:lnTo>
                    <a:pt x="40081" y="62216"/>
                  </a:lnTo>
                  <a:lnTo>
                    <a:pt x="37238" y="75367"/>
                  </a:lnTo>
                  <a:lnTo>
                    <a:pt x="35343" y="88809"/>
                  </a:lnTo>
                  <a:lnTo>
                    <a:pt x="37585" y="98939"/>
                  </a:lnTo>
                  <a:lnTo>
                    <a:pt x="42586" y="106861"/>
                  </a:lnTo>
                  <a:lnTo>
                    <a:pt x="49426" y="113311"/>
                  </a:lnTo>
                  <a:lnTo>
                    <a:pt x="57492" y="116442"/>
                  </a:lnTo>
                  <a:lnTo>
                    <a:pt x="66375" y="117361"/>
                  </a:lnTo>
                  <a:lnTo>
                    <a:pt x="75803" y="116805"/>
                  </a:lnTo>
                  <a:lnTo>
                    <a:pt x="84425" y="114097"/>
                  </a:lnTo>
                  <a:lnTo>
                    <a:pt x="92511" y="109955"/>
                  </a:lnTo>
                  <a:lnTo>
                    <a:pt x="100238" y="104856"/>
                  </a:lnTo>
                  <a:lnTo>
                    <a:pt x="104221" y="95614"/>
                  </a:lnTo>
                  <a:lnTo>
                    <a:pt x="105708" y="83609"/>
                  </a:lnTo>
                  <a:lnTo>
                    <a:pt x="105531" y="69763"/>
                  </a:lnTo>
                  <a:lnTo>
                    <a:pt x="101906" y="58195"/>
                  </a:lnTo>
                  <a:lnTo>
                    <a:pt x="95984" y="48145"/>
                  </a:lnTo>
                  <a:lnTo>
                    <a:pt x="88531" y="39108"/>
                  </a:lnTo>
                  <a:lnTo>
                    <a:pt x="78887" y="33084"/>
                  </a:lnTo>
                  <a:lnTo>
                    <a:pt x="67783" y="29068"/>
                  </a:ln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592263" y="2545258"/>
              <a:ext cx="152831" cy="147248"/>
            </a:xfrm>
            <a:custGeom>
              <a:avLst/>
              <a:gdLst/>
              <a:ahLst/>
              <a:cxnLst/>
              <a:rect l="0" t="0" r="0" b="0"/>
              <a:pathLst>
                <a:path w="152831" h="147248">
                  <a:moveTo>
                    <a:pt x="5583" y="0"/>
                  </a:moveTo>
                  <a:lnTo>
                    <a:pt x="5583" y="22334"/>
                  </a:lnTo>
                  <a:lnTo>
                    <a:pt x="4415" y="32419"/>
                  </a:lnTo>
                  <a:lnTo>
                    <a:pt x="2467" y="42648"/>
                  </a:lnTo>
                  <a:lnTo>
                    <a:pt x="0" y="52973"/>
                  </a:lnTo>
                  <a:lnTo>
                    <a:pt x="692" y="56351"/>
                  </a:lnTo>
                  <a:lnTo>
                    <a:pt x="3491" y="55097"/>
                  </a:lnTo>
                  <a:lnTo>
                    <a:pt x="7695" y="50755"/>
                  </a:lnTo>
                  <a:lnTo>
                    <a:pt x="12834" y="44354"/>
                  </a:lnTo>
                  <a:lnTo>
                    <a:pt x="18597" y="36581"/>
                  </a:lnTo>
                  <a:lnTo>
                    <a:pt x="24777" y="27893"/>
                  </a:lnTo>
                  <a:lnTo>
                    <a:pt x="34740" y="24439"/>
                  </a:lnTo>
                  <a:lnTo>
                    <a:pt x="47225" y="24473"/>
                  </a:lnTo>
                  <a:lnTo>
                    <a:pt x="61391" y="26833"/>
                  </a:lnTo>
                  <a:lnTo>
                    <a:pt x="73173" y="33081"/>
                  </a:lnTo>
                  <a:lnTo>
                    <a:pt x="83364" y="41921"/>
                  </a:lnTo>
                  <a:lnTo>
                    <a:pt x="92496" y="52488"/>
                  </a:lnTo>
                  <a:lnTo>
                    <a:pt x="102090" y="64208"/>
                  </a:lnTo>
                  <a:lnTo>
                    <a:pt x="122098" y="89695"/>
                  </a:lnTo>
                  <a:lnTo>
                    <a:pt x="130005" y="101867"/>
                  </a:lnTo>
                  <a:lnTo>
                    <a:pt x="136445" y="113488"/>
                  </a:lnTo>
                  <a:lnTo>
                    <a:pt x="152830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534741" y="2387494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73457" y="2766184"/>
              <a:ext cx="2482154" cy="52532"/>
            </a:xfrm>
            <a:custGeom>
              <a:avLst/>
              <a:gdLst/>
              <a:ahLst/>
              <a:cxnLst/>
              <a:rect l="0" t="0" r="0" b="0"/>
              <a:pathLst>
                <a:path w="2482154" h="52532">
                  <a:moveTo>
                    <a:pt x="0" y="42014"/>
                  </a:moveTo>
                  <a:lnTo>
                    <a:pt x="11167" y="30847"/>
                  </a:lnTo>
                  <a:lnTo>
                    <a:pt x="20299" y="26389"/>
                  </a:lnTo>
                  <a:lnTo>
                    <a:pt x="32231" y="22249"/>
                  </a:lnTo>
                  <a:lnTo>
                    <a:pt x="46028" y="18320"/>
                  </a:lnTo>
                  <a:lnTo>
                    <a:pt x="62238" y="14532"/>
                  </a:lnTo>
                  <a:lnTo>
                    <a:pt x="80057" y="10838"/>
                  </a:lnTo>
                  <a:lnTo>
                    <a:pt x="98947" y="7206"/>
                  </a:lnTo>
                  <a:lnTo>
                    <a:pt x="116216" y="4786"/>
                  </a:lnTo>
                  <a:lnTo>
                    <a:pt x="132402" y="3172"/>
                  </a:lnTo>
                  <a:lnTo>
                    <a:pt x="147868" y="2096"/>
                  </a:lnTo>
                  <a:lnTo>
                    <a:pt x="191968" y="582"/>
                  </a:lnTo>
                  <a:lnTo>
                    <a:pt x="291527" y="0"/>
                  </a:lnTo>
                  <a:lnTo>
                    <a:pt x="308877" y="1150"/>
                  </a:lnTo>
                  <a:lnTo>
                    <a:pt x="326286" y="3085"/>
                  </a:lnTo>
                  <a:lnTo>
                    <a:pt x="343735" y="5544"/>
                  </a:lnTo>
                  <a:lnTo>
                    <a:pt x="363548" y="7183"/>
                  </a:lnTo>
                  <a:lnTo>
                    <a:pt x="384937" y="8276"/>
                  </a:lnTo>
                  <a:lnTo>
                    <a:pt x="451008" y="9814"/>
                  </a:lnTo>
                  <a:lnTo>
                    <a:pt x="493772" y="11342"/>
                  </a:lnTo>
                  <a:lnTo>
                    <a:pt x="514992" y="13386"/>
                  </a:lnTo>
                  <a:lnTo>
                    <a:pt x="536151" y="15917"/>
                  </a:lnTo>
                  <a:lnTo>
                    <a:pt x="559606" y="17604"/>
                  </a:lnTo>
                  <a:lnTo>
                    <a:pt x="584591" y="18729"/>
                  </a:lnTo>
                  <a:lnTo>
                    <a:pt x="661307" y="20312"/>
                  </a:lnTo>
                  <a:lnTo>
                    <a:pt x="709944" y="21851"/>
                  </a:lnTo>
                  <a:lnTo>
                    <a:pt x="732730" y="23898"/>
                  </a:lnTo>
                  <a:lnTo>
                    <a:pt x="754932" y="26431"/>
                  </a:lnTo>
                  <a:lnTo>
                    <a:pt x="777914" y="28119"/>
                  </a:lnTo>
                  <a:lnTo>
                    <a:pt x="801416" y="29245"/>
                  </a:lnTo>
                  <a:lnTo>
                    <a:pt x="825264" y="29996"/>
                  </a:lnTo>
                  <a:lnTo>
                    <a:pt x="849344" y="31664"/>
                  </a:lnTo>
                  <a:lnTo>
                    <a:pt x="873577" y="33946"/>
                  </a:lnTo>
                  <a:lnTo>
                    <a:pt x="897912" y="36635"/>
                  </a:lnTo>
                  <a:lnTo>
                    <a:pt x="922317" y="38428"/>
                  </a:lnTo>
                  <a:lnTo>
                    <a:pt x="946766" y="39624"/>
                  </a:lnTo>
                  <a:lnTo>
                    <a:pt x="995747" y="40952"/>
                  </a:lnTo>
                  <a:lnTo>
                    <a:pt x="1118382" y="41874"/>
                  </a:lnTo>
                  <a:lnTo>
                    <a:pt x="1142920" y="43090"/>
                  </a:lnTo>
                  <a:lnTo>
                    <a:pt x="1167458" y="45068"/>
                  </a:lnTo>
                  <a:lnTo>
                    <a:pt x="1191998" y="47556"/>
                  </a:lnTo>
                  <a:lnTo>
                    <a:pt x="1216538" y="49215"/>
                  </a:lnTo>
                  <a:lnTo>
                    <a:pt x="1241078" y="50320"/>
                  </a:lnTo>
                  <a:lnTo>
                    <a:pt x="1311584" y="51877"/>
                  </a:lnTo>
                  <a:lnTo>
                    <a:pt x="1652682" y="52531"/>
                  </a:lnTo>
                  <a:lnTo>
                    <a:pt x="1672076" y="51363"/>
                  </a:lnTo>
                  <a:lnTo>
                    <a:pt x="1690848" y="49415"/>
                  </a:lnTo>
                  <a:lnTo>
                    <a:pt x="1709206" y="46948"/>
                  </a:lnTo>
                  <a:lnTo>
                    <a:pt x="1727287" y="45304"/>
                  </a:lnTo>
                  <a:lnTo>
                    <a:pt x="1745185" y="44207"/>
                  </a:lnTo>
                  <a:lnTo>
                    <a:pt x="1798291" y="42664"/>
                  </a:lnTo>
                  <a:lnTo>
                    <a:pt x="2052831" y="42015"/>
                  </a:lnTo>
                  <a:lnTo>
                    <a:pt x="2070896" y="40846"/>
                  </a:lnTo>
                  <a:lnTo>
                    <a:pt x="2091119" y="38898"/>
                  </a:lnTo>
                  <a:lnTo>
                    <a:pt x="2112782" y="36431"/>
                  </a:lnTo>
                  <a:lnTo>
                    <a:pt x="2135404" y="34786"/>
                  </a:lnTo>
                  <a:lnTo>
                    <a:pt x="2158666" y="33690"/>
                  </a:lnTo>
                  <a:lnTo>
                    <a:pt x="2182354" y="32959"/>
                  </a:lnTo>
                  <a:lnTo>
                    <a:pt x="2201652" y="31303"/>
                  </a:lnTo>
                  <a:lnTo>
                    <a:pt x="2218024" y="29030"/>
                  </a:lnTo>
                  <a:lnTo>
                    <a:pt x="2232444" y="26346"/>
                  </a:lnTo>
                  <a:lnTo>
                    <a:pt x="2247900" y="24557"/>
                  </a:lnTo>
                  <a:lnTo>
                    <a:pt x="2264047" y="23365"/>
                  </a:lnTo>
                  <a:lnTo>
                    <a:pt x="2298739" y="22039"/>
                  </a:lnTo>
                  <a:lnTo>
                    <a:pt x="2375027" y="21189"/>
                  </a:lnTo>
                  <a:lnTo>
                    <a:pt x="2482153" y="2097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892339" y="2471635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0" y="0"/>
                  </a:moveTo>
                  <a:lnTo>
                    <a:pt x="10518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902857" y="2650434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262939" y="567950"/>
            <a:ext cx="2324391" cy="94659"/>
          </a:xfrm>
          <a:custGeom>
            <a:avLst/>
            <a:gdLst/>
            <a:ahLst/>
            <a:cxnLst/>
            <a:rect l="0" t="0" r="0" b="0"/>
            <a:pathLst>
              <a:path w="2324391" h="94659">
                <a:moveTo>
                  <a:pt x="0" y="94658"/>
                </a:moveTo>
                <a:lnTo>
                  <a:pt x="73196" y="80019"/>
                </a:lnTo>
                <a:lnTo>
                  <a:pt x="89699" y="77887"/>
                </a:lnTo>
                <a:lnTo>
                  <a:pt x="123618" y="75518"/>
                </a:lnTo>
                <a:lnTo>
                  <a:pt x="140843" y="73718"/>
                </a:lnTo>
                <a:lnTo>
                  <a:pt x="158170" y="71349"/>
                </a:lnTo>
                <a:lnTo>
                  <a:pt x="175564" y="68601"/>
                </a:lnTo>
                <a:lnTo>
                  <a:pt x="193003" y="66769"/>
                </a:lnTo>
                <a:lnTo>
                  <a:pt x="246633" y="64191"/>
                </a:lnTo>
                <a:lnTo>
                  <a:pt x="330096" y="63320"/>
                </a:lnTo>
                <a:lnTo>
                  <a:pt x="640295" y="63107"/>
                </a:lnTo>
                <a:lnTo>
                  <a:pt x="666431" y="64275"/>
                </a:lnTo>
                <a:lnTo>
                  <a:pt x="692035" y="66222"/>
                </a:lnTo>
                <a:lnTo>
                  <a:pt x="717285" y="68689"/>
                </a:lnTo>
                <a:lnTo>
                  <a:pt x="767155" y="71430"/>
                </a:lnTo>
                <a:lnTo>
                  <a:pt x="816587" y="72648"/>
                </a:lnTo>
                <a:lnTo>
                  <a:pt x="1166025" y="73620"/>
                </a:lnTo>
                <a:lnTo>
                  <a:pt x="1191042" y="72452"/>
                </a:lnTo>
                <a:lnTo>
                  <a:pt x="1214732" y="70505"/>
                </a:lnTo>
                <a:lnTo>
                  <a:pt x="1237537" y="68039"/>
                </a:lnTo>
                <a:lnTo>
                  <a:pt x="1284691" y="65298"/>
                </a:lnTo>
                <a:lnTo>
                  <a:pt x="1357228" y="63755"/>
                </a:lnTo>
                <a:lnTo>
                  <a:pt x="1455025" y="63234"/>
                </a:lnTo>
                <a:lnTo>
                  <a:pt x="1479536" y="62022"/>
                </a:lnTo>
                <a:lnTo>
                  <a:pt x="1504057" y="60046"/>
                </a:lnTo>
                <a:lnTo>
                  <a:pt x="1528585" y="57560"/>
                </a:lnTo>
                <a:lnTo>
                  <a:pt x="1574536" y="54798"/>
                </a:lnTo>
                <a:lnTo>
                  <a:pt x="1639826" y="53243"/>
                </a:lnTo>
                <a:lnTo>
                  <a:pt x="1730288" y="52717"/>
                </a:lnTo>
                <a:lnTo>
                  <a:pt x="1753029" y="51505"/>
                </a:lnTo>
                <a:lnTo>
                  <a:pt x="1775201" y="49529"/>
                </a:lnTo>
                <a:lnTo>
                  <a:pt x="1796994" y="47043"/>
                </a:lnTo>
                <a:lnTo>
                  <a:pt x="1839907" y="44280"/>
                </a:lnTo>
                <a:lnTo>
                  <a:pt x="1882351" y="41884"/>
                </a:lnTo>
                <a:lnTo>
                  <a:pt x="1903486" y="39609"/>
                </a:lnTo>
                <a:lnTo>
                  <a:pt x="1924588" y="36923"/>
                </a:lnTo>
                <a:lnTo>
                  <a:pt x="1945668" y="35133"/>
                </a:lnTo>
                <a:lnTo>
                  <a:pt x="2007667" y="32613"/>
                </a:lnTo>
                <a:lnTo>
                  <a:pt x="2062394" y="30698"/>
                </a:lnTo>
                <a:lnTo>
                  <a:pt x="2078440" y="28646"/>
                </a:lnTo>
                <a:lnTo>
                  <a:pt x="2093812" y="26109"/>
                </a:lnTo>
                <a:lnTo>
                  <a:pt x="2126473" y="23290"/>
                </a:lnTo>
                <a:lnTo>
                  <a:pt x="2158129" y="20869"/>
                </a:lnTo>
                <a:lnTo>
                  <a:pt x="2171479" y="18587"/>
                </a:lnTo>
                <a:lnTo>
                  <a:pt x="2183885" y="15897"/>
                </a:lnTo>
                <a:lnTo>
                  <a:pt x="2196830" y="14104"/>
                </a:lnTo>
                <a:lnTo>
                  <a:pt x="2223678" y="12111"/>
                </a:lnTo>
                <a:lnTo>
                  <a:pt x="2237382" y="10411"/>
                </a:lnTo>
                <a:lnTo>
                  <a:pt x="2251193" y="8109"/>
                </a:lnTo>
                <a:lnTo>
                  <a:pt x="2324390" y="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2971684" y="73623"/>
            <a:ext cx="6136557" cy="546916"/>
            <a:chOff x="2971684" y="73623"/>
            <a:chExt cx="6136557" cy="546916"/>
          </a:xfrm>
        </p:grpSpPr>
        <p:sp>
          <p:nvSpPr>
            <p:cNvPr id="37" name="Freeform 36"/>
            <p:cNvSpPr/>
            <p:nvPr/>
          </p:nvSpPr>
          <p:spPr>
            <a:xfrm>
              <a:off x="2971684" y="294492"/>
              <a:ext cx="129525" cy="262941"/>
            </a:xfrm>
            <a:custGeom>
              <a:avLst/>
              <a:gdLst/>
              <a:ahLst/>
              <a:cxnLst/>
              <a:rect l="0" t="0" r="0" b="0"/>
              <a:pathLst>
                <a:path w="129525" h="262941">
                  <a:moveTo>
                    <a:pt x="25831" y="0"/>
                  </a:moveTo>
                  <a:lnTo>
                    <a:pt x="25831" y="137174"/>
                  </a:lnTo>
                  <a:lnTo>
                    <a:pt x="24662" y="151049"/>
                  </a:lnTo>
                  <a:lnTo>
                    <a:pt x="22715" y="163805"/>
                  </a:lnTo>
                  <a:lnTo>
                    <a:pt x="20248" y="175815"/>
                  </a:lnTo>
                  <a:lnTo>
                    <a:pt x="14390" y="201625"/>
                  </a:lnTo>
                  <a:lnTo>
                    <a:pt x="11192" y="215051"/>
                  </a:lnTo>
                  <a:lnTo>
                    <a:pt x="7891" y="220497"/>
                  </a:lnTo>
                  <a:lnTo>
                    <a:pt x="4522" y="220621"/>
                  </a:lnTo>
                  <a:lnTo>
                    <a:pt x="1108" y="217198"/>
                  </a:lnTo>
                  <a:lnTo>
                    <a:pt x="0" y="206736"/>
                  </a:lnTo>
                  <a:lnTo>
                    <a:pt x="430" y="191581"/>
                  </a:lnTo>
                  <a:lnTo>
                    <a:pt x="1885" y="173297"/>
                  </a:lnTo>
                  <a:lnTo>
                    <a:pt x="4024" y="156433"/>
                  </a:lnTo>
                  <a:lnTo>
                    <a:pt x="6619" y="140516"/>
                  </a:lnTo>
                  <a:lnTo>
                    <a:pt x="9517" y="125230"/>
                  </a:lnTo>
                  <a:lnTo>
                    <a:pt x="15854" y="95781"/>
                  </a:lnTo>
                  <a:lnTo>
                    <a:pt x="19179" y="81383"/>
                  </a:lnTo>
                  <a:lnTo>
                    <a:pt x="23734" y="68279"/>
                  </a:lnTo>
                  <a:lnTo>
                    <a:pt x="29108" y="56037"/>
                  </a:lnTo>
                  <a:lnTo>
                    <a:pt x="35027" y="44370"/>
                  </a:lnTo>
                  <a:lnTo>
                    <a:pt x="41311" y="34254"/>
                  </a:lnTo>
                  <a:lnTo>
                    <a:pt x="47837" y="25174"/>
                  </a:lnTo>
                  <a:lnTo>
                    <a:pt x="54525" y="16783"/>
                  </a:lnTo>
                  <a:lnTo>
                    <a:pt x="63659" y="11188"/>
                  </a:lnTo>
                  <a:lnTo>
                    <a:pt x="74422" y="7459"/>
                  </a:lnTo>
                  <a:lnTo>
                    <a:pt x="86272" y="4973"/>
                  </a:lnTo>
                  <a:lnTo>
                    <a:pt x="96509" y="6821"/>
                  </a:lnTo>
                  <a:lnTo>
                    <a:pt x="105671" y="11559"/>
                  </a:lnTo>
                  <a:lnTo>
                    <a:pt x="114116" y="18224"/>
                  </a:lnTo>
                  <a:lnTo>
                    <a:pt x="119747" y="29679"/>
                  </a:lnTo>
                  <a:lnTo>
                    <a:pt x="123500" y="44327"/>
                  </a:lnTo>
                  <a:lnTo>
                    <a:pt x="126003" y="61104"/>
                  </a:lnTo>
                  <a:lnTo>
                    <a:pt x="127671" y="76963"/>
                  </a:lnTo>
                  <a:lnTo>
                    <a:pt x="128783" y="92211"/>
                  </a:lnTo>
                  <a:lnTo>
                    <a:pt x="129524" y="107050"/>
                  </a:lnTo>
                  <a:lnTo>
                    <a:pt x="128850" y="123955"/>
                  </a:lnTo>
                  <a:lnTo>
                    <a:pt x="127232" y="142236"/>
                  </a:lnTo>
                  <a:lnTo>
                    <a:pt x="124984" y="161436"/>
                  </a:lnTo>
                  <a:lnTo>
                    <a:pt x="123486" y="180079"/>
                  </a:lnTo>
                  <a:lnTo>
                    <a:pt x="122487" y="198350"/>
                  </a:lnTo>
                  <a:lnTo>
                    <a:pt x="120490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199678" y="309512"/>
              <a:ext cx="78939" cy="191155"/>
            </a:xfrm>
            <a:custGeom>
              <a:avLst/>
              <a:gdLst/>
              <a:ahLst/>
              <a:cxnLst/>
              <a:rect l="0" t="0" r="0" b="0"/>
              <a:pathLst>
                <a:path w="78939" h="191155">
                  <a:moveTo>
                    <a:pt x="29224" y="16533"/>
                  </a:moveTo>
                  <a:lnTo>
                    <a:pt x="18057" y="38867"/>
                  </a:lnTo>
                  <a:lnTo>
                    <a:pt x="13599" y="50120"/>
                  </a:lnTo>
                  <a:lnTo>
                    <a:pt x="9459" y="62297"/>
                  </a:lnTo>
                  <a:lnTo>
                    <a:pt x="5530" y="75089"/>
                  </a:lnTo>
                  <a:lnTo>
                    <a:pt x="2910" y="90629"/>
                  </a:lnTo>
                  <a:lnTo>
                    <a:pt x="1164" y="108001"/>
                  </a:lnTo>
                  <a:lnTo>
                    <a:pt x="0" y="126594"/>
                  </a:lnTo>
                  <a:lnTo>
                    <a:pt x="392" y="143663"/>
                  </a:lnTo>
                  <a:lnTo>
                    <a:pt x="1823" y="159718"/>
                  </a:lnTo>
                  <a:lnTo>
                    <a:pt x="3945" y="175095"/>
                  </a:lnTo>
                  <a:lnTo>
                    <a:pt x="10034" y="184178"/>
                  </a:lnTo>
                  <a:lnTo>
                    <a:pt x="18768" y="189065"/>
                  </a:lnTo>
                  <a:lnTo>
                    <a:pt x="29265" y="191154"/>
                  </a:lnTo>
                  <a:lnTo>
                    <a:pt x="38600" y="186704"/>
                  </a:lnTo>
                  <a:lnTo>
                    <a:pt x="47161" y="177894"/>
                  </a:lnTo>
                  <a:lnTo>
                    <a:pt x="55205" y="166177"/>
                  </a:lnTo>
                  <a:lnTo>
                    <a:pt x="61737" y="151354"/>
                  </a:lnTo>
                  <a:lnTo>
                    <a:pt x="67260" y="134461"/>
                  </a:lnTo>
                  <a:lnTo>
                    <a:pt x="72111" y="116187"/>
                  </a:lnTo>
                  <a:lnTo>
                    <a:pt x="75344" y="96992"/>
                  </a:lnTo>
                  <a:lnTo>
                    <a:pt x="77500" y="77184"/>
                  </a:lnTo>
                  <a:lnTo>
                    <a:pt x="78938" y="56967"/>
                  </a:lnTo>
                  <a:lnTo>
                    <a:pt x="77559" y="39983"/>
                  </a:lnTo>
                  <a:lnTo>
                    <a:pt x="74302" y="25155"/>
                  </a:lnTo>
                  <a:lnTo>
                    <a:pt x="69794" y="11763"/>
                  </a:lnTo>
                  <a:lnTo>
                    <a:pt x="63282" y="4004"/>
                  </a:lnTo>
                  <a:lnTo>
                    <a:pt x="55436" y="0"/>
                  </a:lnTo>
                  <a:lnTo>
                    <a:pt x="18707" y="60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418219" y="252422"/>
              <a:ext cx="10519" cy="252423"/>
            </a:xfrm>
            <a:custGeom>
              <a:avLst/>
              <a:gdLst/>
              <a:ahLst/>
              <a:cxnLst/>
              <a:rect l="0" t="0" r="0" b="0"/>
              <a:pathLst>
                <a:path w="10519" h="252423">
                  <a:moveTo>
                    <a:pt x="10518" y="0"/>
                  </a:moveTo>
                  <a:lnTo>
                    <a:pt x="4934" y="22334"/>
                  </a:lnTo>
                  <a:lnTo>
                    <a:pt x="3289" y="33587"/>
                  </a:lnTo>
                  <a:lnTo>
                    <a:pt x="2193" y="45764"/>
                  </a:lnTo>
                  <a:lnTo>
                    <a:pt x="1462" y="58556"/>
                  </a:lnTo>
                  <a:lnTo>
                    <a:pt x="650" y="85235"/>
                  </a:lnTo>
                  <a:lnTo>
                    <a:pt x="86" y="176087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355113" y="347080"/>
              <a:ext cx="115695" cy="10519"/>
            </a:xfrm>
            <a:custGeom>
              <a:avLst/>
              <a:gdLst/>
              <a:ahLst/>
              <a:cxnLst/>
              <a:rect l="0" t="0" r="0" b="0"/>
              <a:pathLst>
                <a:path w="115695" h="10519">
                  <a:moveTo>
                    <a:pt x="0" y="0"/>
                  </a:moveTo>
                  <a:lnTo>
                    <a:pt x="22334" y="5584"/>
                  </a:lnTo>
                  <a:lnTo>
                    <a:pt x="34756" y="7228"/>
                  </a:lnTo>
                  <a:lnTo>
                    <a:pt x="48881" y="8325"/>
                  </a:lnTo>
                  <a:lnTo>
                    <a:pt x="115694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765300" y="294492"/>
              <a:ext cx="147247" cy="218395"/>
            </a:xfrm>
            <a:custGeom>
              <a:avLst/>
              <a:gdLst/>
              <a:ahLst/>
              <a:cxnLst/>
              <a:rect l="0" t="0" r="0" b="0"/>
              <a:pathLst>
                <a:path w="147247" h="218395">
                  <a:moveTo>
                    <a:pt x="0" y="0"/>
                  </a:moveTo>
                  <a:lnTo>
                    <a:pt x="5584" y="16750"/>
                  </a:lnTo>
                  <a:lnTo>
                    <a:pt x="8397" y="28696"/>
                  </a:lnTo>
                  <a:lnTo>
                    <a:pt x="11441" y="43672"/>
                  </a:lnTo>
                  <a:lnTo>
                    <a:pt x="14639" y="60668"/>
                  </a:lnTo>
                  <a:lnTo>
                    <a:pt x="17940" y="75504"/>
                  </a:lnTo>
                  <a:lnTo>
                    <a:pt x="21309" y="88900"/>
                  </a:lnTo>
                  <a:lnTo>
                    <a:pt x="24723" y="101337"/>
                  </a:lnTo>
                  <a:lnTo>
                    <a:pt x="27000" y="114303"/>
                  </a:lnTo>
                  <a:lnTo>
                    <a:pt x="28518" y="127622"/>
                  </a:lnTo>
                  <a:lnTo>
                    <a:pt x="29529" y="141175"/>
                  </a:lnTo>
                  <a:lnTo>
                    <a:pt x="31372" y="153716"/>
                  </a:lnTo>
                  <a:lnTo>
                    <a:pt x="33770" y="165583"/>
                  </a:lnTo>
                  <a:lnTo>
                    <a:pt x="36536" y="177000"/>
                  </a:lnTo>
                  <a:lnTo>
                    <a:pt x="38381" y="189286"/>
                  </a:lnTo>
                  <a:lnTo>
                    <a:pt x="39611" y="202151"/>
                  </a:lnTo>
                  <a:lnTo>
                    <a:pt x="40430" y="215403"/>
                  </a:lnTo>
                  <a:lnTo>
                    <a:pt x="40977" y="218394"/>
                  </a:lnTo>
                  <a:lnTo>
                    <a:pt x="41342" y="214545"/>
                  </a:lnTo>
                  <a:lnTo>
                    <a:pt x="41585" y="206135"/>
                  </a:lnTo>
                  <a:lnTo>
                    <a:pt x="40578" y="197023"/>
                  </a:lnTo>
                  <a:lnTo>
                    <a:pt x="38738" y="187443"/>
                  </a:lnTo>
                  <a:lnTo>
                    <a:pt x="36343" y="177550"/>
                  </a:lnTo>
                  <a:lnTo>
                    <a:pt x="34746" y="163943"/>
                  </a:lnTo>
                  <a:lnTo>
                    <a:pt x="33682" y="147860"/>
                  </a:lnTo>
                  <a:lnTo>
                    <a:pt x="32972" y="130126"/>
                  </a:lnTo>
                  <a:lnTo>
                    <a:pt x="33668" y="114798"/>
                  </a:lnTo>
                  <a:lnTo>
                    <a:pt x="35300" y="101073"/>
                  </a:lnTo>
                  <a:lnTo>
                    <a:pt x="37557" y="88417"/>
                  </a:lnTo>
                  <a:lnTo>
                    <a:pt x="41399" y="75306"/>
                  </a:lnTo>
                  <a:lnTo>
                    <a:pt x="46297" y="61890"/>
                  </a:lnTo>
                  <a:lnTo>
                    <a:pt x="51899" y="48272"/>
                  </a:lnTo>
                  <a:lnTo>
                    <a:pt x="59140" y="36856"/>
                  </a:lnTo>
                  <a:lnTo>
                    <a:pt x="67474" y="26908"/>
                  </a:lnTo>
                  <a:lnTo>
                    <a:pt x="76536" y="17939"/>
                  </a:lnTo>
                  <a:lnTo>
                    <a:pt x="87251" y="13128"/>
                  </a:lnTo>
                  <a:lnTo>
                    <a:pt x="99069" y="11089"/>
                  </a:lnTo>
                  <a:lnTo>
                    <a:pt x="147246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54617" y="315988"/>
              <a:ext cx="105176" cy="168258"/>
            </a:xfrm>
            <a:custGeom>
              <a:avLst/>
              <a:gdLst/>
              <a:ahLst/>
              <a:cxnLst/>
              <a:rect l="0" t="0" r="0" b="0"/>
              <a:pathLst>
                <a:path w="105176" h="168258">
                  <a:moveTo>
                    <a:pt x="0" y="125751"/>
                  </a:moveTo>
                  <a:lnTo>
                    <a:pt x="11166" y="114584"/>
                  </a:lnTo>
                  <a:lnTo>
                    <a:pt x="17962" y="106620"/>
                  </a:lnTo>
                  <a:lnTo>
                    <a:pt x="34861" y="85306"/>
                  </a:lnTo>
                  <a:lnTo>
                    <a:pt x="44276" y="74246"/>
                  </a:lnTo>
                  <a:lnTo>
                    <a:pt x="54058" y="63368"/>
                  </a:lnTo>
                  <a:lnTo>
                    <a:pt x="74276" y="41931"/>
                  </a:lnTo>
                  <a:lnTo>
                    <a:pt x="94948" y="20717"/>
                  </a:lnTo>
                  <a:lnTo>
                    <a:pt x="98357" y="12489"/>
                  </a:lnTo>
                  <a:lnTo>
                    <a:pt x="97124" y="5836"/>
                  </a:lnTo>
                  <a:lnTo>
                    <a:pt x="92796" y="231"/>
                  </a:lnTo>
                  <a:lnTo>
                    <a:pt x="85236" y="0"/>
                  </a:lnTo>
                  <a:lnTo>
                    <a:pt x="75522" y="3353"/>
                  </a:lnTo>
                  <a:lnTo>
                    <a:pt x="64371" y="9093"/>
                  </a:lnTo>
                  <a:lnTo>
                    <a:pt x="53432" y="17595"/>
                  </a:lnTo>
                  <a:lnTo>
                    <a:pt x="42633" y="27937"/>
                  </a:lnTo>
                  <a:lnTo>
                    <a:pt x="31928" y="39506"/>
                  </a:lnTo>
                  <a:lnTo>
                    <a:pt x="23622" y="50725"/>
                  </a:lnTo>
                  <a:lnTo>
                    <a:pt x="16916" y="61710"/>
                  </a:lnTo>
                  <a:lnTo>
                    <a:pt x="11278" y="72539"/>
                  </a:lnTo>
                  <a:lnTo>
                    <a:pt x="7518" y="84433"/>
                  </a:lnTo>
                  <a:lnTo>
                    <a:pt x="5012" y="97037"/>
                  </a:lnTo>
                  <a:lnTo>
                    <a:pt x="3341" y="110114"/>
                  </a:lnTo>
                  <a:lnTo>
                    <a:pt x="3396" y="122338"/>
                  </a:lnTo>
                  <a:lnTo>
                    <a:pt x="4601" y="133993"/>
                  </a:lnTo>
                  <a:lnTo>
                    <a:pt x="6573" y="145269"/>
                  </a:lnTo>
                  <a:lnTo>
                    <a:pt x="11394" y="153955"/>
                  </a:lnTo>
                  <a:lnTo>
                    <a:pt x="18113" y="160914"/>
                  </a:lnTo>
                  <a:lnTo>
                    <a:pt x="26099" y="166722"/>
                  </a:lnTo>
                  <a:lnTo>
                    <a:pt x="34929" y="168257"/>
                  </a:lnTo>
                  <a:lnTo>
                    <a:pt x="44321" y="166943"/>
                  </a:lnTo>
                  <a:lnTo>
                    <a:pt x="54088" y="163730"/>
                  </a:lnTo>
                  <a:lnTo>
                    <a:pt x="64105" y="159251"/>
                  </a:lnTo>
                  <a:lnTo>
                    <a:pt x="74289" y="153927"/>
                  </a:lnTo>
                  <a:lnTo>
                    <a:pt x="105175" y="13626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143933" y="273457"/>
              <a:ext cx="21037" cy="347082"/>
            </a:xfrm>
            <a:custGeom>
              <a:avLst/>
              <a:gdLst/>
              <a:ahLst/>
              <a:cxnLst/>
              <a:rect l="0" t="0" r="0" b="0"/>
              <a:pathLst>
                <a:path w="21037" h="347082">
                  <a:moveTo>
                    <a:pt x="0" y="0"/>
                  </a:moveTo>
                  <a:lnTo>
                    <a:pt x="0" y="117005"/>
                  </a:lnTo>
                  <a:lnTo>
                    <a:pt x="1169" y="134097"/>
                  </a:lnTo>
                  <a:lnTo>
                    <a:pt x="3117" y="152504"/>
                  </a:lnTo>
                  <a:lnTo>
                    <a:pt x="5584" y="171787"/>
                  </a:lnTo>
                  <a:lnTo>
                    <a:pt x="7229" y="189316"/>
                  </a:lnTo>
                  <a:lnTo>
                    <a:pt x="8325" y="205677"/>
                  </a:lnTo>
                  <a:lnTo>
                    <a:pt x="9056" y="221259"/>
                  </a:lnTo>
                  <a:lnTo>
                    <a:pt x="10712" y="236321"/>
                  </a:lnTo>
                  <a:lnTo>
                    <a:pt x="12984" y="251037"/>
                  </a:lnTo>
                  <a:lnTo>
                    <a:pt x="15668" y="265522"/>
                  </a:lnTo>
                  <a:lnTo>
                    <a:pt x="17457" y="279854"/>
                  </a:lnTo>
                  <a:lnTo>
                    <a:pt x="18650" y="294082"/>
                  </a:lnTo>
                  <a:lnTo>
                    <a:pt x="21036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33416" y="276381"/>
              <a:ext cx="125862" cy="165359"/>
            </a:xfrm>
            <a:custGeom>
              <a:avLst/>
              <a:gdLst/>
              <a:ahLst/>
              <a:cxnLst/>
              <a:rect l="0" t="0" r="0" b="0"/>
              <a:pathLst>
                <a:path w="125862" h="165359">
                  <a:moveTo>
                    <a:pt x="0" y="18111"/>
                  </a:moveTo>
                  <a:lnTo>
                    <a:pt x="16750" y="6944"/>
                  </a:lnTo>
                  <a:lnTo>
                    <a:pt x="26359" y="3655"/>
                  </a:lnTo>
                  <a:lnTo>
                    <a:pt x="37439" y="1462"/>
                  </a:lnTo>
                  <a:lnTo>
                    <a:pt x="49500" y="0"/>
                  </a:lnTo>
                  <a:lnTo>
                    <a:pt x="62216" y="1363"/>
                  </a:lnTo>
                  <a:lnTo>
                    <a:pt x="75367" y="4608"/>
                  </a:lnTo>
                  <a:lnTo>
                    <a:pt x="88809" y="9109"/>
                  </a:lnTo>
                  <a:lnTo>
                    <a:pt x="100108" y="16784"/>
                  </a:lnTo>
                  <a:lnTo>
                    <a:pt x="109978" y="26576"/>
                  </a:lnTo>
                  <a:lnTo>
                    <a:pt x="118894" y="37778"/>
                  </a:lnTo>
                  <a:lnTo>
                    <a:pt x="123671" y="49920"/>
                  </a:lnTo>
                  <a:lnTo>
                    <a:pt x="125686" y="62690"/>
                  </a:lnTo>
                  <a:lnTo>
                    <a:pt x="125861" y="75877"/>
                  </a:lnTo>
                  <a:lnTo>
                    <a:pt x="122472" y="88175"/>
                  </a:lnTo>
                  <a:lnTo>
                    <a:pt x="116707" y="99879"/>
                  </a:lnTo>
                  <a:lnTo>
                    <a:pt x="109357" y="111188"/>
                  </a:lnTo>
                  <a:lnTo>
                    <a:pt x="99783" y="122232"/>
                  </a:lnTo>
                  <a:lnTo>
                    <a:pt x="88725" y="133102"/>
                  </a:lnTo>
                  <a:lnTo>
                    <a:pt x="21035" y="1653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286756" y="283975"/>
              <a:ext cx="99083" cy="143447"/>
            </a:xfrm>
            <a:custGeom>
              <a:avLst/>
              <a:gdLst/>
              <a:ahLst/>
              <a:cxnLst/>
              <a:rect l="0" t="0" r="0" b="0"/>
              <a:pathLst>
                <a:path w="99083" h="143447">
                  <a:moveTo>
                    <a:pt x="4424" y="21035"/>
                  </a:moveTo>
                  <a:lnTo>
                    <a:pt x="10007" y="43369"/>
                  </a:lnTo>
                  <a:lnTo>
                    <a:pt x="11652" y="56959"/>
                  </a:lnTo>
                  <a:lnTo>
                    <a:pt x="12749" y="73031"/>
                  </a:lnTo>
                  <a:lnTo>
                    <a:pt x="13479" y="90758"/>
                  </a:lnTo>
                  <a:lnTo>
                    <a:pt x="15135" y="107250"/>
                  </a:lnTo>
                  <a:lnTo>
                    <a:pt x="17408" y="122919"/>
                  </a:lnTo>
                  <a:lnTo>
                    <a:pt x="20091" y="138040"/>
                  </a:lnTo>
                  <a:lnTo>
                    <a:pt x="19543" y="143446"/>
                  </a:lnTo>
                  <a:lnTo>
                    <a:pt x="16841" y="142375"/>
                  </a:lnTo>
                  <a:lnTo>
                    <a:pt x="12702" y="136987"/>
                  </a:lnTo>
                  <a:lnTo>
                    <a:pt x="8774" y="128721"/>
                  </a:lnTo>
                  <a:lnTo>
                    <a:pt x="4987" y="118535"/>
                  </a:lnTo>
                  <a:lnTo>
                    <a:pt x="1293" y="107070"/>
                  </a:lnTo>
                  <a:lnTo>
                    <a:pt x="0" y="95921"/>
                  </a:lnTo>
                  <a:lnTo>
                    <a:pt x="305" y="84982"/>
                  </a:lnTo>
                  <a:lnTo>
                    <a:pt x="1678" y="74184"/>
                  </a:lnTo>
                  <a:lnTo>
                    <a:pt x="3762" y="63479"/>
                  </a:lnTo>
                  <a:lnTo>
                    <a:pt x="6320" y="52837"/>
                  </a:lnTo>
                  <a:lnTo>
                    <a:pt x="9194" y="42236"/>
                  </a:lnTo>
                  <a:lnTo>
                    <a:pt x="14615" y="32832"/>
                  </a:lnTo>
                  <a:lnTo>
                    <a:pt x="21736" y="24225"/>
                  </a:lnTo>
                  <a:lnTo>
                    <a:pt x="29989" y="16150"/>
                  </a:lnTo>
                  <a:lnTo>
                    <a:pt x="40165" y="10767"/>
                  </a:lnTo>
                  <a:lnTo>
                    <a:pt x="51624" y="7178"/>
                  </a:lnTo>
                  <a:lnTo>
                    <a:pt x="990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415339" y="277964"/>
              <a:ext cx="96711" cy="166580"/>
            </a:xfrm>
            <a:custGeom>
              <a:avLst/>
              <a:gdLst/>
              <a:ahLst/>
              <a:cxnLst/>
              <a:rect l="0" t="0" r="0" b="0"/>
              <a:pathLst>
                <a:path w="96711" h="166580">
                  <a:moveTo>
                    <a:pt x="2052" y="142739"/>
                  </a:moveTo>
                  <a:lnTo>
                    <a:pt x="31330" y="98822"/>
                  </a:lnTo>
                  <a:lnTo>
                    <a:pt x="37931" y="90089"/>
                  </a:lnTo>
                  <a:lnTo>
                    <a:pt x="44669" y="81929"/>
                  </a:lnTo>
                  <a:lnTo>
                    <a:pt x="51499" y="74152"/>
                  </a:lnTo>
                  <a:lnTo>
                    <a:pt x="58389" y="66631"/>
                  </a:lnTo>
                  <a:lnTo>
                    <a:pt x="72277" y="52040"/>
                  </a:lnTo>
                  <a:lnTo>
                    <a:pt x="79253" y="43709"/>
                  </a:lnTo>
                  <a:lnTo>
                    <a:pt x="86241" y="34649"/>
                  </a:lnTo>
                  <a:lnTo>
                    <a:pt x="93236" y="25103"/>
                  </a:lnTo>
                  <a:lnTo>
                    <a:pt x="94395" y="16401"/>
                  </a:lnTo>
                  <a:lnTo>
                    <a:pt x="91661" y="8263"/>
                  </a:lnTo>
                  <a:lnTo>
                    <a:pt x="86332" y="501"/>
                  </a:lnTo>
                  <a:lnTo>
                    <a:pt x="79274" y="0"/>
                  </a:lnTo>
                  <a:lnTo>
                    <a:pt x="71063" y="4341"/>
                  </a:lnTo>
                  <a:lnTo>
                    <a:pt x="62083" y="11909"/>
                  </a:lnTo>
                  <a:lnTo>
                    <a:pt x="53759" y="19292"/>
                  </a:lnTo>
                  <a:lnTo>
                    <a:pt x="38277" y="33728"/>
                  </a:lnTo>
                  <a:lnTo>
                    <a:pt x="30877" y="44355"/>
                  </a:lnTo>
                  <a:lnTo>
                    <a:pt x="23606" y="57283"/>
                  </a:lnTo>
                  <a:lnTo>
                    <a:pt x="16421" y="71745"/>
                  </a:lnTo>
                  <a:lnTo>
                    <a:pt x="10463" y="86061"/>
                  </a:lnTo>
                  <a:lnTo>
                    <a:pt x="5322" y="100279"/>
                  </a:lnTo>
                  <a:lnTo>
                    <a:pt x="726" y="114433"/>
                  </a:lnTo>
                  <a:lnTo>
                    <a:pt x="0" y="126206"/>
                  </a:lnTo>
                  <a:lnTo>
                    <a:pt x="1852" y="136391"/>
                  </a:lnTo>
                  <a:lnTo>
                    <a:pt x="5424" y="145519"/>
                  </a:lnTo>
                  <a:lnTo>
                    <a:pt x="11312" y="152773"/>
                  </a:lnTo>
                  <a:lnTo>
                    <a:pt x="18743" y="158777"/>
                  </a:lnTo>
                  <a:lnTo>
                    <a:pt x="27203" y="163949"/>
                  </a:lnTo>
                  <a:lnTo>
                    <a:pt x="36348" y="166228"/>
                  </a:lnTo>
                  <a:lnTo>
                    <a:pt x="45952" y="166579"/>
                  </a:lnTo>
                  <a:lnTo>
                    <a:pt x="96710" y="1637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575391" y="241904"/>
              <a:ext cx="94423" cy="210353"/>
            </a:xfrm>
            <a:custGeom>
              <a:avLst/>
              <a:gdLst/>
              <a:ahLst/>
              <a:cxnLst/>
              <a:rect l="0" t="0" r="0" b="0"/>
              <a:pathLst>
                <a:path w="94423" h="210353">
                  <a:moveTo>
                    <a:pt x="94422" y="0"/>
                  </a:moveTo>
                  <a:lnTo>
                    <a:pt x="72089" y="5584"/>
                  </a:lnTo>
                  <a:lnTo>
                    <a:pt x="60835" y="10734"/>
                  </a:lnTo>
                  <a:lnTo>
                    <a:pt x="48658" y="17674"/>
                  </a:lnTo>
                  <a:lnTo>
                    <a:pt x="35866" y="25806"/>
                  </a:lnTo>
                  <a:lnTo>
                    <a:pt x="25001" y="34734"/>
                  </a:lnTo>
                  <a:lnTo>
                    <a:pt x="15420" y="44191"/>
                  </a:lnTo>
                  <a:lnTo>
                    <a:pt x="6695" y="54002"/>
                  </a:lnTo>
                  <a:lnTo>
                    <a:pt x="2048" y="64048"/>
                  </a:lnTo>
                  <a:lnTo>
                    <a:pt x="118" y="74252"/>
                  </a:lnTo>
                  <a:lnTo>
                    <a:pt x="0" y="84560"/>
                  </a:lnTo>
                  <a:lnTo>
                    <a:pt x="2258" y="93769"/>
                  </a:lnTo>
                  <a:lnTo>
                    <a:pt x="6101" y="102246"/>
                  </a:lnTo>
                  <a:lnTo>
                    <a:pt x="11001" y="110235"/>
                  </a:lnTo>
                  <a:lnTo>
                    <a:pt x="18941" y="116729"/>
                  </a:lnTo>
                  <a:lnTo>
                    <a:pt x="28909" y="122227"/>
                  </a:lnTo>
                  <a:lnTo>
                    <a:pt x="40229" y="127061"/>
                  </a:lnTo>
                  <a:lnTo>
                    <a:pt x="50113" y="132621"/>
                  </a:lnTo>
                  <a:lnTo>
                    <a:pt x="59040" y="138665"/>
                  </a:lnTo>
                  <a:lnTo>
                    <a:pt x="67328" y="145031"/>
                  </a:lnTo>
                  <a:lnTo>
                    <a:pt x="71685" y="152781"/>
                  </a:lnTo>
                  <a:lnTo>
                    <a:pt x="73421" y="161454"/>
                  </a:lnTo>
                  <a:lnTo>
                    <a:pt x="73410" y="170742"/>
                  </a:lnTo>
                  <a:lnTo>
                    <a:pt x="69896" y="178102"/>
                  </a:lnTo>
                  <a:lnTo>
                    <a:pt x="64048" y="184178"/>
                  </a:lnTo>
                  <a:lnTo>
                    <a:pt x="56644" y="189397"/>
                  </a:lnTo>
                  <a:lnTo>
                    <a:pt x="48201" y="194045"/>
                  </a:lnTo>
                  <a:lnTo>
                    <a:pt x="39067" y="198312"/>
                  </a:lnTo>
                  <a:lnTo>
                    <a:pt x="10281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01366" y="266992"/>
              <a:ext cx="168283" cy="153669"/>
            </a:xfrm>
            <a:custGeom>
              <a:avLst/>
              <a:gdLst/>
              <a:ahLst/>
              <a:cxnLst/>
              <a:rect l="0" t="0" r="0" b="0"/>
              <a:pathLst>
                <a:path w="168283" h="153669">
                  <a:moveTo>
                    <a:pt x="0" y="80088"/>
                  </a:moveTo>
                  <a:lnTo>
                    <a:pt x="22334" y="74505"/>
                  </a:lnTo>
                  <a:lnTo>
                    <a:pt x="32419" y="71691"/>
                  </a:lnTo>
                  <a:lnTo>
                    <a:pt x="52973" y="65449"/>
                  </a:lnTo>
                  <a:lnTo>
                    <a:pt x="64531" y="60980"/>
                  </a:lnTo>
                  <a:lnTo>
                    <a:pt x="76911" y="55663"/>
                  </a:lnTo>
                  <a:lnTo>
                    <a:pt x="89838" y="49781"/>
                  </a:lnTo>
                  <a:lnTo>
                    <a:pt x="101963" y="43523"/>
                  </a:lnTo>
                  <a:lnTo>
                    <a:pt x="113551" y="37013"/>
                  </a:lnTo>
                  <a:lnTo>
                    <a:pt x="124783" y="30337"/>
                  </a:lnTo>
                  <a:lnTo>
                    <a:pt x="131102" y="22379"/>
                  </a:lnTo>
                  <a:lnTo>
                    <a:pt x="134146" y="13569"/>
                  </a:lnTo>
                  <a:lnTo>
                    <a:pt x="135007" y="4189"/>
                  </a:lnTo>
                  <a:lnTo>
                    <a:pt x="133244" y="273"/>
                  </a:lnTo>
                  <a:lnTo>
                    <a:pt x="129731" y="0"/>
                  </a:lnTo>
                  <a:lnTo>
                    <a:pt x="125052" y="2155"/>
                  </a:lnTo>
                  <a:lnTo>
                    <a:pt x="118427" y="7098"/>
                  </a:lnTo>
                  <a:lnTo>
                    <a:pt x="110504" y="13898"/>
                  </a:lnTo>
                  <a:lnTo>
                    <a:pt x="93521" y="29635"/>
                  </a:lnTo>
                  <a:lnTo>
                    <a:pt x="78181" y="44420"/>
                  </a:lnTo>
                  <a:lnTo>
                    <a:pt x="71987" y="55141"/>
                  </a:lnTo>
                  <a:lnTo>
                    <a:pt x="66690" y="68131"/>
                  </a:lnTo>
                  <a:lnTo>
                    <a:pt x="61989" y="82635"/>
                  </a:lnTo>
                  <a:lnTo>
                    <a:pt x="60024" y="95809"/>
                  </a:lnTo>
                  <a:lnTo>
                    <a:pt x="59882" y="108098"/>
                  </a:lnTo>
                  <a:lnTo>
                    <a:pt x="60957" y="119797"/>
                  </a:lnTo>
                  <a:lnTo>
                    <a:pt x="64010" y="129933"/>
                  </a:lnTo>
                  <a:lnTo>
                    <a:pt x="68383" y="139028"/>
                  </a:lnTo>
                  <a:lnTo>
                    <a:pt x="73636" y="147428"/>
                  </a:lnTo>
                  <a:lnTo>
                    <a:pt x="82981" y="151860"/>
                  </a:lnTo>
                  <a:lnTo>
                    <a:pt x="95054" y="153646"/>
                  </a:lnTo>
                  <a:lnTo>
                    <a:pt x="108945" y="153668"/>
                  </a:lnTo>
                  <a:lnTo>
                    <a:pt x="121712" y="151345"/>
                  </a:lnTo>
                  <a:lnTo>
                    <a:pt x="133729" y="147459"/>
                  </a:lnTo>
                  <a:lnTo>
                    <a:pt x="168282" y="1326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947729" y="220869"/>
              <a:ext cx="111236" cy="220871"/>
            </a:xfrm>
            <a:custGeom>
              <a:avLst/>
              <a:gdLst/>
              <a:ahLst/>
              <a:cxnLst/>
              <a:rect l="0" t="0" r="0" b="0"/>
              <a:pathLst>
                <a:path w="111236" h="220871">
                  <a:moveTo>
                    <a:pt x="6059" y="0"/>
                  </a:moveTo>
                  <a:lnTo>
                    <a:pt x="6059" y="142757"/>
                  </a:lnTo>
                  <a:lnTo>
                    <a:pt x="4890" y="158277"/>
                  </a:lnTo>
                  <a:lnTo>
                    <a:pt x="2943" y="172130"/>
                  </a:lnTo>
                  <a:lnTo>
                    <a:pt x="475" y="184870"/>
                  </a:lnTo>
                  <a:lnTo>
                    <a:pt x="0" y="189858"/>
                  </a:lnTo>
                  <a:lnTo>
                    <a:pt x="851" y="189678"/>
                  </a:lnTo>
                  <a:lnTo>
                    <a:pt x="2587" y="186052"/>
                  </a:lnTo>
                  <a:lnTo>
                    <a:pt x="4913" y="177791"/>
                  </a:lnTo>
                  <a:lnTo>
                    <a:pt x="7632" y="166441"/>
                  </a:lnTo>
                  <a:lnTo>
                    <a:pt x="10614" y="153031"/>
                  </a:lnTo>
                  <a:lnTo>
                    <a:pt x="14939" y="137079"/>
                  </a:lnTo>
                  <a:lnTo>
                    <a:pt x="25977" y="100657"/>
                  </a:lnTo>
                  <a:lnTo>
                    <a:pt x="32193" y="83466"/>
                  </a:lnTo>
                  <a:lnTo>
                    <a:pt x="38674" y="67330"/>
                  </a:lnTo>
                  <a:lnTo>
                    <a:pt x="45332" y="51898"/>
                  </a:lnTo>
                  <a:lnTo>
                    <a:pt x="53276" y="42779"/>
                  </a:lnTo>
                  <a:lnTo>
                    <a:pt x="62078" y="37869"/>
                  </a:lnTo>
                  <a:lnTo>
                    <a:pt x="71453" y="35763"/>
                  </a:lnTo>
                  <a:lnTo>
                    <a:pt x="78870" y="39034"/>
                  </a:lnTo>
                  <a:lnTo>
                    <a:pt x="84984" y="45889"/>
                  </a:lnTo>
                  <a:lnTo>
                    <a:pt x="90229" y="55134"/>
                  </a:lnTo>
                  <a:lnTo>
                    <a:pt x="94894" y="67140"/>
                  </a:lnTo>
                  <a:lnTo>
                    <a:pt x="99173" y="80987"/>
                  </a:lnTo>
                  <a:lnTo>
                    <a:pt x="103194" y="96062"/>
                  </a:lnTo>
                  <a:lnTo>
                    <a:pt x="104706" y="111955"/>
                  </a:lnTo>
                  <a:lnTo>
                    <a:pt x="104545" y="128393"/>
                  </a:lnTo>
                  <a:lnTo>
                    <a:pt x="103269" y="145195"/>
                  </a:lnTo>
                  <a:lnTo>
                    <a:pt x="103587" y="159902"/>
                  </a:lnTo>
                  <a:lnTo>
                    <a:pt x="104968" y="173213"/>
                  </a:lnTo>
                  <a:lnTo>
                    <a:pt x="111235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153623" y="178799"/>
              <a:ext cx="10518" cy="262941"/>
            </a:xfrm>
            <a:custGeom>
              <a:avLst/>
              <a:gdLst/>
              <a:ahLst/>
              <a:cxnLst/>
              <a:rect l="0" t="0" r="0" b="0"/>
              <a:pathLst>
                <a:path w="10518" h="262941">
                  <a:moveTo>
                    <a:pt x="10517" y="0"/>
                  </a:moveTo>
                  <a:lnTo>
                    <a:pt x="10517" y="147312"/>
                  </a:lnTo>
                  <a:lnTo>
                    <a:pt x="9349" y="167156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101035" y="305010"/>
              <a:ext cx="105177" cy="10518"/>
            </a:xfrm>
            <a:custGeom>
              <a:avLst/>
              <a:gdLst/>
              <a:ahLst/>
              <a:cxnLst/>
              <a:rect l="0" t="0" r="0" b="0"/>
              <a:pathLst>
                <a:path w="105177" h="10518">
                  <a:moveTo>
                    <a:pt x="0" y="0"/>
                  </a:moveTo>
                  <a:lnTo>
                    <a:pt x="22334" y="5583"/>
                  </a:lnTo>
                  <a:lnTo>
                    <a:pt x="34756" y="7228"/>
                  </a:lnTo>
                  <a:lnTo>
                    <a:pt x="48880" y="8324"/>
                  </a:lnTo>
                  <a:lnTo>
                    <a:pt x="105176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283000" y="236321"/>
              <a:ext cx="133564" cy="184383"/>
            </a:xfrm>
            <a:custGeom>
              <a:avLst/>
              <a:gdLst/>
              <a:ahLst/>
              <a:cxnLst/>
              <a:rect l="0" t="0" r="0" b="0"/>
              <a:pathLst>
                <a:path w="133564" h="184383">
                  <a:moveTo>
                    <a:pt x="123045" y="5583"/>
                  </a:moveTo>
                  <a:lnTo>
                    <a:pt x="106295" y="0"/>
                  </a:lnTo>
                  <a:lnTo>
                    <a:pt x="97855" y="692"/>
                  </a:lnTo>
                  <a:lnTo>
                    <a:pt x="88722" y="3491"/>
                  </a:lnTo>
                  <a:lnTo>
                    <a:pt x="79128" y="7694"/>
                  </a:lnTo>
                  <a:lnTo>
                    <a:pt x="70394" y="12834"/>
                  </a:lnTo>
                  <a:lnTo>
                    <a:pt x="62235" y="18597"/>
                  </a:lnTo>
                  <a:lnTo>
                    <a:pt x="54458" y="24777"/>
                  </a:lnTo>
                  <a:lnTo>
                    <a:pt x="45768" y="33571"/>
                  </a:lnTo>
                  <a:lnTo>
                    <a:pt x="36468" y="44108"/>
                  </a:lnTo>
                  <a:lnTo>
                    <a:pt x="26763" y="55808"/>
                  </a:lnTo>
                  <a:lnTo>
                    <a:pt x="19124" y="67113"/>
                  </a:lnTo>
                  <a:lnTo>
                    <a:pt x="12862" y="78156"/>
                  </a:lnTo>
                  <a:lnTo>
                    <a:pt x="7520" y="89024"/>
                  </a:lnTo>
                  <a:lnTo>
                    <a:pt x="3957" y="102112"/>
                  </a:lnTo>
                  <a:lnTo>
                    <a:pt x="1583" y="116681"/>
                  </a:lnTo>
                  <a:lnTo>
                    <a:pt x="0" y="132236"/>
                  </a:lnTo>
                  <a:lnTo>
                    <a:pt x="3619" y="140269"/>
                  </a:lnTo>
                  <a:lnTo>
                    <a:pt x="10706" y="143287"/>
                  </a:lnTo>
                  <a:lnTo>
                    <a:pt x="20106" y="142962"/>
                  </a:lnTo>
                  <a:lnTo>
                    <a:pt x="29878" y="138071"/>
                  </a:lnTo>
                  <a:lnTo>
                    <a:pt x="39898" y="130136"/>
                  </a:lnTo>
                  <a:lnTo>
                    <a:pt x="50085" y="120171"/>
                  </a:lnTo>
                  <a:lnTo>
                    <a:pt x="58044" y="110022"/>
                  </a:lnTo>
                  <a:lnTo>
                    <a:pt x="64519" y="99750"/>
                  </a:lnTo>
                  <a:lnTo>
                    <a:pt x="70005" y="89396"/>
                  </a:lnTo>
                  <a:lnTo>
                    <a:pt x="75998" y="78988"/>
                  </a:lnTo>
                  <a:lnTo>
                    <a:pt x="82332" y="68543"/>
                  </a:lnTo>
                  <a:lnTo>
                    <a:pt x="95601" y="47589"/>
                  </a:lnTo>
                  <a:lnTo>
                    <a:pt x="109290" y="26590"/>
                  </a:lnTo>
                  <a:lnTo>
                    <a:pt x="112706" y="23093"/>
                  </a:lnTo>
                  <a:lnTo>
                    <a:pt x="113815" y="24268"/>
                  </a:lnTo>
                  <a:lnTo>
                    <a:pt x="113386" y="28558"/>
                  </a:lnTo>
                  <a:lnTo>
                    <a:pt x="113100" y="37260"/>
                  </a:lnTo>
                  <a:lnTo>
                    <a:pt x="112603" y="109578"/>
                  </a:lnTo>
                  <a:lnTo>
                    <a:pt x="113746" y="123995"/>
                  </a:lnTo>
                  <a:lnTo>
                    <a:pt x="115677" y="137113"/>
                  </a:lnTo>
                  <a:lnTo>
                    <a:pt x="133563" y="1843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511221" y="231387"/>
              <a:ext cx="31554" cy="210353"/>
            </a:xfrm>
            <a:custGeom>
              <a:avLst/>
              <a:gdLst/>
              <a:ahLst/>
              <a:cxnLst/>
              <a:rect l="0" t="0" r="0" b="0"/>
              <a:pathLst>
                <a:path w="31554" h="210353">
                  <a:moveTo>
                    <a:pt x="31553" y="0"/>
                  </a:moveTo>
                  <a:lnTo>
                    <a:pt x="25970" y="22333"/>
                  </a:lnTo>
                  <a:lnTo>
                    <a:pt x="20112" y="48880"/>
                  </a:lnTo>
                  <a:lnTo>
                    <a:pt x="13613" y="78987"/>
                  </a:lnTo>
                  <a:lnTo>
                    <a:pt x="6830" y="107949"/>
                  </a:lnTo>
                  <a:lnTo>
                    <a:pt x="4553" y="123385"/>
                  </a:lnTo>
                  <a:lnTo>
                    <a:pt x="3036" y="139519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469151" y="305010"/>
              <a:ext cx="126212" cy="10518"/>
            </a:xfrm>
            <a:custGeom>
              <a:avLst/>
              <a:gdLst/>
              <a:ahLst/>
              <a:cxnLst/>
              <a:rect l="0" t="0" r="0" b="0"/>
              <a:pathLst>
                <a:path w="126212" h="10518">
                  <a:moveTo>
                    <a:pt x="0" y="0"/>
                  </a:moveTo>
                  <a:lnTo>
                    <a:pt x="22333" y="0"/>
                  </a:lnTo>
                  <a:lnTo>
                    <a:pt x="34756" y="1168"/>
                  </a:lnTo>
                  <a:lnTo>
                    <a:pt x="48880" y="3116"/>
                  </a:lnTo>
                  <a:lnTo>
                    <a:pt x="126211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668985" y="241904"/>
              <a:ext cx="1" cy="147248"/>
            </a:xfrm>
            <a:custGeom>
              <a:avLst/>
              <a:gdLst/>
              <a:ahLst/>
              <a:cxnLst/>
              <a:rect l="0" t="0" r="0" b="0"/>
              <a:pathLst>
                <a:path w="1" h="147248">
                  <a:moveTo>
                    <a:pt x="0" y="0"/>
                  </a:moveTo>
                  <a:lnTo>
                    <a:pt x="0" y="1472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753126" y="220869"/>
              <a:ext cx="115695" cy="184974"/>
            </a:xfrm>
            <a:custGeom>
              <a:avLst/>
              <a:gdLst/>
              <a:ahLst/>
              <a:cxnLst/>
              <a:rect l="0" t="0" r="0" b="0"/>
              <a:pathLst>
                <a:path w="115695" h="184974">
                  <a:moveTo>
                    <a:pt x="0" y="0"/>
                  </a:moveTo>
                  <a:lnTo>
                    <a:pt x="0" y="33501"/>
                  </a:lnTo>
                  <a:lnTo>
                    <a:pt x="1168" y="46875"/>
                  </a:lnTo>
                  <a:lnTo>
                    <a:pt x="3116" y="59297"/>
                  </a:lnTo>
                  <a:lnTo>
                    <a:pt x="14639" y="115591"/>
                  </a:lnTo>
                  <a:lnTo>
                    <a:pt x="17939" y="129648"/>
                  </a:lnTo>
                  <a:lnTo>
                    <a:pt x="21309" y="142526"/>
                  </a:lnTo>
                  <a:lnTo>
                    <a:pt x="24723" y="154617"/>
                  </a:lnTo>
                  <a:lnTo>
                    <a:pt x="29337" y="165015"/>
                  </a:lnTo>
                  <a:lnTo>
                    <a:pt x="34750" y="174284"/>
                  </a:lnTo>
                  <a:lnTo>
                    <a:pt x="40696" y="182801"/>
                  </a:lnTo>
                  <a:lnTo>
                    <a:pt x="46997" y="184973"/>
                  </a:lnTo>
                  <a:lnTo>
                    <a:pt x="53535" y="182915"/>
                  </a:lnTo>
                  <a:lnTo>
                    <a:pt x="60231" y="178037"/>
                  </a:lnTo>
                  <a:lnTo>
                    <a:pt x="65864" y="168942"/>
                  </a:lnTo>
                  <a:lnTo>
                    <a:pt x="70787" y="157036"/>
                  </a:lnTo>
                  <a:lnTo>
                    <a:pt x="75239" y="143255"/>
                  </a:lnTo>
                  <a:lnTo>
                    <a:pt x="79374" y="127056"/>
                  </a:lnTo>
                  <a:lnTo>
                    <a:pt x="83301" y="109245"/>
                  </a:lnTo>
                  <a:lnTo>
                    <a:pt x="87087" y="90360"/>
                  </a:lnTo>
                  <a:lnTo>
                    <a:pt x="90779" y="74263"/>
                  </a:lnTo>
                  <a:lnTo>
                    <a:pt x="94410" y="60026"/>
                  </a:lnTo>
                  <a:lnTo>
                    <a:pt x="115694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889855" y="223920"/>
              <a:ext cx="94659" cy="154873"/>
            </a:xfrm>
            <a:custGeom>
              <a:avLst/>
              <a:gdLst/>
              <a:ahLst/>
              <a:cxnLst/>
              <a:rect l="0" t="0" r="0" b="0"/>
              <a:pathLst>
                <a:path w="94659" h="154873">
                  <a:moveTo>
                    <a:pt x="0" y="154713"/>
                  </a:moveTo>
                  <a:lnTo>
                    <a:pt x="29277" y="110796"/>
                  </a:lnTo>
                  <a:lnTo>
                    <a:pt x="35879" y="102063"/>
                  </a:lnTo>
                  <a:lnTo>
                    <a:pt x="42617" y="93903"/>
                  </a:lnTo>
                  <a:lnTo>
                    <a:pt x="49446" y="86126"/>
                  </a:lnTo>
                  <a:lnTo>
                    <a:pt x="57505" y="76267"/>
                  </a:lnTo>
                  <a:lnTo>
                    <a:pt x="75809" y="52847"/>
                  </a:lnTo>
                  <a:lnTo>
                    <a:pt x="83260" y="40058"/>
                  </a:lnTo>
                  <a:lnTo>
                    <a:pt x="89397" y="26857"/>
                  </a:lnTo>
                  <a:lnTo>
                    <a:pt x="94656" y="13382"/>
                  </a:lnTo>
                  <a:lnTo>
                    <a:pt x="93488" y="5567"/>
                  </a:lnTo>
                  <a:lnTo>
                    <a:pt x="88035" y="1526"/>
                  </a:lnTo>
                  <a:lnTo>
                    <a:pt x="79725" y="0"/>
                  </a:lnTo>
                  <a:lnTo>
                    <a:pt x="70680" y="3658"/>
                  </a:lnTo>
                  <a:lnTo>
                    <a:pt x="61143" y="10770"/>
                  </a:lnTo>
                  <a:lnTo>
                    <a:pt x="51280" y="20187"/>
                  </a:lnTo>
                  <a:lnTo>
                    <a:pt x="43535" y="32307"/>
                  </a:lnTo>
                  <a:lnTo>
                    <a:pt x="37204" y="46231"/>
                  </a:lnTo>
                  <a:lnTo>
                    <a:pt x="31814" y="61356"/>
                  </a:lnTo>
                  <a:lnTo>
                    <a:pt x="28221" y="76115"/>
                  </a:lnTo>
                  <a:lnTo>
                    <a:pt x="25825" y="90628"/>
                  </a:lnTo>
                  <a:lnTo>
                    <a:pt x="24228" y="104978"/>
                  </a:lnTo>
                  <a:lnTo>
                    <a:pt x="24333" y="118050"/>
                  </a:lnTo>
                  <a:lnTo>
                    <a:pt x="25571" y="130271"/>
                  </a:lnTo>
                  <a:lnTo>
                    <a:pt x="27565" y="141924"/>
                  </a:lnTo>
                  <a:lnTo>
                    <a:pt x="33568" y="149693"/>
                  </a:lnTo>
                  <a:lnTo>
                    <a:pt x="42246" y="154872"/>
                  </a:lnTo>
                  <a:lnTo>
                    <a:pt x="94658" y="15471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175725" y="231387"/>
              <a:ext cx="89546" cy="147437"/>
            </a:xfrm>
            <a:custGeom>
              <a:avLst/>
              <a:gdLst/>
              <a:ahLst/>
              <a:cxnLst/>
              <a:rect l="0" t="0" r="0" b="0"/>
              <a:pathLst>
                <a:path w="89546" h="147437">
                  <a:moveTo>
                    <a:pt x="19140" y="0"/>
                  </a:moveTo>
                  <a:lnTo>
                    <a:pt x="4501" y="43917"/>
                  </a:lnTo>
                  <a:lnTo>
                    <a:pt x="2369" y="56156"/>
                  </a:lnTo>
                  <a:lnTo>
                    <a:pt x="947" y="70159"/>
                  </a:lnTo>
                  <a:lnTo>
                    <a:pt x="0" y="85337"/>
                  </a:lnTo>
                  <a:lnTo>
                    <a:pt x="1706" y="98962"/>
                  </a:lnTo>
                  <a:lnTo>
                    <a:pt x="5179" y="111551"/>
                  </a:lnTo>
                  <a:lnTo>
                    <a:pt x="9833" y="123449"/>
                  </a:lnTo>
                  <a:lnTo>
                    <a:pt x="16441" y="132550"/>
                  </a:lnTo>
                  <a:lnTo>
                    <a:pt x="24353" y="139786"/>
                  </a:lnTo>
                  <a:lnTo>
                    <a:pt x="33133" y="145779"/>
                  </a:lnTo>
                  <a:lnTo>
                    <a:pt x="42492" y="147436"/>
                  </a:lnTo>
                  <a:lnTo>
                    <a:pt x="52237" y="146204"/>
                  </a:lnTo>
                  <a:lnTo>
                    <a:pt x="62240" y="143046"/>
                  </a:lnTo>
                  <a:lnTo>
                    <a:pt x="70077" y="136265"/>
                  </a:lnTo>
                  <a:lnTo>
                    <a:pt x="76471" y="127071"/>
                  </a:lnTo>
                  <a:lnTo>
                    <a:pt x="81902" y="116267"/>
                  </a:lnTo>
                  <a:lnTo>
                    <a:pt x="85523" y="104389"/>
                  </a:lnTo>
                  <a:lnTo>
                    <a:pt x="87936" y="91797"/>
                  </a:lnTo>
                  <a:lnTo>
                    <a:pt x="89545" y="78727"/>
                  </a:lnTo>
                  <a:lnTo>
                    <a:pt x="88281" y="67677"/>
                  </a:lnTo>
                  <a:lnTo>
                    <a:pt x="85100" y="57972"/>
                  </a:lnTo>
                  <a:lnTo>
                    <a:pt x="80643" y="49166"/>
                  </a:lnTo>
                  <a:lnTo>
                    <a:pt x="72997" y="44463"/>
                  </a:lnTo>
                  <a:lnTo>
                    <a:pt x="63225" y="42497"/>
                  </a:lnTo>
                  <a:lnTo>
                    <a:pt x="8623" y="525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363147" y="147246"/>
              <a:ext cx="31553" cy="283976"/>
            </a:xfrm>
            <a:custGeom>
              <a:avLst/>
              <a:gdLst/>
              <a:ahLst/>
              <a:cxnLst/>
              <a:rect l="0" t="0" r="0" b="0"/>
              <a:pathLst>
                <a:path w="31553" h="283976">
                  <a:moveTo>
                    <a:pt x="31552" y="0"/>
                  </a:moveTo>
                  <a:lnTo>
                    <a:pt x="25969" y="22334"/>
                  </a:lnTo>
                  <a:lnTo>
                    <a:pt x="23156" y="37093"/>
                  </a:lnTo>
                  <a:lnTo>
                    <a:pt x="16913" y="75306"/>
                  </a:lnTo>
                  <a:lnTo>
                    <a:pt x="14781" y="96949"/>
                  </a:lnTo>
                  <a:lnTo>
                    <a:pt x="13361" y="119558"/>
                  </a:lnTo>
                  <a:lnTo>
                    <a:pt x="12413" y="142811"/>
                  </a:lnTo>
                  <a:lnTo>
                    <a:pt x="10612" y="161819"/>
                  </a:lnTo>
                  <a:lnTo>
                    <a:pt x="8244" y="177996"/>
                  </a:lnTo>
                  <a:lnTo>
                    <a:pt x="5496" y="192287"/>
                  </a:lnTo>
                  <a:lnTo>
                    <a:pt x="3664" y="207658"/>
                  </a:lnTo>
                  <a:lnTo>
                    <a:pt x="2442" y="223748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300041" y="273457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10518"/>
                  </a:moveTo>
                  <a:lnTo>
                    <a:pt x="22333" y="4934"/>
                  </a:lnTo>
                  <a:lnTo>
                    <a:pt x="34755" y="3290"/>
                  </a:lnTo>
                  <a:lnTo>
                    <a:pt x="48880" y="2193"/>
                  </a:lnTo>
                  <a:lnTo>
                    <a:pt x="64140" y="1462"/>
                  </a:lnTo>
                  <a:lnTo>
                    <a:pt x="93560" y="650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689192" y="147246"/>
              <a:ext cx="16578" cy="283976"/>
            </a:xfrm>
            <a:custGeom>
              <a:avLst/>
              <a:gdLst/>
              <a:ahLst/>
              <a:cxnLst/>
              <a:rect l="0" t="0" r="0" b="0"/>
              <a:pathLst>
                <a:path w="16578" h="283976">
                  <a:moveTo>
                    <a:pt x="10518" y="0"/>
                  </a:moveTo>
                  <a:lnTo>
                    <a:pt x="16101" y="33500"/>
                  </a:lnTo>
                  <a:lnTo>
                    <a:pt x="16577" y="51549"/>
                  </a:lnTo>
                  <a:lnTo>
                    <a:pt x="15726" y="71762"/>
                  </a:lnTo>
                  <a:lnTo>
                    <a:pt x="13990" y="93417"/>
                  </a:lnTo>
                  <a:lnTo>
                    <a:pt x="12833" y="112529"/>
                  </a:lnTo>
                  <a:lnTo>
                    <a:pt x="11547" y="146229"/>
                  </a:lnTo>
                  <a:lnTo>
                    <a:pt x="10035" y="164098"/>
                  </a:lnTo>
                  <a:lnTo>
                    <a:pt x="7859" y="183022"/>
                  </a:lnTo>
                  <a:lnTo>
                    <a:pt x="5239" y="202649"/>
                  </a:lnTo>
                  <a:lnTo>
                    <a:pt x="3493" y="220409"/>
                  </a:lnTo>
                  <a:lnTo>
                    <a:pt x="2329" y="236923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647122" y="283975"/>
              <a:ext cx="147248" cy="9868"/>
            </a:xfrm>
            <a:custGeom>
              <a:avLst/>
              <a:gdLst/>
              <a:ahLst/>
              <a:cxnLst/>
              <a:rect l="0" t="0" r="0" b="0"/>
              <a:pathLst>
                <a:path w="147248" h="9868">
                  <a:moveTo>
                    <a:pt x="0" y="0"/>
                  </a:moveTo>
                  <a:lnTo>
                    <a:pt x="22333" y="5583"/>
                  </a:lnTo>
                  <a:lnTo>
                    <a:pt x="33587" y="7228"/>
                  </a:lnTo>
                  <a:lnTo>
                    <a:pt x="45763" y="8324"/>
                  </a:lnTo>
                  <a:lnTo>
                    <a:pt x="58555" y="9055"/>
                  </a:lnTo>
                  <a:lnTo>
                    <a:pt x="88351" y="9867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863195" y="115693"/>
              <a:ext cx="99456" cy="283976"/>
            </a:xfrm>
            <a:custGeom>
              <a:avLst/>
              <a:gdLst/>
              <a:ahLst/>
              <a:cxnLst/>
              <a:rect l="0" t="0" r="0" b="0"/>
              <a:pathLst>
                <a:path w="99456" h="283976">
                  <a:moveTo>
                    <a:pt x="25831" y="0"/>
                  </a:moveTo>
                  <a:lnTo>
                    <a:pt x="25831" y="117005"/>
                  </a:lnTo>
                  <a:lnTo>
                    <a:pt x="24662" y="132929"/>
                  </a:lnTo>
                  <a:lnTo>
                    <a:pt x="22714" y="149388"/>
                  </a:lnTo>
                  <a:lnTo>
                    <a:pt x="11193" y="228954"/>
                  </a:lnTo>
                  <a:lnTo>
                    <a:pt x="7891" y="247294"/>
                  </a:lnTo>
                  <a:lnTo>
                    <a:pt x="4523" y="263027"/>
                  </a:lnTo>
                  <a:lnTo>
                    <a:pt x="1108" y="277021"/>
                  </a:lnTo>
                  <a:lnTo>
                    <a:pt x="0" y="280508"/>
                  </a:lnTo>
                  <a:lnTo>
                    <a:pt x="431" y="276989"/>
                  </a:lnTo>
                  <a:lnTo>
                    <a:pt x="1885" y="268800"/>
                  </a:lnTo>
                  <a:lnTo>
                    <a:pt x="4024" y="258667"/>
                  </a:lnTo>
                  <a:lnTo>
                    <a:pt x="9518" y="234941"/>
                  </a:lnTo>
                  <a:lnTo>
                    <a:pt x="12618" y="223239"/>
                  </a:lnTo>
                  <a:lnTo>
                    <a:pt x="19180" y="200888"/>
                  </a:lnTo>
                  <a:lnTo>
                    <a:pt x="29444" y="168594"/>
                  </a:lnTo>
                  <a:lnTo>
                    <a:pt x="34083" y="157972"/>
                  </a:lnTo>
                  <a:lnTo>
                    <a:pt x="39513" y="147385"/>
                  </a:lnTo>
                  <a:lnTo>
                    <a:pt x="45470" y="136821"/>
                  </a:lnTo>
                  <a:lnTo>
                    <a:pt x="51779" y="127442"/>
                  </a:lnTo>
                  <a:lnTo>
                    <a:pt x="58322" y="118851"/>
                  </a:lnTo>
                  <a:lnTo>
                    <a:pt x="65021" y="110787"/>
                  </a:lnTo>
                  <a:lnTo>
                    <a:pt x="71825" y="110085"/>
                  </a:lnTo>
                  <a:lnTo>
                    <a:pt x="78697" y="114292"/>
                  </a:lnTo>
                  <a:lnTo>
                    <a:pt x="85617" y="121771"/>
                  </a:lnTo>
                  <a:lnTo>
                    <a:pt x="90229" y="133769"/>
                  </a:lnTo>
                  <a:lnTo>
                    <a:pt x="93305" y="148779"/>
                  </a:lnTo>
                  <a:lnTo>
                    <a:pt x="95355" y="165797"/>
                  </a:lnTo>
                  <a:lnTo>
                    <a:pt x="96722" y="182986"/>
                  </a:lnTo>
                  <a:lnTo>
                    <a:pt x="97632" y="200288"/>
                  </a:lnTo>
                  <a:lnTo>
                    <a:pt x="99455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983685" y="263386"/>
              <a:ext cx="104562" cy="100188"/>
            </a:xfrm>
            <a:custGeom>
              <a:avLst/>
              <a:gdLst/>
              <a:ahLst/>
              <a:cxnLst/>
              <a:rect l="0" t="0" r="0" b="0"/>
              <a:pathLst>
                <a:path w="104562" h="100188">
                  <a:moveTo>
                    <a:pt x="0" y="52141"/>
                  </a:moveTo>
                  <a:lnTo>
                    <a:pt x="22333" y="52141"/>
                  </a:lnTo>
                  <a:lnTo>
                    <a:pt x="32418" y="50973"/>
                  </a:lnTo>
                  <a:lnTo>
                    <a:pt x="42648" y="49025"/>
                  </a:lnTo>
                  <a:lnTo>
                    <a:pt x="52973" y="46558"/>
                  </a:lnTo>
                  <a:lnTo>
                    <a:pt x="63362" y="42576"/>
                  </a:lnTo>
                  <a:lnTo>
                    <a:pt x="73794" y="37584"/>
                  </a:lnTo>
                  <a:lnTo>
                    <a:pt x="84254" y="31919"/>
                  </a:lnTo>
                  <a:lnTo>
                    <a:pt x="92397" y="24636"/>
                  </a:lnTo>
                  <a:lnTo>
                    <a:pt x="98994" y="16275"/>
                  </a:lnTo>
                  <a:lnTo>
                    <a:pt x="104561" y="7196"/>
                  </a:lnTo>
                  <a:lnTo>
                    <a:pt x="102428" y="2311"/>
                  </a:lnTo>
                  <a:lnTo>
                    <a:pt x="95164" y="223"/>
                  </a:lnTo>
                  <a:lnTo>
                    <a:pt x="84478" y="0"/>
                  </a:lnTo>
                  <a:lnTo>
                    <a:pt x="73847" y="3357"/>
                  </a:lnTo>
                  <a:lnTo>
                    <a:pt x="63255" y="9101"/>
                  </a:lnTo>
                  <a:lnTo>
                    <a:pt x="52688" y="16436"/>
                  </a:lnTo>
                  <a:lnTo>
                    <a:pt x="44474" y="26001"/>
                  </a:lnTo>
                  <a:lnTo>
                    <a:pt x="37830" y="37051"/>
                  </a:lnTo>
                  <a:lnTo>
                    <a:pt x="32231" y="49093"/>
                  </a:lnTo>
                  <a:lnTo>
                    <a:pt x="29668" y="61795"/>
                  </a:lnTo>
                  <a:lnTo>
                    <a:pt x="29128" y="74938"/>
                  </a:lnTo>
                  <a:lnTo>
                    <a:pt x="29936" y="88374"/>
                  </a:lnTo>
                  <a:lnTo>
                    <a:pt x="35150" y="96163"/>
                  </a:lnTo>
                  <a:lnTo>
                    <a:pt x="43300" y="100187"/>
                  </a:lnTo>
                  <a:lnTo>
                    <a:pt x="84140" y="942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405217" y="101643"/>
              <a:ext cx="115695" cy="119227"/>
            </a:xfrm>
            <a:custGeom>
              <a:avLst/>
              <a:gdLst/>
              <a:ahLst/>
              <a:cxnLst/>
              <a:rect l="0" t="0" r="0" b="0"/>
              <a:pathLst>
                <a:path w="115695" h="119227">
                  <a:moveTo>
                    <a:pt x="115694" y="45603"/>
                  </a:moveTo>
                  <a:lnTo>
                    <a:pt x="86415" y="16325"/>
                  </a:lnTo>
                  <a:lnTo>
                    <a:pt x="78645" y="10892"/>
                  </a:lnTo>
                  <a:lnTo>
                    <a:pt x="69959" y="6102"/>
                  </a:lnTo>
                  <a:lnTo>
                    <a:pt x="60663" y="1739"/>
                  </a:lnTo>
                  <a:lnTo>
                    <a:pt x="50960" y="0"/>
                  </a:lnTo>
                  <a:lnTo>
                    <a:pt x="40985" y="9"/>
                  </a:lnTo>
                  <a:lnTo>
                    <a:pt x="30829" y="1183"/>
                  </a:lnTo>
                  <a:lnTo>
                    <a:pt x="24059" y="6641"/>
                  </a:lnTo>
                  <a:lnTo>
                    <a:pt x="19545" y="14954"/>
                  </a:lnTo>
                  <a:lnTo>
                    <a:pt x="16536" y="25170"/>
                  </a:lnTo>
                  <a:lnTo>
                    <a:pt x="14530" y="36656"/>
                  </a:lnTo>
                  <a:lnTo>
                    <a:pt x="13192" y="48987"/>
                  </a:lnTo>
                  <a:lnTo>
                    <a:pt x="12301" y="61882"/>
                  </a:lnTo>
                  <a:lnTo>
                    <a:pt x="10538" y="73985"/>
                  </a:lnTo>
                  <a:lnTo>
                    <a:pt x="8194" y="85560"/>
                  </a:lnTo>
                  <a:lnTo>
                    <a:pt x="0" y="1192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393871" y="231387"/>
              <a:ext cx="73624" cy="389152"/>
            </a:xfrm>
            <a:custGeom>
              <a:avLst/>
              <a:gdLst/>
              <a:ahLst/>
              <a:cxnLst/>
              <a:rect l="0" t="0" r="0" b="0"/>
              <a:pathLst>
                <a:path w="73624" h="389152">
                  <a:moveTo>
                    <a:pt x="73623" y="0"/>
                  </a:moveTo>
                  <a:lnTo>
                    <a:pt x="68040" y="27917"/>
                  </a:lnTo>
                  <a:lnTo>
                    <a:pt x="64058" y="43152"/>
                  </a:lnTo>
                  <a:lnTo>
                    <a:pt x="59066" y="60321"/>
                  </a:lnTo>
                  <a:lnTo>
                    <a:pt x="53401" y="78778"/>
                  </a:lnTo>
                  <a:lnTo>
                    <a:pt x="48456" y="96926"/>
                  </a:lnTo>
                  <a:lnTo>
                    <a:pt x="43990" y="114868"/>
                  </a:lnTo>
                  <a:lnTo>
                    <a:pt x="35912" y="150385"/>
                  </a:lnTo>
                  <a:lnTo>
                    <a:pt x="24794" y="202063"/>
                  </a:lnTo>
                  <a:lnTo>
                    <a:pt x="10568" y="261995"/>
                  </a:lnTo>
                  <a:lnTo>
                    <a:pt x="7046" y="276333"/>
                  </a:lnTo>
                  <a:lnTo>
                    <a:pt x="4697" y="291735"/>
                  </a:lnTo>
                  <a:lnTo>
                    <a:pt x="3131" y="307846"/>
                  </a:lnTo>
                  <a:lnTo>
                    <a:pt x="0" y="3891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446459" y="185206"/>
              <a:ext cx="117377" cy="224981"/>
            </a:xfrm>
            <a:custGeom>
              <a:avLst/>
              <a:gdLst/>
              <a:ahLst/>
              <a:cxnLst/>
              <a:rect l="0" t="0" r="0" b="0"/>
              <a:pathLst>
                <a:path w="117377" h="224981">
                  <a:moveTo>
                    <a:pt x="0" y="25145"/>
                  </a:moveTo>
                  <a:lnTo>
                    <a:pt x="11167" y="13979"/>
                  </a:lnTo>
                  <a:lnTo>
                    <a:pt x="19131" y="9521"/>
                  </a:lnTo>
                  <a:lnTo>
                    <a:pt x="29114" y="5380"/>
                  </a:lnTo>
                  <a:lnTo>
                    <a:pt x="40445" y="1451"/>
                  </a:lnTo>
                  <a:lnTo>
                    <a:pt x="51505" y="0"/>
                  </a:lnTo>
                  <a:lnTo>
                    <a:pt x="62383" y="202"/>
                  </a:lnTo>
                  <a:lnTo>
                    <a:pt x="73142" y="1504"/>
                  </a:lnTo>
                  <a:lnTo>
                    <a:pt x="82651" y="7048"/>
                  </a:lnTo>
                  <a:lnTo>
                    <a:pt x="91328" y="15417"/>
                  </a:lnTo>
                  <a:lnTo>
                    <a:pt x="99450" y="25672"/>
                  </a:lnTo>
                  <a:lnTo>
                    <a:pt x="106033" y="38351"/>
                  </a:lnTo>
                  <a:lnTo>
                    <a:pt x="111591" y="52647"/>
                  </a:lnTo>
                  <a:lnTo>
                    <a:pt x="116464" y="68021"/>
                  </a:lnTo>
                  <a:lnTo>
                    <a:pt x="117376" y="84113"/>
                  </a:lnTo>
                  <a:lnTo>
                    <a:pt x="115647" y="100685"/>
                  </a:lnTo>
                  <a:lnTo>
                    <a:pt x="112157" y="117575"/>
                  </a:lnTo>
                  <a:lnTo>
                    <a:pt x="107493" y="133510"/>
                  </a:lnTo>
                  <a:lnTo>
                    <a:pt x="102046" y="148808"/>
                  </a:lnTo>
                  <a:lnTo>
                    <a:pt x="96079" y="163681"/>
                  </a:lnTo>
                  <a:lnTo>
                    <a:pt x="89762" y="175934"/>
                  </a:lnTo>
                  <a:lnTo>
                    <a:pt x="83214" y="186439"/>
                  </a:lnTo>
                  <a:lnTo>
                    <a:pt x="76512" y="195780"/>
                  </a:lnTo>
                  <a:lnTo>
                    <a:pt x="68537" y="203176"/>
                  </a:lnTo>
                  <a:lnTo>
                    <a:pt x="59715" y="209275"/>
                  </a:lnTo>
                  <a:lnTo>
                    <a:pt x="31553" y="2249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627587" y="220869"/>
              <a:ext cx="78939" cy="143669"/>
            </a:xfrm>
            <a:custGeom>
              <a:avLst/>
              <a:gdLst/>
              <a:ahLst/>
              <a:cxnLst/>
              <a:rect l="0" t="0" r="0" b="0"/>
              <a:pathLst>
                <a:path w="78939" h="143669">
                  <a:moveTo>
                    <a:pt x="29224" y="0"/>
                  </a:moveTo>
                  <a:lnTo>
                    <a:pt x="18057" y="16750"/>
                  </a:lnTo>
                  <a:lnTo>
                    <a:pt x="13599" y="25190"/>
                  </a:lnTo>
                  <a:lnTo>
                    <a:pt x="9458" y="34323"/>
                  </a:lnTo>
                  <a:lnTo>
                    <a:pt x="5529" y="43917"/>
                  </a:lnTo>
                  <a:lnTo>
                    <a:pt x="2910" y="56156"/>
                  </a:lnTo>
                  <a:lnTo>
                    <a:pt x="1164" y="70159"/>
                  </a:lnTo>
                  <a:lnTo>
                    <a:pt x="0" y="85337"/>
                  </a:lnTo>
                  <a:lnTo>
                    <a:pt x="392" y="100131"/>
                  </a:lnTo>
                  <a:lnTo>
                    <a:pt x="1823" y="114667"/>
                  </a:lnTo>
                  <a:lnTo>
                    <a:pt x="3944" y="129033"/>
                  </a:lnTo>
                  <a:lnTo>
                    <a:pt x="10034" y="137441"/>
                  </a:lnTo>
                  <a:lnTo>
                    <a:pt x="18767" y="141878"/>
                  </a:lnTo>
                  <a:lnTo>
                    <a:pt x="29265" y="143668"/>
                  </a:lnTo>
                  <a:lnTo>
                    <a:pt x="38600" y="141355"/>
                  </a:lnTo>
                  <a:lnTo>
                    <a:pt x="47160" y="136307"/>
                  </a:lnTo>
                  <a:lnTo>
                    <a:pt x="55205" y="129436"/>
                  </a:lnTo>
                  <a:lnTo>
                    <a:pt x="61737" y="121349"/>
                  </a:lnTo>
                  <a:lnTo>
                    <a:pt x="67260" y="112452"/>
                  </a:lnTo>
                  <a:lnTo>
                    <a:pt x="72111" y="103015"/>
                  </a:lnTo>
                  <a:lnTo>
                    <a:pt x="75345" y="92049"/>
                  </a:lnTo>
                  <a:lnTo>
                    <a:pt x="77501" y="80064"/>
                  </a:lnTo>
                  <a:lnTo>
                    <a:pt x="78938" y="67400"/>
                  </a:lnTo>
                  <a:lnTo>
                    <a:pt x="78727" y="54282"/>
                  </a:lnTo>
                  <a:lnTo>
                    <a:pt x="77419" y="40863"/>
                  </a:lnTo>
                  <a:lnTo>
                    <a:pt x="75377" y="27242"/>
                  </a:lnTo>
                  <a:lnTo>
                    <a:pt x="70510" y="16993"/>
                  </a:lnTo>
                  <a:lnTo>
                    <a:pt x="63760" y="8991"/>
                  </a:lnTo>
                  <a:lnTo>
                    <a:pt x="1870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783022" y="252422"/>
              <a:ext cx="10519" cy="283976"/>
            </a:xfrm>
            <a:custGeom>
              <a:avLst/>
              <a:gdLst/>
              <a:ahLst/>
              <a:cxnLst/>
              <a:rect l="0" t="0" r="0" b="0"/>
              <a:pathLst>
                <a:path w="10519" h="283976">
                  <a:moveTo>
                    <a:pt x="10518" y="0"/>
                  </a:moveTo>
                  <a:lnTo>
                    <a:pt x="10518" y="220703"/>
                  </a:lnTo>
                  <a:lnTo>
                    <a:pt x="9349" y="238288"/>
                  </a:lnTo>
                  <a:lnTo>
                    <a:pt x="7401" y="253517"/>
                  </a:lnTo>
                  <a:lnTo>
                    <a:pt x="0" y="28397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804057" y="186057"/>
              <a:ext cx="132289" cy="203095"/>
            </a:xfrm>
            <a:custGeom>
              <a:avLst/>
              <a:gdLst/>
              <a:ahLst/>
              <a:cxnLst/>
              <a:rect l="0" t="0" r="0" b="0"/>
              <a:pathLst>
                <a:path w="132289" h="203095">
                  <a:moveTo>
                    <a:pt x="0" y="34812"/>
                  </a:moveTo>
                  <a:lnTo>
                    <a:pt x="11167" y="18062"/>
                  </a:lnTo>
                  <a:lnTo>
                    <a:pt x="17963" y="11959"/>
                  </a:lnTo>
                  <a:lnTo>
                    <a:pt x="25999" y="6722"/>
                  </a:lnTo>
                  <a:lnTo>
                    <a:pt x="34862" y="2062"/>
                  </a:lnTo>
                  <a:lnTo>
                    <a:pt x="45446" y="124"/>
                  </a:lnTo>
                  <a:lnTo>
                    <a:pt x="57176" y="0"/>
                  </a:lnTo>
                  <a:lnTo>
                    <a:pt x="69670" y="1087"/>
                  </a:lnTo>
                  <a:lnTo>
                    <a:pt x="80337" y="4148"/>
                  </a:lnTo>
                  <a:lnTo>
                    <a:pt x="89785" y="8526"/>
                  </a:lnTo>
                  <a:lnTo>
                    <a:pt x="98421" y="13782"/>
                  </a:lnTo>
                  <a:lnTo>
                    <a:pt x="106516" y="23129"/>
                  </a:lnTo>
                  <a:lnTo>
                    <a:pt x="114250" y="35204"/>
                  </a:lnTo>
                  <a:lnTo>
                    <a:pt x="121743" y="49097"/>
                  </a:lnTo>
                  <a:lnTo>
                    <a:pt x="126738" y="64202"/>
                  </a:lnTo>
                  <a:lnTo>
                    <a:pt x="130068" y="80115"/>
                  </a:lnTo>
                  <a:lnTo>
                    <a:pt x="132288" y="96567"/>
                  </a:lnTo>
                  <a:lnTo>
                    <a:pt x="131432" y="112209"/>
                  </a:lnTo>
                  <a:lnTo>
                    <a:pt x="128523" y="127312"/>
                  </a:lnTo>
                  <a:lnTo>
                    <a:pt x="124247" y="142055"/>
                  </a:lnTo>
                  <a:lnTo>
                    <a:pt x="119059" y="154221"/>
                  </a:lnTo>
                  <a:lnTo>
                    <a:pt x="113262" y="164669"/>
                  </a:lnTo>
                  <a:lnTo>
                    <a:pt x="73624" y="2030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993374" y="178799"/>
              <a:ext cx="147247" cy="168282"/>
            </a:xfrm>
            <a:custGeom>
              <a:avLst/>
              <a:gdLst/>
              <a:ahLst/>
              <a:cxnLst/>
              <a:rect l="0" t="0" r="0" b="0"/>
              <a:pathLst>
                <a:path w="147247" h="168282">
                  <a:moveTo>
                    <a:pt x="0" y="0"/>
                  </a:moveTo>
                  <a:lnTo>
                    <a:pt x="0" y="69723"/>
                  </a:lnTo>
                  <a:lnTo>
                    <a:pt x="1169" y="85046"/>
                  </a:lnTo>
                  <a:lnTo>
                    <a:pt x="3116" y="98768"/>
                  </a:lnTo>
                  <a:lnTo>
                    <a:pt x="5584" y="111421"/>
                  </a:lnTo>
                  <a:lnTo>
                    <a:pt x="7229" y="124532"/>
                  </a:lnTo>
                  <a:lnTo>
                    <a:pt x="8325" y="137946"/>
                  </a:lnTo>
                  <a:lnTo>
                    <a:pt x="9056" y="151564"/>
                  </a:lnTo>
                  <a:lnTo>
                    <a:pt x="13049" y="157136"/>
                  </a:lnTo>
                  <a:lnTo>
                    <a:pt x="19217" y="157345"/>
                  </a:lnTo>
                  <a:lnTo>
                    <a:pt x="26835" y="153979"/>
                  </a:lnTo>
                  <a:lnTo>
                    <a:pt x="34251" y="149397"/>
                  </a:lnTo>
                  <a:lnTo>
                    <a:pt x="41532" y="144006"/>
                  </a:lnTo>
                  <a:lnTo>
                    <a:pt x="48724" y="138074"/>
                  </a:lnTo>
                  <a:lnTo>
                    <a:pt x="54686" y="130614"/>
                  </a:lnTo>
                  <a:lnTo>
                    <a:pt x="59830" y="122134"/>
                  </a:lnTo>
                  <a:lnTo>
                    <a:pt x="64428" y="112976"/>
                  </a:lnTo>
                  <a:lnTo>
                    <a:pt x="68662" y="101027"/>
                  </a:lnTo>
                  <a:lnTo>
                    <a:pt x="72653" y="87218"/>
                  </a:lnTo>
                  <a:lnTo>
                    <a:pt x="76483" y="72168"/>
                  </a:lnTo>
                  <a:lnTo>
                    <a:pt x="81372" y="66810"/>
                  </a:lnTo>
                  <a:lnTo>
                    <a:pt x="86969" y="67912"/>
                  </a:lnTo>
                  <a:lnTo>
                    <a:pt x="93038" y="73322"/>
                  </a:lnTo>
                  <a:lnTo>
                    <a:pt x="98253" y="81602"/>
                  </a:lnTo>
                  <a:lnTo>
                    <a:pt x="102898" y="91797"/>
                  </a:lnTo>
                  <a:lnTo>
                    <a:pt x="111176" y="114422"/>
                  </a:lnTo>
                  <a:lnTo>
                    <a:pt x="115019" y="125363"/>
                  </a:lnTo>
                  <a:lnTo>
                    <a:pt x="147246" y="1682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235279" y="94658"/>
              <a:ext cx="10519" cy="305011"/>
            </a:xfrm>
            <a:custGeom>
              <a:avLst/>
              <a:gdLst/>
              <a:ahLst/>
              <a:cxnLst/>
              <a:rect l="0" t="0" r="0" b="0"/>
              <a:pathLst>
                <a:path w="10519" h="305011">
                  <a:moveTo>
                    <a:pt x="0" y="0"/>
                  </a:moveTo>
                  <a:lnTo>
                    <a:pt x="0" y="214495"/>
                  </a:lnTo>
                  <a:lnTo>
                    <a:pt x="1169" y="230643"/>
                  </a:lnTo>
                  <a:lnTo>
                    <a:pt x="10518" y="30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333665" y="189316"/>
              <a:ext cx="133002" cy="168283"/>
            </a:xfrm>
            <a:custGeom>
              <a:avLst/>
              <a:gdLst/>
              <a:ahLst/>
              <a:cxnLst/>
              <a:rect l="0" t="0" r="0" b="0"/>
              <a:pathLst>
                <a:path w="133002" h="168283">
                  <a:moveTo>
                    <a:pt x="80413" y="0"/>
                  </a:moveTo>
                  <a:lnTo>
                    <a:pt x="63663" y="11167"/>
                  </a:lnTo>
                  <a:lnTo>
                    <a:pt x="56392" y="16794"/>
                  </a:lnTo>
                  <a:lnTo>
                    <a:pt x="49207" y="22882"/>
                  </a:lnTo>
                  <a:lnTo>
                    <a:pt x="42081" y="29278"/>
                  </a:lnTo>
                  <a:lnTo>
                    <a:pt x="36160" y="37048"/>
                  </a:lnTo>
                  <a:lnTo>
                    <a:pt x="31045" y="45734"/>
                  </a:lnTo>
                  <a:lnTo>
                    <a:pt x="26466" y="55031"/>
                  </a:lnTo>
                  <a:lnTo>
                    <a:pt x="21076" y="67071"/>
                  </a:lnTo>
                  <a:lnTo>
                    <a:pt x="8854" y="96032"/>
                  </a:lnTo>
                  <a:lnTo>
                    <a:pt x="4660" y="110766"/>
                  </a:lnTo>
                  <a:lnTo>
                    <a:pt x="1864" y="125263"/>
                  </a:lnTo>
                  <a:lnTo>
                    <a:pt x="0" y="139603"/>
                  </a:lnTo>
                  <a:lnTo>
                    <a:pt x="3432" y="146825"/>
                  </a:lnTo>
                  <a:lnTo>
                    <a:pt x="10394" y="149303"/>
                  </a:lnTo>
                  <a:lnTo>
                    <a:pt x="19711" y="148618"/>
                  </a:lnTo>
                  <a:lnTo>
                    <a:pt x="27090" y="144655"/>
                  </a:lnTo>
                  <a:lnTo>
                    <a:pt x="33178" y="138507"/>
                  </a:lnTo>
                  <a:lnTo>
                    <a:pt x="38406" y="130903"/>
                  </a:lnTo>
                  <a:lnTo>
                    <a:pt x="44228" y="119990"/>
                  </a:lnTo>
                  <a:lnTo>
                    <a:pt x="50447" y="106872"/>
                  </a:lnTo>
                  <a:lnTo>
                    <a:pt x="56930" y="92283"/>
                  </a:lnTo>
                  <a:lnTo>
                    <a:pt x="63589" y="79051"/>
                  </a:lnTo>
                  <a:lnTo>
                    <a:pt x="70366" y="66725"/>
                  </a:lnTo>
                  <a:lnTo>
                    <a:pt x="77221" y="55001"/>
                  </a:lnTo>
                  <a:lnTo>
                    <a:pt x="82960" y="42510"/>
                  </a:lnTo>
                  <a:lnTo>
                    <a:pt x="87954" y="29509"/>
                  </a:lnTo>
                  <a:lnTo>
                    <a:pt x="92452" y="16167"/>
                  </a:lnTo>
                  <a:lnTo>
                    <a:pt x="95451" y="13115"/>
                  </a:lnTo>
                  <a:lnTo>
                    <a:pt x="97450" y="16924"/>
                  </a:lnTo>
                  <a:lnTo>
                    <a:pt x="98783" y="25306"/>
                  </a:lnTo>
                  <a:lnTo>
                    <a:pt x="106242" y="65020"/>
                  </a:lnTo>
                  <a:lnTo>
                    <a:pt x="112538" y="93951"/>
                  </a:lnTo>
                  <a:lnTo>
                    <a:pt x="115854" y="108211"/>
                  </a:lnTo>
                  <a:lnTo>
                    <a:pt x="119232" y="121223"/>
                  </a:lnTo>
                  <a:lnTo>
                    <a:pt x="122653" y="133403"/>
                  </a:lnTo>
                  <a:lnTo>
                    <a:pt x="133001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571842" y="147246"/>
              <a:ext cx="21036" cy="210353"/>
            </a:xfrm>
            <a:custGeom>
              <a:avLst/>
              <a:gdLst/>
              <a:ahLst/>
              <a:cxnLst/>
              <a:rect l="0" t="0" r="0" b="0"/>
              <a:pathLst>
                <a:path w="21036" h="210353">
                  <a:moveTo>
                    <a:pt x="21035" y="0"/>
                  </a:moveTo>
                  <a:lnTo>
                    <a:pt x="15452" y="22334"/>
                  </a:lnTo>
                  <a:lnTo>
                    <a:pt x="13807" y="35924"/>
                  </a:lnTo>
                  <a:lnTo>
                    <a:pt x="12711" y="51996"/>
                  </a:lnTo>
                  <a:lnTo>
                    <a:pt x="11980" y="69723"/>
                  </a:lnTo>
                  <a:lnTo>
                    <a:pt x="11168" y="108117"/>
                  </a:lnTo>
                  <a:lnTo>
                    <a:pt x="10951" y="128172"/>
                  </a:lnTo>
                  <a:lnTo>
                    <a:pt x="9638" y="145048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508737" y="187268"/>
              <a:ext cx="228145" cy="191366"/>
            </a:xfrm>
            <a:custGeom>
              <a:avLst/>
              <a:gdLst/>
              <a:ahLst/>
              <a:cxnLst/>
              <a:rect l="0" t="0" r="0" b="0"/>
              <a:pathLst>
                <a:path w="228145" h="191366">
                  <a:moveTo>
                    <a:pt x="0" y="65154"/>
                  </a:moveTo>
                  <a:lnTo>
                    <a:pt x="16751" y="59570"/>
                  </a:lnTo>
                  <a:lnTo>
                    <a:pt x="26359" y="56757"/>
                  </a:lnTo>
                  <a:lnTo>
                    <a:pt x="49501" y="50515"/>
                  </a:lnTo>
                  <a:lnTo>
                    <a:pt x="78483" y="43845"/>
                  </a:lnTo>
                  <a:lnTo>
                    <a:pt x="109673" y="36985"/>
                  </a:lnTo>
                  <a:lnTo>
                    <a:pt x="139117" y="30041"/>
                  </a:lnTo>
                  <a:lnTo>
                    <a:pt x="151176" y="25385"/>
                  </a:lnTo>
                  <a:lnTo>
                    <a:pt x="161552" y="19943"/>
                  </a:lnTo>
                  <a:lnTo>
                    <a:pt x="170807" y="13978"/>
                  </a:lnTo>
                  <a:lnTo>
                    <a:pt x="180483" y="8833"/>
                  </a:lnTo>
                  <a:lnTo>
                    <a:pt x="190439" y="4234"/>
                  </a:lnTo>
                  <a:lnTo>
                    <a:pt x="200583" y="0"/>
                  </a:lnTo>
                  <a:lnTo>
                    <a:pt x="208513" y="1851"/>
                  </a:lnTo>
                  <a:lnTo>
                    <a:pt x="214969" y="7760"/>
                  </a:lnTo>
                  <a:lnTo>
                    <a:pt x="220442" y="16374"/>
                  </a:lnTo>
                  <a:lnTo>
                    <a:pt x="224090" y="27959"/>
                  </a:lnTo>
                  <a:lnTo>
                    <a:pt x="226522" y="41526"/>
                  </a:lnTo>
                  <a:lnTo>
                    <a:pt x="228144" y="56414"/>
                  </a:lnTo>
                  <a:lnTo>
                    <a:pt x="228056" y="69845"/>
                  </a:lnTo>
                  <a:lnTo>
                    <a:pt x="226829" y="82305"/>
                  </a:lnTo>
                  <a:lnTo>
                    <a:pt x="224843" y="94117"/>
                  </a:lnTo>
                  <a:lnTo>
                    <a:pt x="223518" y="106666"/>
                  </a:lnTo>
                  <a:lnTo>
                    <a:pt x="222635" y="119707"/>
                  </a:lnTo>
                  <a:lnTo>
                    <a:pt x="222047" y="133076"/>
                  </a:lnTo>
                  <a:lnTo>
                    <a:pt x="220485" y="145494"/>
                  </a:lnTo>
                  <a:lnTo>
                    <a:pt x="218276" y="157278"/>
                  </a:lnTo>
                  <a:lnTo>
                    <a:pt x="210352" y="19136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794174" y="220869"/>
              <a:ext cx="68080" cy="122224"/>
            </a:xfrm>
            <a:custGeom>
              <a:avLst/>
              <a:gdLst/>
              <a:ahLst/>
              <a:cxnLst/>
              <a:rect l="0" t="0" r="0" b="0"/>
              <a:pathLst>
                <a:path w="68080" h="122224">
                  <a:moveTo>
                    <a:pt x="9056" y="0"/>
                  </a:moveTo>
                  <a:lnTo>
                    <a:pt x="3472" y="22334"/>
                  </a:lnTo>
                  <a:lnTo>
                    <a:pt x="1827" y="33587"/>
                  </a:lnTo>
                  <a:lnTo>
                    <a:pt x="731" y="45764"/>
                  </a:lnTo>
                  <a:lnTo>
                    <a:pt x="0" y="58556"/>
                  </a:lnTo>
                  <a:lnTo>
                    <a:pt x="681" y="70590"/>
                  </a:lnTo>
                  <a:lnTo>
                    <a:pt x="2303" y="82119"/>
                  </a:lnTo>
                  <a:lnTo>
                    <a:pt x="4554" y="93310"/>
                  </a:lnTo>
                  <a:lnTo>
                    <a:pt x="8392" y="103109"/>
                  </a:lnTo>
                  <a:lnTo>
                    <a:pt x="13288" y="111978"/>
                  </a:lnTo>
                  <a:lnTo>
                    <a:pt x="18889" y="120228"/>
                  </a:lnTo>
                  <a:lnTo>
                    <a:pt x="24960" y="122223"/>
                  </a:lnTo>
                  <a:lnTo>
                    <a:pt x="31345" y="120046"/>
                  </a:lnTo>
                  <a:lnTo>
                    <a:pt x="37938" y="115090"/>
                  </a:lnTo>
                  <a:lnTo>
                    <a:pt x="44672" y="107111"/>
                  </a:lnTo>
                  <a:lnTo>
                    <a:pt x="51497" y="97117"/>
                  </a:lnTo>
                  <a:lnTo>
                    <a:pt x="58385" y="85780"/>
                  </a:lnTo>
                  <a:lnTo>
                    <a:pt x="62977" y="73547"/>
                  </a:lnTo>
                  <a:lnTo>
                    <a:pt x="66038" y="60718"/>
                  </a:lnTo>
                  <a:lnTo>
                    <a:pt x="68079" y="47490"/>
                  </a:lnTo>
                  <a:lnTo>
                    <a:pt x="65934" y="36335"/>
                  </a:lnTo>
                  <a:lnTo>
                    <a:pt x="60998" y="26560"/>
                  </a:lnTo>
                  <a:lnTo>
                    <a:pt x="19573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908839" y="189316"/>
              <a:ext cx="125778" cy="147248"/>
            </a:xfrm>
            <a:custGeom>
              <a:avLst/>
              <a:gdLst/>
              <a:ahLst/>
              <a:cxnLst/>
              <a:rect l="0" t="0" r="0" b="0"/>
              <a:pathLst>
                <a:path w="125778" h="147248">
                  <a:moveTo>
                    <a:pt x="10084" y="0"/>
                  </a:moveTo>
                  <a:lnTo>
                    <a:pt x="10084" y="27917"/>
                  </a:lnTo>
                  <a:lnTo>
                    <a:pt x="8915" y="41984"/>
                  </a:lnTo>
                  <a:lnTo>
                    <a:pt x="6967" y="57205"/>
                  </a:lnTo>
                  <a:lnTo>
                    <a:pt x="4501" y="73195"/>
                  </a:lnTo>
                  <a:lnTo>
                    <a:pt x="2856" y="88530"/>
                  </a:lnTo>
                  <a:lnTo>
                    <a:pt x="1759" y="103428"/>
                  </a:lnTo>
                  <a:lnTo>
                    <a:pt x="1028" y="118034"/>
                  </a:lnTo>
                  <a:lnTo>
                    <a:pt x="541" y="120760"/>
                  </a:lnTo>
                  <a:lnTo>
                    <a:pt x="216" y="115565"/>
                  </a:lnTo>
                  <a:lnTo>
                    <a:pt x="0" y="105091"/>
                  </a:lnTo>
                  <a:lnTo>
                    <a:pt x="2193" y="92264"/>
                  </a:lnTo>
                  <a:lnTo>
                    <a:pt x="5992" y="77870"/>
                  </a:lnTo>
                  <a:lnTo>
                    <a:pt x="10861" y="62431"/>
                  </a:lnTo>
                  <a:lnTo>
                    <a:pt x="16445" y="48633"/>
                  </a:lnTo>
                  <a:lnTo>
                    <a:pt x="22505" y="35928"/>
                  </a:lnTo>
                  <a:lnTo>
                    <a:pt x="28882" y="23952"/>
                  </a:lnTo>
                  <a:lnTo>
                    <a:pt x="35471" y="19474"/>
                  </a:lnTo>
                  <a:lnTo>
                    <a:pt x="42201" y="19994"/>
                  </a:lnTo>
                  <a:lnTo>
                    <a:pt x="49025" y="23847"/>
                  </a:lnTo>
                  <a:lnTo>
                    <a:pt x="55911" y="31090"/>
                  </a:lnTo>
                  <a:lnTo>
                    <a:pt x="62839" y="40594"/>
                  </a:lnTo>
                  <a:lnTo>
                    <a:pt x="69795" y="51604"/>
                  </a:lnTo>
                  <a:lnTo>
                    <a:pt x="77938" y="62449"/>
                  </a:lnTo>
                  <a:lnTo>
                    <a:pt x="86873" y="73186"/>
                  </a:lnTo>
                  <a:lnTo>
                    <a:pt x="96336" y="83849"/>
                  </a:lnTo>
                  <a:lnTo>
                    <a:pt x="103813" y="94464"/>
                  </a:lnTo>
                  <a:lnTo>
                    <a:pt x="109966" y="105047"/>
                  </a:lnTo>
                  <a:lnTo>
                    <a:pt x="125777" y="1472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740124" y="73623"/>
              <a:ext cx="10518" cy="10518"/>
            </a:xfrm>
            <a:custGeom>
              <a:avLst/>
              <a:gdLst/>
              <a:ahLst/>
              <a:cxnLst/>
              <a:rect l="0" t="0" r="0" b="0"/>
              <a:pathLst>
                <a:path w="10518" h="10518">
                  <a:moveTo>
                    <a:pt x="10517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097722" y="336563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281490" y="2135072"/>
            <a:ext cx="5363977" cy="1062278"/>
            <a:chOff x="3281490" y="2135072"/>
            <a:chExt cx="5363977" cy="1062278"/>
          </a:xfrm>
        </p:grpSpPr>
        <p:sp>
          <p:nvSpPr>
            <p:cNvPr id="81" name="Freeform 80"/>
            <p:cNvSpPr/>
            <p:nvPr/>
          </p:nvSpPr>
          <p:spPr>
            <a:xfrm>
              <a:off x="3281490" y="2430311"/>
              <a:ext cx="143950" cy="190534"/>
            </a:xfrm>
            <a:custGeom>
              <a:avLst/>
              <a:gdLst/>
              <a:ahLst/>
              <a:cxnLst/>
              <a:rect l="0" t="0" r="0" b="0"/>
              <a:pathLst>
                <a:path w="143950" h="190534">
                  <a:moveTo>
                    <a:pt x="0" y="51842"/>
                  </a:moveTo>
                  <a:lnTo>
                    <a:pt x="5584" y="74176"/>
                  </a:lnTo>
                  <a:lnTo>
                    <a:pt x="10735" y="83092"/>
                  </a:lnTo>
                  <a:lnTo>
                    <a:pt x="17674" y="91373"/>
                  </a:lnTo>
                  <a:lnTo>
                    <a:pt x="25806" y="99231"/>
                  </a:lnTo>
                  <a:lnTo>
                    <a:pt x="34733" y="106807"/>
                  </a:lnTo>
                  <a:lnTo>
                    <a:pt x="44191" y="114195"/>
                  </a:lnTo>
                  <a:lnTo>
                    <a:pt x="54002" y="121458"/>
                  </a:lnTo>
                  <a:lnTo>
                    <a:pt x="64048" y="125131"/>
                  </a:lnTo>
                  <a:lnTo>
                    <a:pt x="74252" y="126411"/>
                  </a:lnTo>
                  <a:lnTo>
                    <a:pt x="84560" y="126095"/>
                  </a:lnTo>
                  <a:lnTo>
                    <a:pt x="94938" y="123548"/>
                  </a:lnTo>
                  <a:lnTo>
                    <a:pt x="105362" y="119512"/>
                  </a:lnTo>
                  <a:lnTo>
                    <a:pt x="115818" y="114485"/>
                  </a:lnTo>
                  <a:lnTo>
                    <a:pt x="123957" y="106459"/>
                  </a:lnTo>
                  <a:lnTo>
                    <a:pt x="130551" y="96433"/>
                  </a:lnTo>
                  <a:lnTo>
                    <a:pt x="136116" y="85075"/>
                  </a:lnTo>
                  <a:lnTo>
                    <a:pt x="139827" y="71660"/>
                  </a:lnTo>
                  <a:lnTo>
                    <a:pt x="142300" y="56874"/>
                  </a:lnTo>
                  <a:lnTo>
                    <a:pt x="143949" y="41173"/>
                  </a:lnTo>
                  <a:lnTo>
                    <a:pt x="142711" y="28369"/>
                  </a:lnTo>
                  <a:lnTo>
                    <a:pt x="139548" y="17495"/>
                  </a:lnTo>
                  <a:lnTo>
                    <a:pt x="135103" y="7909"/>
                  </a:lnTo>
                  <a:lnTo>
                    <a:pt x="128633" y="2687"/>
                  </a:lnTo>
                  <a:lnTo>
                    <a:pt x="120814" y="373"/>
                  </a:lnTo>
                  <a:lnTo>
                    <a:pt x="112095" y="0"/>
                  </a:lnTo>
                  <a:lnTo>
                    <a:pt x="102777" y="3257"/>
                  </a:lnTo>
                  <a:lnTo>
                    <a:pt x="93059" y="8934"/>
                  </a:lnTo>
                  <a:lnTo>
                    <a:pt x="83075" y="16225"/>
                  </a:lnTo>
                  <a:lnTo>
                    <a:pt x="74081" y="23423"/>
                  </a:lnTo>
                  <a:lnTo>
                    <a:pt x="65749" y="30559"/>
                  </a:lnTo>
                  <a:lnTo>
                    <a:pt x="57856" y="37653"/>
                  </a:lnTo>
                  <a:lnTo>
                    <a:pt x="51425" y="48226"/>
                  </a:lnTo>
                  <a:lnTo>
                    <a:pt x="45970" y="61117"/>
                  </a:lnTo>
                  <a:lnTo>
                    <a:pt x="41164" y="75555"/>
                  </a:lnTo>
                  <a:lnTo>
                    <a:pt x="37961" y="91023"/>
                  </a:lnTo>
                  <a:lnTo>
                    <a:pt x="35825" y="107178"/>
                  </a:lnTo>
                  <a:lnTo>
                    <a:pt x="34401" y="123791"/>
                  </a:lnTo>
                  <a:lnTo>
                    <a:pt x="34620" y="138373"/>
                  </a:lnTo>
                  <a:lnTo>
                    <a:pt x="35935" y="151600"/>
                  </a:lnTo>
                  <a:lnTo>
                    <a:pt x="37980" y="163923"/>
                  </a:lnTo>
                  <a:lnTo>
                    <a:pt x="42850" y="173307"/>
                  </a:lnTo>
                  <a:lnTo>
                    <a:pt x="49602" y="180732"/>
                  </a:lnTo>
                  <a:lnTo>
                    <a:pt x="57609" y="186851"/>
                  </a:lnTo>
                  <a:lnTo>
                    <a:pt x="66453" y="189761"/>
                  </a:lnTo>
                  <a:lnTo>
                    <a:pt x="75855" y="190533"/>
                  </a:lnTo>
                  <a:lnTo>
                    <a:pt x="126212" y="1885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512877" y="2450600"/>
              <a:ext cx="157765" cy="209313"/>
            </a:xfrm>
            <a:custGeom>
              <a:avLst/>
              <a:gdLst/>
              <a:ahLst/>
              <a:cxnLst/>
              <a:rect l="0" t="0" r="0" b="0"/>
              <a:pathLst>
                <a:path w="157765" h="209313">
                  <a:moveTo>
                    <a:pt x="0" y="0"/>
                  </a:moveTo>
                  <a:lnTo>
                    <a:pt x="0" y="64140"/>
                  </a:lnTo>
                  <a:lnTo>
                    <a:pt x="1169" y="78987"/>
                  </a:lnTo>
                  <a:lnTo>
                    <a:pt x="3117" y="93560"/>
                  </a:lnTo>
                  <a:lnTo>
                    <a:pt x="5584" y="107950"/>
                  </a:lnTo>
                  <a:lnTo>
                    <a:pt x="7229" y="124554"/>
                  </a:lnTo>
                  <a:lnTo>
                    <a:pt x="8325" y="142636"/>
                  </a:lnTo>
                  <a:lnTo>
                    <a:pt x="9056" y="161702"/>
                  </a:lnTo>
                  <a:lnTo>
                    <a:pt x="10712" y="177919"/>
                  </a:lnTo>
                  <a:lnTo>
                    <a:pt x="12984" y="192236"/>
                  </a:lnTo>
                  <a:lnTo>
                    <a:pt x="15668" y="205286"/>
                  </a:lnTo>
                  <a:lnTo>
                    <a:pt x="17457" y="209312"/>
                  </a:lnTo>
                  <a:lnTo>
                    <a:pt x="18650" y="207321"/>
                  </a:lnTo>
                  <a:lnTo>
                    <a:pt x="19445" y="201320"/>
                  </a:lnTo>
                  <a:lnTo>
                    <a:pt x="26148" y="159373"/>
                  </a:lnTo>
                  <a:lnTo>
                    <a:pt x="29118" y="143644"/>
                  </a:lnTo>
                  <a:lnTo>
                    <a:pt x="35535" y="113703"/>
                  </a:lnTo>
                  <a:lnTo>
                    <a:pt x="38882" y="100343"/>
                  </a:lnTo>
                  <a:lnTo>
                    <a:pt x="42282" y="87931"/>
                  </a:lnTo>
                  <a:lnTo>
                    <a:pt x="45718" y="76150"/>
                  </a:lnTo>
                  <a:lnTo>
                    <a:pt x="50345" y="64790"/>
                  </a:lnTo>
                  <a:lnTo>
                    <a:pt x="55767" y="53711"/>
                  </a:lnTo>
                  <a:lnTo>
                    <a:pt x="61719" y="42819"/>
                  </a:lnTo>
                  <a:lnTo>
                    <a:pt x="70362" y="36726"/>
                  </a:lnTo>
                  <a:lnTo>
                    <a:pt x="80798" y="33833"/>
                  </a:lnTo>
                  <a:lnTo>
                    <a:pt x="92430" y="33073"/>
                  </a:lnTo>
                  <a:lnTo>
                    <a:pt x="102522" y="37241"/>
                  </a:lnTo>
                  <a:lnTo>
                    <a:pt x="111587" y="44694"/>
                  </a:lnTo>
                  <a:lnTo>
                    <a:pt x="119968" y="54337"/>
                  </a:lnTo>
                  <a:lnTo>
                    <a:pt x="126724" y="67777"/>
                  </a:lnTo>
                  <a:lnTo>
                    <a:pt x="132396" y="83749"/>
                  </a:lnTo>
                  <a:lnTo>
                    <a:pt x="141815" y="116688"/>
                  </a:lnTo>
                  <a:lnTo>
                    <a:pt x="157764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772285" y="2398012"/>
              <a:ext cx="66639" cy="189318"/>
            </a:xfrm>
            <a:custGeom>
              <a:avLst/>
              <a:gdLst/>
              <a:ahLst/>
              <a:cxnLst/>
              <a:rect l="0" t="0" r="0" b="0"/>
              <a:pathLst>
                <a:path w="66639" h="189318">
                  <a:moveTo>
                    <a:pt x="45603" y="0"/>
                  </a:moveTo>
                  <a:lnTo>
                    <a:pt x="34436" y="11167"/>
                  </a:lnTo>
                  <a:lnTo>
                    <a:pt x="28809" y="19131"/>
                  </a:lnTo>
                  <a:lnTo>
                    <a:pt x="22721" y="29115"/>
                  </a:lnTo>
                  <a:lnTo>
                    <a:pt x="16325" y="40445"/>
                  </a:lnTo>
                  <a:lnTo>
                    <a:pt x="10892" y="55010"/>
                  </a:lnTo>
                  <a:lnTo>
                    <a:pt x="6102" y="71732"/>
                  </a:lnTo>
                  <a:lnTo>
                    <a:pt x="1740" y="89892"/>
                  </a:lnTo>
                  <a:lnTo>
                    <a:pt x="0" y="106673"/>
                  </a:lnTo>
                  <a:lnTo>
                    <a:pt x="9" y="122535"/>
                  </a:lnTo>
                  <a:lnTo>
                    <a:pt x="1183" y="137784"/>
                  </a:lnTo>
                  <a:lnTo>
                    <a:pt x="4304" y="150287"/>
                  </a:lnTo>
                  <a:lnTo>
                    <a:pt x="8721" y="160960"/>
                  </a:lnTo>
                  <a:lnTo>
                    <a:pt x="14004" y="170412"/>
                  </a:lnTo>
                  <a:lnTo>
                    <a:pt x="21031" y="177882"/>
                  </a:lnTo>
                  <a:lnTo>
                    <a:pt x="29221" y="184031"/>
                  </a:lnTo>
                  <a:lnTo>
                    <a:pt x="66638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44532" y="2419047"/>
              <a:ext cx="69503" cy="186906"/>
            </a:xfrm>
            <a:custGeom>
              <a:avLst/>
              <a:gdLst/>
              <a:ahLst/>
              <a:cxnLst/>
              <a:rect l="0" t="0" r="0" b="0"/>
              <a:pathLst>
                <a:path w="69503" h="186906">
                  <a:moveTo>
                    <a:pt x="10085" y="21035"/>
                  </a:moveTo>
                  <a:lnTo>
                    <a:pt x="4501" y="43369"/>
                  </a:lnTo>
                  <a:lnTo>
                    <a:pt x="2856" y="55791"/>
                  </a:lnTo>
                  <a:lnTo>
                    <a:pt x="1760" y="69916"/>
                  </a:lnTo>
                  <a:lnTo>
                    <a:pt x="1029" y="85175"/>
                  </a:lnTo>
                  <a:lnTo>
                    <a:pt x="217" y="117712"/>
                  </a:lnTo>
                  <a:lnTo>
                    <a:pt x="0" y="134568"/>
                  </a:lnTo>
                  <a:lnTo>
                    <a:pt x="1025" y="149312"/>
                  </a:lnTo>
                  <a:lnTo>
                    <a:pt x="2876" y="162647"/>
                  </a:lnTo>
                  <a:lnTo>
                    <a:pt x="5279" y="175043"/>
                  </a:lnTo>
                  <a:lnTo>
                    <a:pt x="10387" y="182138"/>
                  </a:lnTo>
                  <a:lnTo>
                    <a:pt x="17298" y="185700"/>
                  </a:lnTo>
                  <a:lnTo>
                    <a:pt x="25411" y="186905"/>
                  </a:lnTo>
                  <a:lnTo>
                    <a:pt x="31988" y="184203"/>
                  </a:lnTo>
                  <a:lnTo>
                    <a:pt x="37542" y="178896"/>
                  </a:lnTo>
                  <a:lnTo>
                    <a:pt x="42413" y="171852"/>
                  </a:lnTo>
                  <a:lnTo>
                    <a:pt x="47997" y="161313"/>
                  </a:lnTo>
                  <a:lnTo>
                    <a:pt x="54058" y="148444"/>
                  </a:lnTo>
                  <a:lnTo>
                    <a:pt x="60435" y="134021"/>
                  </a:lnTo>
                  <a:lnTo>
                    <a:pt x="64687" y="119732"/>
                  </a:lnTo>
                  <a:lnTo>
                    <a:pt x="67521" y="105531"/>
                  </a:lnTo>
                  <a:lnTo>
                    <a:pt x="69411" y="91389"/>
                  </a:lnTo>
                  <a:lnTo>
                    <a:pt x="69502" y="77287"/>
                  </a:lnTo>
                  <a:lnTo>
                    <a:pt x="68394" y="63211"/>
                  </a:lnTo>
                  <a:lnTo>
                    <a:pt x="66487" y="49152"/>
                  </a:lnTo>
                  <a:lnTo>
                    <a:pt x="62878" y="37443"/>
                  </a:lnTo>
                  <a:lnTo>
                    <a:pt x="58135" y="27299"/>
                  </a:lnTo>
                  <a:lnTo>
                    <a:pt x="2060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112381" y="2461117"/>
              <a:ext cx="105176" cy="109382"/>
            </a:xfrm>
            <a:custGeom>
              <a:avLst/>
              <a:gdLst/>
              <a:ahLst/>
              <a:cxnLst/>
              <a:rect l="0" t="0" r="0" b="0"/>
              <a:pathLst>
                <a:path w="105176" h="109382">
                  <a:moveTo>
                    <a:pt x="0" y="0"/>
                  </a:moveTo>
                  <a:lnTo>
                    <a:pt x="0" y="64140"/>
                  </a:lnTo>
                  <a:lnTo>
                    <a:pt x="1168" y="77819"/>
                  </a:lnTo>
                  <a:lnTo>
                    <a:pt x="3116" y="90444"/>
                  </a:lnTo>
                  <a:lnTo>
                    <a:pt x="5583" y="102367"/>
                  </a:lnTo>
                  <a:lnTo>
                    <a:pt x="11902" y="107978"/>
                  </a:lnTo>
                  <a:lnTo>
                    <a:pt x="20789" y="109381"/>
                  </a:lnTo>
                  <a:lnTo>
                    <a:pt x="31389" y="107980"/>
                  </a:lnTo>
                  <a:lnTo>
                    <a:pt x="40792" y="102371"/>
                  </a:lnTo>
                  <a:lnTo>
                    <a:pt x="49399" y="93957"/>
                  </a:lnTo>
                  <a:lnTo>
                    <a:pt x="57473" y="83673"/>
                  </a:lnTo>
                  <a:lnTo>
                    <a:pt x="64025" y="73312"/>
                  </a:lnTo>
                  <a:lnTo>
                    <a:pt x="69562" y="62898"/>
                  </a:lnTo>
                  <a:lnTo>
                    <a:pt x="79998" y="40810"/>
                  </a:lnTo>
                  <a:lnTo>
                    <a:pt x="92427" y="15411"/>
                  </a:lnTo>
                  <a:lnTo>
                    <a:pt x="96677" y="11443"/>
                  </a:lnTo>
                  <a:lnTo>
                    <a:pt x="99509" y="13472"/>
                  </a:lnTo>
                  <a:lnTo>
                    <a:pt x="101398" y="19499"/>
                  </a:lnTo>
                  <a:lnTo>
                    <a:pt x="102657" y="28192"/>
                  </a:lnTo>
                  <a:lnTo>
                    <a:pt x="103496" y="38661"/>
                  </a:lnTo>
                  <a:lnTo>
                    <a:pt x="105175" y="946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292642" y="2398012"/>
              <a:ext cx="82679" cy="132307"/>
            </a:xfrm>
            <a:custGeom>
              <a:avLst/>
              <a:gdLst/>
              <a:ahLst/>
              <a:cxnLst/>
              <a:rect l="0" t="0" r="0" b="0"/>
              <a:pathLst>
                <a:path w="82679" h="132307">
                  <a:moveTo>
                    <a:pt x="9055" y="0"/>
                  </a:moveTo>
                  <a:lnTo>
                    <a:pt x="3472" y="16750"/>
                  </a:lnTo>
                  <a:lnTo>
                    <a:pt x="1827" y="26359"/>
                  </a:lnTo>
                  <a:lnTo>
                    <a:pt x="731" y="37439"/>
                  </a:lnTo>
                  <a:lnTo>
                    <a:pt x="0" y="49500"/>
                  </a:lnTo>
                  <a:lnTo>
                    <a:pt x="681" y="61047"/>
                  </a:lnTo>
                  <a:lnTo>
                    <a:pt x="2304" y="72251"/>
                  </a:lnTo>
                  <a:lnTo>
                    <a:pt x="13305" y="126589"/>
                  </a:lnTo>
                  <a:lnTo>
                    <a:pt x="15394" y="132306"/>
                  </a:lnTo>
                  <a:lnTo>
                    <a:pt x="16787" y="131443"/>
                  </a:lnTo>
                  <a:lnTo>
                    <a:pt x="17716" y="126193"/>
                  </a:lnTo>
                  <a:lnTo>
                    <a:pt x="18335" y="116850"/>
                  </a:lnTo>
                  <a:lnTo>
                    <a:pt x="18747" y="104778"/>
                  </a:lnTo>
                  <a:lnTo>
                    <a:pt x="19023" y="90888"/>
                  </a:lnTo>
                  <a:lnTo>
                    <a:pt x="20374" y="78121"/>
                  </a:lnTo>
                  <a:lnTo>
                    <a:pt x="22444" y="66104"/>
                  </a:lnTo>
                  <a:lnTo>
                    <a:pt x="24993" y="54587"/>
                  </a:lnTo>
                  <a:lnTo>
                    <a:pt x="29029" y="44572"/>
                  </a:lnTo>
                  <a:lnTo>
                    <a:pt x="34058" y="35558"/>
                  </a:lnTo>
                  <a:lnTo>
                    <a:pt x="39747" y="27211"/>
                  </a:lnTo>
                  <a:lnTo>
                    <a:pt x="47046" y="20478"/>
                  </a:lnTo>
                  <a:lnTo>
                    <a:pt x="55417" y="14821"/>
                  </a:lnTo>
                  <a:lnTo>
                    <a:pt x="8267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454935" y="2366459"/>
              <a:ext cx="109703" cy="199836"/>
            </a:xfrm>
            <a:custGeom>
              <a:avLst/>
              <a:gdLst/>
              <a:ahLst/>
              <a:cxnLst/>
              <a:rect l="0" t="0" r="0" b="0"/>
              <a:pathLst>
                <a:path w="109703" h="199836">
                  <a:moveTo>
                    <a:pt x="109702" y="0"/>
                  </a:moveTo>
                  <a:lnTo>
                    <a:pt x="92952" y="5584"/>
                  </a:lnTo>
                  <a:lnTo>
                    <a:pt x="84512" y="10734"/>
                  </a:lnTo>
                  <a:lnTo>
                    <a:pt x="75379" y="17674"/>
                  </a:lnTo>
                  <a:lnTo>
                    <a:pt x="65785" y="25806"/>
                  </a:lnTo>
                  <a:lnTo>
                    <a:pt x="57052" y="34733"/>
                  </a:lnTo>
                  <a:lnTo>
                    <a:pt x="48892" y="44191"/>
                  </a:lnTo>
                  <a:lnTo>
                    <a:pt x="41115" y="54002"/>
                  </a:lnTo>
                  <a:lnTo>
                    <a:pt x="34762" y="64048"/>
                  </a:lnTo>
                  <a:lnTo>
                    <a:pt x="29358" y="74252"/>
                  </a:lnTo>
                  <a:lnTo>
                    <a:pt x="24586" y="84560"/>
                  </a:lnTo>
                  <a:lnTo>
                    <a:pt x="20237" y="94938"/>
                  </a:lnTo>
                  <a:lnTo>
                    <a:pt x="16169" y="105362"/>
                  </a:lnTo>
                  <a:lnTo>
                    <a:pt x="8532" y="126294"/>
                  </a:lnTo>
                  <a:lnTo>
                    <a:pt x="1242" y="147283"/>
                  </a:lnTo>
                  <a:lnTo>
                    <a:pt x="0" y="157789"/>
                  </a:lnTo>
                  <a:lnTo>
                    <a:pt x="340" y="168298"/>
                  </a:lnTo>
                  <a:lnTo>
                    <a:pt x="1735" y="178810"/>
                  </a:lnTo>
                  <a:lnTo>
                    <a:pt x="5003" y="183481"/>
                  </a:lnTo>
                  <a:lnTo>
                    <a:pt x="9519" y="184258"/>
                  </a:lnTo>
                  <a:lnTo>
                    <a:pt x="14866" y="182438"/>
                  </a:lnTo>
                  <a:lnTo>
                    <a:pt x="20768" y="176551"/>
                  </a:lnTo>
                  <a:lnTo>
                    <a:pt x="27041" y="167951"/>
                  </a:lnTo>
                  <a:lnTo>
                    <a:pt x="33560" y="157544"/>
                  </a:lnTo>
                  <a:lnTo>
                    <a:pt x="39074" y="147100"/>
                  </a:lnTo>
                  <a:lnTo>
                    <a:pt x="43919" y="136631"/>
                  </a:lnTo>
                  <a:lnTo>
                    <a:pt x="48317" y="126146"/>
                  </a:lnTo>
                  <a:lnTo>
                    <a:pt x="52418" y="113313"/>
                  </a:lnTo>
                  <a:lnTo>
                    <a:pt x="56321" y="98914"/>
                  </a:lnTo>
                  <a:lnTo>
                    <a:pt x="70981" y="39405"/>
                  </a:lnTo>
                  <a:lnTo>
                    <a:pt x="74539" y="33282"/>
                  </a:lnTo>
                  <a:lnTo>
                    <a:pt x="78080" y="32706"/>
                  </a:lnTo>
                  <a:lnTo>
                    <a:pt x="81609" y="35827"/>
                  </a:lnTo>
                  <a:lnTo>
                    <a:pt x="83961" y="44920"/>
                  </a:lnTo>
                  <a:lnTo>
                    <a:pt x="85530" y="57994"/>
                  </a:lnTo>
                  <a:lnTo>
                    <a:pt x="86576" y="73721"/>
                  </a:lnTo>
                  <a:lnTo>
                    <a:pt x="87273" y="91218"/>
                  </a:lnTo>
                  <a:lnTo>
                    <a:pt x="88047" y="129357"/>
                  </a:lnTo>
                  <a:lnTo>
                    <a:pt x="89422" y="145838"/>
                  </a:lnTo>
                  <a:lnTo>
                    <a:pt x="91508" y="160331"/>
                  </a:lnTo>
                  <a:lnTo>
                    <a:pt x="99185" y="1998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617225" y="2355942"/>
              <a:ext cx="113654" cy="440549"/>
            </a:xfrm>
            <a:custGeom>
              <a:avLst/>
              <a:gdLst/>
              <a:ahLst/>
              <a:cxnLst/>
              <a:rect l="0" t="0" r="0" b="0"/>
              <a:pathLst>
                <a:path w="113654" h="440549">
                  <a:moveTo>
                    <a:pt x="84141" y="0"/>
                  </a:moveTo>
                  <a:lnTo>
                    <a:pt x="67391" y="11166"/>
                  </a:lnTo>
                  <a:lnTo>
                    <a:pt x="60119" y="19130"/>
                  </a:lnTo>
                  <a:lnTo>
                    <a:pt x="52934" y="29114"/>
                  </a:lnTo>
                  <a:lnTo>
                    <a:pt x="45807" y="40445"/>
                  </a:lnTo>
                  <a:lnTo>
                    <a:pt x="39888" y="51504"/>
                  </a:lnTo>
                  <a:lnTo>
                    <a:pt x="34772" y="62383"/>
                  </a:lnTo>
                  <a:lnTo>
                    <a:pt x="30193" y="73141"/>
                  </a:lnTo>
                  <a:lnTo>
                    <a:pt x="24803" y="83819"/>
                  </a:lnTo>
                  <a:lnTo>
                    <a:pt x="18873" y="94444"/>
                  </a:lnTo>
                  <a:lnTo>
                    <a:pt x="12582" y="105033"/>
                  </a:lnTo>
                  <a:lnTo>
                    <a:pt x="8388" y="116767"/>
                  </a:lnTo>
                  <a:lnTo>
                    <a:pt x="5592" y="129264"/>
                  </a:lnTo>
                  <a:lnTo>
                    <a:pt x="3728" y="142270"/>
                  </a:lnTo>
                  <a:lnTo>
                    <a:pt x="7160" y="149771"/>
                  </a:lnTo>
                  <a:lnTo>
                    <a:pt x="14122" y="153604"/>
                  </a:lnTo>
                  <a:lnTo>
                    <a:pt x="23439" y="154990"/>
                  </a:lnTo>
                  <a:lnTo>
                    <a:pt x="31986" y="151240"/>
                  </a:lnTo>
                  <a:lnTo>
                    <a:pt x="40022" y="144066"/>
                  </a:lnTo>
                  <a:lnTo>
                    <a:pt x="47717" y="134608"/>
                  </a:lnTo>
                  <a:lnTo>
                    <a:pt x="54015" y="123629"/>
                  </a:lnTo>
                  <a:lnTo>
                    <a:pt x="59383" y="111635"/>
                  </a:lnTo>
                  <a:lnTo>
                    <a:pt x="64129" y="98964"/>
                  </a:lnTo>
                  <a:lnTo>
                    <a:pt x="68463" y="85842"/>
                  </a:lnTo>
                  <a:lnTo>
                    <a:pt x="72520" y="72420"/>
                  </a:lnTo>
                  <a:lnTo>
                    <a:pt x="76394" y="58798"/>
                  </a:lnTo>
                  <a:lnTo>
                    <a:pt x="78976" y="55559"/>
                  </a:lnTo>
                  <a:lnTo>
                    <a:pt x="80698" y="59243"/>
                  </a:lnTo>
                  <a:lnTo>
                    <a:pt x="92084" y="138470"/>
                  </a:lnTo>
                  <a:lnTo>
                    <a:pt x="98579" y="179573"/>
                  </a:lnTo>
                  <a:lnTo>
                    <a:pt x="101947" y="198013"/>
                  </a:lnTo>
                  <a:lnTo>
                    <a:pt x="108805" y="230967"/>
                  </a:lnTo>
                  <a:lnTo>
                    <a:pt x="111101" y="248636"/>
                  </a:lnTo>
                  <a:lnTo>
                    <a:pt x="112632" y="267427"/>
                  </a:lnTo>
                  <a:lnTo>
                    <a:pt x="113653" y="286967"/>
                  </a:lnTo>
                  <a:lnTo>
                    <a:pt x="113164" y="307005"/>
                  </a:lnTo>
                  <a:lnTo>
                    <a:pt x="111670" y="327375"/>
                  </a:lnTo>
                  <a:lnTo>
                    <a:pt x="109506" y="347967"/>
                  </a:lnTo>
                  <a:lnTo>
                    <a:pt x="105725" y="366369"/>
                  </a:lnTo>
                  <a:lnTo>
                    <a:pt x="100868" y="383312"/>
                  </a:lnTo>
                  <a:lnTo>
                    <a:pt x="95292" y="399282"/>
                  </a:lnTo>
                  <a:lnTo>
                    <a:pt x="89238" y="412265"/>
                  </a:lnTo>
                  <a:lnTo>
                    <a:pt x="82864" y="423258"/>
                  </a:lnTo>
                  <a:lnTo>
                    <a:pt x="76278" y="432924"/>
                  </a:lnTo>
                  <a:lnTo>
                    <a:pt x="67213" y="438200"/>
                  </a:lnTo>
                  <a:lnTo>
                    <a:pt x="56495" y="440548"/>
                  </a:lnTo>
                  <a:lnTo>
                    <a:pt x="0" y="4312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732919" y="2361372"/>
              <a:ext cx="129304" cy="194405"/>
            </a:xfrm>
            <a:custGeom>
              <a:avLst/>
              <a:gdLst/>
              <a:ahLst/>
              <a:cxnLst/>
              <a:rect l="0" t="0" r="0" b="0"/>
              <a:pathLst>
                <a:path w="129304" h="194405">
                  <a:moveTo>
                    <a:pt x="0" y="131298"/>
                  </a:moveTo>
                  <a:lnTo>
                    <a:pt x="22334" y="125715"/>
                  </a:lnTo>
                  <a:lnTo>
                    <a:pt x="32418" y="121733"/>
                  </a:lnTo>
                  <a:lnTo>
                    <a:pt x="42648" y="116741"/>
                  </a:lnTo>
                  <a:lnTo>
                    <a:pt x="52973" y="111076"/>
                  </a:lnTo>
                  <a:lnTo>
                    <a:pt x="63362" y="104962"/>
                  </a:lnTo>
                  <a:lnTo>
                    <a:pt x="84255" y="91936"/>
                  </a:lnTo>
                  <a:lnTo>
                    <a:pt x="93566" y="85190"/>
                  </a:lnTo>
                  <a:lnTo>
                    <a:pt x="102110" y="78356"/>
                  </a:lnTo>
                  <a:lnTo>
                    <a:pt x="110144" y="71462"/>
                  </a:lnTo>
                  <a:lnTo>
                    <a:pt x="116668" y="62192"/>
                  </a:lnTo>
                  <a:lnTo>
                    <a:pt x="122186" y="51337"/>
                  </a:lnTo>
                  <a:lnTo>
                    <a:pt x="127034" y="39427"/>
                  </a:lnTo>
                  <a:lnTo>
                    <a:pt x="129097" y="27980"/>
                  </a:lnTo>
                  <a:lnTo>
                    <a:pt x="129303" y="16843"/>
                  </a:lnTo>
                  <a:lnTo>
                    <a:pt x="128273" y="5913"/>
                  </a:lnTo>
                  <a:lnTo>
                    <a:pt x="125248" y="963"/>
                  </a:lnTo>
                  <a:lnTo>
                    <a:pt x="120894" y="0"/>
                  </a:lnTo>
                  <a:lnTo>
                    <a:pt x="115655" y="1696"/>
                  </a:lnTo>
                  <a:lnTo>
                    <a:pt x="109825" y="5164"/>
                  </a:lnTo>
                  <a:lnTo>
                    <a:pt x="103601" y="9813"/>
                  </a:lnTo>
                  <a:lnTo>
                    <a:pt x="97114" y="15249"/>
                  </a:lnTo>
                  <a:lnTo>
                    <a:pt x="91621" y="22379"/>
                  </a:lnTo>
                  <a:lnTo>
                    <a:pt x="86791" y="30639"/>
                  </a:lnTo>
                  <a:lnTo>
                    <a:pt x="82401" y="39651"/>
                  </a:lnTo>
                  <a:lnTo>
                    <a:pt x="77138" y="51502"/>
                  </a:lnTo>
                  <a:lnTo>
                    <a:pt x="65057" y="80252"/>
                  </a:lnTo>
                  <a:lnTo>
                    <a:pt x="59732" y="93761"/>
                  </a:lnTo>
                  <a:lnTo>
                    <a:pt x="50699" y="118121"/>
                  </a:lnTo>
                  <a:lnTo>
                    <a:pt x="48991" y="130694"/>
                  </a:lnTo>
                  <a:lnTo>
                    <a:pt x="49022" y="143750"/>
                  </a:lnTo>
                  <a:lnTo>
                    <a:pt x="50210" y="157129"/>
                  </a:lnTo>
                  <a:lnTo>
                    <a:pt x="54509" y="167217"/>
                  </a:lnTo>
                  <a:lnTo>
                    <a:pt x="60880" y="175110"/>
                  </a:lnTo>
                  <a:lnTo>
                    <a:pt x="115693" y="1944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943271" y="2345424"/>
              <a:ext cx="97869" cy="235676"/>
            </a:xfrm>
            <a:custGeom>
              <a:avLst/>
              <a:gdLst/>
              <a:ahLst/>
              <a:cxnLst/>
              <a:rect l="0" t="0" r="0" b="0"/>
              <a:pathLst>
                <a:path w="97869" h="235676">
                  <a:moveTo>
                    <a:pt x="31553" y="0"/>
                  </a:moveTo>
                  <a:lnTo>
                    <a:pt x="20386" y="11167"/>
                  </a:lnTo>
                  <a:lnTo>
                    <a:pt x="18265" y="19131"/>
                  </a:lnTo>
                  <a:lnTo>
                    <a:pt x="18019" y="29115"/>
                  </a:lnTo>
                  <a:lnTo>
                    <a:pt x="19025" y="40445"/>
                  </a:lnTo>
                  <a:lnTo>
                    <a:pt x="22032" y="50336"/>
                  </a:lnTo>
                  <a:lnTo>
                    <a:pt x="26374" y="59267"/>
                  </a:lnTo>
                  <a:lnTo>
                    <a:pt x="31606" y="67558"/>
                  </a:lnTo>
                  <a:lnTo>
                    <a:pt x="38600" y="76591"/>
                  </a:lnTo>
                  <a:lnTo>
                    <a:pt x="46768" y="86120"/>
                  </a:lnTo>
                  <a:lnTo>
                    <a:pt x="55720" y="95978"/>
                  </a:lnTo>
                  <a:lnTo>
                    <a:pt x="64025" y="106055"/>
                  </a:lnTo>
                  <a:lnTo>
                    <a:pt x="71899" y="116280"/>
                  </a:lnTo>
                  <a:lnTo>
                    <a:pt x="79485" y="126602"/>
                  </a:lnTo>
                  <a:lnTo>
                    <a:pt x="85711" y="136989"/>
                  </a:lnTo>
                  <a:lnTo>
                    <a:pt x="91031" y="147420"/>
                  </a:lnTo>
                  <a:lnTo>
                    <a:pt x="95746" y="157880"/>
                  </a:lnTo>
                  <a:lnTo>
                    <a:pt x="97721" y="168359"/>
                  </a:lnTo>
                  <a:lnTo>
                    <a:pt x="97868" y="178850"/>
                  </a:lnTo>
                  <a:lnTo>
                    <a:pt x="96798" y="189351"/>
                  </a:lnTo>
                  <a:lnTo>
                    <a:pt x="93748" y="199857"/>
                  </a:lnTo>
                  <a:lnTo>
                    <a:pt x="89377" y="210367"/>
                  </a:lnTo>
                  <a:lnTo>
                    <a:pt x="84126" y="220880"/>
                  </a:lnTo>
                  <a:lnTo>
                    <a:pt x="75950" y="227888"/>
                  </a:lnTo>
                  <a:lnTo>
                    <a:pt x="65826" y="232560"/>
                  </a:lnTo>
                  <a:lnTo>
                    <a:pt x="54401" y="235675"/>
                  </a:lnTo>
                  <a:lnTo>
                    <a:pt x="44448" y="234246"/>
                  </a:lnTo>
                  <a:lnTo>
                    <a:pt x="35475" y="229787"/>
                  </a:lnTo>
                  <a:lnTo>
                    <a:pt x="27156" y="223309"/>
                  </a:lnTo>
                  <a:lnTo>
                    <a:pt x="20441" y="215484"/>
                  </a:lnTo>
                  <a:lnTo>
                    <a:pt x="14796" y="206762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321905" y="2324389"/>
              <a:ext cx="10518" cy="220870"/>
            </a:xfrm>
            <a:custGeom>
              <a:avLst/>
              <a:gdLst/>
              <a:ahLst/>
              <a:cxnLst/>
              <a:rect l="0" t="0" r="0" b="0"/>
              <a:pathLst>
                <a:path w="10518" h="220870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9867" y="91467"/>
                  </a:lnTo>
                  <a:lnTo>
                    <a:pt x="10517" y="2208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185176" y="2450600"/>
              <a:ext cx="231388" cy="10085"/>
            </a:xfrm>
            <a:custGeom>
              <a:avLst/>
              <a:gdLst/>
              <a:ahLst/>
              <a:cxnLst/>
              <a:rect l="0" t="0" r="0" b="0"/>
              <a:pathLst>
                <a:path w="231388" h="10085">
                  <a:moveTo>
                    <a:pt x="0" y="0"/>
                  </a:moveTo>
                  <a:lnTo>
                    <a:pt x="22333" y="5583"/>
                  </a:lnTo>
                  <a:lnTo>
                    <a:pt x="35924" y="7228"/>
                  </a:lnTo>
                  <a:lnTo>
                    <a:pt x="51996" y="8325"/>
                  </a:lnTo>
                  <a:lnTo>
                    <a:pt x="69723" y="9056"/>
                  </a:lnTo>
                  <a:lnTo>
                    <a:pt x="108117" y="9868"/>
                  </a:lnTo>
                  <a:lnTo>
                    <a:pt x="128172" y="10084"/>
                  </a:lnTo>
                  <a:lnTo>
                    <a:pt x="145047" y="9060"/>
                  </a:lnTo>
                  <a:lnTo>
                    <a:pt x="159804" y="7209"/>
                  </a:lnTo>
                  <a:lnTo>
                    <a:pt x="23138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479669" y="2229730"/>
              <a:ext cx="105176" cy="367775"/>
            </a:xfrm>
            <a:custGeom>
              <a:avLst/>
              <a:gdLst/>
              <a:ahLst/>
              <a:cxnLst/>
              <a:rect l="0" t="0" r="0" b="0"/>
              <a:pathLst>
                <a:path w="105176" h="367775">
                  <a:moveTo>
                    <a:pt x="0" y="0"/>
                  </a:moveTo>
                  <a:lnTo>
                    <a:pt x="5583" y="33501"/>
                  </a:lnTo>
                  <a:lnTo>
                    <a:pt x="7228" y="48044"/>
                  </a:lnTo>
                  <a:lnTo>
                    <a:pt x="8324" y="62414"/>
                  </a:lnTo>
                  <a:lnTo>
                    <a:pt x="9055" y="76668"/>
                  </a:lnTo>
                  <a:lnTo>
                    <a:pt x="9867" y="111204"/>
                  </a:lnTo>
                  <a:lnTo>
                    <a:pt x="10514" y="328913"/>
                  </a:lnTo>
                  <a:lnTo>
                    <a:pt x="9346" y="341981"/>
                  </a:lnTo>
                  <a:lnTo>
                    <a:pt x="7399" y="354199"/>
                  </a:lnTo>
                  <a:lnTo>
                    <a:pt x="4933" y="365850"/>
                  </a:lnTo>
                  <a:lnTo>
                    <a:pt x="3288" y="367774"/>
                  </a:lnTo>
                  <a:lnTo>
                    <a:pt x="2192" y="363214"/>
                  </a:lnTo>
                  <a:lnTo>
                    <a:pt x="1461" y="354330"/>
                  </a:lnTo>
                  <a:lnTo>
                    <a:pt x="974" y="340228"/>
                  </a:lnTo>
                  <a:lnTo>
                    <a:pt x="433" y="302744"/>
                  </a:lnTo>
                  <a:lnTo>
                    <a:pt x="1457" y="285970"/>
                  </a:lnTo>
                  <a:lnTo>
                    <a:pt x="3308" y="271282"/>
                  </a:lnTo>
                  <a:lnTo>
                    <a:pt x="5711" y="257984"/>
                  </a:lnTo>
                  <a:lnTo>
                    <a:pt x="9650" y="244444"/>
                  </a:lnTo>
                  <a:lnTo>
                    <a:pt x="14614" y="230743"/>
                  </a:lnTo>
                  <a:lnTo>
                    <a:pt x="20260" y="216934"/>
                  </a:lnTo>
                  <a:lnTo>
                    <a:pt x="26361" y="210066"/>
                  </a:lnTo>
                  <a:lnTo>
                    <a:pt x="32766" y="207824"/>
                  </a:lnTo>
                  <a:lnTo>
                    <a:pt x="39373" y="208667"/>
                  </a:lnTo>
                  <a:lnTo>
                    <a:pt x="46115" y="213903"/>
                  </a:lnTo>
                  <a:lnTo>
                    <a:pt x="52947" y="222069"/>
                  </a:lnTo>
                  <a:lnTo>
                    <a:pt x="59839" y="232187"/>
                  </a:lnTo>
                  <a:lnTo>
                    <a:pt x="66771" y="244775"/>
                  </a:lnTo>
                  <a:lnTo>
                    <a:pt x="73729" y="259011"/>
                  </a:lnTo>
                  <a:lnTo>
                    <a:pt x="80705" y="274344"/>
                  </a:lnTo>
                  <a:lnTo>
                    <a:pt x="86524" y="288072"/>
                  </a:lnTo>
                  <a:lnTo>
                    <a:pt x="91573" y="300730"/>
                  </a:lnTo>
                  <a:lnTo>
                    <a:pt x="105175" y="3365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639601" y="2380221"/>
              <a:ext cx="103008" cy="225813"/>
            </a:xfrm>
            <a:custGeom>
              <a:avLst/>
              <a:gdLst/>
              <a:ahLst/>
              <a:cxnLst/>
              <a:rect l="0" t="0" r="0" b="0"/>
              <a:pathLst>
                <a:path w="103008" h="225813">
                  <a:moveTo>
                    <a:pt x="8349" y="91414"/>
                  </a:moveTo>
                  <a:lnTo>
                    <a:pt x="25099" y="96998"/>
                  </a:lnTo>
                  <a:lnTo>
                    <a:pt x="33539" y="96305"/>
                  </a:lnTo>
                  <a:lnTo>
                    <a:pt x="42672" y="93506"/>
                  </a:lnTo>
                  <a:lnTo>
                    <a:pt x="52266" y="89303"/>
                  </a:lnTo>
                  <a:lnTo>
                    <a:pt x="60999" y="82995"/>
                  </a:lnTo>
                  <a:lnTo>
                    <a:pt x="69159" y="75284"/>
                  </a:lnTo>
                  <a:lnTo>
                    <a:pt x="76936" y="66637"/>
                  </a:lnTo>
                  <a:lnTo>
                    <a:pt x="82121" y="55029"/>
                  </a:lnTo>
                  <a:lnTo>
                    <a:pt x="85577" y="41448"/>
                  </a:lnTo>
                  <a:lnTo>
                    <a:pt x="87881" y="26551"/>
                  </a:lnTo>
                  <a:lnTo>
                    <a:pt x="85911" y="15450"/>
                  </a:lnTo>
                  <a:lnTo>
                    <a:pt x="81093" y="6882"/>
                  </a:lnTo>
                  <a:lnTo>
                    <a:pt x="74374" y="0"/>
                  </a:lnTo>
                  <a:lnTo>
                    <a:pt x="66389" y="1256"/>
                  </a:lnTo>
                  <a:lnTo>
                    <a:pt x="57560" y="7936"/>
                  </a:lnTo>
                  <a:lnTo>
                    <a:pt x="48168" y="18233"/>
                  </a:lnTo>
                  <a:lnTo>
                    <a:pt x="40738" y="28603"/>
                  </a:lnTo>
                  <a:lnTo>
                    <a:pt x="34616" y="39022"/>
                  </a:lnTo>
                  <a:lnTo>
                    <a:pt x="29366" y="49475"/>
                  </a:lnTo>
                  <a:lnTo>
                    <a:pt x="24698" y="61117"/>
                  </a:lnTo>
                  <a:lnTo>
                    <a:pt x="20417" y="73554"/>
                  </a:lnTo>
                  <a:lnTo>
                    <a:pt x="16394" y="86519"/>
                  </a:lnTo>
                  <a:lnTo>
                    <a:pt x="8808" y="113390"/>
                  </a:lnTo>
                  <a:lnTo>
                    <a:pt x="5149" y="127100"/>
                  </a:lnTo>
                  <a:lnTo>
                    <a:pt x="2710" y="142083"/>
                  </a:lnTo>
                  <a:lnTo>
                    <a:pt x="1084" y="157915"/>
                  </a:lnTo>
                  <a:lnTo>
                    <a:pt x="0" y="174312"/>
                  </a:lnTo>
                  <a:lnTo>
                    <a:pt x="2783" y="188750"/>
                  </a:lnTo>
                  <a:lnTo>
                    <a:pt x="8144" y="201881"/>
                  </a:lnTo>
                  <a:lnTo>
                    <a:pt x="15224" y="214141"/>
                  </a:lnTo>
                  <a:lnTo>
                    <a:pt x="24619" y="221145"/>
                  </a:lnTo>
                  <a:lnTo>
                    <a:pt x="35556" y="224647"/>
                  </a:lnTo>
                  <a:lnTo>
                    <a:pt x="47522" y="225812"/>
                  </a:lnTo>
                  <a:lnTo>
                    <a:pt x="59006" y="225420"/>
                  </a:lnTo>
                  <a:lnTo>
                    <a:pt x="70167" y="223991"/>
                  </a:lnTo>
                  <a:lnTo>
                    <a:pt x="103007" y="21762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158851" y="2343708"/>
              <a:ext cx="109638" cy="243297"/>
            </a:xfrm>
            <a:custGeom>
              <a:avLst/>
              <a:gdLst/>
              <a:ahLst/>
              <a:cxnLst/>
              <a:rect l="0" t="0" r="0" b="0"/>
              <a:pathLst>
                <a:path w="109638" h="243297">
                  <a:moveTo>
                    <a:pt x="109637" y="33269"/>
                  </a:moveTo>
                  <a:lnTo>
                    <a:pt x="92887" y="22102"/>
                  </a:lnTo>
                  <a:lnTo>
                    <a:pt x="85616" y="16475"/>
                  </a:lnTo>
                  <a:lnTo>
                    <a:pt x="78431" y="10387"/>
                  </a:lnTo>
                  <a:lnTo>
                    <a:pt x="71304" y="3991"/>
                  </a:lnTo>
                  <a:lnTo>
                    <a:pt x="63047" y="895"/>
                  </a:lnTo>
                  <a:lnTo>
                    <a:pt x="54036" y="0"/>
                  </a:lnTo>
                  <a:lnTo>
                    <a:pt x="44523" y="572"/>
                  </a:lnTo>
                  <a:lnTo>
                    <a:pt x="34675" y="3291"/>
                  </a:lnTo>
                  <a:lnTo>
                    <a:pt x="24604" y="7440"/>
                  </a:lnTo>
                  <a:lnTo>
                    <a:pt x="14384" y="12544"/>
                  </a:lnTo>
                  <a:lnTo>
                    <a:pt x="7570" y="20621"/>
                  </a:lnTo>
                  <a:lnTo>
                    <a:pt x="3028" y="30680"/>
                  </a:lnTo>
                  <a:lnTo>
                    <a:pt x="0" y="42060"/>
                  </a:lnTo>
                  <a:lnTo>
                    <a:pt x="1487" y="53153"/>
                  </a:lnTo>
                  <a:lnTo>
                    <a:pt x="5984" y="64055"/>
                  </a:lnTo>
                  <a:lnTo>
                    <a:pt x="12488" y="74828"/>
                  </a:lnTo>
                  <a:lnTo>
                    <a:pt x="20330" y="85516"/>
                  </a:lnTo>
                  <a:lnTo>
                    <a:pt x="29064" y="96147"/>
                  </a:lnTo>
                  <a:lnTo>
                    <a:pt x="38393" y="106740"/>
                  </a:lnTo>
                  <a:lnTo>
                    <a:pt x="48117" y="118477"/>
                  </a:lnTo>
                  <a:lnTo>
                    <a:pt x="68272" y="143983"/>
                  </a:lnTo>
                  <a:lnTo>
                    <a:pt x="76217" y="156161"/>
                  </a:lnTo>
                  <a:lnTo>
                    <a:pt x="82682" y="167785"/>
                  </a:lnTo>
                  <a:lnTo>
                    <a:pt x="88161" y="179040"/>
                  </a:lnTo>
                  <a:lnTo>
                    <a:pt x="90646" y="191218"/>
                  </a:lnTo>
                  <a:lnTo>
                    <a:pt x="91133" y="204011"/>
                  </a:lnTo>
                  <a:lnTo>
                    <a:pt x="90290" y="217214"/>
                  </a:lnTo>
                  <a:lnTo>
                    <a:pt x="86221" y="227185"/>
                  </a:lnTo>
                  <a:lnTo>
                    <a:pt x="80003" y="235001"/>
                  </a:lnTo>
                  <a:lnTo>
                    <a:pt x="72352" y="241380"/>
                  </a:lnTo>
                  <a:lnTo>
                    <a:pt x="63745" y="243296"/>
                  </a:lnTo>
                  <a:lnTo>
                    <a:pt x="54501" y="242235"/>
                  </a:lnTo>
                  <a:lnTo>
                    <a:pt x="44833" y="239191"/>
                  </a:lnTo>
                  <a:lnTo>
                    <a:pt x="36050" y="234825"/>
                  </a:lnTo>
                  <a:lnTo>
                    <a:pt x="27858" y="229576"/>
                  </a:lnTo>
                  <a:lnTo>
                    <a:pt x="4461" y="1910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348293" y="2362088"/>
              <a:ext cx="98995" cy="204207"/>
            </a:xfrm>
            <a:custGeom>
              <a:avLst/>
              <a:gdLst/>
              <a:ahLst/>
              <a:cxnLst/>
              <a:rect l="0" t="0" r="0" b="0"/>
              <a:pathLst>
                <a:path w="98995" h="204207">
                  <a:moveTo>
                    <a:pt x="56924" y="25406"/>
                  </a:moveTo>
                  <a:lnTo>
                    <a:pt x="56924" y="3073"/>
                  </a:lnTo>
                  <a:lnTo>
                    <a:pt x="54587" y="0"/>
                  </a:lnTo>
                  <a:lnTo>
                    <a:pt x="50691" y="1457"/>
                  </a:lnTo>
                  <a:lnTo>
                    <a:pt x="45757" y="5934"/>
                  </a:lnTo>
                  <a:lnTo>
                    <a:pt x="40130" y="12425"/>
                  </a:lnTo>
                  <a:lnTo>
                    <a:pt x="34042" y="20258"/>
                  </a:lnTo>
                  <a:lnTo>
                    <a:pt x="27646" y="28986"/>
                  </a:lnTo>
                  <a:lnTo>
                    <a:pt x="22213" y="38310"/>
                  </a:lnTo>
                  <a:lnTo>
                    <a:pt x="17423" y="48032"/>
                  </a:lnTo>
                  <a:lnTo>
                    <a:pt x="13061" y="58020"/>
                  </a:lnTo>
                  <a:lnTo>
                    <a:pt x="8984" y="70521"/>
                  </a:lnTo>
                  <a:lnTo>
                    <a:pt x="5097" y="84698"/>
                  </a:lnTo>
                  <a:lnTo>
                    <a:pt x="1338" y="99993"/>
                  </a:lnTo>
                  <a:lnTo>
                    <a:pt x="0" y="114864"/>
                  </a:lnTo>
                  <a:lnTo>
                    <a:pt x="277" y="129452"/>
                  </a:lnTo>
                  <a:lnTo>
                    <a:pt x="1630" y="143853"/>
                  </a:lnTo>
                  <a:lnTo>
                    <a:pt x="6038" y="149947"/>
                  </a:lnTo>
                  <a:lnTo>
                    <a:pt x="12483" y="150504"/>
                  </a:lnTo>
                  <a:lnTo>
                    <a:pt x="20285" y="147369"/>
                  </a:lnTo>
                  <a:lnTo>
                    <a:pt x="26655" y="141774"/>
                  </a:lnTo>
                  <a:lnTo>
                    <a:pt x="32070" y="134537"/>
                  </a:lnTo>
                  <a:lnTo>
                    <a:pt x="36849" y="126207"/>
                  </a:lnTo>
                  <a:lnTo>
                    <a:pt x="41203" y="115979"/>
                  </a:lnTo>
                  <a:lnTo>
                    <a:pt x="45275" y="104486"/>
                  </a:lnTo>
                  <a:lnTo>
                    <a:pt x="49158" y="92150"/>
                  </a:lnTo>
                  <a:lnTo>
                    <a:pt x="52915" y="87431"/>
                  </a:lnTo>
                  <a:lnTo>
                    <a:pt x="56589" y="87791"/>
                  </a:lnTo>
                  <a:lnTo>
                    <a:pt x="60206" y="91538"/>
                  </a:lnTo>
                  <a:lnTo>
                    <a:pt x="63787" y="97541"/>
                  </a:lnTo>
                  <a:lnTo>
                    <a:pt x="67342" y="105049"/>
                  </a:lnTo>
                  <a:lnTo>
                    <a:pt x="70881" y="113560"/>
                  </a:lnTo>
                  <a:lnTo>
                    <a:pt x="74409" y="123909"/>
                  </a:lnTo>
                  <a:lnTo>
                    <a:pt x="77930" y="135482"/>
                  </a:lnTo>
                  <a:lnTo>
                    <a:pt x="84958" y="159638"/>
                  </a:lnTo>
                  <a:lnTo>
                    <a:pt x="98994" y="20420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520911" y="2366459"/>
              <a:ext cx="178800" cy="157765"/>
            </a:xfrm>
            <a:custGeom>
              <a:avLst/>
              <a:gdLst/>
              <a:ahLst/>
              <a:cxnLst/>
              <a:rect l="0" t="0" r="0" b="0"/>
              <a:pathLst>
                <a:path w="178800" h="157765">
                  <a:moveTo>
                    <a:pt x="0" y="0"/>
                  </a:moveTo>
                  <a:lnTo>
                    <a:pt x="0" y="107950"/>
                  </a:lnTo>
                  <a:lnTo>
                    <a:pt x="1168" y="121049"/>
                  </a:lnTo>
                  <a:lnTo>
                    <a:pt x="3116" y="133287"/>
                  </a:lnTo>
                  <a:lnTo>
                    <a:pt x="5583" y="144952"/>
                  </a:lnTo>
                  <a:lnTo>
                    <a:pt x="7228" y="146886"/>
                  </a:lnTo>
                  <a:lnTo>
                    <a:pt x="8324" y="142331"/>
                  </a:lnTo>
                  <a:lnTo>
                    <a:pt x="9055" y="133452"/>
                  </a:lnTo>
                  <a:lnTo>
                    <a:pt x="9542" y="120521"/>
                  </a:lnTo>
                  <a:lnTo>
                    <a:pt x="10084" y="87455"/>
                  </a:lnTo>
                  <a:lnTo>
                    <a:pt x="12566" y="71158"/>
                  </a:lnTo>
                  <a:lnTo>
                    <a:pt x="16557" y="55619"/>
                  </a:lnTo>
                  <a:lnTo>
                    <a:pt x="21555" y="40585"/>
                  </a:lnTo>
                  <a:lnTo>
                    <a:pt x="28393" y="32900"/>
                  </a:lnTo>
                  <a:lnTo>
                    <a:pt x="36459" y="30114"/>
                  </a:lnTo>
                  <a:lnTo>
                    <a:pt x="45341" y="30593"/>
                  </a:lnTo>
                  <a:lnTo>
                    <a:pt x="52431" y="35588"/>
                  </a:lnTo>
                  <a:lnTo>
                    <a:pt x="58326" y="43592"/>
                  </a:lnTo>
                  <a:lnTo>
                    <a:pt x="63425" y="53602"/>
                  </a:lnTo>
                  <a:lnTo>
                    <a:pt x="66824" y="64951"/>
                  </a:lnTo>
                  <a:lnTo>
                    <a:pt x="69090" y="77191"/>
                  </a:lnTo>
                  <a:lnTo>
                    <a:pt x="70601" y="90025"/>
                  </a:lnTo>
                  <a:lnTo>
                    <a:pt x="73946" y="96244"/>
                  </a:lnTo>
                  <a:lnTo>
                    <a:pt x="78513" y="98053"/>
                  </a:lnTo>
                  <a:lnTo>
                    <a:pt x="83895" y="96921"/>
                  </a:lnTo>
                  <a:lnTo>
                    <a:pt x="88651" y="90324"/>
                  </a:lnTo>
                  <a:lnTo>
                    <a:pt x="92991" y="80083"/>
                  </a:lnTo>
                  <a:lnTo>
                    <a:pt x="97053" y="67412"/>
                  </a:lnTo>
                  <a:lnTo>
                    <a:pt x="100929" y="53122"/>
                  </a:lnTo>
                  <a:lnTo>
                    <a:pt x="104682" y="37752"/>
                  </a:lnTo>
                  <a:lnTo>
                    <a:pt x="108352" y="21662"/>
                  </a:lnTo>
                  <a:lnTo>
                    <a:pt x="114305" y="14441"/>
                  </a:lnTo>
                  <a:lnTo>
                    <a:pt x="121780" y="13133"/>
                  </a:lnTo>
                  <a:lnTo>
                    <a:pt x="130269" y="15767"/>
                  </a:lnTo>
                  <a:lnTo>
                    <a:pt x="137096" y="23367"/>
                  </a:lnTo>
                  <a:lnTo>
                    <a:pt x="142817" y="34276"/>
                  </a:lnTo>
                  <a:lnTo>
                    <a:pt x="147799" y="47392"/>
                  </a:lnTo>
                  <a:lnTo>
                    <a:pt x="152289" y="61979"/>
                  </a:lnTo>
                  <a:lnTo>
                    <a:pt x="156451" y="77547"/>
                  </a:lnTo>
                  <a:lnTo>
                    <a:pt x="160395" y="93768"/>
                  </a:lnTo>
                  <a:lnTo>
                    <a:pt x="164192" y="108088"/>
                  </a:lnTo>
                  <a:lnTo>
                    <a:pt x="178799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762815" y="2376977"/>
              <a:ext cx="31555" cy="305011"/>
            </a:xfrm>
            <a:custGeom>
              <a:avLst/>
              <a:gdLst/>
              <a:ahLst/>
              <a:cxnLst/>
              <a:rect l="0" t="0" r="0" b="0"/>
              <a:pathLst>
                <a:path w="31555" h="305011">
                  <a:moveTo>
                    <a:pt x="0" y="0"/>
                  </a:moveTo>
                  <a:lnTo>
                    <a:pt x="0" y="140450"/>
                  </a:lnTo>
                  <a:lnTo>
                    <a:pt x="1169" y="154402"/>
                  </a:lnTo>
                  <a:lnTo>
                    <a:pt x="3117" y="168377"/>
                  </a:lnTo>
                  <a:lnTo>
                    <a:pt x="5584" y="182369"/>
                  </a:lnTo>
                  <a:lnTo>
                    <a:pt x="7229" y="198708"/>
                  </a:lnTo>
                  <a:lnTo>
                    <a:pt x="8325" y="216613"/>
                  </a:lnTo>
                  <a:lnTo>
                    <a:pt x="9056" y="235561"/>
                  </a:lnTo>
                  <a:lnTo>
                    <a:pt x="10712" y="251699"/>
                  </a:lnTo>
                  <a:lnTo>
                    <a:pt x="12985" y="265964"/>
                  </a:lnTo>
                  <a:lnTo>
                    <a:pt x="31554" y="30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762815" y="2291234"/>
              <a:ext cx="90130" cy="180402"/>
            </a:xfrm>
            <a:custGeom>
              <a:avLst/>
              <a:gdLst/>
              <a:ahLst/>
              <a:cxnLst/>
              <a:rect l="0" t="0" r="0" b="0"/>
              <a:pathLst>
                <a:path w="90130" h="180402">
                  <a:moveTo>
                    <a:pt x="0" y="12119"/>
                  </a:moveTo>
                  <a:lnTo>
                    <a:pt x="16751" y="953"/>
                  </a:lnTo>
                  <a:lnTo>
                    <a:pt x="26360" y="0"/>
                  </a:lnTo>
                  <a:lnTo>
                    <a:pt x="37440" y="1703"/>
                  </a:lnTo>
                  <a:lnTo>
                    <a:pt x="49501" y="5175"/>
                  </a:lnTo>
                  <a:lnTo>
                    <a:pt x="59879" y="10996"/>
                  </a:lnTo>
                  <a:lnTo>
                    <a:pt x="69136" y="18382"/>
                  </a:lnTo>
                  <a:lnTo>
                    <a:pt x="77643" y="26812"/>
                  </a:lnTo>
                  <a:lnTo>
                    <a:pt x="83315" y="38275"/>
                  </a:lnTo>
                  <a:lnTo>
                    <a:pt x="87096" y="51761"/>
                  </a:lnTo>
                  <a:lnTo>
                    <a:pt x="89617" y="66594"/>
                  </a:lnTo>
                  <a:lnTo>
                    <a:pt x="90129" y="81157"/>
                  </a:lnTo>
                  <a:lnTo>
                    <a:pt x="89302" y="95541"/>
                  </a:lnTo>
                  <a:lnTo>
                    <a:pt x="87581" y="109804"/>
                  </a:lnTo>
                  <a:lnTo>
                    <a:pt x="82929" y="123987"/>
                  </a:lnTo>
                  <a:lnTo>
                    <a:pt x="76321" y="138117"/>
                  </a:lnTo>
                  <a:lnTo>
                    <a:pt x="68410" y="152212"/>
                  </a:lnTo>
                  <a:lnTo>
                    <a:pt x="59631" y="162777"/>
                  </a:lnTo>
                  <a:lnTo>
                    <a:pt x="50272" y="170989"/>
                  </a:lnTo>
                  <a:lnTo>
                    <a:pt x="10518" y="18040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920579" y="2187660"/>
              <a:ext cx="21037" cy="294494"/>
            </a:xfrm>
            <a:custGeom>
              <a:avLst/>
              <a:gdLst/>
              <a:ahLst/>
              <a:cxnLst/>
              <a:rect l="0" t="0" r="0" b="0"/>
              <a:pathLst>
                <a:path w="21037" h="294494">
                  <a:moveTo>
                    <a:pt x="0" y="0"/>
                  </a:moveTo>
                  <a:lnTo>
                    <a:pt x="0" y="122588"/>
                  </a:lnTo>
                  <a:lnTo>
                    <a:pt x="1169" y="140157"/>
                  </a:lnTo>
                  <a:lnTo>
                    <a:pt x="3117" y="157712"/>
                  </a:lnTo>
                  <a:lnTo>
                    <a:pt x="8398" y="193968"/>
                  </a:lnTo>
                  <a:lnTo>
                    <a:pt x="11441" y="213453"/>
                  </a:lnTo>
                  <a:lnTo>
                    <a:pt x="21036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973168" y="2324205"/>
              <a:ext cx="105176" cy="178984"/>
            </a:xfrm>
            <a:custGeom>
              <a:avLst/>
              <a:gdLst/>
              <a:ahLst/>
              <a:cxnLst/>
              <a:rect l="0" t="0" r="0" b="0"/>
              <a:pathLst>
                <a:path w="105176" h="178984">
                  <a:moveTo>
                    <a:pt x="0" y="73807"/>
                  </a:moveTo>
                  <a:lnTo>
                    <a:pt x="22333" y="73807"/>
                  </a:lnTo>
                  <a:lnTo>
                    <a:pt x="32418" y="72638"/>
                  </a:lnTo>
                  <a:lnTo>
                    <a:pt x="42647" y="70691"/>
                  </a:lnTo>
                  <a:lnTo>
                    <a:pt x="52972" y="68223"/>
                  </a:lnTo>
                  <a:lnTo>
                    <a:pt x="59855" y="61904"/>
                  </a:lnTo>
                  <a:lnTo>
                    <a:pt x="64445" y="53017"/>
                  </a:lnTo>
                  <a:lnTo>
                    <a:pt x="67503" y="42418"/>
                  </a:lnTo>
                  <a:lnTo>
                    <a:pt x="68375" y="30677"/>
                  </a:lnTo>
                  <a:lnTo>
                    <a:pt x="67787" y="18175"/>
                  </a:lnTo>
                  <a:lnTo>
                    <a:pt x="66226" y="5166"/>
                  </a:lnTo>
                  <a:lnTo>
                    <a:pt x="62849" y="0"/>
                  </a:lnTo>
                  <a:lnTo>
                    <a:pt x="58260" y="61"/>
                  </a:lnTo>
                  <a:lnTo>
                    <a:pt x="52863" y="3608"/>
                  </a:lnTo>
                  <a:lnTo>
                    <a:pt x="48097" y="9478"/>
                  </a:lnTo>
                  <a:lnTo>
                    <a:pt x="43750" y="16898"/>
                  </a:lnTo>
                  <a:lnTo>
                    <a:pt x="39684" y="25350"/>
                  </a:lnTo>
                  <a:lnTo>
                    <a:pt x="35805" y="36828"/>
                  </a:lnTo>
                  <a:lnTo>
                    <a:pt x="32050" y="50323"/>
                  </a:lnTo>
                  <a:lnTo>
                    <a:pt x="28379" y="65163"/>
                  </a:lnTo>
                  <a:lnTo>
                    <a:pt x="25931" y="79730"/>
                  </a:lnTo>
                  <a:lnTo>
                    <a:pt x="24299" y="94116"/>
                  </a:lnTo>
                  <a:lnTo>
                    <a:pt x="23211" y="108382"/>
                  </a:lnTo>
                  <a:lnTo>
                    <a:pt x="24823" y="122566"/>
                  </a:lnTo>
                  <a:lnTo>
                    <a:pt x="28234" y="136698"/>
                  </a:lnTo>
                  <a:lnTo>
                    <a:pt x="32846" y="150793"/>
                  </a:lnTo>
                  <a:lnTo>
                    <a:pt x="42933" y="160189"/>
                  </a:lnTo>
                  <a:lnTo>
                    <a:pt x="56669" y="166454"/>
                  </a:lnTo>
                  <a:lnTo>
                    <a:pt x="105175" y="17898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341283" y="2240248"/>
              <a:ext cx="42071" cy="294494"/>
            </a:xfrm>
            <a:custGeom>
              <a:avLst/>
              <a:gdLst/>
              <a:ahLst/>
              <a:cxnLst/>
              <a:rect l="0" t="0" r="0" b="0"/>
              <a:pathLst>
                <a:path w="42071" h="294494">
                  <a:moveTo>
                    <a:pt x="0" y="0"/>
                  </a:moveTo>
                  <a:lnTo>
                    <a:pt x="14639" y="58556"/>
                  </a:lnTo>
                  <a:lnTo>
                    <a:pt x="16771" y="71759"/>
                  </a:lnTo>
                  <a:lnTo>
                    <a:pt x="18192" y="85235"/>
                  </a:lnTo>
                  <a:lnTo>
                    <a:pt x="19140" y="98894"/>
                  </a:lnTo>
                  <a:lnTo>
                    <a:pt x="19772" y="112674"/>
                  </a:lnTo>
                  <a:lnTo>
                    <a:pt x="20473" y="140451"/>
                  </a:lnTo>
                  <a:lnTo>
                    <a:pt x="21829" y="154402"/>
                  </a:lnTo>
                  <a:lnTo>
                    <a:pt x="23902" y="168378"/>
                  </a:lnTo>
                  <a:lnTo>
                    <a:pt x="26452" y="182369"/>
                  </a:lnTo>
                  <a:lnTo>
                    <a:pt x="28153" y="196371"/>
                  </a:lnTo>
                  <a:lnTo>
                    <a:pt x="29286" y="210381"/>
                  </a:lnTo>
                  <a:lnTo>
                    <a:pt x="30042" y="224394"/>
                  </a:lnTo>
                  <a:lnTo>
                    <a:pt x="31714" y="238412"/>
                  </a:lnTo>
                  <a:lnTo>
                    <a:pt x="33997" y="252431"/>
                  </a:lnTo>
                  <a:lnTo>
                    <a:pt x="42070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309731" y="2345368"/>
              <a:ext cx="255567" cy="131330"/>
            </a:xfrm>
            <a:custGeom>
              <a:avLst/>
              <a:gdLst/>
              <a:ahLst/>
              <a:cxnLst/>
              <a:rect l="0" t="0" r="0" b="0"/>
              <a:pathLst>
                <a:path w="255567" h="131330">
                  <a:moveTo>
                    <a:pt x="0" y="21091"/>
                  </a:moveTo>
                  <a:lnTo>
                    <a:pt x="11167" y="32258"/>
                  </a:lnTo>
                  <a:lnTo>
                    <a:pt x="17962" y="36716"/>
                  </a:lnTo>
                  <a:lnTo>
                    <a:pt x="25997" y="40857"/>
                  </a:lnTo>
                  <a:lnTo>
                    <a:pt x="34861" y="44786"/>
                  </a:lnTo>
                  <a:lnTo>
                    <a:pt x="46613" y="47405"/>
                  </a:lnTo>
                  <a:lnTo>
                    <a:pt x="60290" y="49151"/>
                  </a:lnTo>
                  <a:lnTo>
                    <a:pt x="75252" y="50316"/>
                  </a:lnTo>
                  <a:lnTo>
                    <a:pt x="89901" y="49923"/>
                  </a:lnTo>
                  <a:lnTo>
                    <a:pt x="104342" y="48493"/>
                  </a:lnTo>
                  <a:lnTo>
                    <a:pt x="118643" y="46371"/>
                  </a:lnTo>
                  <a:lnTo>
                    <a:pt x="132851" y="44956"/>
                  </a:lnTo>
                  <a:lnTo>
                    <a:pt x="146999" y="44013"/>
                  </a:lnTo>
                  <a:lnTo>
                    <a:pt x="161105" y="43384"/>
                  </a:lnTo>
                  <a:lnTo>
                    <a:pt x="171677" y="46471"/>
                  </a:lnTo>
                  <a:lnTo>
                    <a:pt x="179894" y="52034"/>
                  </a:lnTo>
                  <a:lnTo>
                    <a:pt x="186540" y="59249"/>
                  </a:lnTo>
                  <a:lnTo>
                    <a:pt x="189803" y="68734"/>
                  </a:lnTo>
                  <a:lnTo>
                    <a:pt x="190809" y="79731"/>
                  </a:lnTo>
                  <a:lnTo>
                    <a:pt x="190311" y="91737"/>
                  </a:lnTo>
                  <a:lnTo>
                    <a:pt x="191149" y="103247"/>
                  </a:lnTo>
                  <a:lnTo>
                    <a:pt x="192875" y="114426"/>
                  </a:lnTo>
                  <a:lnTo>
                    <a:pt x="195194" y="125385"/>
                  </a:lnTo>
                  <a:lnTo>
                    <a:pt x="199078" y="130354"/>
                  </a:lnTo>
                  <a:lnTo>
                    <a:pt x="204004" y="131329"/>
                  </a:lnTo>
                  <a:lnTo>
                    <a:pt x="209627" y="129641"/>
                  </a:lnTo>
                  <a:lnTo>
                    <a:pt x="215711" y="123842"/>
                  </a:lnTo>
                  <a:lnTo>
                    <a:pt x="222105" y="115301"/>
                  </a:lnTo>
                  <a:lnTo>
                    <a:pt x="228705" y="104933"/>
                  </a:lnTo>
                  <a:lnTo>
                    <a:pt x="234273" y="93347"/>
                  </a:lnTo>
                  <a:lnTo>
                    <a:pt x="239154" y="80948"/>
                  </a:lnTo>
                  <a:lnTo>
                    <a:pt x="255384" y="33044"/>
                  </a:lnTo>
                  <a:lnTo>
                    <a:pt x="255566" y="23217"/>
                  </a:lnTo>
                  <a:lnTo>
                    <a:pt x="253349" y="14328"/>
                  </a:lnTo>
                  <a:lnTo>
                    <a:pt x="249534" y="6065"/>
                  </a:lnTo>
                  <a:lnTo>
                    <a:pt x="241148" y="1725"/>
                  </a:lnTo>
                  <a:lnTo>
                    <a:pt x="229714" y="0"/>
                  </a:lnTo>
                  <a:lnTo>
                    <a:pt x="216248" y="19"/>
                  </a:lnTo>
                  <a:lnTo>
                    <a:pt x="203765" y="4705"/>
                  </a:lnTo>
                  <a:lnTo>
                    <a:pt x="191937" y="12505"/>
                  </a:lnTo>
                  <a:lnTo>
                    <a:pt x="180545" y="22378"/>
                  </a:lnTo>
                  <a:lnTo>
                    <a:pt x="171783" y="32467"/>
                  </a:lnTo>
                  <a:lnTo>
                    <a:pt x="164773" y="42699"/>
                  </a:lnTo>
                  <a:lnTo>
                    <a:pt x="158930" y="53025"/>
                  </a:lnTo>
                  <a:lnTo>
                    <a:pt x="155035" y="64584"/>
                  </a:lnTo>
                  <a:lnTo>
                    <a:pt x="152439" y="76965"/>
                  </a:lnTo>
                  <a:lnTo>
                    <a:pt x="147246" y="11574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740952" y="2303353"/>
              <a:ext cx="42071" cy="315530"/>
            </a:xfrm>
            <a:custGeom>
              <a:avLst/>
              <a:gdLst/>
              <a:ahLst/>
              <a:cxnLst/>
              <a:rect l="0" t="0" r="0" b="0"/>
              <a:pathLst>
                <a:path w="42071" h="315530">
                  <a:moveTo>
                    <a:pt x="0" y="0"/>
                  </a:moveTo>
                  <a:lnTo>
                    <a:pt x="0" y="64140"/>
                  </a:lnTo>
                  <a:lnTo>
                    <a:pt x="1169" y="78988"/>
                  </a:lnTo>
                  <a:lnTo>
                    <a:pt x="3117" y="93560"/>
                  </a:lnTo>
                  <a:lnTo>
                    <a:pt x="5583" y="107950"/>
                  </a:lnTo>
                  <a:lnTo>
                    <a:pt x="7228" y="123386"/>
                  </a:lnTo>
                  <a:lnTo>
                    <a:pt x="8325" y="139520"/>
                  </a:lnTo>
                  <a:lnTo>
                    <a:pt x="9056" y="156119"/>
                  </a:lnTo>
                  <a:lnTo>
                    <a:pt x="10712" y="171860"/>
                  </a:lnTo>
                  <a:lnTo>
                    <a:pt x="12984" y="187028"/>
                  </a:lnTo>
                  <a:lnTo>
                    <a:pt x="15668" y="201815"/>
                  </a:lnTo>
                  <a:lnTo>
                    <a:pt x="17457" y="216347"/>
                  </a:lnTo>
                  <a:lnTo>
                    <a:pt x="18650" y="230709"/>
                  </a:lnTo>
                  <a:lnTo>
                    <a:pt x="19445" y="244959"/>
                  </a:lnTo>
                  <a:lnTo>
                    <a:pt x="22312" y="259133"/>
                  </a:lnTo>
                  <a:lnTo>
                    <a:pt x="26561" y="273257"/>
                  </a:lnTo>
                  <a:lnTo>
                    <a:pt x="42070" y="3155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761987" y="2281496"/>
              <a:ext cx="117174" cy="137552"/>
            </a:xfrm>
            <a:custGeom>
              <a:avLst/>
              <a:gdLst/>
              <a:ahLst/>
              <a:cxnLst/>
              <a:rect l="0" t="0" r="0" b="0"/>
              <a:pathLst>
                <a:path w="117174" h="137552">
                  <a:moveTo>
                    <a:pt x="0" y="21857"/>
                  </a:moveTo>
                  <a:lnTo>
                    <a:pt x="11167" y="5107"/>
                  </a:lnTo>
                  <a:lnTo>
                    <a:pt x="17962" y="1342"/>
                  </a:lnTo>
                  <a:lnTo>
                    <a:pt x="25998" y="0"/>
                  </a:lnTo>
                  <a:lnTo>
                    <a:pt x="34861" y="274"/>
                  </a:lnTo>
                  <a:lnTo>
                    <a:pt x="45444" y="1625"/>
                  </a:lnTo>
                  <a:lnTo>
                    <a:pt x="57175" y="3695"/>
                  </a:lnTo>
                  <a:lnTo>
                    <a:pt x="69669" y="6243"/>
                  </a:lnTo>
                  <a:lnTo>
                    <a:pt x="80337" y="10280"/>
                  </a:lnTo>
                  <a:lnTo>
                    <a:pt x="89785" y="15307"/>
                  </a:lnTo>
                  <a:lnTo>
                    <a:pt x="98422" y="20997"/>
                  </a:lnTo>
                  <a:lnTo>
                    <a:pt x="105348" y="28295"/>
                  </a:lnTo>
                  <a:lnTo>
                    <a:pt x="111134" y="36667"/>
                  </a:lnTo>
                  <a:lnTo>
                    <a:pt x="116160" y="45754"/>
                  </a:lnTo>
                  <a:lnTo>
                    <a:pt x="117173" y="56487"/>
                  </a:lnTo>
                  <a:lnTo>
                    <a:pt x="115512" y="68316"/>
                  </a:lnTo>
                  <a:lnTo>
                    <a:pt x="112067" y="80877"/>
                  </a:lnTo>
                  <a:lnTo>
                    <a:pt x="107433" y="91588"/>
                  </a:lnTo>
                  <a:lnTo>
                    <a:pt x="102007" y="101066"/>
                  </a:lnTo>
                  <a:lnTo>
                    <a:pt x="63105" y="1375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919751" y="2250766"/>
              <a:ext cx="42071" cy="210352"/>
            </a:xfrm>
            <a:custGeom>
              <a:avLst/>
              <a:gdLst/>
              <a:ahLst/>
              <a:cxnLst/>
              <a:rect l="0" t="0" r="0" b="0"/>
              <a:pathLst>
                <a:path w="42071" h="210352">
                  <a:moveTo>
                    <a:pt x="0" y="0"/>
                  </a:moveTo>
                  <a:lnTo>
                    <a:pt x="0" y="22333"/>
                  </a:lnTo>
                  <a:lnTo>
                    <a:pt x="1169" y="33587"/>
                  </a:lnTo>
                  <a:lnTo>
                    <a:pt x="3117" y="45763"/>
                  </a:lnTo>
                  <a:lnTo>
                    <a:pt x="8397" y="74096"/>
                  </a:lnTo>
                  <a:lnTo>
                    <a:pt x="14639" y="110060"/>
                  </a:lnTo>
                  <a:lnTo>
                    <a:pt x="17940" y="127130"/>
                  </a:lnTo>
                  <a:lnTo>
                    <a:pt x="21309" y="143184"/>
                  </a:lnTo>
                  <a:lnTo>
                    <a:pt x="42070" y="2103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016637" y="2261283"/>
              <a:ext cx="113467" cy="154279"/>
            </a:xfrm>
            <a:custGeom>
              <a:avLst/>
              <a:gdLst/>
              <a:ahLst/>
              <a:cxnLst/>
              <a:rect l="0" t="0" r="0" b="0"/>
              <a:pathLst>
                <a:path w="113467" h="154279">
                  <a:moveTo>
                    <a:pt x="60878" y="0"/>
                  </a:moveTo>
                  <a:lnTo>
                    <a:pt x="31600" y="29278"/>
                  </a:lnTo>
                  <a:lnTo>
                    <a:pt x="26168" y="37048"/>
                  </a:lnTo>
                  <a:lnTo>
                    <a:pt x="21377" y="45734"/>
                  </a:lnTo>
                  <a:lnTo>
                    <a:pt x="17015" y="55031"/>
                  </a:lnTo>
                  <a:lnTo>
                    <a:pt x="12938" y="64734"/>
                  </a:lnTo>
                  <a:lnTo>
                    <a:pt x="9052" y="74709"/>
                  </a:lnTo>
                  <a:lnTo>
                    <a:pt x="5291" y="84865"/>
                  </a:lnTo>
                  <a:lnTo>
                    <a:pt x="2785" y="96310"/>
                  </a:lnTo>
                  <a:lnTo>
                    <a:pt x="1114" y="108614"/>
                  </a:lnTo>
                  <a:lnTo>
                    <a:pt x="0" y="121492"/>
                  </a:lnTo>
                  <a:lnTo>
                    <a:pt x="1595" y="132414"/>
                  </a:lnTo>
                  <a:lnTo>
                    <a:pt x="4995" y="142033"/>
                  </a:lnTo>
                  <a:lnTo>
                    <a:pt x="9600" y="150782"/>
                  </a:lnTo>
                  <a:lnTo>
                    <a:pt x="18512" y="154278"/>
                  </a:lnTo>
                  <a:lnTo>
                    <a:pt x="30297" y="154272"/>
                  </a:lnTo>
                  <a:lnTo>
                    <a:pt x="43996" y="151930"/>
                  </a:lnTo>
                  <a:lnTo>
                    <a:pt x="55467" y="148032"/>
                  </a:lnTo>
                  <a:lnTo>
                    <a:pt x="65451" y="143095"/>
                  </a:lnTo>
                  <a:lnTo>
                    <a:pt x="74445" y="137467"/>
                  </a:lnTo>
                  <a:lnTo>
                    <a:pt x="82777" y="130209"/>
                  </a:lnTo>
                  <a:lnTo>
                    <a:pt x="90670" y="121865"/>
                  </a:lnTo>
                  <a:lnTo>
                    <a:pt x="113466" y="946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172174" y="2156107"/>
              <a:ext cx="10519" cy="294494"/>
            </a:xfrm>
            <a:custGeom>
              <a:avLst/>
              <a:gdLst/>
              <a:ahLst/>
              <a:cxnLst/>
              <a:rect l="0" t="0" r="0" b="0"/>
              <a:pathLst>
                <a:path w="10519" h="294494">
                  <a:moveTo>
                    <a:pt x="0" y="0"/>
                  </a:moveTo>
                  <a:lnTo>
                    <a:pt x="0" y="203148"/>
                  </a:lnTo>
                  <a:lnTo>
                    <a:pt x="1168" y="217235"/>
                  </a:lnTo>
                  <a:lnTo>
                    <a:pt x="3116" y="231302"/>
                  </a:lnTo>
                  <a:lnTo>
                    <a:pt x="10518" y="2944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174835" y="2229730"/>
              <a:ext cx="123550" cy="189034"/>
            </a:xfrm>
            <a:custGeom>
              <a:avLst/>
              <a:gdLst/>
              <a:ahLst/>
              <a:cxnLst/>
              <a:rect l="0" t="0" r="0" b="0"/>
              <a:pathLst>
                <a:path w="123550" h="189034">
                  <a:moveTo>
                    <a:pt x="70962" y="0"/>
                  </a:moveTo>
                  <a:lnTo>
                    <a:pt x="59795" y="11167"/>
                  </a:lnTo>
                  <a:lnTo>
                    <a:pt x="54168" y="20300"/>
                  </a:lnTo>
                  <a:lnTo>
                    <a:pt x="48080" y="32231"/>
                  </a:lnTo>
                  <a:lnTo>
                    <a:pt x="41684" y="46029"/>
                  </a:lnTo>
                  <a:lnTo>
                    <a:pt x="35083" y="58733"/>
                  </a:lnTo>
                  <a:lnTo>
                    <a:pt x="28344" y="70708"/>
                  </a:lnTo>
                  <a:lnTo>
                    <a:pt x="21515" y="82198"/>
                  </a:lnTo>
                  <a:lnTo>
                    <a:pt x="15794" y="93363"/>
                  </a:lnTo>
                  <a:lnTo>
                    <a:pt x="10811" y="104312"/>
                  </a:lnTo>
                  <a:lnTo>
                    <a:pt x="6320" y="115118"/>
                  </a:lnTo>
                  <a:lnTo>
                    <a:pt x="3327" y="126996"/>
                  </a:lnTo>
                  <a:lnTo>
                    <a:pt x="1331" y="139590"/>
                  </a:lnTo>
                  <a:lnTo>
                    <a:pt x="0" y="152660"/>
                  </a:lnTo>
                  <a:lnTo>
                    <a:pt x="1450" y="163710"/>
                  </a:lnTo>
                  <a:lnTo>
                    <a:pt x="4754" y="173414"/>
                  </a:lnTo>
                  <a:lnTo>
                    <a:pt x="9294" y="182221"/>
                  </a:lnTo>
                  <a:lnTo>
                    <a:pt x="15827" y="186924"/>
                  </a:lnTo>
                  <a:lnTo>
                    <a:pt x="23687" y="188890"/>
                  </a:lnTo>
                  <a:lnTo>
                    <a:pt x="32434" y="189033"/>
                  </a:lnTo>
                  <a:lnTo>
                    <a:pt x="40603" y="186790"/>
                  </a:lnTo>
                  <a:lnTo>
                    <a:pt x="48385" y="182958"/>
                  </a:lnTo>
                  <a:lnTo>
                    <a:pt x="55911" y="178066"/>
                  </a:lnTo>
                  <a:lnTo>
                    <a:pt x="65602" y="171299"/>
                  </a:lnTo>
                  <a:lnTo>
                    <a:pt x="76738" y="163281"/>
                  </a:lnTo>
                  <a:lnTo>
                    <a:pt x="123549" y="12621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993374" y="2135072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464199" y="2230078"/>
              <a:ext cx="181268" cy="153641"/>
            </a:xfrm>
            <a:custGeom>
              <a:avLst/>
              <a:gdLst/>
              <a:ahLst/>
              <a:cxnLst/>
              <a:rect l="0" t="0" r="0" b="0"/>
              <a:pathLst>
                <a:path w="181268" h="153641">
                  <a:moveTo>
                    <a:pt x="107643" y="31205"/>
                  </a:moveTo>
                  <a:lnTo>
                    <a:pt x="78365" y="1927"/>
                  </a:lnTo>
                  <a:lnTo>
                    <a:pt x="71764" y="0"/>
                  </a:lnTo>
                  <a:lnTo>
                    <a:pt x="65026" y="1053"/>
                  </a:lnTo>
                  <a:lnTo>
                    <a:pt x="58197" y="4092"/>
                  </a:lnTo>
                  <a:lnTo>
                    <a:pt x="50138" y="11961"/>
                  </a:lnTo>
                  <a:lnTo>
                    <a:pt x="41259" y="23050"/>
                  </a:lnTo>
                  <a:lnTo>
                    <a:pt x="31834" y="36286"/>
                  </a:lnTo>
                  <a:lnTo>
                    <a:pt x="24382" y="49785"/>
                  </a:lnTo>
                  <a:lnTo>
                    <a:pt x="18246" y="63458"/>
                  </a:lnTo>
                  <a:lnTo>
                    <a:pt x="12986" y="77248"/>
                  </a:lnTo>
                  <a:lnTo>
                    <a:pt x="8311" y="91116"/>
                  </a:lnTo>
                  <a:lnTo>
                    <a:pt x="4025" y="105036"/>
                  </a:lnTo>
                  <a:lnTo>
                    <a:pt x="0" y="118990"/>
                  </a:lnTo>
                  <a:lnTo>
                    <a:pt x="823" y="130630"/>
                  </a:lnTo>
                  <a:lnTo>
                    <a:pt x="4877" y="140728"/>
                  </a:lnTo>
                  <a:lnTo>
                    <a:pt x="11086" y="149796"/>
                  </a:lnTo>
                  <a:lnTo>
                    <a:pt x="17562" y="153505"/>
                  </a:lnTo>
                  <a:lnTo>
                    <a:pt x="24216" y="153640"/>
                  </a:lnTo>
                  <a:lnTo>
                    <a:pt x="30990" y="151393"/>
                  </a:lnTo>
                  <a:lnTo>
                    <a:pt x="40181" y="145220"/>
                  </a:lnTo>
                  <a:lnTo>
                    <a:pt x="50982" y="136431"/>
                  </a:lnTo>
                  <a:lnTo>
                    <a:pt x="62858" y="125897"/>
                  </a:lnTo>
                  <a:lnTo>
                    <a:pt x="74280" y="114200"/>
                  </a:lnTo>
                  <a:lnTo>
                    <a:pt x="85402" y="101727"/>
                  </a:lnTo>
                  <a:lnTo>
                    <a:pt x="96321" y="88737"/>
                  </a:lnTo>
                  <a:lnTo>
                    <a:pt x="104770" y="75403"/>
                  </a:lnTo>
                  <a:lnTo>
                    <a:pt x="111571" y="61839"/>
                  </a:lnTo>
                  <a:lnTo>
                    <a:pt x="117273" y="48122"/>
                  </a:lnTo>
                  <a:lnTo>
                    <a:pt x="122244" y="42483"/>
                  </a:lnTo>
                  <a:lnTo>
                    <a:pt x="126726" y="42230"/>
                  </a:lnTo>
                  <a:lnTo>
                    <a:pt x="130882" y="45567"/>
                  </a:lnTo>
                  <a:lnTo>
                    <a:pt x="133654" y="53634"/>
                  </a:lnTo>
                  <a:lnTo>
                    <a:pt x="135501" y="64856"/>
                  </a:lnTo>
                  <a:lnTo>
                    <a:pt x="136733" y="78180"/>
                  </a:lnTo>
                  <a:lnTo>
                    <a:pt x="138723" y="90569"/>
                  </a:lnTo>
                  <a:lnTo>
                    <a:pt x="141218" y="102334"/>
                  </a:lnTo>
                  <a:lnTo>
                    <a:pt x="144049" y="113683"/>
                  </a:lnTo>
                  <a:lnTo>
                    <a:pt x="149444" y="122418"/>
                  </a:lnTo>
                  <a:lnTo>
                    <a:pt x="156545" y="129409"/>
                  </a:lnTo>
                  <a:lnTo>
                    <a:pt x="181267" y="1468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530844" y="2829234"/>
              <a:ext cx="150316" cy="234476"/>
            </a:xfrm>
            <a:custGeom>
              <a:avLst/>
              <a:gdLst/>
              <a:ahLst/>
              <a:cxnLst/>
              <a:rect l="0" t="0" r="0" b="0"/>
              <a:pathLst>
                <a:path w="150316" h="234476">
                  <a:moveTo>
                    <a:pt x="150315" y="0"/>
                  </a:moveTo>
                  <a:lnTo>
                    <a:pt x="116815" y="5583"/>
                  </a:lnTo>
                  <a:lnTo>
                    <a:pt x="102272" y="10734"/>
                  </a:lnTo>
                  <a:lnTo>
                    <a:pt x="87902" y="17673"/>
                  </a:lnTo>
                  <a:lnTo>
                    <a:pt x="73648" y="25805"/>
                  </a:lnTo>
                  <a:lnTo>
                    <a:pt x="60639" y="33564"/>
                  </a:lnTo>
                  <a:lnTo>
                    <a:pt x="36836" y="48418"/>
                  </a:lnTo>
                  <a:lnTo>
                    <a:pt x="3725" y="69920"/>
                  </a:lnTo>
                  <a:lnTo>
                    <a:pt x="0" y="75829"/>
                  </a:lnTo>
                  <a:lnTo>
                    <a:pt x="1023" y="80937"/>
                  </a:lnTo>
                  <a:lnTo>
                    <a:pt x="5211" y="85510"/>
                  </a:lnTo>
                  <a:lnTo>
                    <a:pt x="11508" y="89728"/>
                  </a:lnTo>
                  <a:lnTo>
                    <a:pt x="19213" y="93709"/>
                  </a:lnTo>
                  <a:lnTo>
                    <a:pt x="27855" y="97531"/>
                  </a:lnTo>
                  <a:lnTo>
                    <a:pt x="37122" y="102416"/>
                  </a:lnTo>
                  <a:lnTo>
                    <a:pt x="46806" y="108010"/>
                  </a:lnTo>
                  <a:lnTo>
                    <a:pt x="56768" y="114077"/>
                  </a:lnTo>
                  <a:lnTo>
                    <a:pt x="65747" y="121628"/>
                  </a:lnTo>
                  <a:lnTo>
                    <a:pt x="74070" y="130167"/>
                  </a:lnTo>
                  <a:lnTo>
                    <a:pt x="81956" y="139366"/>
                  </a:lnTo>
                  <a:lnTo>
                    <a:pt x="86044" y="151342"/>
                  </a:lnTo>
                  <a:lnTo>
                    <a:pt x="87601" y="165168"/>
                  </a:lnTo>
                  <a:lnTo>
                    <a:pt x="87471" y="180229"/>
                  </a:lnTo>
                  <a:lnTo>
                    <a:pt x="83878" y="193776"/>
                  </a:lnTo>
                  <a:lnTo>
                    <a:pt x="77977" y="206313"/>
                  </a:lnTo>
                  <a:lnTo>
                    <a:pt x="70537" y="218177"/>
                  </a:lnTo>
                  <a:lnTo>
                    <a:pt x="62071" y="227254"/>
                  </a:lnTo>
                  <a:lnTo>
                    <a:pt x="52921" y="234475"/>
                  </a:lnTo>
                  <a:lnTo>
                    <a:pt x="13586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681159" y="2850269"/>
              <a:ext cx="52589" cy="347081"/>
            </a:xfrm>
            <a:custGeom>
              <a:avLst/>
              <a:gdLst/>
              <a:ahLst/>
              <a:cxnLst/>
              <a:rect l="0" t="0" r="0" b="0"/>
              <a:pathLst>
                <a:path w="52589" h="347081">
                  <a:moveTo>
                    <a:pt x="0" y="0"/>
                  </a:moveTo>
                  <a:lnTo>
                    <a:pt x="5583" y="16750"/>
                  </a:lnTo>
                  <a:lnTo>
                    <a:pt x="8397" y="27527"/>
                  </a:lnTo>
                  <a:lnTo>
                    <a:pt x="24723" y="97865"/>
                  </a:lnTo>
                  <a:lnTo>
                    <a:pt x="27000" y="111988"/>
                  </a:lnTo>
                  <a:lnTo>
                    <a:pt x="28518" y="126078"/>
                  </a:lnTo>
                  <a:lnTo>
                    <a:pt x="29529" y="140146"/>
                  </a:lnTo>
                  <a:lnTo>
                    <a:pt x="31372" y="154199"/>
                  </a:lnTo>
                  <a:lnTo>
                    <a:pt x="33770" y="168242"/>
                  </a:lnTo>
                  <a:lnTo>
                    <a:pt x="36536" y="182279"/>
                  </a:lnTo>
                  <a:lnTo>
                    <a:pt x="38381" y="196311"/>
                  </a:lnTo>
                  <a:lnTo>
                    <a:pt x="39611" y="210340"/>
                  </a:lnTo>
                  <a:lnTo>
                    <a:pt x="40431" y="224367"/>
                  </a:lnTo>
                  <a:lnTo>
                    <a:pt x="42146" y="237225"/>
                  </a:lnTo>
                  <a:lnTo>
                    <a:pt x="44458" y="249302"/>
                  </a:lnTo>
                  <a:lnTo>
                    <a:pt x="47168" y="260860"/>
                  </a:lnTo>
                  <a:lnTo>
                    <a:pt x="48974" y="274408"/>
                  </a:lnTo>
                  <a:lnTo>
                    <a:pt x="50179" y="289283"/>
                  </a:lnTo>
                  <a:lnTo>
                    <a:pt x="52588" y="34708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702194" y="2909253"/>
              <a:ext cx="105732" cy="161886"/>
            </a:xfrm>
            <a:custGeom>
              <a:avLst/>
              <a:gdLst/>
              <a:ahLst/>
              <a:cxnLst/>
              <a:rect l="0" t="0" r="0" b="0"/>
              <a:pathLst>
                <a:path w="105732" h="161886">
                  <a:moveTo>
                    <a:pt x="0" y="14639"/>
                  </a:moveTo>
                  <a:lnTo>
                    <a:pt x="16750" y="9056"/>
                  </a:lnTo>
                  <a:lnTo>
                    <a:pt x="26359" y="6242"/>
                  </a:lnTo>
                  <a:lnTo>
                    <a:pt x="49501" y="0"/>
                  </a:lnTo>
                  <a:lnTo>
                    <a:pt x="61048" y="205"/>
                  </a:lnTo>
                  <a:lnTo>
                    <a:pt x="72251" y="2679"/>
                  </a:lnTo>
                  <a:lnTo>
                    <a:pt x="83226" y="6666"/>
                  </a:lnTo>
                  <a:lnTo>
                    <a:pt x="91712" y="12829"/>
                  </a:lnTo>
                  <a:lnTo>
                    <a:pt x="98537" y="20444"/>
                  </a:lnTo>
                  <a:lnTo>
                    <a:pt x="104256" y="29027"/>
                  </a:lnTo>
                  <a:lnTo>
                    <a:pt x="105731" y="40591"/>
                  </a:lnTo>
                  <a:lnTo>
                    <a:pt x="104378" y="54144"/>
                  </a:lnTo>
                  <a:lnTo>
                    <a:pt x="101138" y="69023"/>
                  </a:lnTo>
                  <a:lnTo>
                    <a:pt x="95473" y="82448"/>
                  </a:lnTo>
                  <a:lnTo>
                    <a:pt x="88190" y="94903"/>
                  </a:lnTo>
                  <a:lnTo>
                    <a:pt x="79829" y="106713"/>
                  </a:lnTo>
                  <a:lnTo>
                    <a:pt x="71917" y="116923"/>
                  </a:lnTo>
                  <a:lnTo>
                    <a:pt x="64305" y="126067"/>
                  </a:lnTo>
                  <a:lnTo>
                    <a:pt x="31553" y="1618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859958" y="2897731"/>
              <a:ext cx="84142" cy="152373"/>
            </a:xfrm>
            <a:custGeom>
              <a:avLst/>
              <a:gdLst/>
              <a:ahLst/>
              <a:cxnLst/>
              <a:rect l="0" t="0" r="0" b="0"/>
              <a:pathLst>
                <a:path w="84142" h="152373">
                  <a:moveTo>
                    <a:pt x="0" y="99784"/>
                  </a:moveTo>
                  <a:lnTo>
                    <a:pt x="43918" y="70506"/>
                  </a:lnTo>
                  <a:lnTo>
                    <a:pt x="52651" y="61567"/>
                  </a:lnTo>
                  <a:lnTo>
                    <a:pt x="60810" y="50934"/>
                  </a:lnTo>
                  <a:lnTo>
                    <a:pt x="68587" y="39170"/>
                  </a:lnTo>
                  <a:lnTo>
                    <a:pt x="71434" y="27822"/>
                  </a:lnTo>
                  <a:lnTo>
                    <a:pt x="70996" y="16751"/>
                  </a:lnTo>
                  <a:lnTo>
                    <a:pt x="68366" y="5864"/>
                  </a:lnTo>
                  <a:lnTo>
                    <a:pt x="61938" y="944"/>
                  </a:lnTo>
                  <a:lnTo>
                    <a:pt x="52978" y="0"/>
                  </a:lnTo>
                  <a:lnTo>
                    <a:pt x="42330" y="1709"/>
                  </a:lnTo>
                  <a:lnTo>
                    <a:pt x="34064" y="7522"/>
                  </a:lnTo>
                  <a:lnTo>
                    <a:pt x="27384" y="16072"/>
                  </a:lnTo>
                  <a:lnTo>
                    <a:pt x="21762" y="26447"/>
                  </a:lnTo>
                  <a:lnTo>
                    <a:pt x="16845" y="39206"/>
                  </a:lnTo>
                  <a:lnTo>
                    <a:pt x="12399" y="53556"/>
                  </a:lnTo>
                  <a:lnTo>
                    <a:pt x="8266" y="68965"/>
                  </a:lnTo>
                  <a:lnTo>
                    <a:pt x="6679" y="82744"/>
                  </a:lnTo>
                  <a:lnTo>
                    <a:pt x="6790" y="95436"/>
                  </a:lnTo>
                  <a:lnTo>
                    <a:pt x="8033" y="107403"/>
                  </a:lnTo>
                  <a:lnTo>
                    <a:pt x="12367" y="117718"/>
                  </a:lnTo>
                  <a:lnTo>
                    <a:pt x="18762" y="126932"/>
                  </a:lnTo>
                  <a:lnTo>
                    <a:pt x="26531" y="135412"/>
                  </a:lnTo>
                  <a:lnTo>
                    <a:pt x="36386" y="141065"/>
                  </a:lnTo>
                  <a:lnTo>
                    <a:pt x="47630" y="144834"/>
                  </a:lnTo>
                  <a:lnTo>
                    <a:pt x="84141" y="15237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020550" y="2881821"/>
              <a:ext cx="133902" cy="173487"/>
            </a:xfrm>
            <a:custGeom>
              <a:avLst/>
              <a:gdLst/>
              <a:ahLst/>
              <a:cxnLst/>
              <a:rect l="0" t="0" r="0" b="0"/>
              <a:pathLst>
                <a:path w="133902" h="173487">
                  <a:moveTo>
                    <a:pt x="91831" y="0"/>
                  </a:moveTo>
                  <a:lnTo>
                    <a:pt x="47913" y="29279"/>
                  </a:lnTo>
                  <a:lnTo>
                    <a:pt x="39180" y="37049"/>
                  </a:lnTo>
                  <a:lnTo>
                    <a:pt x="31020" y="45734"/>
                  </a:lnTo>
                  <a:lnTo>
                    <a:pt x="23243" y="55031"/>
                  </a:lnTo>
                  <a:lnTo>
                    <a:pt x="16890" y="65903"/>
                  </a:lnTo>
                  <a:lnTo>
                    <a:pt x="11486" y="77826"/>
                  </a:lnTo>
                  <a:lnTo>
                    <a:pt x="6715" y="90448"/>
                  </a:lnTo>
                  <a:lnTo>
                    <a:pt x="3534" y="103538"/>
                  </a:lnTo>
                  <a:lnTo>
                    <a:pt x="1413" y="116939"/>
                  </a:lnTo>
                  <a:lnTo>
                    <a:pt x="0" y="130548"/>
                  </a:lnTo>
                  <a:lnTo>
                    <a:pt x="2563" y="141957"/>
                  </a:lnTo>
                  <a:lnTo>
                    <a:pt x="7778" y="151901"/>
                  </a:lnTo>
                  <a:lnTo>
                    <a:pt x="14760" y="160867"/>
                  </a:lnTo>
                  <a:lnTo>
                    <a:pt x="24089" y="166845"/>
                  </a:lnTo>
                  <a:lnTo>
                    <a:pt x="34984" y="170829"/>
                  </a:lnTo>
                  <a:lnTo>
                    <a:pt x="46921" y="173486"/>
                  </a:lnTo>
                  <a:lnTo>
                    <a:pt x="58385" y="172920"/>
                  </a:lnTo>
                  <a:lnTo>
                    <a:pt x="69534" y="170205"/>
                  </a:lnTo>
                  <a:lnTo>
                    <a:pt x="91270" y="162125"/>
                  </a:lnTo>
                  <a:lnTo>
                    <a:pt x="133901" y="1472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238592" y="2871304"/>
              <a:ext cx="31554" cy="189318"/>
            </a:xfrm>
            <a:custGeom>
              <a:avLst/>
              <a:gdLst/>
              <a:ahLst/>
              <a:cxnLst/>
              <a:rect l="0" t="0" r="0" b="0"/>
              <a:pathLst>
                <a:path w="31554" h="189318">
                  <a:moveTo>
                    <a:pt x="0" y="0"/>
                  </a:moveTo>
                  <a:lnTo>
                    <a:pt x="0" y="64139"/>
                  </a:lnTo>
                  <a:lnTo>
                    <a:pt x="1168" y="77818"/>
                  </a:lnTo>
                  <a:lnTo>
                    <a:pt x="3116" y="90443"/>
                  </a:lnTo>
                  <a:lnTo>
                    <a:pt x="5583" y="102366"/>
                  </a:lnTo>
                  <a:lnTo>
                    <a:pt x="11441" y="128079"/>
                  </a:lnTo>
                  <a:lnTo>
                    <a:pt x="31553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356084" y="2751489"/>
              <a:ext cx="92861" cy="309133"/>
            </a:xfrm>
            <a:custGeom>
              <a:avLst/>
              <a:gdLst/>
              <a:ahLst/>
              <a:cxnLst/>
              <a:rect l="0" t="0" r="0" b="0"/>
              <a:pathLst>
                <a:path w="92861" h="309133">
                  <a:moveTo>
                    <a:pt x="92860" y="14639"/>
                  </a:moveTo>
                  <a:lnTo>
                    <a:pt x="48942" y="0"/>
                  </a:lnTo>
                  <a:lnTo>
                    <a:pt x="39040" y="1374"/>
                  </a:lnTo>
                  <a:lnTo>
                    <a:pt x="28933" y="5795"/>
                  </a:lnTo>
                  <a:lnTo>
                    <a:pt x="18689" y="12249"/>
                  </a:lnTo>
                  <a:lnTo>
                    <a:pt x="11860" y="23563"/>
                  </a:lnTo>
                  <a:lnTo>
                    <a:pt x="7307" y="38118"/>
                  </a:lnTo>
                  <a:lnTo>
                    <a:pt x="4272" y="54833"/>
                  </a:lnTo>
                  <a:lnTo>
                    <a:pt x="2248" y="74156"/>
                  </a:lnTo>
                  <a:lnTo>
                    <a:pt x="899" y="95219"/>
                  </a:lnTo>
                  <a:lnTo>
                    <a:pt x="0" y="117441"/>
                  </a:lnTo>
                  <a:lnTo>
                    <a:pt x="569" y="139268"/>
                  </a:lnTo>
                  <a:lnTo>
                    <a:pt x="2117" y="160830"/>
                  </a:lnTo>
                  <a:lnTo>
                    <a:pt x="4318" y="182217"/>
                  </a:lnTo>
                  <a:lnTo>
                    <a:pt x="6953" y="199981"/>
                  </a:lnTo>
                  <a:lnTo>
                    <a:pt x="9879" y="215329"/>
                  </a:lnTo>
                  <a:lnTo>
                    <a:pt x="12998" y="229067"/>
                  </a:lnTo>
                  <a:lnTo>
                    <a:pt x="16246" y="241732"/>
                  </a:lnTo>
                  <a:lnTo>
                    <a:pt x="19580" y="253681"/>
                  </a:lnTo>
                  <a:lnTo>
                    <a:pt x="29754" y="30913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333250" y="2923892"/>
              <a:ext cx="115695" cy="21036"/>
            </a:xfrm>
            <a:custGeom>
              <a:avLst/>
              <a:gdLst/>
              <a:ahLst/>
              <a:cxnLst/>
              <a:rect l="0" t="0" r="0" b="0"/>
              <a:pathLst>
                <a:path w="115695" h="21036">
                  <a:moveTo>
                    <a:pt x="0" y="21035"/>
                  </a:moveTo>
                  <a:lnTo>
                    <a:pt x="16750" y="15452"/>
                  </a:lnTo>
                  <a:lnTo>
                    <a:pt x="26359" y="13807"/>
                  </a:lnTo>
                  <a:lnTo>
                    <a:pt x="37439" y="12710"/>
                  </a:lnTo>
                  <a:lnTo>
                    <a:pt x="49501" y="11979"/>
                  </a:lnTo>
                  <a:lnTo>
                    <a:pt x="61048" y="10324"/>
                  </a:lnTo>
                  <a:lnTo>
                    <a:pt x="72251" y="8051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522567" y="2902857"/>
              <a:ext cx="63106" cy="136729"/>
            </a:xfrm>
            <a:custGeom>
              <a:avLst/>
              <a:gdLst/>
              <a:ahLst/>
              <a:cxnLst/>
              <a:rect l="0" t="0" r="0" b="0"/>
              <a:pathLst>
                <a:path w="63106" h="136729">
                  <a:moveTo>
                    <a:pt x="0" y="0"/>
                  </a:moveTo>
                  <a:lnTo>
                    <a:pt x="0" y="67611"/>
                  </a:lnTo>
                  <a:lnTo>
                    <a:pt x="2337" y="80133"/>
                  </a:lnTo>
                  <a:lnTo>
                    <a:pt x="6232" y="91986"/>
                  </a:lnTo>
                  <a:lnTo>
                    <a:pt x="11167" y="103395"/>
                  </a:lnTo>
                  <a:lnTo>
                    <a:pt x="17962" y="112169"/>
                  </a:lnTo>
                  <a:lnTo>
                    <a:pt x="25998" y="119187"/>
                  </a:lnTo>
                  <a:lnTo>
                    <a:pt x="63105" y="1367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598775" y="2860786"/>
              <a:ext cx="102592" cy="179840"/>
            </a:xfrm>
            <a:custGeom>
              <a:avLst/>
              <a:gdLst/>
              <a:ahLst/>
              <a:cxnLst/>
              <a:rect l="0" t="0" r="0" b="0"/>
              <a:pathLst>
                <a:path w="102592" h="179840">
                  <a:moveTo>
                    <a:pt x="50003" y="0"/>
                  </a:moveTo>
                  <a:lnTo>
                    <a:pt x="38836" y="11167"/>
                  </a:lnTo>
                  <a:lnTo>
                    <a:pt x="33210" y="19131"/>
                  </a:lnTo>
                  <a:lnTo>
                    <a:pt x="27121" y="29115"/>
                  </a:lnTo>
                  <a:lnTo>
                    <a:pt x="20725" y="40445"/>
                  </a:lnTo>
                  <a:lnTo>
                    <a:pt x="15292" y="52673"/>
                  </a:lnTo>
                  <a:lnTo>
                    <a:pt x="10501" y="65500"/>
                  </a:lnTo>
                  <a:lnTo>
                    <a:pt x="6139" y="78725"/>
                  </a:lnTo>
                  <a:lnTo>
                    <a:pt x="3231" y="93385"/>
                  </a:lnTo>
                  <a:lnTo>
                    <a:pt x="1293" y="109002"/>
                  </a:lnTo>
                  <a:lnTo>
                    <a:pt x="0" y="125256"/>
                  </a:lnTo>
                  <a:lnTo>
                    <a:pt x="1475" y="138429"/>
                  </a:lnTo>
                  <a:lnTo>
                    <a:pt x="4796" y="149549"/>
                  </a:lnTo>
                  <a:lnTo>
                    <a:pt x="9348" y="159299"/>
                  </a:lnTo>
                  <a:lnTo>
                    <a:pt x="15888" y="166968"/>
                  </a:lnTo>
                  <a:lnTo>
                    <a:pt x="23754" y="173249"/>
                  </a:lnTo>
                  <a:lnTo>
                    <a:pt x="32503" y="178605"/>
                  </a:lnTo>
                  <a:lnTo>
                    <a:pt x="41843" y="179839"/>
                  </a:lnTo>
                  <a:lnTo>
                    <a:pt x="51575" y="178323"/>
                  </a:lnTo>
                  <a:lnTo>
                    <a:pt x="61568" y="174976"/>
                  </a:lnTo>
                  <a:lnTo>
                    <a:pt x="70568" y="170408"/>
                  </a:lnTo>
                  <a:lnTo>
                    <a:pt x="78905" y="165025"/>
                  </a:lnTo>
                  <a:lnTo>
                    <a:pt x="102591" y="14724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533084" y="2808198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133416" y="2724057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10517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907229" y="2880220"/>
              <a:ext cx="109666" cy="213166"/>
            </a:xfrm>
            <a:custGeom>
              <a:avLst/>
              <a:gdLst/>
              <a:ahLst/>
              <a:cxnLst/>
              <a:rect l="0" t="0" r="0" b="0"/>
              <a:pathLst>
                <a:path w="109666" h="213166">
                  <a:moveTo>
                    <a:pt x="78112" y="12119"/>
                  </a:moveTo>
                  <a:lnTo>
                    <a:pt x="66946" y="952"/>
                  </a:lnTo>
                  <a:lnTo>
                    <a:pt x="60150" y="0"/>
                  </a:lnTo>
                  <a:lnTo>
                    <a:pt x="52114" y="1702"/>
                  </a:lnTo>
                  <a:lnTo>
                    <a:pt x="43250" y="5175"/>
                  </a:lnTo>
                  <a:lnTo>
                    <a:pt x="36173" y="10995"/>
                  </a:lnTo>
                  <a:lnTo>
                    <a:pt x="30286" y="18382"/>
                  </a:lnTo>
                  <a:lnTo>
                    <a:pt x="25193" y="26812"/>
                  </a:lnTo>
                  <a:lnTo>
                    <a:pt x="20629" y="38275"/>
                  </a:lnTo>
                  <a:lnTo>
                    <a:pt x="16418" y="51760"/>
                  </a:lnTo>
                  <a:lnTo>
                    <a:pt x="12442" y="66593"/>
                  </a:lnTo>
                  <a:lnTo>
                    <a:pt x="4907" y="92424"/>
                  </a:lnTo>
                  <a:lnTo>
                    <a:pt x="1262" y="104220"/>
                  </a:lnTo>
                  <a:lnTo>
                    <a:pt x="0" y="119096"/>
                  </a:lnTo>
                  <a:lnTo>
                    <a:pt x="328" y="136025"/>
                  </a:lnTo>
                  <a:lnTo>
                    <a:pt x="1715" y="154323"/>
                  </a:lnTo>
                  <a:lnTo>
                    <a:pt x="3808" y="171196"/>
                  </a:lnTo>
                  <a:lnTo>
                    <a:pt x="6373" y="187119"/>
                  </a:lnTo>
                  <a:lnTo>
                    <a:pt x="9250" y="202409"/>
                  </a:lnTo>
                  <a:lnTo>
                    <a:pt x="14675" y="210265"/>
                  </a:lnTo>
                  <a:lnTo>
                    <a:pt x="21797" y="213165"/>
                  </a:lnTo>
                  <a:lnTo>
                    <a:pt x="30051" y="212761"/>
                  </a:lnTo>
                  <a:lnTo>
                    <a:pt x="36723" y="207817"/>
                  </a:lnTo>
                  <a:lnTo>
                    <a:pt x="42339" y="199847"/>
                  </a:lnTo>
                  <a:lnTo>
                    <a:pt x="47252" y="189859"/>
                  </a:lnTo>
                  <a:lnTo>
                    <a:pt x="51695" y="179695"/>
                  </a:lnTo>
                  <a:lnTo>
                    <a:pt x="55827" y="169413"/>
                  </a:lnTo>
                  <a:lnTo>
                    <a:pt x="59749" y="159052"/>
                  </a:lnTo>
                  <a:lnTo>
                    <a:pt x="63533" y="147470"/>
                  </a:lnTo>
                  <a:lnTo>
                    <a:pt x="67224" y="135075"/>
                  </a:lnTo>
                  <a:lnTo>
                    <a:pt x="70853" y="122136"/>
                  </a:lnTo>
                  <a:lnTo>
                    <a:pt x="73273" y="107668"/>
                  </a:lnTo>
                  <a:lnTo>
                    <a:pt x="74887" y="92179"/>
                  </a:lnTo>
                  <a:lnTo>
                    <a:pt x="75962" y="76010"/>
                  </a:lnTo>
                  <a:lnTo>
                    <a:pt x="77847" y="61725"/>
                  </a:lnTo>
                  <a:lnTo>
                    <a:pt x="80273" y="48695"/>
                  </a:lnTo>
                  <a:lnTo>
                    <a:pt x="83059" y="36503"/>
                  </a:lnTo>
                  <a:lnTo>
                    <a:pt x="86084" y="33050"/>
                  </a:lnTo>
                  <a:lnTo>
                    <a:pt x="89270" y="35422"/>
                  </a:lnTo>
                  <a:lnTo>
                    <a:pt x="92563" y="41678"/>
                  </a:lnTo>
                  <a:lnTo>
                    <a:pt x="94757" y="52860"/>
                  </a:lnTo>
                  <a:lnTo>
                    <a:pt x="96221" y="67327"/>
                  </a:lnTo>
                  <a:lnTo>
                    <a:pt x="97196" y="83983"/>
                  </a:lnTo>
                  <a:lnTo>
                    <a:pt x="99015" y="100930"/>
                  </a:lnTo>
                  <a:lnTo>
                    <a:pt x="101397" y="118071"/>
                  </a:lnTo>
                  <a:lnTo>
                    <a:pt x="104153" y="135342"/>
                  </a:lnTo>
                  <a:lnTo>
                    <a:pt x="105990" y="151530"/>
                  </a:lnTo>
                  <a:lnTo>
                    <a:pt x="107215" y="166997"/>
                  </a:lnTo>
                  <a:lnTo>
                    <a:pt x="109665" y="21195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101035" y="2887993"/>
              <a:ext cx="126212" cy="204182"/>
            </a:xfrm>
            <a:custGeom>
              <a:avLst/>
              <a:gdLst/>
              <a:ahLst/>
              <a:cxnLst/>
              <a:rect l="0" t="0" r="0" b="0"/>
              <a:pathLst>
                <a:path w="126212" h="204182">
                  <a:moveTo>
                    <a:pt x="0" y="14864"/>
                  </a:moveTo>
                  <a:lnTo>
                    <a:pt x="0" y="37197"/>
                  </a:lnTo>
                  <a:lnTo>
                    <a:pt x="1168" y="50788"/>
                  </a:lnTo>
                  <a:lnTo>
                    <a:pt x="3116" y="66860"/>
                  </a:lnTo>
                  <a:lnTo>
                    <a:pt x="5583" y="84586"/>
                  </a:lnTo>
                  <a:lnTo>
                    <a:pt x="7228" y="102247"/>
                  </a:lnTo>
                  <a:lnTo>
                    <a:pt x="8324" y="119864"/>
                  </a:lnTo>
                  <a:lnTo>
                    <a:pt x="9055" y="137452"/>
                  </a:lnTo>
                  <a:lnTo>
                    <a:pt x="10711" y="152683"/>
                  </a:lnTo>
                  <a:lnTo>
                    <a:pt x="12984" y="166343"/>
                  </a:lnTo>
                  <a:lnTo>
                    <a:pt x="15667" y="178956"/>
                  </a:lnTo>
                  <a:lnTo>
                    <a:pt x="18625" y="182689"/>
                  </a:lnTo>
                  <a:lnTo>
                    <a:pt x="21766" y="180504"/>
                  </a:lnTo>
                  <a:lnTo>
                    <a:pt x="25028" y="174373"/>
                  </a:lnTo>
                  <a:lnTo>
                    <a:pt x="28372" y="163274"/>
                  </a:lnTo>
                  <a:lnTo>
                    <a:pt x="31769" y="148862"/>
                  </a:lnTo>
                  <a:lnTo>
                    <a:pt x="38661" y="116489"/>
                  </a:lnTo>
                  <a:lnTo>
                    <a:pt x="52607" y="54502"/>
                  </a:lnTo>
                  <a:lnTo>
                    <a:pt x="56106" y="37783"/>
                  </a:lnTo>
                  <a:lnTo>
                    <a:pt x="60777" y="24300"/>
                  </a:lnTo>
                  <a:lnTo>
                    <a:pt x="66227" y="12974"/>
                  </a:lnTo>
                  <a:lnTo>
                    <a:pt x="72198" y="3086"/>
                  </a:lnTo>
                  <a:lnTo>
                    <a:pt x="77348" y="0"/>
                  </a:lnTo>
                  <a:lnTo>
                    <a:pt x="81949" y="1449"/>
                  </a:lnTo>
                  <a:lnTo>
                    <a:pt x="86186" y="5921"/>
                  </a:lnTo>
                  <a:lnTo>
                    <a:pt x="89010" y="15913"/>
                  </a:lnTo>
                  <a:lnTo>
                    <a:pt x="90893" y="29587"/>
                  </a:lnTo>
                  <a:lnTo>
                    <a:pt x="92148" y="45714"/>
                  </a:lnTo>
                  <a:lnTo>
                    <a:pt x="94154" y="59972"/>
                  </a:lnTo>
                  <a:lnTo>
                    <a:pt x="96659" y="72983"/>
                  </a:lnTo>
                  <a:lnTo>
                    <a:pt x="99498" y="85162"/>
                  </a:lnTo>
                  <a:lnTo>
                    <a:pt x="105769" y="117393"/>
                  </a:lnTo>
                  <a:lnTo>
                    <a:pt x="109077" y="135805"/>
                  </a:lnTo>
                  <a:lnTo>
                    <a:pt x="112451" y="151585"/>
                  </a:lnTo>
                  <a:lnTo>
                    <a:pt x="115869" y="165611"/>
                  </a:lnTo>
                  <a:lnTo>
                    <a:pt x="126211" y="2041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299803" y="2871304"/>
              <a:ext cx="75628" cy="210353"/>
            </a:xfrm>
            <a:custGeom>
              <a:avLst/>
              <a:gdLst/>
              <a:ahLst/>
              <a:cxnLst/>
              <a:rect l="0" t="0" r="0" b="0"/>
              <a:pathLst>
                <a:path w="75628" h="210353">
                  <a:moveTo>
                    <a:pt x="43137" y="0"/>
                  </a:moveTo>
                  <a:lnTo>
                    <a:pt x="26387" y="11167"/>
                  </a:lnTo>
                  <a:lnTo>
                    <a:pt x="19115" y="17962"/>
                  </a:lnTo>
                  <a:lnTo>
                    <a:pt x="11930" y="25998"/>
                  </a:lnTo>
                  <a:lnTo>
                    <a:pt x="4803" y="34861"/>
                  </a:lnTo>
                  <a:lnTo>
                    <a:pt x="1220" y="44276"/>
                  </a:lnTo>
                  <a:lnTo>
                    <a:pt x="0" y="54058"/>
                  </a:lnTo>
                  <a:lnTo>
                    <a:pt x="356" y="64086"/>
                  </a:lnTo>
                  <a:lnTo>
                    <a:pt x="5267" y="73108"/>
                  </a:lnTo>
                  <a:lnTo>
                    <a:pt x="13216" y="81460"/>
                  </a:lnTo>
                  <a:lnTo>
                    <a:pt x="23189" y="89365"/>
                  </a:lnTo>
                  <a:lnTo>
                    <a:pt x="32176" y="96973"/>
                  </a:lnTo>
                  <a:lnTo>
                    <a:pt x="40504" y="104382"/>
                  </a:lnTo>
                  <a:lnTo>
                    <a:pt x="55990" y="118846"/>
                  </a:lnTo>
                  <a:lnTo>
                    <a:pt x="70663" y="133066"/>
                  </a:lnTo>
                  <a:lnTo>
                    <a:pt x="74342" y="141299"/>
                  </a:lnTo>
                  <a:lnTo>
                    <a:pt x="75627" y="150293"/>
                  </a:lnTo>
                  <a:lnTo>
                    <a:pt x="75315" y="159795"/>
                  </a:lnTo>
                  <a:lnTo>
                    <a:pt x="71600" y="168467"/>
                  </a:lnTo>
                  <a:lnTo>
                    <a:pt x="65618" y="176586"/>
                  </a:lnTo>
                  <a:lnTo>
                    <a:pt x="58124" y="184335"/>
                  </a:lnTo>
                  <a:lnTo>
                    <a:pt x="49623" y="190670"/>
                  </a:lnTo>
                  <a:lnTo>
                    <a:pt x="40449" y="196062"/>
                  </a:lnTo>
                  <a:lnTo>
                    <a:pt x="1066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427080" y="2871304"/>
              <a:ext cx="189318" cy="181372"/>
            </a:xfrm>
            <a:custGeom>
              <a:avLst/>
              <a:gdLst/>
              <a:ahLst/>
              <a:cxnLst/>
              <a:rect l="0" t="0" r="0" b="0"/>
              <a:pathLst>
                <a:path w="189318" h="181372">
                  <a:moveTo>
                    <a:pt x="0" y="0"/>
                  </a:moveTo>
                  <a:lnTo>
                    <a:pt x="5584" y="22334"/>
                  </a:lnTo>
                  <a:lnTo>
                    <a:pt x="8397" y="35924"/>
                  </a:lnTo>
                  <a:lnTo>
                    <a:pt x="14639" y="69723"/>
                  </a:lnTo>
                  <a:lnTo>
                    <a:pt x="17940" y="85046"/>
                  </a:lnTo>
                  <a:lnTo>
                    <a:pt x="21309" y="98768"/>
                  </a:lnTo>
                  <a:lnTo>
                    <a:pt x="24724" y="111422"/>
                  </a:lnTo>
                  <a:lnTo>
                    <a:pt x="28169" y="125700"/>
                  </a:lnTo>
                  <a:lnTo>
                    <a:pt x="35113" y="157147"/>
                  </a:lnTo>
                  <a:lnTo>
                    <a:pt x="38601" y="162027"/>
                  </a:lnTo>
                  <a:lnTo>
                    <a:pt x="42095" y="159438"/>
                  </a:lnTo>
                  <a:lnTo>
                    <a:pt x="45593" y="151868"/>
                  </a:lnTo>
                  <a:lnTo>
                    <a:pt x="49093" y="140978"/>
                  </a:lnTo>
                  <a:lnTo>
                    <a:pt x="52595" y="127876"/>
                  </a:lnTo>
                  <a:lnTo>
                    <a:pt x="56099" y="113297"/>
                  </a:lnTo>
                  <a:lnTo>
                    <a:pt x="60772" y="98904"/>
                  </a:lnTo>
                  <a:lnTo>
                    <a:pt x="66225" y="84634"/>
                  </a:lnTo>
                  <a:lnTo>
                    <a:pt x="72197" y="70446"/>
                  </a:lnTo>
                  <a:lnTo>
                    <a:pt x="79684" y="62156"/>
                  </a:lnTo>
                  <a:lnTo>
                    <a:pt x="88181" y="57798"/>
                  </a:lnTo>
                  <a:lnTo>
                    <a:pt x="97352" y="56061"/>
                  </a:lnTo>
                  <a:lnTo>
                    <a:pt x="104635" y="59578"/>
                  </a:lnTo>
                  <a:lnTo>
                    <a:pt x="110658" y="66597"/>
                  </a:lnTo>
                  <a:lnTo>
                    <a:pt x="115843" y="75950"/>
                  </a:lnTo>
                  <a:lnTo>
                    <a:pt x="120468" y="85692"/>
                  </a:lnTo>
                  <a:lnTo>
                    <a:pt x="124719" y="95693"/>
                  </a:lnTo>
                  <a:lnTo>
                    <a:pt x="128723" y="105866"/>
                  </a:lnTo>
                  <a:lnTo>
                    <a:pt x="132560" y="117322"/>
                  </a:lnTo>
                  <a:lnTo>
                    <a:pt x="136287" y="129634"/>
                  </a:lnTo>
                  <a:lnTo>
                    <a:pt x="139940" y="142516"/>
                  </a:lnTo>
                  <a:lnTo>
                    <a:pt x="144713" y="154611"/>
                  </a:lnTo>
                  <a:lnTo>
                    <a:pt x="150232" y="166179"/>
                  </a:lnTo>
                  <a:lnTo>
                    <a:pt x="156248" y="177398"/>
                  </a:lnTo>
                  <a:lnTo>
                    <a:pt x="161428" y="181371"/>
                  </a:lnTo>
                  <a:lnTo>
                    <a:pt x="166050" y="180513"/>
                  </a:lnTo>
                  <a:lnTo>
                    <a:pt x="170300" y="176436"/>
                  </a:lnTo>
                  <a:lnTo>
                    <a:pt x="173133" y="167875"/>
                  </a:lnTo>
                  <a:lnTo>
                    <a:pt x="175022" y="156324"/>
                  </a:lnTo>
                  <a:lnTo>
                    <a:pt x="176281" y="142781"/>
                  </a:lnTo>
                  <a:lnTo>
                    <a:pt x="178289" y="126740"/>
                  </a:lnTo>
                  <a:lnTo>
                    <a:pt x="189317" y="525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690020" y="2869979"/>
              <a:ext cx="69672" cy="169607"/>
            </a:xfrm>
            <a:custGeom>
              <a:avLst/>
              <a:gdLst/>
              <a:ahLst/>
              <a:cxnLst/>
              <a:rect l="0" t="0" r="0" b="0"/>
              <a:pathLst>
                <a:path w="69672" h="169607">
                  <a:moveTo>
                    <a:pt x="0" y="159089"/>
                  </a:moveTo>
                  <a:lnTo>
                    <a:pt x="16751" y="147922"/>
                  </a:lnTo>
                  <a:lnTo>
                    <a:pt x="24022" y="141127"/>
                  </a:lnTo>
                  <a:lnTo>
                    <a:pt x="31207" y="133091"/>
                  </a:lnTo>
                  <a:lnTo>
                    <a:pt x="38334" y="124227"/>
                  </a:lnTo>
                  <a:lnTo>
                    <a:pt x="45422" y="113644"/>
                  </a:lnTo>
                  <a:lnTo>
                    <a:pt x="52486" y="101914"/>
                  </a:lnTo>
                  <a:lnTo>
                    <a:pt x="59532" y="89420"/>
                  </a:lnTo>
                  <a:lnTo>
                    <a:pt x="64229" y="75247"/>
                  </a:lnTo>
                  <a:lnTo>
                    <a:pt x="67360" y="59955"/>
                  </a:lnTo>
                  <a:lnTo>
                    <a:pt x="69448" y="43917"/>
                  </a:lnTo>
                  <a:lnTo>
                    <a:pt x="69671" y="29720"/>
                  </a:lnTo>
                  <a:lnTo>
                    <a:pt x="68651" y="16749"/>
                  </a:lnTo>
                  <a:lnTo>
                    <a:pt x="66803" y="4596"/>
                  </a:lnTo>
                  <a:lnTo>
                    <a:pt x="62064" y="0"/>
                  </a:lnTo>
                  <a:lnTo>
                    <a:pt x="55400" y="441"/>
                  </a:lnTo>
                  <a:lnTo>
                    <a:pt x="47451" y="4242"/>
                  </a:lnTo>
                  <a:lnTo>
                    <a:pt x="39815" y="12619"/>
                  </a:lnTo>
                  <a:lnTo>
                    <a:pt x="32386" y="24046"/>
                  </a:lnTo>
                  <a:lnTo>
                    <a:pt x="25097" y="37508"/>
                  </a:lnTo>
                  <a:lnTo>
                    <a:pt x="19069" y="49988"/>
                  </a:lnTo>
                  <a:lnTo>
                    <a:pt x="13881" y="61814"/>
                  </a:lnTo>
                  <a:lnTo>
                    <a:pt x="9254" y="73203"/>
                  </a:lnTo>
                  <a:lnTo>
                    <a:pt x="6170" y="86640"/>
                  </a:lnTo>
                  <a:lnTo>
                    <a:pt x="4113" y="101440"/>
                  </a:lnTo>
                  <a:lnTo>
                    <a:pt x="2742" y="117151"/>
                  </a:lnTo>
                  <a:lnTo>
                    <a:pt x="4166" y="131130"/>
                  </a:lnTo>
                  <a:lnTo>
                    <a:pt x="7452" y="143956"/>
                  </a:lnTo>
                  <a:lnTo>
                    <a:pt x="11980" y="156012"/>
                  </a:lnTo>
                  <a:lnTo>
                    <a:pt x="18504" y="162881"/>
                  </a:lnTo>
                  <a:lnTo>
                    <a:pt x="26360" y="166291"/>
                  </a:lnTo>
                  <a:lnTo>
                    <a:pt x="63106" y="16960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837266" y="2839751"/>
              <a:ext cx="94660" cy="187227"/>
            </a:xfrm>
            <a:custGeom>
              <a:avLst/>
              <a:gdLst/>
              <a:ahLst/>
              <a:cxnLst/>
              <a:rect l="0" t="0" r="0" b="0"/>
              <a:pathLst>
                <a:path w="94660" h="187227">
                  <a:moveTo>
                    <a:pt x="1" y="0"/>
                  </a:moveTo>
                  <a:lnTo>
                    <a:pt x="0" y="64140"/>
                  </a:lnTo>
                  <a:lnTo>
                    <a:pt x="1169" y="77818"/>
                  </a:lnTo>
                  <a:lnTo>
                    <a:pt x="3117" y="90443"/>
                  </a:lnTo>
                  <a:lnTo>
                    <a:pt x="5584" y="102366"/>
                  </a:lnTo>
                  <a:lnTo>
                    <a:pt x="11442" y="128079"/>
                  </a:lnTo>
                  <a:lnTo>
                    <a:pt x="24724" y="182674"/>
                  </a:lnTo>
                  <a:lnTo>
                    <a:pt x="27000" y="187226"/>
                  </a:lnTo>
                  <a:lnTo>
                    <a:pt x="28518" y="185585"/>
                  </a:lnTo>
                  <a:lnTo>
                    <a:pt x="29530" y="179817"/>
                  </a:lnTo>
                  <a:lnTo>
                    <a:pt x="30205" y="170129"/>
                  </a:lnTo>
                  <a:lnTo>
                    <a:pt x="30654" y="157827"/>
                  </a:lnTo>
                  <a:lnTo>
                    <a:pt x="31287" y="112596"/>
                  </a:lnTo>
                  <a:lnTo>
                    <a:pt x="31376" y="96099"/>
                  </a:lnTo>
                  <a:lnTo>
                    <a:pt x="33772" y="81596"/>
                  </a:lnTo>
                  <a:lnTo>
                    <a:pt x="37707" y="68420"/>
                  </a:lnTo>
                  <a:lnTo>
                    <a:pt x="42668" y="56131"/>
                  </a:lnTo>
                  <a:lnTo>
                    <a:pt x="48312" y="45601"/>
                  </a:lnTo>
                  <a:lnTo>
                    <a:pt x="54412" y="36244"/>
                  </a:lnTo>
                  <a:lnTo>
                    <a:pt x="9465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005548" y="3008033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10518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57598" y="357598"/>
            <a:ext cx="2892340" cy="830891"/>
            <a:chOff x="357598" y="357598"/>
            <a:chExt cx="2892340" cy="830891"/>
          </a:xfrm>
        </p:grpSpPr>
        <p:sp>
          <p:nvSpPr>
            <p:cNvPr id="2" name="Freeform 1"/>
            <p:cNvSpPr/>
            <p:nvPr/>
          </p:nvSpPr>
          <p:spPr>
            <a:xfrm>
              <a:off x="504844" y="420703"/>
              <a:ext cx="21025" cy="557434"/>
            </a:xfrm>
            <a:custGeom>
              <a:avLst/>
              <a:gdLst/>
              <a:ahLst/>
              <a:cxnLst/>
              <a:rect l="0" t="0" r="0" b="0"/>
              <a:pathLst>
                <a:path w="21025" h="557434">
                  <a:moveTo>
                    <a:pt x="10518" y="0"/>
                  </a:moveTo>
                  <a:lnTo>
                    <a:pt x="10518" y="127090"/>
                  </a:lnTo>
                  <a:lnTo>
                    <a:pt x="11686" y="143158"/>
                  </a:lnTo>
                  <a:lnTo>
                    <a:pt x="13634" y="159713"/>
                  </a:lnTo>
                  <a:lnTo>
                    <a:pt x="16101" y="176593"/>
                  </a:lnTo>
                  <a:lnTo>
                    <a:pt x="17746" y="193689"/>
                  </a:lnTo>
                  <a:lnTo>
                    <a:pt x="18842" y="210930"/>
                  </a:lnTo>
                  <a:lnTo>
                    <a:pt x="20061" y="245668"/>
                  </a:lnTo>
                  <a:lnTo>
                    <a:pt x="20843" y="315579"/>
                  </a:lnTo>
                  <a:lnTo>
                    <a:pt x="21024" y="432653"/>
                  </a:lnTo>
                  <a:lnTo>
                    <a:pt x="19859" y="446200"/>
                  </a:lnTo>
                  <a:lnTo>
                    <a:pt x="17914" y="458736"/>
                  </a:lnTo>
                  <a:lnTo>
                    <a:pt x="15449" y="470600"/>
                  </a:lnTo>
                  <a:lnTo>
                    <a:pt x="0" y="5574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73291" y="704679"/>
              <a:ext cx="283977" cy="31553"/>
            </a:xfrm>
            <a:custGeom>
              <a:avLst/>
              <a:gdLst/>
              <a:ahLst/>
              <a:cxnLst/>
              <a:rect l="0" t="0" r="0" b="0"/>
              <a:pathLst>
                <a:path w="283977" h="31553">
                  <a:moveTo>
                    <a:pt x="0" y="31552"/>
                  </a:moveTo>
                  <a:lnTo>
                    <a:pt x="22334" y="25969"/>
                  </a:lnTo>
                  <a:lnTo>
                    <a:pt x="33587" y="24324"/>
                  </a:lnTo>
                  <a:lnTo>
                    <a:pt x="45764" y="23228"/>
                  </a:lnTo>
                  <a:lnTo>
                    <a:pt x="58557" y="22497"/>
                  </a:lnTo>
                  <a:lnTo>
                    <a:pt x="91468" y="21684"/>
                  </a:lnTo>
                  <a:lnTo>
                    <a:pt x="110061" y="21468"/>
                  </a:lnTo>
                  <a:lnTo>
                    <a:pt x="129468" y="20155"/>
                  </a:lnTo>
                  <a:lnTo>
                    <a:pt x="149418" y="18111"/>
                  </a:lnTo>
                  <a:lnTo>
                    <a:pt x="169729" y="15580"/>
                  </a:lnTo>
                  <a:lnTo>
                    <a:pt x="189113" y="12724"/>
                  </a:lnTo>
                  <a:lnTo>
                    <a:pt x="207879" y="9651"/>
                  </a:lnTo>
                  <a:lnTo>
                    <a:pt x="28397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27304" y="357598"/>
              <a:ext cx="40481" cy="620539"/>
            </a:xfrm>
            <a:custGeom>
              <a:avLst/>
              <a:gdLst/>
              <a:ahLst/>
              <a:cxnLst/>
              <a:rect l="0" t="0" r="0" b="0"/>
              <a:pathLst>
                <a:path w="40481" h="620539">
                  <a:moveTo>
                    <a:pt x="19445" y="0"/>
                  </a:moveTo>
                  <a:lnTo>
                    <a:pt x="13862" y="16750"/>
                  </a:lnTo>
                  <a:lnTo>
                    <a:pt x="12217" y="27527"/>
                  </a:lnTo>
                  <a:lnTo>
                    <a:pt x="11120" y="40555"/>
                  </a:lnTo>
                  <a:lnTo>
                    <a:pt x="10389" y="55084"/>
                  </a:lnTo>
                  <a:lnTo>
                    <a:pt x="8733" y="70613"/>
                  </a:lnTo>
                  <a:lnTo>
                    <a:pt x="6461" y="86808"/>
                  </a:lnTo>
                  <a:lnTo>
                    <a:pt x="3777" y="103448"/>
                  </a:lnTo>
                  <a:lnTo>
                    <a:pt x="1988" y="120385"/>
                  </a:lnTo>
                  <a:lnTo>
                    <a:pt x="795" y="137519"/>
                  </a:lnTo>
                  <a:lnTo>
                    <a:pt x="0" y="154785"/>
                  </a:lnTo>
                  <a:lnTo>
                    <a:pt x="639" y="173307"/>
                  </a:lnTo>
                  <a:lnTo>
                    <a:pt x="2233" y="192667"/>
                  </a:lnTo>
                  <a:lnTo>
                    <a:pt x="4464" y="212585"/>
                  </a:lnTo>
                  <a:lnTo>
                    <a:pt x="5952" y="231708"/>
                  </a:lnTo>
                  <a:lnTo>
                    <a:pt x="6944" y="250299"/>
                  </a:lnTo>
                  <a:lnTo>
                    <a:pt x="7605" y="268536"/>
                  </a:lnTo>
                  <a:lnTo>
                    <a:pt x="9214" y="287706"/>
                  </a:lnTo>
                  <a:lnTo>
                    <a:pt x="11456" y="307497"/>
                  </a:lnTo>
                  <a:lnTo>
                    <a:pt x="14119" y="327703"/>
                  </a:lnTo>
                  <a:lnTo>
                    <a:pt x="15894" y="347017"/>
                  </a:lnTo>
                  <a:lnTo>
                    <a:pt x="17078" y="365736"/>
                  </a:lnTo>
                  <a:lnTo>
                    <a:pt x="18393" y="400948"/>
                  </a:lnTo>
                  <a:lnTo>
                    <a:pt x="18977" y="432180"/>
                  </a:lnTo>
                  <a:lnTo>
                    <a:pt x="20302" y="447052"/>
                  </a:lnTo>
                  <a:lnTo>
                    <a:pt x="22354" y="461642"/>
                  </a:lnTo>
                  <a:lnTo>
                    <a:pt x="24890" y="476043"/>
                  </a:lnTo>
                  <a:lnTo>
                    <a:pt x="26581" y="490318"/>
                  </a:lnTo>
                  <a:lnTo>
                    <a:pt x="27708" y="504509"/>
                  </a:lnTo>
                  <a:lnTo>
                    <a:pt x="28460" y="518644"/>
                  </a:lnTo>
                  <a:lnTo>
                    <a:pt x="30129" y="532743"/>
                  </a:lnTo>
                  <a:lnTo>
                    <a:pt x="32411" y="546816"/>
                  </a:lnTo>
                  <a:lnTo>
                    <a:pt x="40480" y="6205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910235" y="704679"/>
              <a:ext cx="156370" cy="248077"/>
            </a:xfrm>
            <a:custGeom>
              <a:avLst/>
              <a:gdLst/>
              <a:ahLst/>
              <a:cxnLst/>
              <a:rect l="0" t="0" r="0" b="0"/>
              <a:pathLst>
                <a:path w="156370" h="248077">
                  <a:moveTo>
                    <a:pt x="25831" y="0"/>
                  </a:moveTo>
                  <a:lnTo>
                    <a:pt x="20247" y="16750"/>
                  </a:lnTo>
                  <a:lnTo>
                    <a:pt x="17434" y="27527"/>
                  </a:lnTo>
                  <a:lnTo>
                    <a:pt x="11192" y="55084"/>
                  </a:lnTo>
                  <a:lnTo>
                    <a:pt x="7891" y="72950"/>
                  </a:lnTo>
                  <a:lnTo>
                    <a:pt x="1107" y="114615"/>
                  </a:lnTo>
                  <a:lnTo>
                    <a:pt x="0" y="132504"/>
                  </a:lnTo>
                  <a:lnTo>
                    <a:pt x="430" y="147935"/>
                  </a:lnTo>
                  <a:lnTo>
                    <a:pt x="1885" y="161729"/>
                  </a:lnTo>
                  <a:lnTo>
                    <a:pt x="4024" y="176768"/>
                  </a:lnTo>
                  <a:lnTo>
                    <a:pt x="9517" y="209059"/>
                  </a:lnTo>
                  <a:lnTo>
                    <a:pt x="14955" y="221176"/>
                  </a:lnTo>
                  <a:lnTo>
                    <a:pt x="22086" y="230423"/>
                  </a:lnTo>
                  <a:lnTo>
                    <a:pt x="30346" y="237756"/>
                  </a:lnTo>
                  <a:lnTo>
                    <a:pt x="40527" y="242645"/>
                  </a:lnTo>
                  <a:lnTo>
                    <a:pt x="51989" y="245904"/>
                  </a:lnTo>
                  <a:lnTo>
                    <a:pt x="64305" y="248076"/>
                  </a:lnTo>
                  <a:lnTo>
                    <a:pt x="77190" y="246019"/>
                  </a:lnTo>
                  <a:lnTo>
                    <a:pt x="90454" y="241142"/>
                  </a:lnTo>
                  <a:lnTo>
                    <a:pt x="103972" y="234384"/>
                  </a:lnTo>
                  <a:lnTo>
                    <a:pt x="114152" y="226373"/>
                  </a:lnTo>
                  <a:lnTo>
                    <a:pt x="122107" y="217527"/>
                  </a:lnTo>
                  <a:lnTo>
                    <a:pt x="128580" y="208123"/>
                  </a:lnTo>
                  <a:lnTo>
                    <a:pt x="134063" y="198349"/>
                  </a:lnTo>
                  <a:lnTo>
                    <a:pt x="138888" y="188326"/>
                  </a:lnTo>
                  <a:lnTo>
                    <a:pt x="143272" y="178139"/>
                  </a:lnTo>
                  <a:lnTo>
                    <a:pt x="147364" y="167841"/>
                  </a:lnTo>
                  <a:lnTo>
                    <a:pt x="155027" y="147050"/>
                  </a:lnTo>
                  <a:lnTo>
                    <a:pt x="156369" y="133092"/>
                  </a:lnTo>
                  <a:lnTo>
                    <a:pt x="156095" y="116775"/>
                  </a:lnTo>
                  <a:lnTo>
                    <a:pt x="154744" y="98885"/>
                  </a:lnTo>
                  <a:lnTo>
                    <a:pt x="151506" y="83452"/>
                  </a:lnTo>
                  <a:lnTo>
                    <a:pt x="147010" y="69658"/>
                  </a:lnTo>
                  <a:lnTo>
                    <a:pt x="141676" y="56956"/>
                  </a:lnTo>
                  <a:lnTo>
                    <a:pt x="135782" y="46151"/>
                  </a:lnTo>
                  <a:lnTo>
                    <a:pt x="129516" y="36610"/>
                  </a:lnTo>
                  <a:lnTo>
                    <a:pt x="123001" y="27913"/>
                  </a:lnTo>
                  <a:lnTo>
                    <a:pt x="113983" y="20946"/>
                  </a:lnTo>
                  <a:lnTo>
                    <a:pt x="103297" y="15132"/>
                  </a:lnTo>
                  <a:lnTo>
                    <a:pt x="91498" y="10088"/>
                  </a:lnTo>
                  <a:lnTo>
                    <a:pt x="80127" y="7894"/>
                  </a:lnTo>
                  <a:lnTo>
                    <a:pt x="69040" y="7600"/>
                  </a:lnTo>
                  <a:lnTo>
                    <a:pt x="36348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46418" y="643765"/>
              <a:ext cx="315529" cy="250231"/>
            </a:xfrm>
            <a:custGeom>
              <a:avLst/>
              <a:gdLst/>
              <a:ahLst/>
              <a:cxnLst/>
              <a:rect l="0" t="0" r="0" b="0"/>
              <a:pathLst>
                <a:path w="315529" h="250231">
                  <a:moveTo>
                    <a:pt x="0" y="71431"/>
                  </a:moveTo>
                  <a:lnTo>
                    <a:pt x="5583" y="99348"/>
                  </a:lnTo>
                  <a:lnTo>
                    <a:pt x="8396" y="111078"/>
                  </a:lnTo>
                  <a:lnTo>
                    <a:pt x="11441" y="122403"/>
                  </a:lnTo>
                  <a:lnTo>
                    <a:pt x="17939" y="144336"/>
                  </a:lnTo>
                  <a:lnTo>
                    <a:pt x="24723" y="165770"/>
                  </a:lnTo>
                  <a:lnTo>
                    <a:pt x="28168" y="177563"/>
                  </a:lnTo>
                  <a:lnTo>
                    <a:pt x="36263" y="207145"/>
                  </a:lnTo>
                  <a:lnTo>
                    <a:pt x="35861" y="205146"/>
                  </a:lnTo>
                  <a:lnTo>
                    <a:pt x="34425" y="199139"/>
                  </a:lnTo>
                  <a:lnTo>
                    <a:pt x="33468" y="190460"/>
                  </a:lnTo>
                  <a:lnTo>
                    <a:pt x="32829" y="179999"/>
                  </a:lnTo>
                  <a:lnTo>
                    <a:pt x="32120" y="155911"/>
                  </a:lnTo>
                  <a:lnTo>
                    <a:pt x="31805" y="129623"/>
                  </a:lnTo>
                  <a:lnTo>
                    <a:pt x="32889" y="113732"/>
                  </a:lnTo>
                  <a:lnTo>
                    <a:pt x="34781" y="96126"/>
                  </a:lnTo>
                  <a:lnTo>
                    <a:pt x="37211" y="77377"/>
                  </a:lnTo>
                  <a:lnTo>
                    <a:pt x="39999" y="61371"/>
                  </a:lnTo>
                  <a:lnTo>
                    <a:pt x="43027" y="47195"/>
                  </a:lnTo>
                  <a:lnTo>
                    <a:pt x="46214" y="34239"/>
                  </a:lnTo>
                  <a:lnTo>
                    <a:pt x="50676" y="27938"/>
                  </a:lnTo>
                  <a:lnTo>
                    <a:pt x="55987" y="26075"/>
                  </a:lnTo>
                  <a:lnTo>
                    <a:pt x="61866" y="27170"/>
                  </a:lnTo>
                  <a:lnTo>
                    <a:pt x="68122" y="33744"/>
                  </a:lnTo>
                  <a:lnTo>
                    <a:pt x="74630" y="43969"/>
                  </a:lnTo>
                  <a:lnTo>
                    <a:pt x="94957" y="83161"/>
                  </a:lnTo>
                  <a:lnTo>
                    <a:pt x="101869" y="96780"/>
                  </a:lnTo>
                  <a:lnTo>
                    <a:pt x="108814" y="108197"/>
                  </a:lnTo>
                  <a:lnTo>
                    <a:pt x="115782" y="118146"/>
                  </a:lnTo>
                  <a:lnTo>
                    <a:pt x="122764" y="127115"/>
                  </a:lnTo>
                  <a:lnTo>
                    <a:pt x="129756" y="135432"/>
                  </a:lnTo>
                  <a:lnTo>
                    <a:pt x="136755" y="143314"/>
                  </a:lnTo>
                  <a:lnTo>
                    <a:pt x="143758" y="150906"/>
                  </a:lnTo>
                  <a:lnTo>
                    <a:pt x="151932" y="157136"/>
                  </a:lnTo>
                  <a:lnTo>
                    <a:pt x="160888" y="162458"/>
                  </a:lnTo>
                  <a:lnTo>
                    <a:pt x="170364" y="167174"/>
                  </a:lnTo>
                  <a:lnTo>
                    <a:pt x="179019" y="167981"/>
                  </a:lnTo>
                  <a:lnTo>
                    <a:pt x="187126" y="166182"/>
                  </a:lnTo>
                  <a:lnTo>
                    <a:pt x="194868" y="162645"/>
                  </a:lnTo>
                  <a:lnTo>
                    <a:pt x="202366" y="157950"/>
                  </a:lnTo>
                  <a:lnTo>
                    <a:pt x="209703" y="152483"/>
                  </a:lnTo>
                  <a:lnTo>
                    <a:pt x="216931" y="146501"/>
                  </a:lnTo>
                  <a:lnTo>
                    <a:pt x="222918" y="139007"/>
                  </a:lnTo>
                  <a:lnTo>
                    <a:pt x="228078" y="130505"/>
                  </a:lnTo>
                  <a:lnTo>
                    <a:pt x="232687" y="121332"/>
                  </a:lnTo>
                  <a:lnTo>
                    <a:pt x="236928" y="110541"/>
                  </a:lnTo>
                  <a:lnTo>
                    <a:pt x="240924" y="98673"/>
                  </a:lnTo>
                  <a:lnTo>
                    <a:pt x="244757" y="86087"/>
                  </a:lnTo>
                  <a:lnTo>
                    <a:pt x="248480" y="71852"/>
                  </a:lnTo>
                  <a:lnTo>
                    <a:pt x="259305" y="26239"/>
                  </a:lnTo>
                  <a:lnTo>
                    <a:pt x="262854" y="13256"/>
                  </a:lnTo>
                  <a:lnTo>
                    <a:pt x="266388" y="1095"/>
                  </a:lnTo>
                  <a:lnTo>
                    <a:pt x="269913" y="0"/>
                  </a:lnTo>
                  <a:lnTo>
                    <a:pt x="273432" y="6281"/>
                  </a:lnTo>
                  <a:lnTo>
                    <a:pt x="276946" y="17480"/>
                  </a:lnTo>
                  <a:lnTo>
                    <a:pt x="279289" y="31958"/>
                  </a:lnTo>
                  <a:lnTo>
                    <a:pt x="280851" y="48622"/>
                  </a:lnTo>
                  <a:lnTo>
                    <a:pt x="281892" y="66742"/>
                  </a:lnTo>
                  <a:lnTo>
                    <a:pt x="283755" y="83497"/>
                  </a:lnTo>
                  <a:lnTo>
                    <a:pt x="286166" y="99342"/>
                  </a:lnTo>
                  <a:lnTo>
                    <a:pt x="298431" y="169525"/>
                  </a:lnTo>
                  <a:lnTo>
                    <a:pt x="301793" y="185909"/>
                  </a:lnTo>
                  <a:lnTo>
                    <a:pt x="305202" y="200338"/>
                  </a:lnTo>
                  <a:lnTo>
                    <a:pt x="315528" y="25023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35569" y="683643"/>
              <a:ext cx="189318" cy="181640"/>
            </a:xfrm>
            <a:custGeom>
              <a:avLst/>
              <a:gdLst/>
              <a:ahLst/>
              <a:cxnLst/>
              <a:rect l="0" t="0" r="0" b="0"/>
              <a:pathLst>
                <a:path w="189318" h="181640">
                  <a:moveTo>
                    <a:pt x="0" y="0"/>
                  </a:moveTo>
                  <a:lnTo>
                    <a:pt x="11167" y="22334"/>
                  </a:lnTo>
                  <a:lnTo>
                    <a:pt x="13288" y="32419"/>
                  </a:lnTo>
                  <a:lnTo>
                    <a:pt x="13533" y="42648"/>
                  </a:lnTo>
                  <a:lnTo>
                    <a:pt x="12528" y="52973"/>
                  </a:lnTo>
                  <a:lnTo>
                    <a:pt x="11858" y="64531"/>
                  </a:lnTo>
                  <a:lnTo>
                    <a:pt x="11113" y="89839"/>
                  </a:lnTo>
                  <a:lnTo>
                    <a:pt x="10694" y="130367"/>
                  </a:lnTo>
                  <a:lnTo>
                    <a:pt x="12972" y="141837"/>
                  </a:lnTo>
                  <a:lnTo>
                    <a:pt x="16829" y="151820"/>
                  </a:lnTo>
                  <a:lnTo>
                    <a:pt x="21737" y="160813"/>
                  </a:lnTo>
                  <a:lnTo>
                    <a:pt x="28515" y="167977"/>
                  </a:lnTo>
                  <a:lnTo>
                    <a:pt x="36539" y="173922"/>
                  </a:lnTo>
                  <a:lnTo>
                    <a:pt x="45395" y="179054"/>
                  </a:lnTo>
                  <a:lnTo>
                    <a:pt x="57141" y="181306"/>
                  </a:lnTo>
                  <a:lnTo>
                    <a:pt x="70816" y="181639"/>
                  </a:lnTo>
                  <a:lnTo>
                    <a:pt x="85775" y="180693"/>
                  </a:lnTo>
                  <a:lnTo>
                    <a:pt x="101591" y="180062"/>
                  </a:lnTo>
                  <a:lnTo>
                    <a:pt x="117978" y="179641"/>
                  </a:lnTo>
                  <a:lnTo>
                    <a:pt x="189317" y="16828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567122" y="788819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10518"/>
                  </a:moveTo>
                  <a:lnTo>
                    <a:pt x="27917" y="10518"/>
                  </a:lnTo>
                  <a:lnTo>
                    <a:pt x="40815" y="9349"/>
                  </a:lnTo>
                  <a:lnTo>
                    <a:pt x="54088" y="7402"/>
                  </a:lnTo>
                  <a:lnTo>
                    <a:pt x="67611" y="4935"/>
                  </a:lnTo>
                  <a:lnTo>
                    <a:pt x="81301" y="3290"/>
                  </a:lnTo>
                  <a:lnTo>
                    <a:pt x="95103" y="2193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556604" y="662608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21035"/>
                  </a:moveTo>
                  <a:lnTo>
                    <a:pt x="16750" y="9869"/>
                  </a:lnTo>
                  <a:lnTo>
                    <a:pt x="27528" y="6579"/>
                  </a:lnTo>
                  <a:lnTo>
                    <a:pt x="40556" y="4386"/>
                  </a:lnTo>
                  <a:lnTo>
                    <a:pt x="55084" y="2924"/>
                  </a:lnTo>
                  <a:lnTo>
                    <a:pt x="70613" y="1949"/>
                  </a:lnTo>
                  <a:lnTo>
                    <a:pt x="86808" y="1300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72132" y="662608"/>
              <a:ext cx="310130" cy="181226"/>
            </a:xfrm>
            <a:custGeom>
              <a:avLst/>
              <a:gdLst/>
              <a:ahLst/>
              <a:cxnLst/>
              <a:rect l="0" t="0" r="0" b="0"/>
              <a:pathLst>
                <a:path w="310130" h="181226">
                  <a:moveTo>
                    <a:pt x="0" y="0"/>
                  </a:moveTo>
                  <a:lnTo>
                    <a:pt x="5584" y="16750"/>
                  </a:lnTo>
                  <a:lnTo>
                    <a:pt x="8397" y="26359"/>
                  </a:lnTo>
                  <a:lnTo>
                    <a:pt x="17940" y="61047"/>
                  </a:lnTo>
                  <a:lnTo>
                    <a:pt x="24724" y="83226"/>
                  </a:lnTo>
                  <a:lnTo>
                    <a:pt x="29337" y="92880"/>
                  </a:lnTo>
                  <a:lnTo>
                    <a:pt x="34750" y="101653"/>
                  </a:lnTo>
                  <a:lnTo>
                    <a:pt x="40696" y="109839"/>
                  </a:lnTo>
                  <a:lnTo>
                    <a:pt x="45829" y="118803"/>
                  </a:lnTo>
                  <a:lnTo>
                    <a:pt x="50419" y="128284"/>
                  </a:lnTo>
                  <a:lnTo>
                    <a:pt x="54648" y="138111"/>
                  </a:lnTo>
                  <a:lnTo>
                    <a:pt x="59804" y="148168"/>
                  </a:lnTo>
                  <a:lnTo>
                    <a:pt x="65579" y="158378"/>
                  </a:lnTo>
                  <a:lnTo>
                    <a:pt x="71766" y="168691"/>
                  </a:lnTo>
                  <a:lnTo>
                    <a:pt x="78228" y="173229"/>
                  </a:lnTo>
                  <a:lnTo>
                    <a:pt x="84874" y="173917"/>
                  </a:lnTo>
                  <a:lnTo>
                    <a:pt x="91641" y="172039"/>
                  </a:lnTo>
                  <a:lnTo>
                    <a:pt x="96153" y="164943"/>
                  </a:lnTo>
                  <a:lnTo>
                    <a:pt x="99161" y="154370"/>
                  </a:lnTo>
                  <a:lnTo>
                    <a:pt x="101166" y="141478"/>
                  </a:lnTo>
                  <a:lnTo>
                    <a:pt x="102503" y="128209"/>
                  </a:lnTo>
                  <a:lnTo>
                    <a:pt x="103394" y="114688"/>
                  </a:lnTo>
                  <a:lnTo>
                    <a:pt x="103988" y="101000"/>
                  </a:lnTo>
                  <a:lnTo>
                    <a:pt x="105553" y="88368"/>
                  </a:lnTo>
                  <a:lnTo>
                    <a:pt x="107764" y="76442"/>
                  </a:lnTo>
                  <a:lnTo>
                    <a:pt x="110407" y="64985"/>
                  </a:lnTo>
                  <a:lnTo>
                    <a:pt x="114507" y="60853"/>
                  </a:lnTo>
                  <a:lnTo>
                    <a:pt x="119577" y="61604"/>
                  </a:lnTo>
                  <a:lnTo>
                    <a:pt x="125294" y="65610"/>
                  </a:lnTo>
                  <a:lnTo>
                    <a:pt x="131443" y="72956"/>
                  </a:lnTo>
                  <a:lnTo>
                    <a:pt x="137879" y="82527"/>
                  </a:lnTo>
                  <a:lnTo>
                    <a:pt x="144508" y="93583"/>
                  </a:lnTo>
                  <a:lnTo>
                    <a:pt x="152432" y="104459"/>
                  </a:lnTo>
                  <a:lnTo>
                    <a:pt x="161221" y="115216"/>
                  </a:lnTo>
                  <a:lnTo>
                    <a:pt x="170586" y="125893"/>
                  </a:lnTo>
                  <a:lnTo>
                    <a:pt x="180336" y="136516"/>
                  </a:lnTo>
                  <a:lnTo>
                    <a:pt x="200517" y="157670"/>
                  </a:lnTo>
                  <a:lnTo>
                    <a:pt x="210807" y="165882"/>
                  </a:lnTo>
                  <a:lnTo>
                    <a:pt x="221173" y="172525"/>
                  </a:lnTo>
                  <a:lnTo>
                    <a:pt x="231589" y="178122"/>
                  </a:lnTo>
                  <a:lnTo>
                    <a:pt x="242040" y="180685"/>
                  </a:lnTo>
                  <a:lnTo>
                    <a:pt x="252512" y="181225"/>
                  </a:lnTo>
                  <a:lnTo>
                    <a:pt x="263000" y="180417"/>
                  </a:lnTo>
                  <a:lnTo>
                    <a:pt x="272329" y="177540"/>
                  </a:lnTo>
                  <a:lnTo>
                    <a:pt x="280886" y="173285"/>
                  </a:lnTo>
                  <a:lnTo>
                    <a:pt x="288927" y="168112"/>
                  </a:lnTo>
                  <a:lnTo>
                    <a:pt x="294288" y="158819"/>
                  </a:lnTo>
                  <a:lnTo>
                    <a:pt x="297862" y="146781"/>
                  </a:lnTo>
                  <a:lnTo>
                    <a:pt x="300245" y="132913"/>
                  </a:lnTo>
                  <a:lnTo>
                    <a:pt x="303002" y="118993"/>
                  </a:lnTo>
                  <a:lnTo>
                    <a:pt x="309182" y="91061"/>
                  </a:lnTo>
                  <a:lnTo>
                    <a:pt x="310129" y="78237"/>
                  </a:lnTo>
                  <a:lnTo>
                    <a:pt x="309591" y="66181"/>
                  </a:lnTo>
                  <a:lnTo>
                    <a:pt x="30501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71801" y="662608"/>
              <a:ext cx="139555" cy="203219"/>
            </a:xfrm>
            <a:custGeom>
              <a:avLst/>
              <a:gdLst/>
              <a:ahLst/>
              <a:cxnLst/>
              <a:rect l="0" t="0" r="0" b="0"/>
              <a:pathLst>
                <a:path w="139555" h="203219">
                  <a:moveTo>
                    <a:pt x="0" y="10518"/>
                  </a:moveTo>
                  <a:lnTo>
                    <a:pt x="0" y="69074"/>
                  </a:lnTo>
                  <a:lnTo>
                    <a:pt x="1168" y="81108"/>
                  </a:lnTo>
                  <a:lnTo>
                    <a:pt x="3116" y="92637"/>
                  </a:lnTo>
                  <a:lnTo>
                    <a:pt x="11441" y="131845"/>
                  </a:lnTo>
                  <a:lnTo>
                    <a:pt x="14639" y="147496"/>
                  </a:lnTo>
                  <a:lnTo>
                    <a:pt x="20277" y="161437"/>
                  </a:lnTo>
                  <a:lnTo>
                    <a:pt x="27541" y="174236"/>
                  </a:lnTo>
                  <a:lnTo>
                    <a:pt x="35890" y="186275"/>
                  </a:lnTo>
                  <a:lnTo>
                    <a:pt x="47299" y="194300"/>
                  </a:lnTo>
                  <a:lnTo>
                    <a:pt x="60748" y="199651"/>
                  </a:lnTo>
                  <a:lnTo>
                    <a:pt x="75557" y="203218"/>
                  </a:lnTo>
                  <a:lnTo>
                    <a:pt x="87767" y="202090"/>
                  </a:lnTo>
                  <a:lnTo>
                    <a:pt x="98245" y="197832"/>
                  </a:lnTo>
                  <a:lnTo>
                    <a:pt x="107567" y="191488"/>
                  </a:lnTo>
                  <a:lnTo>
                    <a:pt x="114950" y="183753"/>
                  </a:lnTo>
                  <a:lnTo>
                    <a:pt x="121041" y="175090"/>
                  </a:lnTo>
                  <a:lnTo>
                    <a:pt x="126270" y="165809"/>
                  </a:lnTo>
                  <a:lnTo>
                    <a:pt x="130925" y="156115"/>
                  </a:lnTo>
                  <a:lnTo>
                    <a:pt x="135197" y="146147"/>
                  </a:lnTo>
                  <a:lnTo>
                    <a:pt x="139213" y="135996"/>
                  </a:lnTo>
                  <a:lnTo>
                    <a:pt x="139554" y="122217"/>
                  </a:lnTo>
                  <a:lnTo>
                    <a:pt x="137443" y="106019"/>
                  </a:lnTo>
                  <a:lnTo>
                    <a:pt x="133699" y="88209"/>
                  </a:lnTo>
                  <a:lnTo>
                    <a:pt x="128866" y="73998"/>
                  </a:lnTo>
                  <a:lnTo>
                    <a:pt x="123306" y="62187"/>
                  </a:lnTo>
                  <a:lnTo>
                    <a:pt x="117263" y="51976"/>
                  </a:lnTo>
                  <a:lnTo>
                    <a:pt x="110896" y="42831"/>
                  </a:lnTo>
                  <a:lnTo>
                    <a:pt x="104315" y="34397"/>
                  </a:lnTo>
                  <a:lnTo>
                    <a:pt x="97590" y="26437"/>
                  </a:lnTo>
                  <a:lnTo>
                    <a:pt x="87264" y="19962"/>
                  </a:lnTo>
                  <a:lnTo>
                    <a:pt x="74537" y="14477"/>
                  </a:lnTo>
                  <a:lnTo>
                    <a:pt x="1051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465898" y="616305"/>
              <a:ext cx="247643" cy="256244"/>
            </a:xfrm>
            <a:custGeom>
              <a:avLst/>
              <a:gdLst/>
              <a:ahLst/>
              <a:cxnLst/>
              <a:rect l="0" t="0" r="0" b="0"/>
              <a:pathLst>
                <a:path w="247643" h="256244">
                  <a:moveTo>
                    <a:pt x="16255" y="77856"/>
                  </a:moveTo>
                  <a:lnTo>
                    <a:pt x="30894" y="121773"/>
                  </a:lnTo>
                  <a:lnTo>
                    <a:pt x="34194" y="135181"/>
                  </a:lnTo>
                  <a:lnTo>
                    <a:pt x="37563" y="151131"/>
                  </a:lnTo>
                  <a:lnTo>
                    <a:pt x="40978" y="168777"/>
                  </a:lnTo>
                  <a:lnTo>
                    <a:pt x="42086" y="184046"/>
                  </a:lnTo>
                  <a:lnTo>
                    <a:pt x="41656" y="197731"/>
                  </a:lnTo>
                  <a:lnTo>
                    <a:pt x="40201" y="210361"/>
                  </a:lnTo>
                  <a:lnTo>
                    <a:pt x="39230" y="223455"/>
                  </a:lnTo>
                  <a:lnTo>
                    <a:pt x="38584" y="236859"/>
                  </a:lnTo>
                  <a:lnTo>
                    <a:pt x="38152" y="250470"/>
                  </a:lnTo>
                  <a:lnTo>
                    <a:pt x="36696" y="256037"/>
                  </a:lnTo>
                  <a:lnTo>
                    <a:pt x="34557" y="256243"/>
                  </a:lnTo>
                  <a:lnTo>
                    <a:pt x="31962" y="252875"/>
                  </a:lnTo>
                  <a:lnTo>
                    <a:pt x="29064" y="247123"/>
                  </a:lnTo>
                  <a:lnTo>
                    <a:pt x="25963" y="239783"/>
                  </a:lnTo>
                  <a:lnTo>
                    <a:pt x="22727" y="231384"/>
                  </a:lnTo>
                  <a:lnTo>
                    <a:pt x="20569" y="221109"/>
                  </a:lnTo>
                  <a:lnTo>
                    <a:pt x="19131" y="209586"/>
                  </a:lnTo>
                  <a:lnTo>
                    <a:pt x="18172" y="197229"/>
                  </a:lnTo>
                  <a:lnTo>
                    <a:pt x="16365" y="184316"/>
                  </a:lnTo>
                  <a:lnTo>
                    <a:pt x="13991" y="171033"/>
                  </a:lnTo>
                  <a:lnTo>
                    <a:pt x="11239" y="157503"/>
                  </a:lnTo>
                  <a:lnTo>
                    <a:pt x="9405" y="143809"/>
                  </a:lnTo>
                  <a:lnTo>
                    <a:pt x="8182" y="130005"/>
                  </a:lnTo>
                  <a:lnTo>
                    <a:pt x="7367" y="116128"/>
                  </a:lnTo>
                  <a:lnTo>
                    <a:pt x="5655" y="103371"/>
                  </a:lnTo>
                  <a:lnTo>
                    <a:pt x="3345" y="91360"/>
                  </a:lnTo>
                  <a:lnTo>
                    <a:pt x="637" y="79847"/>
                  </a:lnTo>
                  <a:lnTo>
                    <a:pt x="0" y="68666"/>
                  </a:lnTo>
                  <a:lnTo>
                    <a:pt x="743" y="57706"/>
                  </a:lnTo>
                  <a:lnTo>
                    <a:pt x="2408" y="46893"/>
                  </a:lnTo>
                  <a:lnTo>
                    <a:pt x="7023" y="36179"/>
                  </a:lnTo>
                  <a:lnTo>
                    <a:pt x="13607" y="25530"/>
                  </a:lnTo>
                  <a:lnTo>
                    <a:pt x="21501" y="14925"/>
                  </a:lnTo>
                  <a:lnTo>
                    <a:pt x="31438" y="7855"/>
                  </a:lnTo>
                  <a:lnTo>
                    <a:pt x="42738" y="3142"/>
                  </a:lnTo>
                  <a:lnTo>
                    <a:pt x="54945" y="0"/>
                  </a:lnTo>
                  <a:lnTo>
                    <a:pt x="68927" y="242"/>
                  </a:lnTo>
                  <a:lnTo>
                    <a:pt x="84091" y="2741"/>
                  </a:lnTo>
                  <a:lnTo>
                    <a:pt x="100043" y="6744"/>
                  </a:lnTo>
                  <a:lnTo>
                    <a:pt x="115353" y="12919"/>
                  </a:lnTo>
                  <a:lnTo>
                    <a:pt x="130234" y="20541"/>
                  </a:lnTo>
                  <a:lnTo>
                    <a:pt x="144829" y="29128"/>
                  </a:lnTo>
                  <a:lnTo>
                    <a:pt x="155727" y="39528"/>
                  </a:lnTo>
                  <a:lnTo>
                    <a:pt x="164162" y="51135"/>
                  </a:lnTo>
                  <a:lnTo>
                    <a:pt x="170953" y="63548"/>
                  </a:lnTo>
                  <a:lnTo>
                    <a:pt x="174312" y="77666"/>
                  </a:lnTo>
                  <a:lnTo>
                    <a:pt x="175383" y="92922"/>
                  </a:lnTo>
                  <a:lnTo>
                    <a:pt x="174928" y="108935"/>
                  </a:lnTo>
                  <a:lnTo>
                    <a:pt x="169950" y="121948"/>
                  </a:lnTo>
                  <a:lnTo>
                    <a:pt x="161958" y="132960"/>
                  </a:lnTo>
                  <a:lnTo>
                    <a:pt x="151954" y="142639"/>
                  </a:lnTo>
                  <a:lnTo>
                    <a:pt x="140611" y="150260"/>
                  </a:lnTo>
                  <a:lnTo>
                    <a:pt x="128375" y="156510"/>
                  </a:lnTo>
                  <a:lnTo>
                    <a:pt x="115542" y="161845"/>
                  </a:lnTo>
                  <a:lnTo>
                    <a:pt x="102313" y="165401"/>
                  </a:lnTo>
                  <a:lnTo>
                    <a:pt x="88819" y="167772"/>
                  </a:lnTo>
                  <a:lnTo>
                    <a:pt x="75149" y="169353"/>
                  </a:lnTo>
                  <a:lnTo>
                    <a:pt x="71878" y="170407"/>
                  </a:lnTo>
                  <a:lnTo>
                    <a:pt x="75541" y="171109"/>
                  </a:lnTo>
                  <a:lnTo>
                    <a:pt x="83826" y="171578"/>
                  </a:lnTo>
                  <a:lnTo>
                    <a:pt x="92855" y="173059"/>
                  </a:lnTo>
                  <a:lnTo>
                    <a:pt x="102380" y="175214"/>
                  </a:lnTo>
                  <a:lnTo>
                    <a:pt x="112236" y="177820"/>
                  </a:lnTo>
                  <a:lnTo>
                    <a:pt x="124650" y="181895"/>
                  </a:lnTo>
                  <a:lnTo>
                    <a:pt x="138769" y="186948"/>
                  </a:lnTo>
                  <a:lnTo>
                    <a:pt x="154025" y="192655"/>
                  </a:lnTo>
                  <a:lnTo>
                    <a:pt x="168870" y="198796"/>
                  </a:lnTo>
                  <a:lnTo>
                    <a:pt x="183441" y="205228"/>
                  </a:lnTo>
                  <a:lnTo>
                    <a:pt x="247642" y="23562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860786" y="631055"/>
              <a:ext cx="10519" cy="220871"/>
            </a:xfrm>
            <a:custGeom>
              <a:avLst/>
              <a:gdLst/>
              <a:ahLst/>
              <a:cxnLst/>
              <a:rect l="0" t="0" r="0" b="0"/>
              <a:pathLst>
                <a:path w="10519" h="220871">
                  <a:moveTo>
                    <a:pt x="10518" y="0"/>
                  </a:moveTo>
                  <a:lnTo>
                    <a:pt x="10518" y="69723"/>
                  </a:lnTo>
                  <a:lnTo>
                    <a:pt x="9349" y="88553"/>
                  </a:lnTo>
                  <a:lnTo>
                    <a:pt x="7402" y="108117"/>
                  </a:lnTo>
                  <a:lnTo>
                    <a:pt x="4935" y="128172"/>
                  </a:lnTo>
                  <a:lnTo>
                    <a:pt x="3290" y="146217"/>
                  </a:lnTo>
                  <a:lnTo>
                    <a:pt x="2193" y="162921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82701" y="662608"/>
              <a:ext cx="230509" cy="189318"/>
            </a:xfrm>
            <a:custGeom>
              <a:avLst/>
              <a:gdLst/>
              <a:ahLst/>
              <a:cxnLst/>
              <a:rect l="0" t="0" r="0" b="0"/>
              <a:pathLst>
                <a:path w="230509" h="189318">
                  <a:moveTo>
                    <a:pt x="62226" y="0"/>
                  </a:moveTo>
                  <a:lnTo>
                    <a:pt x="56643" y="16750"/>
                  </a:lnTo>
                  <a:lnTo>
                    <a:pt x="51492" y="25191"/>
                  </a:lnTo>
                  <a:lnTo>
                    <a:pt x="44552" y="34323"/>
                  </a:lnTo>
                  <a:lnTo>
                    <a:pt x="36420" y="43917"/>
                  </a:lnTo>
                  <a:lnTo>
                    <a:pt x="27493" y="53819"/>
                  </a:lnTo>
                  <a:lnTo>
                    <a:pt x="8224" y="74171"/>
                  </a:lnTo>
                  <a:lnTo>
                    <a:pt x="2852" y="85674"/>
                  </a:lnTo>
                  <a:lnTo>
                    <a:pt x="440" y="98018"/>
                  </a:lnTo>
                  <a:lnTo>
                    <a:pt x="0" y="110922"/>
                  </a:lnTo>
                  <a:lnTo>
                    <a:pt x="3213" y="120693"/>
                  </a:lnTo>
                  <a:lnTo>
                    <a:pt x="8861" y="128375"/>
                  </a:lnTo>
                  <a:lnTo>
                    <a:pt x="16131" y="134666"/>
                  </a:lnTo>
                  <a:lnTo>
                    <a:pt x="24485" y="140028"/>
                  </a:lnTo>
                  <a:lnTo>
                    <a:pt x="33559" y="144771"/>
                  </a:lnTo>
                  <a:lnTo>
                    <a:pt x="43115" y="149102"/>
                  </a:lnTo>
                  <a:lnTo>
                    <a:pt x="57666" y="153158"/>
                  </a:lnTo>
                  <a:lnTo>
                    <a:pt x="75547" y="157031"/>
                  </a:lnTo>
                  <a:lnTo>
                    <a:pt x="95648" y="160781"/>
                  </a:lnTo>
                  <a:lnTo>
                    <a:pt x="112554" y="164450"/>
                  </a:lnTo>
                  <a:lnTo>
                    <a:pt x="127331" y="168064"/>
                  </a:lnTo>
                  <a:lnTo>
                    <a:pt x="167994" y="178735"/>
                  </a:lnTo>
                  <a:lnTo>
                    <a:pt x="230508" y="1893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7598" y="1083312"/>
              <a:ext cx="2892340" cy="105177"/>
            </a:xfrm>
            <a:custGeom>
              <a:avLst/>
              <a:gdLst/>
              <a:ahLst/>
              <a:cxnLst/>
              <a:rect l="0" t="0" r="0" b="0"/>
              <a:pathLst>
                <a:path w="2892340" h="105177">
                  <a:moveTo>
                    <a:pt x="0" y="105176"/>
                  </a:moveTo>
                  <a:lnTo>
                    <a:pt x="39084" y="99593"/>
                  </a:lnTo>
                  <a:lnTo>
                    <a:pt x="113640" y="90537"/>
                  </a:lnTo>
                  <a:lnTo>
                    <a:pt x="141203" y="88405"/>
                  </a:lnTo>
                  <a:lnTo>
                    <a:pt x="224662" y="85404"/>
                  </a:lnTo>
                  <a:lnTo>
                    <a:pt x="308601" y="83347"/>
                  </a:lnTo>
                  <a:lnTo>
                    <a:pt x="336620" y="81274"/>
                  </a:lnTo>
                  <a:lnTo>
                    <a:pt x="459929" y="69551"/>
                  </a:lnTo>
                  <a:lnTo>
                    <a:pt x="493599" y="67403"/>
                  </a:lnTo>
                  <a:lnTo>
                    <a:pt x="596820" y="63210"/>
                  </a:lnTo>
                  <a:lnTo>
                    <a:pt x="666480" y="58088"/>
                  </a:lnTo>
                  <a:lnTo>
                    <a:pt x="739511" y="55033"/>
                  </a:lnTo>
                  <a:lnTo>
                    <a:pt x="849781" y="53312"/>
                  </a:lnTo>
                  <a:lnTo>
                    <a:pt x="922258" y="51741"/>
                  </a:lnTo>
                  <a:lnTo>
                    <a:pt x="1035333" y="45455"/>
                  </a:lnTo>
                  <a:lnTo>
                    <a:pt x="1151419" y="41905"/>
                  </a:lnTo>
                  <a:lnTo>
                    <a:pt x="1232782" y="36933"/>
                  </a:lnTo>
                  <a:lnTo>
                    <a:pt x="1351845" y="27564"/>
                  </a:lnTo>
                  <a:lnTo>
                    <a:pt x="1393220" y="25387"/>
                  </a:lnTo>
                  <a:lnTo>
                    <a:pt x="1521698" y="21156"/>
                  </a:lnTo>
                  <a:lnTo>
                    <a:pt x="1643387" y="14189"/>
                  </a:lnTo>
                  <a:lnTo>
                    <a:pt x="1726060" y="12150"/>
                  </a:lnTo>
                  <a:lnTo>
                    <a:pt x="1851445" y="11001"/>
                  </a:lnTo>
                  <a:lnTo>
                    <a:pt x="1893400" y="9671"/>
                  </a:lnTo>
                  <a:lnTo>
                    <a:pt x="2018279" y="3385"/>
                  </a:lnTo>
                  <a:lnTo>
                    <a:pt x="2097967" y="1505"/>
                  </a:lnTo>
                  <a:lnTo>
                    <a:pt x="289233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62277" y="1613650"/>
            <a:ext cx="1093383" cy="710502"/>
            <a:chOff x="1062277" y="1613650"/>
            <a:chExt cx="1093383" cy="710502"/>
          </a:xfrm>
        </p:grpSpPr>
        <p:sp>
          <p:nvSpPr>
            <p:cNvPr id="17" name="Freeform 16"/>
            <p:cNvSpPr/>
            <p:nvPr/>
          </p:nvSpPr>
          <p:spPr>
            <a:xfrm>
              <a:off x="1083312" y="1651262"/>
              <a:ext cx="19574" cy="557434"/>
            </a:xfrm>
            <a:custGeom>
              <a:avLst/>
              <a:gdLst/>
              <a:ahLst/>
              <a:cxnLst/>
              <a:rect l="0" t="0" r="0" b="0"/>
              <a:pathLst>
                <a:path w="19574" h="557434">
                  <a:moveTo>
                    <a:pt x="10518" y="0"/>
                  </a:moveTo>
                  <a:lnTo>
                    <a:pt x="10518" y="247407"/>
                  </a:lnTo>
                  <a:lnTo>
                    <a:pt x="11686" y="266608"/>
                  </a:lnTo>
                  <a:lnTo>
                    <a:pt x="13634" y="286421"/>
                  </a:lnTo>
                  <a:lnTo>
                    <a:pt x="16101" y="306641"/>
                  </a:lnTo>
                  <a:lnTo>
                    <a:pt x="17746" y="325964"/>
                  </a:lnTo>
                  <a:lnTo>
                    <a:pt x="18842" y="344689"/>
                  </a:lnTo>
                  <a:lnTo>
                    <a:pt x="19573" y="363016"/>
                  </a:lnTo>
                  <a:lnTo>
                    <a:pt x="18892" y="381077"/>
                  </a:lnTo>
                  <a:lnTo>
                    <a:pt x="17269" y="398960"/>
                  </a:lnTo>
                  <a:lnTo>
                    <a:pt x="15019" y="416726"/>
                  </a:lnTo>
                  <a:lnTo>
                    <a:pt x="13518" y="433244"/>
                  </a:lnTo>
                  <a:lnTo>
                    <a:pt x="12518" y="448931"/>
                  </a:lnTo>
                  <a:lnTo>
                    <a:pt x="11851" y="464063"/>
                  </a:lnTo>
                  <a:lnTo>
                    <a:pt x="11110" y="496458"/>
                  </a:lnTo>
                  <a:lnTo>
                    <a:pt x="0" y="5574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062277" y="1613650"/>
              <a:ext cx="204000" cy="269001"/>
            </a:xfrm>
            <a:custGeom>
              <a:avLst/>
              <a:gdLst/>
              <a:ahLst/>
              <a:cxnLst/>
              <a:rect l="0" t="0" r="0" b="0"/>
              <a:pathLst>
                <a:path w="204000" h="269001">
                  <a:moveTo>
                    <a:pt x="10518" y="6060"/>
                  </a:moveTo>
                  <a:lnTo>
                    <a:pt x="27268" y="476"/>
                  </a:lnTo>
                  <a:lnTo>
                    <a:pt x="38045" y="0"/>
                  </a:lnTo>
                  <a:lnTo>
                    <a:pt x="51073" y="851"/>
                  </a:lnTo>
                  <a:lnTo>
                    <a:pt x="65602" y="2587"/>
                  </a:lnTo>
                  <a:lnTo>
                    <a:pt x="81130" y="6082"/>
                  </a:lnTo>
                  <a:lnTo>
                    <a:pt x="97326" y="10749"/>
                  </a:lnTo>
                  <a:lnTo>
                    <a:pt x="113966" y="16198"/>
                  </a:lnTo>
                  <a:lnTo>
                    <a:pt x="127397" y="23336"/>
                  </a:lnTo>
                  <a:lnTo>
                    <a:pt x="138688" y="31601"/>
                  </a:lnTo>
                  <a:lnTo>
                    <a:pt x="157466" y="48964"/>
                  </a:lnTo>
                  <a:lnTo>
                    <a:pt x="173603" y="64472"/>
                  </a:lnTo>
                  <a:lnTo>
                    <a:pt x="180009" y="73048"/>
                  </a:lnTo>
                  <a:lnTo>
                    <a:pt x="185449" y="82272"/>
                  </a:lnTo>
                  <a:lnTo>
                    <a:pt x="190244" y="91926"/>
                  </a:lnTo>
                  <a:lnTo>
                    <a:pt x="194609" y="104206"/>
                  </a:lnTo>
                  <a:lnTo>
                    <a:pt x="198688" y="118235"/>
                  </a:lnTo>
                  <a:lnTo>
                    <a:pt x="202576" y="133431"/>
                  </a:lnTo>
                  <a:lnTo>
                    <a:pt x="203999" y="148237"/>
                  </a:lnTo>
                  <a:lnTo>
                    <a:pt x="203780" y="162781"/>
                  </a:lnTo>
                  <a:lnTo>
                    <a:pt x="202465" y="177152"/>
                  </a:lnTo>
                  <a:lnTo>
                    <a:pt x="199251" y="189070"/>
                  </a:lnTo>
                  <a:lnTo>
                    <a:pt x="194771" y="199353"/>
                  </a:lnTo>
                  <a:lnTo>
                    <a:pt x="189447" y="208545"/>
                  </a:lnTo>
                  <a:lnTo>
                    <a:pt x="183560" y="217010"/>
                  </a:lnTo>
                  <a:lnTo>
                    <a:pt x="177299" y="224991"/>
                  </a:lnTo>
                  <a:lnTo>
                    <a:pt x="170787" y="232649"/>
                  </a:lnTo>
                  <a:lnTo>
                    <a:pt x="162940" y="238923"/>
                  </a:lnTo>
                  <a:lnTo>
                    <a:pt x="154203" y="244274"/>
                  </a:lnTo>
                  <a:lnTo>
                    <a:pt x="144872" y="249010"/>
                  </a:lnTo>
                  <a:lnTo>
                    <a:pt x="135146" y="253336"/>
                  </a:lnTo>
                  <a:lnTo>
                    <a:pt x="125156" y="257389"/>
                  </a:lnTo>
                  <a:lnTo>
                    <a:pt x="114990" y="261259"/>
                  </a:lnTo>
                  <a:lnTo>
                    <a:pt x="102370" y="263839"/>
                  </a:lnTo>
                  <a:lnTo>
                    <a:pt x="88113" y="265560"/>
                  </a:lnTo>
                  <a:lnTo>
                    <a:pt x="72766" y="266706"/>
                  </a:lnTo>
                  <a:lnTo>
                    <a:pt x="57859" y="267471"/>
                  </a:lnTo>
                  <a:lnTo>
                    <a:pt x="0" y="2690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85411" y="1855584"/>
              <a:ext cx="166018" cy="237419"/>
            </a:xfrm>
            <a:custGeom>
              <a:avLst/>
              <a:gdLst/>
              <a:ahLst/>
              <a:cxnLst/>
              <a:rect l="0" t="0" r="0" b="0"/>
              <a:pathLst>
                <a:path w="166018" h="237419">
                  <a:moveTo>
                    <a:pt x="134464" y="27066"/>
                  </a:moveTo>
                  <a:lnTo>
                    <a:pt x="128881" y="4732"/>
                  </a:lnTo>
                  <a:lnTo>
                    <a:pt x="122562" y="490"/>
                  </a:lnTo>
                  <a:lnTo>
                    <a:pt x="113674" y="0"/>
                  </a:lnTo>
                  <a:lnTo>
                    <a:pt x="103075" y="2010"/>
                  </a:lnTo>
                  <a:lnTo>
                    <a:pt x="93671" y="5687"/>
                  </a:lnTo>
                  <a:lnTo>
                    <a:pt x="85065" y="10476"/>
                  </a:lnTo>
                  <a:lnTo>
                    <a:pt x="76991" y="16006"/>
                  </a:lnTo>
                  <a:lnTo>
                    <a:pt x="69270" y="23198"/>
                  </a:lnTo>
                  <a:lnTo>
                    <a:pt x="61786" y="31499"/>
                  </a:lnTo>
                  <a:lnTo>
                    <a:pt x="54459" y="40539"/>
                  </a:lnTo>
                  <a:lnTo>
                    <a:pt x="47238" y="50071"/>
                  </a:lnTo>
                  <a:lnTo>
                    <a:pt x="32981" y="70012"/>
                  </a:lnTo>
                  <a:lnTo>
                    <a:pt x="27076" y="81406"/>
                  </a:lnTo>
                  <a:lnTo>
                    <a:pt x="21970" y="93677"/>
                  </a:lnTo>
                  <a:lnTo>
                    <a:pt x="5379" y="141374"/>
                  </a:lnTo>
                  <a:lnTo>
                    <a:pt x="2831" y="153522"/>
                  </a:lnTo>
                  <a:lnTo>
                    <a:pt x="1133" y="166295"/>
                  </a:lnTo>
                  <a:lnTo>
                    <a:pt x="0" y="179485"/>
                  </a:lnTo>
                  <a:lnTo>
                    <a:pt x="5089" y="187110"/>
                  </a:lnTo>
                  <a:lnTo>
                    <a:pt x="14324" y="191024"/>
                  </a:lnTo>
                  <a:lnTo>
                    <a:pt x="26324" y="192465"/>
                  </a:lnTo>
                  <a:lnTo>
                    <a:pt x="37830" y="187583"/>
                  </a:lnTo>
                  <a:lnTo>
                    <a:pt x="49006" y="178485"/>
                  </a:lnTo>
                  <a:lnTo>
                    <a:pt x="59963" y="166576"/>
                  </a:lnTo>
                  <a:lnTo>
                    <a:pt x="68436" y="155131"/>
                  </a:lnTo>
                  <a:lnTo>
                    <a:pt x="75253" y="143996"/>
                  </a:lnTo>
                  <a:lnTo>
                    <a:pt x="80967" y="133066"/>
                  </a:lnTo>
                  <a:lnTo>
                    <a:pt x="87113" y="122274"/>
                  </a:lnTo>
                  <a:lnTo>
                    <a:pt x="93548" y="111573"/>
                  </a:lnTo>
                  <a:lnTo>
                    <a:pt x="100175" y="100933"/>
                  </a:lnTo>
                  <a:lnTo>
                    <a:pt x="105762" y="87997"/>
                  </a:lnTo>
                  <a:lnTo>
                    <a:pt x="110655" y="73530"/>
                  </a:lnTo>
                  <a:lnTo>
                    <a:pt x="115085" y="58042"/>
                  </a:lnTo>
                  <a:lnTo>
                    <a:pt x="118039" y="54728"/>
                  </a:lnTo>
                  <a:lnTo>
                    <a:pt x="120008" y="59531"/>
                  </a:lnTo>
                  <a:lnTo>
                    <a:pt x="121321" y="69744"/>
                  </a:lnTo>
                  <a:lnTo>
                    <a:pt x="123365" y="80059"/>
                  </a:lnTo>
                  <a:lnTo>
                    <a:pt x="125896" y="90442"/>
                  </a:lnTo>
                  <a:lnTo>
                    <a:pt x="128752" y="100869"/>
                  </a:lnTo>
                  <a:lnTo>
                    <a:pt x="131825" y="114832"/>
                  </a:lnTo>
                  <a:lnTo>
                    <a:pt x="141733" y="165648"/>
                  </a:lnTo>
                  <a:lnTo>
                    <a:pt x="145153" y="181391"/>
                  </a:lnTo>
                  <a:lnTo>
                    <a:pt x="166017" y="2374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524293" y="1861614"/>
              <a:ext cx="177485" cy="462538"/>
            </a:xfrm>
            <a:custGeom>
              <a:avLst/>
              <a:gdLst/>
              <a:ahLst/>
              <a:cxnLst/>
              <a:rect l="0" t="0" r="0" b="0"/>
              <a:pathLst>
                <a:path w="177485" h="462538">
                  <a:moveTo>
                    <a:pt x="105934" y="0"/>
                  </a:moveTo>
                  <a:lnTo>
                    <a:pt x="83601" y="11167"/>
                  </a:lnTo>
                  <a:lnTo>
                    <a:pt x="73516" y="16794"/>
                  </a:lnTo>
                  <a:lnTo>
                    <a:pt x="63287" y="22882"/>
                  </a:lnTo>
                  <a:lnTo>
                    <a:pt x="52961" y="29279"/>
                  </a:lnTo>
                  <a:lnTo>
                    <a:pt x="42572" y="39386"/>
                  </a:lnTo>
                  <a:lnTo>
                    <a:pt x="32140" y="51967"/>
                  </a:lnTo>
                  <a:lnTo>
                    <a:pt x="21679" y="66197"/>
                  </a:lnTo>
                  <a:lnTo>
                    <a:pt x="13537" y="80359"/>
                  </a:lnTo>
                  <a:lnTo>
                    <a:pt x="6940" y="94475"/>
                  </a:lnTo>
                  <a:lnTo>
                    <a:pt x="1374" y="108559"/>
                  </a:lnTo>
                  <a:lnTo>
                    <a:pt x="0" y="120287"/>
                  </a:lnTo>
                  <a:lnTo>
                    <a:pt x="1422" y="130442"/>
                  </a:lnTo>
                  <a:lnTo>
                    <a:pt x="4706" y="139549"/>
                  </a:lnTo>
                  <a:lnTo>
                    <a:pt x="10402" y="142115"/>
                  </a:lnTo>
                  <a:lnTo>
                    <a:pt x="17705" y="140320"/>
                  </a:lnTo>
                  <a:lnTo>
                    <a:pt x="26080" y="135617"/>
                  </a:lnTo>
                  <a:lnTo>
                    <a:pt x="35169" y="127807"/>
                  </a:lnTo>
                  <a:lnTo>
                    <a:pt x="44734" y="117926"/>
                  </a:lnTo>
                  <a:lnTo>
                    <a:pt x="54616" y="106665"/>
                  </a:lnTo>
                  <a:lnTo>
                    <a:pt x="71830" y="87919"/>
                  </a:lnTo>
                  <a:lnTo>
                    <a:pt x="79692" y="79648"/>
                  </a:lnTo>
                  <a:lnTo>
                    <a:pt x="87271" y="70628"/>
                  </a:lnTo>
                  <a:lnTo>
                    <a:pt x="94661" y="61109"/>
                  </a:lnTo>
                  <a:lnTo>
                    <a:pt x="101924" y="51257"/>
                  </a:lnTo>
                  <a:lnTo>
                    <a:pt x="107936" y="49364"/>
                  </a:lnTo>
                  <a:lnTo>
                    <a:pt x="113111" y="52776"/>
                  </a:lnTo>
                  <a:lnTo>
                    <a:pt x="117731" y="59725"/>
                  </a:lnTo>
                  <a:lnTo>
                    <a:pt x="120810" y="69032"/>
                  </a:lnTo>
                  <a:lnTo>
                    <a:pt x="122864" y="79912"/>
                  </a:lnTo>
                  <a:lnTo>
                    <a:pt x="124232" y="91839"/>
                  </a:lnTo>
                  <a:lnTo>
                    <a:pt x="125145" y="104465"/>
                  </a:lnTo>
                  <a:lnTo>
                    <a:pt x="125753" y="117557"/>
                  </a:lnTo>
                  <a:lnTo>
                    <a:pt x="126158" y="130960"/>
                  </a:lnTo>
                  <a:lnTo>
                    <a:pt x="127597" y="144569"/>
                  </a:lnTo>
                  <a:lnTo>
                    <a:pt x="129726" y="158316"/>
                  </a:lnTo>
                  <a:lnTo>
                    <a:pt x="132313" y="172156"/>
                  </a:lnTo>
                  <a:lnTo>
                    <a:pt x="138303" y="199998"/>
                  </a:lnTo>
                  <a:lnTo>
                    <a:pt x="155124" y="269974"/>
                  </a:lnTo>
                  <a:lnTo>
                    <a:pt x="162076" y="298009"/>
                  </a:lnTo>
                  <a:lnTo>
                    <a:pt x="165566" y="310860"/>
                  </a:lnTo>
                  <a:lnTo>
                    <a:pt x="172560" y="334489"/>
                  </a:lnTo>
                  <a:lnTo>
                    <a:pt x="174893" y="349204"/>
                  </a:lnTo>
                  <a:lnTo>
                    <a:pt x="176447" y="366026"/>
                  </a:lnTo>
                  <a:lnTo>
                    <a:pt x="177484" y="384252"/>
                  </a:lnTo>
                  <a:lnTo>
                    <a:pt x="177007" y="399909"/>
                  </a:lnTo>
                  <a:lnTo>
                    <a:pt x="175520" y="413852"/>
                  </a:lnTo>
                  <a:lnTo>
                    <a:pt x="173360" y="426654"/>
                  </a:lnTo>
                  <a:lnTo>
                    <a:pt x="168414" y="437526"/>
                  </a:lnTo>
                  <a:lnTo>
                    <a:pt x="161611" y="447110"/>
                  </a:lnTo>
                  <a:lnTo>
                    <a:pt x="153570" y="455838"/>
                  </a:lnTo>
                  <a:lnTo>
                    <a:pt x="143534" y="460487"/>
                  </a:lnTo>
                  <a:lnTo>
                    <a:pt x="132170" y="462418"/>
                  </a:lnTo>
                  <a:lnTo>
                    <a:pt x="119919" y="462537"/>
                  </a:lnTo>
                  <a:lnTo>
                    <a:pt x="107077" y="459111"/>
                  </a:lnTo>
                  <a:lnTo>
                    <a:pt x="93841" y="453320"/>
                  </a:lnTo>
                  <a:lnTo>
                    <a:pt x="80343" y="445954"/>
                  </a:lnTo>
                  <a:lnTo>
                    <a:pt x="69007" y="438706"/>
                  </a:lnTo>
                  <a:lnTo>
                    <a:pt x="59112" y="431537"/>
                  </a:lnTo>
                  <a:lnTo>
                    <a:pt x="32311" y="4101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83102" y="1831285"/>
              <a:ext cx="120584" cy="225225"/>
            </a:xfrm>
            <a:custGeom>
              <a:avLst/>
              <a:gdLst/>
              <a:ahLst/>
              <a:cxnLst/>
              <a:rect l="0" t="0" r="0" b="0"/>
              <a:pathLst>
                <a:path w="120584" h="225225">
                  <a:moveTo>
                    <a:pt x="15407" y="114470"/>
                  </a:moveTo>
                  <a:lnTo>
                    <a:pt x="32157" y="108887"/>
                  </a:lnTo>
                  <a:lnTo>
                    <a:pt x="40597" y="104905"/>
                  </a:lnTo>
                  <a:lnTo>
                    <a:pt x="49730" y="99913"/>
                  </a:lnTo>
                  <a:lnTo>
                    <a:pt x="59324" y="94248"/>
                  </a:lnTo>
                  <a:lnTo>
                    <a:pt x="68057" y="86965"/>
                  </a:lnTo>
                  <a:lnTo>
                    <a:pt x="76217" y="78604"/>
                  </a:lnTo>
                  <a:lnTo>
                    <a:pt x="83994" y="69524"/>
                  </a:lnTo>
                  <a:lnTo>
                    <a:pt x="90347" y="59965"/>
                  </a:lnTo>
                  <a:lnTo>
                    <a:pt x="95751" y="50087"/>
                  </a:lnTo>
                  <a:lnTo>
                    <a:pt x="100523" y="39995"/>
                  </a:lnTo>
                  <a:lnTo>
                    <a:pt x="102535" y="29761"/>
                  </a:lnTo>
                  <a:lnTo>
                    <a:pt x="102708" y="19433"/>
                  </a:lnTo>
                  <a:lnTo>
                    <a:pt x="101655" y="9042"/>
                  </a:lnTo>
                  <a:lnTo>
                    <a:pt x="97446" y="3283"/>
                  </a:lnTo>
                  <a:lnTo>
                    <a:pt x="91135" y="612"/>
                  </a:lnTo>
                  <a:lnTo>
                    <a:pt x="83422" y="0"/>
                  </a:lnTo>
                  <a:lnTo>
                    <a:pt x="75942" y="1930"/>
                  </a:lnTo>
                  <a:lnTo>
                    <a:pt x="68619" y="5553"/>
                  </a:lnTo>
                  <a:lnTo>
                    <a:pt x="61399" y="10306"/>
                  </a:lnTo>
                  <a:lnTo>
                    <a:pt x="54249" y="16981"/>
                  </a:lnTo>
                  <a:lnTo>
                    <a:pt x="47145" y="24936"/>
                  </a:lnTo>
                  <a:lnTo>
                    <a:pt x="40071" y="33746"/>
                  </a:lnTo>
                  <a:lnTo>
                    <a:pt x="31850" y="45462"/>
                  </a:lnTo>
                  <a:lnTo>
                    <a:pt x="22863" y="59116"/>
                  </a:lnTo>
                  <a:lnTo>
                    <a:pt x="13366" y="74061"/>
                  </a:lnTo>
                  <a:lnTo>
                    <a:pt x="7034" y="91037"/>
                  </a:lnTo>
                  <a:lnTo>
                    <a:pt x="2813" y="109366"/>
                  </a:lnTo>
                  <a:lnTo>
                    <a:pt x="0" y="128596"/>
                  </a:lnTo>
                  <a:lnTo>
                    <a:pt x="461" y="146091"/>
                  </a:lnTo>
                  <a:lnTo>
                    <a:pt x="3106" y="162429"/>
                  </a:lnTo>
                  <a:lnTo>
                    <a:pt x="7206" y="177996"/>
                  </a:lnTo>
                  <a:lnTo>
                    <a:pt x="13445" y="190710"/>
                  </a:lnTo>
                  <a:lnTo>
                    <a:pt x="21111" y="201525"/>
                  </a:lnTo>
                  <a:lnTo>
                    <a:pt x="29727" y="211071"/>
                  </a:lnTo>
                  <a:lnTo>
                    <a:pt x="40146" y="217435"/>
                  </a:lnTo>
                  <a:lnTo>
                    <a:pt x="51766" y="221678"/>
                  </a:lnTo>
                  <a:lnTo>
                    <a:pt x="64187" y="224507"/>
                  </a:lnTo>
                  <a:lnTo>
                    <a:pt x="75974" y="225224"/>
                  </a:lnTo>
                  <a:lnTo>
                    <a:pt x="87338" y="224533"/>
                  </a:lnTo>
                  <a:lnTo>
                    <a:pt x="120583" y="2196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987701" y="1777474"/>
              <a:ext cx="167959" cy="273458"/>
            </a:xfrm>
            <a:custGeom>
              <a:avLst/>
              <a:gdLst/>
              <a:ahLst/>
              <a:cxnLst/>
              <a:rect l="0" t="0" r="0" b="0"/>
              <a:pathLst>
                <a:path w="167959" h="273458">
                  <a:moveTo>
                    <a:pt x="115818" y="0"/>
                  </a:moveTo>
                  <a:lnTo>
                    <a:pt x="99068" y="5583"/>
                  </a:lnTo>
                  <a:lnTo>
                    <a:pt x="89459" y="8397"/>
                  </a:lnTo>
                  <a:lnTo>
                    <a:pt x="66318" y="14639"/>
                  </a:lnTo>
                  <a:lnTo>
                    <a:pt x="54771" y="20277"/>
                  </a:lnTo>
                  <a:lnTo>
                    <a:pt x="43567" y="27541"/>
                  </a:lnTo>
                  <a:lnTo>
                    <a:pt x="32592" y="35890"/>
                  </a:lnTo>
                  <a:lnTo>
                    <a:pt x="22938" y="44962"/>
                  </a:lnTo>
                  <a:lnTo>
                    <a:pt x="14165" y="54515"/>
                  </a:lnTo>
                  <a:lnTo>
                    <a:pt x="5979" y="64390"/>
                  </a:lnTo>
                  <a:lnTo>
                    <a:pt x="1690" y="74480"/>
                  </a:lnTo>
                  <a:lnTo>
                    <a:pt x="0" y="84712"/>
                  </a:lnTo>
                  <a:lnTo>
                    <a:pt x="42" y="95039"/>
                  </a:lnTo>
                  <a:lnTo>
                    <a:pt x="2406" y="104261"/>
                  </a:lnTo>
                  <a:lnTo>
                    <a:pt x="6320" y="112746"/>
                  </a:lnTo>
                  <a:lnTo>
                    <a:pt x="11267" y="120740"/>
                  </a:lnTo>
                  <a:lnTo>
                    <a:pt x="20408" y="129576"/>
                  </a:lnTo>
                  <a:lnTo>
                    <a:pt x="32345" y="138972"/>
                  </a:lnTo>
                  <a:lnTo>
                    <a:pt x="46146" y="148741"/>
                  </a:lnTo>
                  <a:lnTo>
                    <a:pt x="60021" y="157592"/>
                  </a:lnTo>
                  <a:lnTo>
                    <a:pt x="73946" y="165829"/>
                  </a:lnTo>
                  <a:lnTo>
                    <a:pt x="87903" y="173659"/>
                  </a:lnTo>
                  <a:lnTo>
                    <a:pt x="115877" y="188590"/>
                  </a:lnTo>
                  <a:lnTo>
                    <a:pt x="129881" y="195844"/>
                  </a:lnTo>
                  <a:lnTo>
                    <a:pt x="141554" y="203017"/>
                  </a:lnTo>
                  <a:lnTo>
                    <a:pt x="151673" y="210137"/>
                  </a:lnTo>
                  <a:lnTo>
                    <a:pt x="160757" y="217220"/>
                  </a:lnTo>
                  <a:lnTo>
                    <a:pt x="165644" y="225448"/>
                  </a:lnTo>
                  <a:lnTo>
                    <a:pt x="167733" y="234439"/>
                  </a:lnTo>
                  <a:lnTo>
                    <a:pt x="167958" y="243939"/>
                  </a:lnTo>
                  <a:lnTo>
                    <a:pt x="163433" y="251441"/>
                  </a:lnTo>
                  <a:lnTo>
                    <a:pt x="155742" y="257611"/>
                  </a:lnTo>
                  <a:lnTo>
                    <a:pt x="145940" y="262893"/>
                  </a:lnTo>
                  <a:lnTo>
                    <a:pt x="134730" y="266415"/>
                  </a:lnTo>
                  <a:lnTo>
                    <a:pt x="122583" y="268762"/>
                  </a:lnTo>
                  <a:lnTo>
                    <a:pt x="109811" y="270327"/>
                  </a:lnTo>
                  <a:lnTo>
                    <a:pt x="96621" y="271371"/>
                  </a:lnTo>
                  <a:lnTo>
                    <a:pt x="83153" y="272066"/>
                  </a:lnTo>
                  <a:lnTo>
                    <a:pt x="42195" y="27345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80995" y="1703851"/>
            <a:ext cx="1579699" cy="483810"/>
            <a:chOff x="2680995" y="1703851"/>
            <a:chExt cx="1579699" cy="483810"/>
          </a:xfrm>
        </p:grpSpPr>
        <p:sp>
          <p:nvSpPr>
            <p:cNvPr id="24" name="Freeform 23"/>
            <p:cNvSpPr/>
            <p:nvPr/>
          </p:nvSpPr>
          <p:spPr>
            <a:xfrm>
              <a:off x="2680995" y="1705571"/>
              <a:ext cx="252926" cy="420333"/>
            </a:xfrm>
            <a:custGeom>
              <a:avLst/>
              <a:gdLst/>
              <a:ahLst/>
              <a:cxnLst/>
              <a:rect l="0" t="0" r="0" b="0"/>
              <a:pathLst>
                <a:path w="252926" h="420333">
                  <a:moveTo>
                    <a:pt x="43062" y="50867"/>
                  </a:moveTo>
                  <a:lnTo>
                    <a:pt x="20729" y="67618"/>
                  </a:lnTo>
                  <a:lnTo>
                    <a:pt x="12981" y="77226"/>
                  </a:lnTo>
                  <a:lnTo>
                    <a:pt x="6648" y="88307"/>
                  </a:lnTo>
                  <a:lnTo>
                    <a:pt x="1257" y="100368"/>
                  </a:lnTo>
                  <a:lnTo>
                    <a:pt x="0" y="110746"/>
                  </a:lnTo>
                  <a:lnTo>
                    <a:pt x="1499" y="120002"/>
                  </a:lnTo>
                  <a:lnTo>
                    <a:pt x="4836" y="128510"/>
                  </a:lnTo>
                  <a:lnTo>
                    <a:pt x="11735" y="136519"/>
                  </a:lnTo>
                  <a:lnTo>
                    <a:pt x="21009" y="144196"/>
                  </a:lnTo>
                  <a:lnTo>
                    <a:pt x="95591" y="194530"/>
                  </a:lnTo>
                  <a:lnTo>
                    <a:pt x="107297" y="200399"/>
                  </a:lnTo>
                  <a:lnTo>
                    <a:pt x="119775" y="205480"/>
                  </a:lnTo>
                  <a:lnTo>
                    <a:pt x="132769" y="210037"/>
                  </a:lnTo>
                  <a:lnTo>
                    <a:pt x="143769" y="216580"/>
                  </a:lnTo>
                  <a:lnTo>
                    <a:pt x="153439" y="224448"/>
                  </a:lnTo>
                  <a:lnTo>
                    <a:pt x="162223" y="233199"/>
                  </a:lnTo>
                  <a:lnTo>
                    <a:pt x="171585" y="240202"/>
                  </a:lnTo>
                  <a:lnTo>
                    <a:pt x="181332" y="246039"/>
                  </a:lnTo>
                  <a:lnTo>
                    <a:pt x="191336" y="251099"/>
                  </a:lnTo>
                  <a:lnTo>
                    <a:pt x="200343" y="256810"/>
                  </a:lnTo>
                  <a:lnTo>
                    <a:pt x="208684" y="262954"/>
                  </a:lnTo>
                  <a:lnTo>
                    <a:pt x="216583" y="269388"/>
                  </a:lnTo>
                  <a:lnTo>
                    <a:pt x="223017" y="277183"/>
                  </a:lnTo>
                  <a:lnTo>
                    <a:pt x="228475" y="285885"/>
                  </a:lnTo>
                  <a:lnTo>
                    <a:pt x="233282" y="295192"/>
                  </a:lnTo>
                  <a:lnTo>
                    <a:pt x="237656" y="306072"/>
                  </a:lnTo>
                  <a:lnTo>
                    <a:pt x="241740" y="317999"/>
                  </a:lnTo>
                  <a:lnTo>
                    <a:pt x="245632" y="330626"/>
                  </a:lnTo>
                  <a:lnTo>
                    <a:pt x="244720" y="343717"/>
                  </a:lnTo>
                  <a:lnTo>
                    <a:pt x="240606" y="357120"/>
                  </a:lnTo>
                  <a:lnTo>
                    <a:pt x="234358" y="370729"/>
                  </a:lnTo>
                  <a:lnTo>
                    <a:pt x="225518" y="382139"/>
                  </a:lnTo>
                  <a:lnTo>
                    <a:pt x="214950" y="392084"/>
                  </a:lnTo>
                  <a:lnTo>
                    <a:pt x="203231" y="401050"/>
                  </a:lnTo>
                  <a:lnTo>
                    <a:pt x="190743" y="408197"/>
                  </a:lnTo>
                  <a:lnTo>
                    <a:pt x="177744" y="414129"/>
                  </a:lnTo>
                  <a:lnTo>
                    <a:pt x="164403" y="419253"/>
                  </a:lnTo>
                  <a:lnTo>
                    <a:pt x="150834" y="420332"/>
                  </a:lnTo>
                  <a:lnTo>
                    <a:pt x="137114" y="418714"/>
                  </a:lnTo>
                  <a:lnTo>
                    <a:pt x="123293" y="415298"/>
                  </a:lnTo>
                  <a:lnTo>
                    <a:pt x="111742" y="409515"/>
                  </a:lnTo>
                  <a:lnTo>
                    <a:pt x="101703" y="402153"/>
                  </a:lnTo>
                  <a:lnTo>
                    <a:pt x="92674" y="393740"/>
                  </a:lnTo>
                  <a:lnTo>
                    <a:pt x="86655" y="382288"/>
                  </a:lnTo>
                  <a:lnTo>
                    <a:pt x="82641" y="368810"/>
                  </a:lnTo>
                  <a:lnTo>
                    <a:pt x="79966" y="353982"/>
                  </a:lnTo>
                  <a:lnTo>
                    <a:pt x="80520" y="338253"/>
                  </a:lnTo>
                  <a:lnTo>
                    <a:pt x="83226" y="321924"/>
                  </a:lnTo>
                  <a:lnTo>
                    <a:pt x="87367" y="305195"/>
                  </a:lnTo>
                  <a:lnTo>
                    <a:pt x="91297" y="290537"/>
                  </a:lnTo>
                  <a:lnTo>
                    <a:pt x="98780" y="264900"/>
                  </a:lnTo>
                  <a:lnTo>
                    <a:pt x="103580" y="253156"/>
                  </a:lnTo>
                  <a:lnTo>
                    <a:pt x="109117" y="241820"/>
                  </a:lnTo>
                  <a:lnTo>
                    <a:pt x="115146" y="230757"/>
                  </a:lnTo>
                  <a:lnTo>
                    <a:pt x="122671" y="219876"/>
                  </a:lnTo>
                  <a:lnTo>
                    <a:pt x="131193" y="209116"/>
                  </a:lnTo>
                  <a:lnTo>
                    <a:pt x="140381" y="198437"/>
                  </a:lnTo>
                  <a:lnTo>
                    <a:pt x="148843" y="187812"/>
                  </a:lnTo>
                  <a:lnTo>
                    <a:pt x="156822" y="177222"/>
                  </a:lnTo>
                  <a:lnTo>
                    <a:pt x="164478" y="166657"/>
                  </a:lnTo>
                  <a:lnTo>
                    <a:pt x="171920" y="157276"/>
                  </a:lnTo>
                  <a:lnTo>
                    <a:pt x="179218" y="148685"/>
                  </a:lnTo>
                  <a:lnTo>
                    <a:pt x="186421" y="140620"/>
                  </a:lnTo>
                  <a:lnTo>
                    <a:pt x="203773" y="122310"/>
                  </a:lnTo>
                  <a:lnTo>
                    <a:pt x="213309" y="112519"/>
                  </a:lnTo>
                  <a:lnTo>
                    <a:pt x="220834" y="102486"/>
                  </a:lnTo>
                  <a:lnTo>
                    <a:pt x="227020" y="92292"/>
                  </a:lnTo>
                  <a:lnTo>
                    <a:pt x="250927" y="45157"/>
                  </a:lnTo>
                  <a:lnTo>
                    <a:pt x="252925" y="33037"/>
                  </a:lnTo>
                  <a:lnTo>
                    <a:pt x="251920" y="21451"/>
                  </a:lnTo>
                  <a:lnTo>
                    <a:pt x="248912" y="10221"/>
                  </a:lnTo>
                  <a:lnTo>
                    <a:pt x="241064" y="3903"/>
                  </a:lnTo>
                  <a:lnTo>
                    <a:pt x="229989" y="860"/>
                  </a:lnTo>
                  <a:lnTo>
                    <a:pt x="216762" y="0"/>
                  </a:lnTo>
                  <a:lnTo>
                    <a:pt x="203270" y="1764"/>
                  </a:lnTo>
                  <a:lnTo>
                    <a:pt x="189601" y="5277"/>
                  </a:lnTo>
                  <a:lnTo>
                    <a:pt x="175813" y="9956"/>
                  </a:lnTo>
                  <a:lnTo>
                    <a:pt x="161947" y="15413"/>
                  </a:lnTo>
                  <a:lnTo>
                    <a:pt x="148029" y="21388"/>
                  </a:lnTo>
                  <a:lnTo>
                    <a:pt x="120098" y="34260"/>
                  </a:lnTo>
                  <a:lnTo>
                    <a:pt x="64098" y="613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060621" y="1703851"/>
              <a:ext cx="244001" cy="483810"/>
            </a:xfrm>
            <a:custGeom>
              <a:avLst/>
              <a:gdLst/>
              <a:ahLst/>
              <a:cxnLst/>
              <a:rect l="0" t="0" r="0" b="0"/>
              <a:pathLst>
                <a:path w="244001" h="483810">
                  <a:moveTo>
                    <a:pt x="0" y="0"/>
                  </a:moveTo>
                  <a:lnTo>
                    <a:pt x="11166" y="11166"/>
                  </a:lnTo>
                  <a:lnTo>
                    <a:pt x="19130" y="15625"/>
                  </a:lnTo>
                  <a:lnTo>
                    <a:pt x="29114" y="19765"/>
                  </a:lnTo>
                  <a:lnTo>
                    <a:pt x="40444" y="23694"/>
                  </a:lnTo>
                  <a:lnTo>
                    <a:pt x="53841" y="26314"/>
                  </a:lnTo>
                  <a:lnTo>
                    <a:pt x="68616" y="28060"/>
                  </a:lnTo>
                  <a:lnTo>
                    <a:pt x="84308" y="29224"/>
                  </a:lnTo>
                  <a:lnTo>
                    <a:pt x="100613" y="31169"/>
                  </a:lnTo>
                  <a:lnTo>
                    <a:pt x="117326" y="33634"/>
                  </a:lnTo>
                  <a:lnTo>
                    <a:pt x="134311" y="36446"/>
                  </a:lnTo>
                  <a:lnTo>
                    <a:pt x="150309" y="39489"/>
                  </a:lnTo>
                  <a:lnTo>
                    <a:pt x="180550" y="45987"/>
                  </a:lnTo>
                  <a:lnTo>
                    <a:pt x="193990" y="50524"/>
                  </a:lnTo>
                  <a:lnTo>
                    <a:pt x="206455" y="55886"/>
                  </a:lnTo>
                  <a:lnTo>
                    <a:pt x="218272" y="61798"/>
                  </a:lnTo>
                  <a:lnTo>
                    <a:pt x="227318" y="70414"/>
                  </a:lnTo>
                  <a:lnTo>
                    <a:pt x="234517" y="80833"/>
                  </a:lnTo>
                  <a:lnTo>
                    <a:pt x="240486" y="92453"/>
                  </a:lnTo>
                  <a:lnTo>
                    <a:pt x="243296" y="103705"/>
                  </a:lnTo>
                  <a:lnTo>
                    <a:pt x="244000" y="114713"/>
                  </a:lnTo>
                  <a:lnTo>
                    <a:pt x="243302" y="125557"/>
                  </a:lnTo>
                  <a:lnTo>
                    <a:pt x="240499" y="137461"/>
                  </a:lnTo>
                  <a:lnTo>
                    <a:pt x="236293" y="150072"/>
                  </a:lnTo>
                  <a:lnTo>
                    <a:pt x="231152" y="163153"/>
                  </a:lnTo>
                  <a:lnTo>
                    <a:pt x="226555" y="176549"/>
                  </a:lnTo>
                  <a:lnTo>
                    <a:pt x="222323" y="190154"/>
                  </a:lnTo>
                  <a:lnTo>
                    <a:pt x="218333" y="203898"/>
                  </a:lnTo>
                  <a:lnTo>
                    <a:pt x="212166" y="217735"/>
                  </a:lnTo>
                  <a:lnTo>
                    <a:pt x="204550" y="231635"/>
                  </a:lnTo>
                  <a:lnTo>
                    <a:pt x="195966" y="245576"/>
                  </a:lnTo>
                  <a:lnTo>
                    <a:pt x="187906" y="260712"/>
                  </a:lnTo>
                  <a:lnTo>
                    <a:pt x="180196" y="276647"/>
                  </a:lnTo>
                  <a:lnTo>
                    <a:pt x="165396" y="308765"/>
                  </a:lnTo>
                  <a:lnTo>
                    <a:pt x="136851" y="367472"/>
                  </a:lnTo>
                  <a:lnTo>
                    <a:pt x="129799" y="381710"/>
                  </a:lnTo>
                  <a:lnTo>
                    <a:pt x="123928" y="394708"/>
                  </a:lnTo>
                  <a:lnTo>
                    <a:pt x="118846" y="406879"/>
                  </a:lnTo>
                  <a:lnTo>
                    <a:pt x="114289" y="418499"/>
                  </a:lnTo>
                  <a:lnTo>
                    <a:pt x="108914" y="430920"/>
                  </a:lnTo>
                  <a:lnTo>
                    <a:pt x="84140" y="4838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365631" y="1769880"/>
              <a:ext cx="243559" cy="386228"/>
            </a:xfrm>
            <a:custGeom>
              <a:avLst/>
              <a:gdLst/>
              <a:ahLst/>
              <a:cxnLst/>
              <a:rect l="0" t="0" r="0" b="0"/>
              <a:pathLst>
                <a:path w="243559" h="386228">
                  <a:moveTo>
                    <a:pt x="0" y="18111"/>
                  </a:moveTo>
                  <a:lnTo>
                    <a:pt x="11167" y="6944"/>
                  </a:lnTo>
                  <a:lnTo>
                    <a:pt x="19131" y="3655"/>
                  </a:lnTo>
                  <a:lnTo>
                    <a:pt x="29115" y="1462"/>
                  </a:lnTo>
                  <a:lnTo>
                    <a:pt x="40445" y="0"/>
                  </a:lnTo>
                  <a:lnTo>
                    <a:pt x="55010" y="194"/>
                  </a:lnTo>
                  <a:lnTo>
                    <a:pt x="71732" y="1492"/>
                  </a:lnTo>
                  <a:lnTo>
                    <a:pt x="89892" y="3526"/>
                  </a:lnTo>
                  <a:lnTo>
                    <a:pt x="106673" y="7219"/>
                  </a:lnTo>
                  <a:lnTo>
                    <a:pt x="122535" y="12018"/>
                  </a:lnTo>
                  <a:lnTo>
                    <a:pt x="137783" y="17555"/>
                  </a:lnTo>
                  <a:lnTo>
                    <a:pt x="150287" y="24752"/>
                  </a:lnTo>
                  <a:lnTo>
                    <a:pt x="160959" y="33056"/>
                  </a:lnTo>
                  <a:lnTo>
                    <a:pt x="170412" y="42098"/>
                  </a:lnTo>
                  <a:lnTo>
                    <a:pt x="174376" y="52800"/>
                  </a:lnTo>
                  <a:lnTo>
                    <a:pt x="174682" y="64610"/>
                  </a:lnTo>
                  <a:lnTo>
                    <a:pt x="172548" y="77157"/>
                  </a:lnTo>
                  <a:lnTo>
                    <a:pt x="168789" y="87859"/>
                  </a:lnTo>
                  <a:lnTo>
                    <a:pt x="163945" y="97331"/>
                  </a:lnTo>
                  <a:lnTo>
                    <a:pt x="158379" y="105983"/>
                  </a:lnTo>
                  <a:lnTo>
                    <a:pt x="151162" y="114089"/>
                  </a:lnTo>
                  <a:lnTo>
                    <a:pt x="142845" y="121829"/>
                  </a:lnTo>
                  <a:lnTo>
                    <a:pt x="133795" y="129327"/>
                  </a:lnTo>
                  <a:lnTo>
                    <a:pt x="124255" y="135494"/>
                  </a:lnTo>
                  <a:lnTo>
                    <a:pt x="114390" y="140774"/>
                  </a:lnTo>
                  <a:lnTo>
                    <a:pt x="104307" y="145463"/>
                  </a:lnTo>
                  <a:lnTo>
                    <a:pt x="95248" y="150926"/>
                  </a:lnTo>
                  <a:lnTo>
                    <a:pt x="86871" y="156905"/>
                  </a:lnTo>
                  <a:lnTo>
                    <a:pt x="78949" y="163228"/>
                  </a:lnTo>
                  <a:lnTo>
                    <a:pt x="70162" y="168613"/>
                  </a:lnTo>
                  <a:lnTo>
                    <a:pt x="60799" y="173371"/>
                  </a:lnTo>
                  <a:lnTo>
                    <a:pt x="51050" y="177711"/>
                  </a:lnTo>
                  <a:lnTo>
                    <a:pt x="48057" y="178268"/>
                  </a:lnTo>
                  <a:lnTo>
                    <a:pt x="49567" y="176302"/>
                  </a:lnTo>
                  <a:lnTo>
                    <a:pt x="54080" y="172654"/>
                  </a:lnTo>
                  <a:lnTo>
                    <a:pt x="62932" y="169053"/>
                  </a:lnTo>
                  <a:lnTo>
                    <a:pt x="74676" y="165484"/>
                  </a:lnTo>
                  <a:lnTo>
                    <a:pt x="88348" y="161936"/>
                  </a:lnTo>
                  <a:lnTo>
                    <a:pt x="103307" y="159571"/>
                  </a:lnTo>
                  <a:lnTo>
                    <a:pt x="119122" y="157994"/>
                  </a:lnTo>
                  <a:lnTo>
                    <a:pt x="135508" y="156942"/>
                  </a:lnTo>
                  <a:lnTo>
                    <a:pt x="149938" y="157410"/>
                  </a:lnTo>
                  <a:lnTo>
                    <a:pt x="163064" y="158891"/>
                  </a:lnTo>
                  <a:lnTo>
                    <a:pt x="175321" y="161046"/>
                  </a:lnTo>
                  <a:lnTo>
                    <a:pt x="188167" y="164821"/>
                  </a:lnTo>
                  <a:lnTo>
                    <a:pt x="201405" y="169674"/>
                  </a:lnTo>
                  <a:lnTo>
                    <a:pt x="214905" y="175247"/>
                  </a:lnTo>
                  <a:lnTo>
                    <a:pt x="225074" y="183637"/>
                  </a:lnTo>
                  <a:lnTo>
                    <a:pt x="233021" y="193904"/>
                  </a:lnTo>
                  <a:lnTo>
                    <a:pt x="239488" y="205424"/>
                  </a:lnTo>
                  <a:lnTo>
                    <a:pt x="242631" y="217778"/>
                  </a:lnTo>
                  <a:lnTo>
                    <a:pt x="243558" y="230689"/>
                  </a:lnTo>
                  <a:lnTo>
                    <a:pt x="243007" y="243970"/>
                  </a:lnTo>
                  <a:lnTo>
                    <a:pt x="241471" y="256331"/>
                  </a:lnTo>
                  <a:lnTo>
                    <a:pt x="239278" y="268077"/>
                  </a:lnTo>
                  <a:lnTo>
                    <a:pt x="236648" y="279413"/>
                  </a:lnTo>
                  <a:lnTo>
                    <a:pt x="231388" y="289308"/>
                  </a:lnTo>
                  <a:lnTo>
                    <a:pt x="224376" y="298242"/>
                  </a:lnTo>
                  <a:lnTo>
                    <a:pt x="216196" y="306535"/>
                  </a:lnTo>
                  <a:lnTo>
                    <a:pt x="207236" y="314401"/>
                  </a:lnTo>
                  <a:lnTo>
                    <a:pt x="197757" y="321983"/>
                  </a:lnTo>
                  <a:lnTo>
                    <a:pt x="187932" y="329374"/>
                  </a:lnTo>
                  <a:lnTo>
                    <a:pt x="176707" y="336639"/>
                  </a:lnTo>
                  <a:lnTo>
                    <a:pt x="164550" y="343819"/>
                  </a:lnTo>
                  <a:lnTo>
                    <a:pt x="151770" y="350944"/>
                  </a:lnTo>
                  <a:lnTo>
                    <a:pt x="137407" y="356862"/>
                  </a:lnTo>
                  <a:lnTo>
                    <a:pt x="121989" y="361976"/>
                  </a:lnTo>
                  <a:lnTo>
                    <a:pt x="63106" y="38622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765300" y="1914202"/>
              <a:ext cx="126212" cy="1"/>
            </a:xfrm>
            <a:custGeom>
              <a:avLst/>
              <a:gdLst/>
              <a:ahLst/>
              <a:cxnLst/>
              <a:rect l="0" t="0" r="0" b="0"/>
              <a:pathLst>
                <a:path w="126212" h="1">
                  <a:moveTo>
                    <a:pt x="0" y="0"/>
                  </a:move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105723" y="1745921"/>
              <a:ext cx="154971" cy="332746"/>
            </a:xfrm>
            <a:custGeom>
              <a:avLst/>
              <a:gdLst/>
              <a:ahLst/>
              <a:cxnLst/>
              <a:rect l="0" t="0" r="0" b="0"/>
              <a:pathLst>
                <a:path w="154971" h="332746">
                  <a:moveTo>
                    <a:pt x="132869" y="0"/>
                  </a:moveTo>
                  <a:lnTo>
                    <a:pt x="110535" y="0"/>
                  </a:lnTo>
                  <a:lnTo>
                    <a:pt x="99281" y="1168"/>
                  </a:lnTo>
                  <a:lnTo>
                    <a:pt x="87105" y="3116"/>
                  </a:lnTo>
                  <a:lnTo>
                    <a:pt x="74312" y="5583"/>
                  </a:lnTo>
                  <a:lnTo>
                    <a:pt x="61110" y="9565"/>
                  </a:lnTo>
                  <a:lnTo>
                    <a:pt x="47634" y="14557"/>
                  </a:lnTo>
                  <a:lnTo>
                    <a:pt x="33975" y="20222"/>
                  </a:lnTo>
                  <a:lnTo>
                    <a:pt x="23701" y="28673"/>
                  </a:lnTo>
                  <a:lnTo>
                    <a:pt x="15682" y="38982"/>
                  </a:lnTo>
                  <a:lnTo>
                    <a:pt x="9168" y="50529"/>
                  </a:lnTo>
                  <a:lnTo>
                    <a:pt x="4826" y="62902"/>
                  </a:lnTo>
                  <a:lnTo>
                    <a:pt x="1930" y="75824"/>
                  </a:lnTo>
                  <a:lnTo>
                    <a:pt x="0" y="89114"/>
                  </a:lnTo>
                  <a:lnTo>
                    <a:pt x="1051" y="100311"/>
                  </a:lnTo>
                  <a:lnTo>
                    <a:pt x="4088" y="110113"/>
                  </a:lnTo>
                  <a:lnTo>
                    <a:pt x="8451" y="118985"/>
                  </a:lnTo>
                  <a:lnTo>
                    <a:pt x="17202" y="129574"/>
                  </a:lnTo>
                  <a:lnTo>
                    <a:pt x="28879" y="141308"/>
                  </a:lnTo>
                  <a:lnTo>
                    <a:pt x="42507" y="153805"/>
                  </a:lnTo>
                  <a:lnTo>
                    <a:pt x="55098" y="164474"/>
                  </a:lnTo>
                  <a:lnTo>
                    <a:pt x="66999" y="173923"/>
                  </a:lnTo>
                  <a:lnTo>
                    <a:pt x="78438" y="182560"/>
                  </a:lnTo>
                  <a:lnTo>
                    <a:pt x="88401" y="190655"/>
                  </a:lnTo>
                  <a:lnTo>
                    <a:pt x="97380" y="198389"/>
                  </a:lnTo>
                  <a:lnTo>
                    <a:pt x="105704" y="205883"/>
                  </a:lnTo>
                  <a:lnTo>
                    <a:pt x="121185" y="220441"/>
                  </a:lnTo>
                  <a:lnTo>
                    <a:pt x="128585" y="227596"/>
                  </a:lnTo>
                  <a:lnTo>
                    <a:pt x="135856" y="237040"/>
                  </a:lnTo>
                  <a:lnTo>
                    <a:pt x="143041" y="248010"/>
                  </a:lnTo>
                  <a:lnTo>
                    <a:pt x="150168" y="259999"/>
                  </a:lnTo>
                  <a:lnTo>
                    <a:pt x="153750" y="272665"/>
                  </a:lnTo>
                  <a:lnTo>
                    <a:pt x="154970" y="285784"/>
                  </a:lnTo>
                  <a:lnTo>
                    <a:pt x="154615" y="299205"/>
                  </a:lnTo>
                  <a:lnTo>
                    <a:pt x="148535" y="309320"/>
                  </a:lnTo>
                  <a:lnTo>
                    <a:pt x="138638" y="317232"/>
                  </a:lnTo>
                  <a:lnTo>
                    <a:pt x="126198" y="323676"/>
                  </a:lnTo>
                  <a:lnTo>
                    <a:pt x="112061" y="327972"/>
                  </a:lnTo>
                  <a:lnTo>
                    <a:pt x="96793" y="330835"/>
                  </a:lnTo>
                  <a:lnTo>
                    <a:pt x="80771" y="332745"/>
                  </a:lnTo>
                  <a:lnTo>
                    <a:pt x="65416" y="331680"/>
                  </a:lnTo>
                  <a:lnTo>
                    <a:pt x="50504" y="328633"/>
                  </a:lnTo>
                  <a:lnTo>
                    <a:pt x="35889" y="324265"/>
                  </a:lnTo>
                  <a:lnTo>
                    <a:pt x="24976" y="317847"/>
                  </a:lnTo>
                  <a:lnTo>
                    <a:pt x="16533" y="310062"/>
                  </a:lnTo>
                  <a:lnTo>
                    <a:pt x="9735" y="301366"/>
                  </a:lnTo>
                  <a:lnTo>
                    <a:pt x="6372" y="290895"/>
                  </a:lnTo>
                  <a:lnTo>
                    <a:pt x="5299" y="279239"/>
                  </a:lnTo>
                  <a:lnTo>
                    <a:pt x="5752" y="266794"/>
                  </a:lnTo>
                  <a:lnTo>
                    <a:pt x="7222" y="254992"/>
                  </a:lnTo>
                  <a:lnTo>
                    <a:pt x="9371" y="243618"/>
                  </a:lnTo>
                  <a:lnTo>
                    <a:pt x="11973" y="232529"/>
                  </a:lnTo>
                  <a:lnTo>
                    <a:pt x="17213" y="221631"/>
                  </a:lnTo>
                  <a:lnTo>
                    <a:pt x="24212" y="210859"/>
                  </a:lnTo>
                  <a:lnTo>
                    <a:pt x="32384" y="200173"/>
                  </a:lnTo>
                  <a:lnTo>
                    <a:pt x="40169" y="189542"/>
                  </a:lnTo>
                  <a:lnTo>
                    <a:pt x="55052" y="168382"/>
                  </a:lnTo>
                  <a:lnTo>
                    <a:pt x="63462" y="157831"/>
                  </a:lnTo>
                  <a:lnTo>
                    <a:pt x="72574" y="147291"/>
                  </a:lnTo>
                  <a:lnTo>
                    <a:pt x="82155" y="136758"/>
                  </a:lnTo>
                  <a:lnTo>
                    <a:pt x="90879" y="126231"/>
                  </a:lnTo>
                  <a:lnTo>
                    <a:pt x="99032" y="115707"/>
                  </a:lnTo>
                  <a:lnTo>
                    <a:pt x="106805" y="105185"/>
                  </a:lnTo>
                  <a:lnTo>
                    <a:pt x="113156" y="94664"/>
                  </a:lnTo>
                  <a:lnTo>
                    <a:pt x="118558" y="84145"/>
                  </a:lnTo>
                  <a:lnTo>
                    <a:pt x="123328" y="73626"/>
                  </a:lnTo>
                  <a:lnTo>
                    <a:pt x="128846" y="63107"/>
                  </a:lnTo>
                  <a:lnTo>
                    <a:pt x="134861" y="52589"/>
                  </a:lnTo>
                  <a:lnTo>
                    <a:pt x="153904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375320" y="1724886"/>
            <a:ext cx="673128" cy="473293"/>
            <a:chOff x="4375320" y="1724886"/>
            <a:chExt cx="673128" cy="473293"/>
          </a:xfrm>
        </p:grpSpPr>
        <p:sp>
          <p:nvSpPr>
            <p:cNvPr id="30" name="Freeform 29"/>
            <p:cNvSpPr/>
            <p:nvPr/>
          </p:nvSpPr>
          <p:spPr>
            <a:xfrm>
              <a:off x="4375320" y="1750379"/>
              <a:ext cx="224659" cy="311071"/>
            </a:xfrm>
            <a:custGeom>
              <a:avLst/>
              <a:gdLst/>
              <a:ahLst/>
              <a:cxnLst/>
              <a:rect l="0" t="0" r="0" b="0"/>
              <a:pathLst>
                <a:path w="224659" h="311071">
                  <a:moveTo>
                    <a:pt x="0" y="6059"/>
                  </a:moveTo>
                  <a:lnTo>
                    <a:pt x="27917" y="476"/>
                  </a:lnTo>
                  <a:lnTo>
                    <a:pt x="41984" y="0"/>
                  </a:lnTo>
                  <a:lnTo>
                    <a:pt x="57205" y="851"/>
                  </a:lnTo>
                  <a:lnTo>
                    <a:pt x="73196" y="2587"/>
                  </a:lnTo>
                  <a:lnTo>
                    <a:pt x="88530" y="3745"/>
                  </a:lnTo>
                  <a:lnTo>
                    <a:pt x="103428" y="4516"/>
                  </a:lnTo>
                  <a:lnTo>
                    <a:pt x="118034" y="5031"/>
                  </a:lnTo>
                  <a:lnTo>
                    <a:pt x="132446" y="6542"/>
                  </a:lnTo>
                  <a:lnTo>
                    <a:pt x="146729" y="8719"/>
                  </a:lnTo>
                  <a:lnTo>
                    <a:pt x="160925" y="11338"/>
                  </a:lnTo>
                  <a:lnTo>
                    <a:pt x="189164" y="17365"/>
                  </a:lnTo>
                  <a:lnTo>
                    <a:pt x="203238" y="20608"/>
                  </a:lnTo>
                  <a:lnTo>
                    <a:pt x="212621" y="27445"/>
                  </a:lnTo>
                  <a:lnTo>
                    <a:pt x="218877" y="36677"/>
                  </a:lnTo>
                  <a:lnTo>
                    <a:pt x="223047" y="47506"/>
                  </a:lnTo>
                  <a:lnTo>
                    <a:pt x="224658" y="60569"/>
                  </a:lnTo>
                  <a:lnTo>
                    <a:pt x="224564" y="75121"/>
                  </a:lnTo>
                  <a:lnTo>
                    <a:pt x="223333" y="90665"/>
                  </a:lnTo>
                  <a:lnTo>
                    <a:pt x="220175" y="103365"/>
                  </a:lnTo>
                  <a:lnTo>
                    <a:pt x="215732" y="114169"/>
                  </a:lnTo>
                  <a:lnTo>
                    <a:pt x="210433" y="123709"/>
                  </a:lnTo>
                  <a:lnTo>
                    <a:pt x="205732" y="134743"/>
                  </a:lnTo>
                  <a:lnTo>
                    <a:pt x="201429" y="146774"/>
                  </a:lnTo>
                  <a:lnTo>
                    <a:pt x="197392" y="159469"/>
                  </a:lnTo>
                  <a:lnTo>
                    <a:pt x="192363" y="171438"/>
                  </a:lnTo>
                  <a:lnTo>
                    <a:pt x="186673" y="182923"/>
                  </a:lnTo>
                  <a:lnTo>
                    <a:pt x="180543" y="194086"/>
                  </a:lnTo>
                  <a:lnTo>
                    <a:pt x="174118" y="205034"/>
                  </a:lnTo>
                  <a:lnTo>
                    <a:pt x="160748" y="226547"/>
                  </a:lnTo>
                  <a:lnTo>
                    <a:pt x="155079" y="237192"/>
                  </a:lnTo>
                  <a:lnTo>
                    <a:pt x="150131" y="247794"/>
                  </a:lnTo>
                  <a:lnTo>
                    <a:pt x="145664" y="258368"/>
                  </a:lnTo>
                  <a:lnTo>
                    <a:pt x="141517" y="268924"/>
                  </a:lnTo>
                  <a:lnTo>
                    <a:pt x="126212" y="3110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438426" y="1882650"/>
              <a:ext cx="168282" cy="10518"/>
            </a:xfrm>
            <a:custGeom>
              <a:avLst/>
              <a:gdLst/>
              <a:ahLst/>
              <a:cxnLst/>
              <a:rect l="0" t="0" r="0" b="0"/>
              <a:pathLst>
                <a:path w="168282" h="10518">
                  <a:moveTo>
                    <a:pt x="0" y="10517"/>
                  </a:moveTo>
                  <a:lnTo>
                    <a:pt x="84362" y="10517"/>
                  </a:lnTo>
                  <a:lnTo>
                    <a:pt x="101818" y="9349"/>
                  </a:lnTo>
                  <a:lnTo>
                    <a:pt x="116961" y="7401"/>
                  </a:lnTo>
                  <a:lnTo>
                    <a:pt x="168281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844924" y="1809026"/>
              <a:ext cx="203524" cy="124380"/>
            </a:xfrm>
            <a:custGeom>
              <a:avLst/>
              <a:gdLst/>
              <a:ahLst/>
              <a:cxnLst/>
              <a:rect l="0" t="0" r="0" b="0"/>
              <a:pathLst>
                <a:path w="203524" h="124380">
                  <a:moveTo>
                    <a:pt x="24724" y="0"/>
                  </a:moveTo>
                  <a:lnTo>
                    <a:pt x="0" y="74171"/>
                  </a:lnTo>
                  <a:lnTo>
                    <a:pt x="1230" y="84506"/>
                  </a:lnTo>
                  <a:lnTo>
                    <a:pt x="5555" y="94902"/>
                  </a:lnTo>
                  <a:lnTo>
                    <a:pt x="11945" y="105339"/>
                  </a:lnTo>
                  <a:lnTo>
                    <a:pt x="22047" y="112296"/>
                  </a:lnTo>
                  <a:lnTo>
                    <a:pt x="34626" y="116935"/>
                  </a:lnTo>
                  <a:lnTo>
                    <a:pt x="48854" y="120027"/>
                  </a:lnTo>
                  <a:lnTo>
                    <a:pt x="65352" y="122089"/>
                  </a:lnTo>
                  <a:lnTo>
                    <a:pt x="83362" y="123463"/>
                  </a:lnTo>
                  <a:lnTo>
                    <a:pt x="102380" y="124379"/>
                  </a:lnTo>
                  <a:lnTo>
                    <a:pt x="120903" y="123821"/>
                  </a:lnTo>
                  <a:lnTo>
                    <a:pt x="139094" y="122281"/>
                  </a:lnTo>
                  <a:lnTo>
                    <a:pt x="203523" y="11569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985341" y="1724886"/>
              <a:ext cx="52589" cy="473293"/>
            </a:xfrm>
            <a:custGeom>
              <a:avLst/>
              <a:gdLst/>
              <a:ahLst/>
              <a:cxnLst/>
              <a:rect l="0" t="0" r="0" b="0"/>
              <a:pathLst>
                <a:path w="52589" h="473293">
                  <a:moveTo>
                    <a:pt x="52588" y="0"/>
                  </a:moveTo>
                  <a:lnTo>
                    <a:pt x="41421" y="16750"/>
                  </a:lnTo>
                  <a:lnTo>
                    <a:pt x="36963" y="27527"/>
                  </a:lnTo>
                  <a:lnTo>
                    <a:pt x="32822" y="40555"/>
                  </a:lnTo>
                  <a:lnTo>
                    <a:pt x="28894" y="55084"/>
                  </a:lnTo>
                  <a:lnTo>
                    <a:pt x="25105" y="70612"/>
                  </a:lnTo>
                  <a:lnTo>
                    <a:pt x="17780" y="103448"/>
                  </a:lnTo>
                  <a:lnTo>
                    <a:pt x="15359" y="120385"/>
                  </a:lnTo>
                  <a:lnTo>
                    <a:pt x="13746" y="137519"/>
                  </a:lnTo>
                  <a:lnTo>
                    <a:pt x="12670" y="154785"/>
                  </a:lnTo>
                  <a:lnTo>
                    <a:pt x="11474" y="189551"/>
                  </a:lnTo>
                  <a:lnTo>
                    <a:pt x="11155" y="207002"/>
                  </a:lnTo>
                  <a:lnTo>
                    <a:pt x="9774" y="223311"/>
                  </a:lnTo>
                  <a:lnTo>
                    <a:pt x="7685" y="238858"/>
                  </a:lnTo>
                  <a:lnTo>
                    <a:pt x="5123" y="253897"/>
                  </a:lnTo>
                  <a:lnTo>
                    <a:pt x="3416" y="269766"/>
                  </a:lnTo>
                  <a:lnTo>
                    <a:pt x="2277" y="286188"/>
                  </a:lnTo>
                  <a:lnTo>
                    <a:pt x="1012" y="318849"/>
                  </a:lnTo>
                  <a:lnTo>
                    <a:pt x="300" y="365854"/>
                  </a:lnTo>
                  <a:lnTo>
                    <a:pt x="0" y="47329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772957" y="2555776"/>
            <a:ext cx="2922034" cy="767786"/>
            <a:chOff x="1772957" y="2555776"/>
            <a:chExt cx="2922034" cy="767786"/>
          </a:xfrm>
        </p:grpSpPr>
        <p:sp>
          <p:nvSpPr>
            <p:cNvPr id="35" name="Freeform 34"/>
            <p:cNvSpPr/>
            <p:nvPr/>
          </p:nvSpPr>
          <p:spPr>
            <a:xfrm>
              <a:off x="1772957" y="2587329"/>
              <a:ext cx="214870" cy="641574"/>
            </a:xfrm>
            <a:custGeom>
              <a:avLst/>
              <a:gdLst/>
              <a:ahLst/>
              <a:cxnLst/>
              <a:rect l="0" t="0" r="0" b="0"/>
              <a:pathLst>
                <a:path w="214870" h="641574">
                  <a:moveTo>
                    <a:pt x="214869" y="0"/>
                  </a:moveTo>
                  <a:lnTo>
                    <a:pt x="198118" y="22333"/>
                  </a:lnTo>
                  <a:lnTo>
                    <a:pt x="131643" y="107949"/>
                  </a:lnTo>
                  <a:lnTo>
                    <a:pt x="120820" y="124554"/>
                  </a:lnTo>
                  <a:lnTo>
                    <a:pt x="110099" y="142636"/>
                  </a:lnTo>
                  <a:lnTo>
                    <a:pt x="88838" y="180256"/>
                  </a:lnTo>
                  <a:lnTo>
                    <a:pt x="67703" y="216453"/>
                  </a:lnTo>
                  <a:lnTo>
                    <a:pt x="58327" y="234286"/>
                  </a:lnTo>
                  <a:lnTo>
                    <a:pt x="49739" y="252017"/>
                  </a:lnTo>
                  <a:lnTo>
                    <a:pt x="41677" y="269682"/>
                  </a:lnTo>
                  <a:lnTo>
                    <a:pt x="35133" y="287301"/>
                  </a:lnTo>
                  <a:lnTo>
                    <a:pt x="29602" y="304890"/>
                  </a:lnTo>
                  <a:lnTo>
                    <a:pt x="24746" y="322460"/>
                  </a:lnTo>
                  <a:lnTo>
                    <a:pt x="20340" y="340015"/>
                  </a:lnTo>
                  <a:lnTo>
                    <a:pt x="12328" y="375104"/>
                  </a:lnTo>
                  <a:lnTo>
                    <a:pt x="1248" y="427708"/>
                  </a:lnTo>
                  <a:lnTo>
                    <a:pt x="0" y="444071"/>
                  </a:lnTo>
                  <a:lnTo>
                    <a:pt x="337" y="459654"/>
                  </a:lnTo>
                  <a:lnTo>
                    <a:pt x="1730" y="474718"/>
                  </a:lnTo>
                  <a:lnTo>
                    <a:pt x="3828" y="488266"/>
                  </a:lnTo>
                  <a:lnTo>
                    <a:pt x="6395" y="500804"/>
                  </a:lnTo>
                  <a:lnTo>
                    <a:pt x="9274" y="512668"/>
                  </a:lnTo>
                  <a:lnTo>
                    <a:pt x="12363" y="524084"/>
                  </a:lnTo>
                  <a:lnTo>
                    <a:pt x="18911" y="546117"/>
                  </a:lnTo>
                  <a:lnTo>
                    <a:pt x="23462" y="556900"/>
                  </a:lnTo>
                  <a:lnTo>
                    <a:pt x="28833" y="567595"/>
                  </a:lnTo>
                  <a:lnTo>
                    <a:pt x="34751" y="578231"/>
                  </a:lnTo>
                  <a:lnTo>
                    <a:pt x="41034" y="587659"/>
                  </a:lnTo>
                  <a:lnTo>
                    <a:pt x="47559" y="596282"/>
                  </a:lnTo>
                  <a:lnTo>
                    <a:pt x="54247" y="604367"/>
                  </a:lnTo>
                  <a:lnTo>
                    <a:pt x="62211" y="612095"/>
                  </a:lnTo>
                  <a:lnTo>
                    <a:pt x="71027" y="619583"/>
                  </a:lnTo>
                  <a:lnTo>
                    <a:pt x="120210" y="64157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156107" y="2745093"/>
              <a:ext cx="1" cy="378634"/>
            </a:xfrm>
            <a:custGeom>
              <a:avLst/>
              <a:gdLst/>
              <a:ahLst/>
              <a:cxnLst/>
              <a:rect l="0" t="0" r="0" b="0"/>
              <a:pathLst>
                <a:path w="1" h="378634">
                  <a:moveTo>
                    <a:pt x="0" y="0"/>
                  </a:moveTo>
                  <a:lnTo>
                    <a:pt x="0" y="3786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345424" y="2944927"/>
              <a:ext cx="231388" cy="10519"/>
            </a:xfrm>
            <a:custGeom>
              <a:avLst/>
              <a:gdLst/>
              <a:ahLst/>
              <a:cxnLst/>
              <a:rect l="0" t="0" r="0" b="0"/>
              <a:pathLst>
                <a:path w="231388" h="10519">
                  <a:moveTo>
                    <a:pt x="0" y="0"/>
                  </a:moveTo>
                  <a:lnTo>
                    <a:pt x="73195" y="0"/>
                  </a:lnTo>
                  <a:lnTo>
                    <a:pt x="90867" y="1169"/>
                  </a:lnTo>
                  <a:lnTo>
                    <a:pt x="109660" y="3117"/>
                  </a:lnTo>
                  <a:lnTo>
                    <a:pt x="129201" y="5583"/>
                  </a:lnTo>
                  <a:lnTo>
                    <a:pt x="148071" y="7228"/>
                  </a:lnTo>
                  <a:lnTo>
                    <a:pt x="166494" y="8325"/>
                  </a:lnTo>
                  <a:lnTo>
                    <a:pt x="231387" y="105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692505" y="2730325"/>
              <a:ext cx="184599" cy="424955"/>
            </a:xfrm>
            <a:custGeom>
              <a:avLst/>
              <a:gdLst/>
              <a:ahLst/>
              <a:cxnLst/>
              <a:rect l="0" t="0" r="0" b="0"/>
              <a:pathLst>
                <a:path w="184599" h="424955">
                  <a:moveTo>
                    <a:pt x="0" y="67356"/>
                  </a:moveTo>
                  <a:lnTo>
                    <a:pt x="11166" y="50605"/>
                  </a:lnTo>
                  <a:lnTo>
                    <a:pt x="17962" y="43334"/>
                  </a:lnTo>
                  <a:lnTo>
                    <a:pt x="25998" y="36149"/>
                  </a:lnTo>
                  <a:lnTo>
                    <a:pt x="34861" y="29022"/>
                  </a:lnTo>
                  <a:lnTo>
                    <a:pt x="44276" y="23102"/>
                  </a:lnTo>
                  <a:lnTo>
                    <a:pt x="54058" y="17987"/>
                  </a:lnTo>
                  <a:lnTo>
                    <a:pt x="64086" y="13408"/>
                  </a:lnTo>
                  <a:lnTo>
                    <a:pt x="75445" y="9187"/>
                  </a:lnTo>
                  <a:lnTo>
                    <a:pt x="87693" y="5204"/>
                  </a:lnTo>
                  <a:lnTo>
                    <a:pt x="100532" y="1380"/>
                  </a:lnTo>
                  <a:lnTo>
                    <a:pt x="113766" y="0"/>
                  </a:lnTo>
                  <a:lnTo>
                    <a:pt x="127263" y="248"/>
                  </a:lnTo>
                  <a:lnTo>
                    <a:pt x="140936" y="1582"/>
                  </a:lnTo>
                  <a:lnTo>
                    <a:pt x="152388" y="7146"/>
                  </a:lnTo>
                  <a:lnTo>
                    <a:pt x="162361" y="15529"/>
                  </a:lnTo>
                  <a:lnTo>
                    <a:pt x="171346" y="25793"/>
                  </a:lnTo>
                  <a:lnTo>
                    <a:pt x="177336" y="38479"/>
                  </a:lnTo>
                  <a:lnTo>
                    <a:pt x="181330" y="52779"/>
                  </a:lnTo>
                  <a:lnTo>
                    <a:pt x="183992" y="68155"/>
                  </a:lnTo>
                  <a:lnTo>
                    <a:pt x="184598" y="85418"/>
                  </a:lnTo>
                  <a:lnTo>
                    <a:pt x="183834" y="103938"/>
                  </a:lnTo>
                  <a:lnTo>
                    <a:pt x="182155" y="123297"/>
                  </a:lnTo>
                  <a:lnTo>
                    <a:pt x="181037" y="140877"/>
                  </a:lnTo>
                  <a:lnTo>
                    <a:pt x="179793" y="172876"/>
                  </a:lnTo>
                  <a:lnTo>
                    <a:pt x="178995" y="255528"/>
                  </a:lnTo>
                  <a:lnTo>
                    <a:pt x="178886" y="298234"/>
                  </a:lnTo>
                  <a:lnTo>
                    <a:pt x="177688" y="315933"/>
                  </a:lnTo>
                  <a:lnTo>
                    <a:pt x="175721" y="331238"/>
                  </a:lnTo>
                  <a:lnTo>
                    <a:pt x="173241" y="344947"/>
                  </a:lnTo>
                  <a:lnTo>
                    <a:pt x="171588" y="359930"/>
                  </a:lnTo>
                  <a:lnTo>
                    <a:pt x="170486" y="375762"/>
                  </a:lnTo>
                  <a:lnTo>
                    <a:pt x="178799" y="42495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650434" y="2829234"/>
              <a:ext cx="10086" cy="315528"/>
            </a:xfrm>
            <a:custGeom>
              <a:avLst/>
              <a:gdLst/>
              <a:ahLst/>
              <a:cxnLst/>
              <a:rect l="0" t="0" r="0" b="0"/>
              <a:pathLst>
                <a:path w="10086" h="315528">
                  <a:moveTo>
                    <a:pt x="0" y="0"/>
                  </a:moveTo>
                  <a:lnTo>
                    <a:pt x="5584" y="33500"/>
                  </a:lnTo>
                  <a:lnTo>
                    <a:pt x="7228" y="49212"/>
                  </a:lnTo>
                  <a:lnTo>
                    <a:pt x="8325" y="65529"/>
                  </a:lnTo>
                  <a:lnTo>
                    <a:pt x="9543" y="98072"/>
                  </a:lnTo>
                  <a:lnTo>
                    <a:pt x="10085" y="128118"/>
                  </a:lnTo>
                  <a:lnTo>
                    <a:pt x="9061" y="145011"/>
                  </a:lnTo>
                  <a:lnTo>
                    <a:pt x="7209" y="163286"/>
                  </a:lnTo>
                  <a:lnTo>
                    <a:pt x="4806" y="182480"/>
                  </a:lnTo>
                  <a:lnTo>
                    <a:pt x="3204" y="202288"/>
                  </a:lnTo>
                  <a:lnTo>
                    <a:pt x="2136" y="222505"/>
                  </a:lnTo>
                  <a:lnTo>
                    <a:pt x="0" y="31552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97681" y="2950360"/>
              <a:ext cx="210353" cy="15603"/>
            </a:xfrm>
            <a:custGeom>
              <a:avLst/>
              <a:gdLst/>
              <a:ahLst/>
              <a:cxnLst/>
              <a:rect l="0" t="0" r="0" b="0"/>
              <a:pathLst>
                <a:path w="210353" h="15603">
                  <a:moveTo>
                    <a:pt x="0" y="15602"/>
                  </a:moveTo>
                  <a:lnTo>
                    <a:pt x="22333" y="10019"/>
                  </a:lnTo>
                  <a:lnTo>
                    <a:pt x="48880" y="4161"/>
                  </a:lnTo>
                  <a:lnTo>
                    <a:pt x="64139" y="963"/>
                  </a:lnTo>
                  <a:lnTo>
                    <a:pt x="77818" y="0"/>
                  </a:lnTo>
                  <a:lnTo>
                    <a:pt x="90443" y="526"/>
                  </a:lnTo>
                  <a:lnTo>
                    <a:pt x="102366" y="2046"/>
                  </a:lnTo>
                  <a:lnTo>
                    <a:pt x="116157" y="3059"/>
                  </a:lnTo>
                  <a:lnTo>
                    <a:pt x="131195" y="3734"/>
                  </a:lnTo>
                  <a:lnTo>
                    <a:pt x="210352" y="508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113209" y="3144761"/>
              <a:ext cx="82680" cy="178801"/>
            </a:xfrm>
            <a:custGeom>
              <a:avLst/>
              <a:gdLst/>
              <a:ahLst/>
              <a:cxnLst/>
              <a:rect l="0" t="0" r="0" b="0"/>
              <a:pathLst>
                <a:path w="82680" h="178801">
                  <a:moveTo>
                    <a:pt x="73623" y="0"/>
                  </a:moveTo>
                  <a:lnTo>
                    <a:pt x="79206" y="16751"/>
                  </a:lnTo>
                  <a:lnTo>
                    <a:pt x="80851" y="26359"/>
                  </a:lnTo>
                  <a:lnTo>
                    <a:pt x="81948" y="37440"/>
                  </a:lnTo>
                  <a:lnTo>
                    <a:pt x="82679" y="49501"/>
                  </a:lnTo>
                  <a:lnTo>
                    <a:pt x="80829" y="62216"/>
                  </a:lnTo>
                  <a:lnTo>
                    <a:pt x="77258" y="75368"/>
                  </a:lnTo>
                  <a:lnTo>
                    <a:pt x="72541" y="88810"/>
                  </a:lnTo>
                  <a:lnTo>
                    <a:pt x="67058" y="101277"/>
                  </a:lnTo>
                  <a:lnTo>
                    <a:pt x="61066" y="113095"/>
                  </a:lnTo>
                  <a:lnTo>
                    <a:pt x="54734" y="124479"/>
                  </a:lnTo>
                  <a:lnTo>
                    <a:pt x="48176" y="134405"/>
                  </a:lnTo>
                  <a:lnTo>
                    <a:pt x="41466" y="143361"/>
                  </a:lnTo>
                  <a:lnTo>
                    <a:pt x="0" y="1788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397184" y="2960928"/>
              <a:ext cx="165494" cy="202923"/>
            </a:xfrm>
            <a:custGeom>
              <a:avLst/>
              <a:gdLst/>
              <a:ahLst/>
              <a:cxnLst/>
              <a:rect l="0" t="0" r="0" b="0"/>
              <a:pathLst>
                <a:path w="165494" h="202923">
                  <a:moveTo>
                    <a:pt x="31553" y="15552"/>
                  </a:moveTo>
                  <a:lnTo>
                    <a:pt x="25969" y="37886"/>
                  </a:lnTo>
                  <a:lnTo>
                    <a:pt x="23156" y="51476"/>
                  </a:lnTo>
                  <a:lnTo>
                    <a:pt x="16914" y="85275"/>
                  </a:lnTo>
                  <a:lnTo>
                    <a:pt x="14782" y="101767"/>
                  </a:lnTo>
                  <a:lnTo>
                    <a:pt x="13360" y="117436"/>
                  </a:lnTo>
                  <a:lnTo>
                    <a:pt x="12413" y="132557"/>
                  </a:lnTo>
                  <a:lnTo>
                    <a:pt x="14118" y="147312"/>
                  </a:lnTo>
                  <a:lnTo>
                    <a:pt x="17592" y="161823"/>
                  </a:lnTo>
                  <a:lnTo>
                    <a:pt x="22246" y="176171"/>
                  </a:lnTo>
                  <a:lnTo>
                    <a:pt x="30023" y="186906"/>
                  </a:lnTo>
                  <a:lnTo>
                    <a:pt x="39882" y="195231"/>
                  </a:lnTo>
                  <a:lnTo>
                    <a:pt x="51129" y="201949"/>
                  </a:lnTo>
                  <a:lnTo>
                    <a:pt x="63301" y="202922"/>
                  </a:lnTo>
                  <a:lnTo>
                    <a:pt x="76091" y="200065"/>
                  </a:lnTo>
                  <a:lnTo>
                    <a:pt x="89291" y="194655"/>
                  </a:lnTo>
                  <a:lnTo>
                    <a:pt x="100430" y="188710"/>
                  </a:lnTo>
                  <a:lnTo>
                    <a:pt x="110192" y="182410"/>
                  </a:lnTo>
                  <a:lnTo>
                    <a:pt x="119037" y="175873"/>
                  </a:lnTo>
                  <a:lnTo>
                    <a:pt x="127272" y="169178"/>
                  </a:lnTo>
                  <a:lnTo>
                    <a:pt x="135098" y="162376"/>
                  </a:lnTo>
                  <a:lnTo>
                    <a:pt x="142654" y="155505"/>
                  </a:lnTo>
                  <a:lnTo>
                    <a:pt x="148859" y="147419"/>
                  </a:lnTo>
                  <a:lnTo>
                    <a:pt x="154164" y="138522"/>
                  </a:lnTo>
                  <a:lnTo>
                    <a:pt x="158870" y="129084"/>
                  </a:lnTo>
                  <a:lnTo>
                    <a:pt x="162007" y="116950"/>
                  </a:lnTo>
                  <a:lnTo>
                    <a:pt x="164099" y="103017"/>
                  </a:lnTo>
                  <a:lnTo>
                    <a:pt x="165493" y="87886"/>
                  </a:lnTo>
                  <a:lnTo>
                    <a:pt x="165253" y="74292"/>
                  </a:lnTo>
                  <a:lnTo>
                    <a:pt x="163926" y="61724"/>
                  </a:lnTo>
                  <a:lnTo>
                    <a:pt x="161872" y="49839"/>
                  </a:lnTo>
                  <a:lnTo>
                    <a:pt x="158165" y="38410"/>
                  </a:lnTo>
                  <a:lnTo>
                    <a:pt x="153357" y="27285"/>
                  </a:lnTo>
                  <a:lnTo>
                    <a:pt x="147814" y="16362"/>
                  </a:lnTo>
                  <a:lnTo>
                    <a:pt x="138276" y="9080"/>
                  </a:lnTo>
                  <a:lnTo>
                    <a:pt x="126074" y="4226"/>
                  </a:lnTo>
                  <a:lnTo>
                    <a:pt x="112096" y="989"/>
                  </a:lnTo>
                  <a:lnTo>
                    <a:pt x="96934" y="0"/>
                  </a:lnTo>
                  <a:lnTo>
                    <a:pt x="80983" y="510"/>
                  </a:lnTo>
                  <a:lnTo>
                    <a:pt x="64507" y="2018"/>
                  </a:lnTo>
                  <a:lnTo>
                    <a:pt x="50016" y="5361"/>
                  </a:lnTo>
                  <a:lnTo>
                    <a:pt x="36850" y="9926"/>
                  </a:lnTo>
                  <a:lnTo>
                    <a:pt x="0" y="260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637417" y="2673957"/>
              <a:ext cx="196723" cy="435370"/>
            </a:xfrm>
            <a:custGeom>
              <a:avLst/>
              <a:gdLst/>
              <a:ahLst/>
              <a:cxnLst/>
              <a:rect l="0" t="0" r="0" b="0"/>
              <a:pathLst>
                <a:path w="196723" h="435370">
                  <a:moveTo>
                    <a:pt x="169953" y="281488"/>
                  </a:moveTo>
                  <a:lnTo>
                    <a:pt x="140676" y="252210"/>
                  </a:lnTo>
                  <a:lnTo>
                    <a:pt x="131737" y="249114"/>
                  </a:lnTo>
                  <a:lnTo>
                    <a:pt x="121103" y="248219"/>
                  </a:lnTo>
                  <a:lnTo>
                    <a:pt x="109339" y="248791"/>
                  </a:lnTo>
                  <a:lnTo>
                    <a:pt x="96823" y="252678"/>
                  </a:lnTo>
                  <a:lnTo>
                    <a:pt x="83803" y="258776"/>
                  </a:lnTo>
                  <a:lnTo>
                    <a:pt x="70450" y="266346"/>
                  </a:lnTo>
                  <a:lnTo>
                    <a:pt x="59210" y="273731"/>
                  </a:lnTo>
                  <a:lnTo>
                    <a:pt x="49379" y="280991"/>
                  </a:lnTo>
                  <a:lnTo>
                    <a:pt x="40489" y="288168"/>
                  </a:lnTo>
                  <a:lnTo>
                    <a:pt x="33393" y="296459"/>
                  </a:lnTo>
                  <a:lnTo>
                    <a:pt x="27493" y="305492"/>
                  </a:lnTo>
                  <a:lnTo>
                    <a:pt x="22392" y="315020"/>
                  </a:lnTo>
                  <a:lnTo>
                    <a:pt x="16654" y="327215"/>
                  </a:lnTo>
                  <a:lnTo>
                    <a:pt x="4046" y="356346"/>
                  </a:lnTo>
                  <a:lnTo>
                    <a:pt x="917" y="371127"/>
                  </a:lnTo>
                  <a:lnTo>
                    <a:pt x="0" y="385655"/>
                  </a:lnTo>
                  <a:lnTo>
                    <a:pt x="557" y="400014"/>
                  </a:lnTo>
                  <a:lnTo>
                    <a:pt x="4435" y="411925"/>
                  </a:lnTo>
                  <a:lnTo>
                    <a:pt x="10525" y="422203"/>
                  </a:lnTo>
                  <a:lnTo>
                    <a:pt x="18092" y="431391"/>
                  </a:lnTo>
                  <a:lnTo>
                    <a:pt x="26642" y="435180"/>
                  </a:lnTo>
                  <a:lnTo>
                    <a:pt x="35848" y="435369"/>
                  </a:lnTo>
                  <a:lnTo>
                    <a:pt x="45491" y="433157"/>
                  </a:lnTo>
                  <a:lnTo>
                    <a:pt x="56594" y="427008"/>
                  </a:lnTo>
                  <a:lnTo>
                    <a:pt x="68671" y="418234"/>
                  </a:lnTo>
                  <a:lnTo>
                    <a:pt x="81397" y="407711"/>
                  </a:lnTo>
                  <a:lnTo>
                    <a:pt x="92218" y="397189"/>
                  </a:lnTo>
                  <a:lnTo>
                    <a:pt x="101769" y="386669"/>
                  </a:lnTo>
                  <a:lnTo>
                    <a:pt x="110474" y="376150"/>
                  </a:lnTo>
                  <a:lnTo>
                    <a:pt x="118614" y="364462"/>
                  </a:lnTo>
                  <a:lnTo>
                    <a:pt x="126378" y="351996"/>
                  </a:lnTo>
                  <a:lnTo>
                    <a:pt x="133891" y="339011"/>
                  </a:lnTo>
                  <a:lnTo>
                    <a:pt x="140069" y="325680"/>
                  </a:lnTo>
                  <a:lnTo>
                    <a:pt x="145356" y="312118"/>
                  </a:lnTo>
                  <a:lnTo>
                    <a:pt x="150049" y="298402"/>
                  </a:lnTo>
                  <a:lnTo>
                    <a:pt x="154347" y="283415"/>
                  </a:lnTo>
                  <a:lnTo>
                    <a:pt x="158380" y="267580"/>
                  </a:lnTo>
                  <a:lnTo>
                    <a:pt x="165978" y="234405"/>
                  </a:lnTo>
                  <a:lnTo>
                    <a:pt x="173251" y="200183"/>
                  </a:lnTo>
                  <a:lnTo>
                    <a:pt x="175657" y="184046"/>
                  </a:lnTo>
                  <a:lnTo>
                    <a:pt x="177262" y="168613"/>
                  </a:lnTo>
                  <a:lnTo>
                    <a:pt x="178331" y="153650"/>
                  </a:lnTo>
                  <a:lnTo>
                    <a:pt x="180213" y="137831"/>
                  </a:lnTo>
                  <a:lnTo>
                    <a:pt x="182636" y="121443"/>
                  </a:lnTo>
                  <a:lnTo>
                    <a:pt x="185420" y="104674"/>
                  </a:lnTo>
                  <a:lnTo>
                    <a:pt x="187276" y="86483"/>
                  </a:lnTo>
                  <a:lnTo>
                    <a:pt x="188514" y="67344"/>
                  </a:lnTo>
                  <a:lnTo>
                    <a:pt x="189338" y="47573"/>
                  </a:lnTo>
                  <a:lnTo>
                    <a:pt x="191057" y="30886"/>
                  </a:lnTo>
                  <a:lnTo>
                    <a:pt x="193371" y="16256"/>
                  </a:lnTo>
                  <a:lnTo>
                    <a:pt x="196722" y="0"/>
                  </a:lnTo>
                  <a:lnTo>
                    <a:pt x="194316" y="12252"/>
                  </a:lnTo>
                  <a:lnTo>
                    <a:pt x="193206" y="24868"/>
                  </a:lnTo>
                  <a:lnTo>
                    <a:pt x="192467" y="40291"/>
                  </a:lnTo>
                  <a:lnTo>
                    <a:pt x="191974" y="57584"/>
                  </a:lnTo>
                  <a:lnTo>
                    <a:pt x="190477" y="73788"/>
                  </a:lnTo>
                  <a:lnTo>
                    <a:pt x="188310" y="89264"/>
                  </a:lnTo>
                  <a:lnTo>
                    <a:pt x="185697" y="104257"/>
                  </a:lnTo>
                  <a:lnTo>
                    <a:pt x="183955" y="118926"/>
                  </a:lnTo>
                  <a:lnTo>
                    <a:pt x="182794" y="133380"/>
                  </a:lnTo>
                  <a:lnTo>
                    <a:pt x="182019" y="147691"/>
                  </a:lnTo>
                  <a:lnTo>
                    <a:pt x="181159" y="176057"/>
                  </a:lnTo>
                  <a:lnTo>
                    <a:pt x="180930" y="190165"/>
                  </a:lnTo>
                  <a:lnTo>
                    <a:pt x="179608" y="204245"/>
                  </a:lnTo>
                  <a:lnTo>
                    <a:pt x="177558" y="218307"/>
                  </a:lnTo>
                  <a:lnTo>
                    <a:pt x="175023" y="232355"/>
                  </a:lnTo>
                  <a:lnTo>
                    <a:pt x="173333" y="249901"/>
                  </a:lnTo>
                  <a:lnTo>
                    <a:pt x="172207" y="269779"/>
                  </a:lnTo>
                  <a:lnTo>
                    <a:pt x="171455" y="291211"/>
                  </a:lnTo>
                  <a:lnTo>
                    <a:pt x="172123" y="311342"/>
                  </a:lnTo>
                  <a:lnTo>
                    <a:pt x="173737" y="330606"/>
                  </a:lnTo>
                  <a:lnTo>
                    <a:pt x="190988" y="40769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931492" y="2676154"/>
              <a:ext cx="206880" cy="405503"/>
            </a:xfrm>
            <a:custGeom>
              <a:avLst/>
              <a:gdLst/>
              <a:ahLst/>
              <a:cxnLst/>
              <a:rect l="0" t="0" r="0" b="0"/>
              <a:pathLst>
                <a:path w="206880" h="405503">
                  <a:moveTo>
                    <a:pt x="149336" y="216185"/>
                  </a:moveTo>
                  <a:lnTo>
                    <a:pt x="154919" y="193852"/>
                  </a:lnTo>
                  <a:lnTo>
                    <a:pt x="155395" y="183767"/>
                  </a:lnTo>
                  <a:lnTo>
                    <a:pt x="154544" y="173537"/>
                  </a:lnTo>
                  <a:lnTo>
                    <a:pt x="152808" y="163212"/>
                  </a:lnTo>
                  <a:lnTo>
                    <a:pt x="149313" y="153992"/>
                  </a:lnTo>
                  <a:lnTo>
                    <a:pt x="144646" y="145507"/>
                  </a:lnTo>
                  <a:lnTo>
                    <a:pt x="139197" y="137514"/>
                  </a:lnTo>
                  <a:lnTo>
                    <a:pt x="132059" y="133353"/>
                  </a:lnTo>
                  <a:lnTo>
                    <a:pt x="123794" y="131748"/>
                  </a:lnTo>
                  <a:lnTo>
                    <a:pt x="114779" y="131847"/>
                  </a:lnTo>
                  <a:lnTo>
                    <a:pt x="105263" y="137756"/>
                  </a:lnTo>
                  <a:lnTo>
                    <a:pt x="95412" y="147538"/>
                  </a:lnTo>
                  <a:lnTo>
                    <a:pt x="85340" y="159903"/>
                  </a:lnTo>
                  <a:lnTo>
                    <a:pt x="76288" y="171652"/>
                  </a:lnTo>
                  <a:lnTo>
                    <a:pt x="67915" y="182990"/>
                  </a:lnTo>
                  <a:lnTo>
                    <a:pt x="52381" y="204938"/>
                  </a:lnTo>
                  <a:lnTo>
                    <a:pt x="37685" y="226378"/>
                  </a:lnTo>
                  <a:lnTo>
                    <a:pt x="30495" y="238173"/>
                  </a:lnTo>
                  <a:lnTo>
                    <a:pt x="23363" y="250710"/>
                  </a:lnTo>
                  <a:lnTo>
                    <a:pt x="16272" y="263743"/>
                  </a:lnTo>
                  <a:lnTo>
                    <a:pt x="10376" y="279443"/>
                  </a:lnTo>
                  <a:lnTo>
                    <a:pt x="5277" y="296922"/>
                  </a:lnTo>
                  <a:lnTo>
                    <a:pt x="709" y="315586"/>
                  </a:lnTo>
                  <a:lnTo>
                    <a:pt x="0" y="332703"/>
                  </a:lnTo>
                  <a:lnTo>
                    <a:pt x="1865" y="348789"/>
                  </a:lnTo>
                  <a:lnTo>
                    <a:pt x="5446" y="364187"/>
                  </a:lnTo>
                  <a:lnTo>
                    <a:pt x="10170" y="376790"/>
                  </a:lnTo>
                  <a:lnTo>
                    <a:pt x="15657" y="387529"/>
                  </a:lnTo>
                  <a:lnTo>
                    <a:pt x="21652" y="397026"/>
                  </a:lnTo>
                  <a:lnTo>
                    <a:pt x="30323" y="402189"/>
                  </a:lnTo>
                  <a:lnTo>
                    <a:pt x="40778" y="404462"/>
                  </a:lnTo>
                  <a:lnTo>
                    <a:pt x="52423" y="404808"/>
                  </a:lnTo>
                  <a:lnTo>
                    <a:pt x="63692" y="400365"/>
                  </a:lnTo>
                  <a:lnTo>
                    <a:pt x="74711" y="392728"/>
                  </a:lnTo>
                  <a:lnTo>
                    <a:pt x="85562" y="382963"/>
                  </a:lnTo>
                  <a:lnTo>
                    <a:pt x="95134" y="372946"/>
                  </a:lnTo>
                  <a:lnTo>
                    <a:pt x="103852" y="362763"/>
                  </a:lnTo>
                  <a:lnTo>
                    <a:pt x="112001" y="352468"/>
                  </a:lnTo>
                  <a:lnTo>
                    <a:pt x="118603" y="340931"/>
                  </a:lnTo>
                  <a:lnTo>
                    <a:pt x="124173" y="328564"/>
                  </a:lnTo>
                  <a:lnTo>
                    <a:pt x="129055" y="315646"/>
                  </a:lnTo>
                  <a:lnTo>
                    <a:pt x="133478" y="302359"/>
                  </a:lnTo>
                  <a:lnTo>
                    <a:pt x="137595" y="288826"/>
                  </a:lnTo>
                  <a:lnTo>
                    <a:pt x="141509" y="275130"/>
                  </a:lnTo>
                  <a:lnTo>
                    <a:pt x="146455" y="260156"/>
                  </a:lnTo>
                  <a:lnTo>
                    <a:pt x="158183" y="227937"/>
                  </a:lnTo>
                  <a:lnTo>
                    <a:pt x="163415" y="211165"/>
                  </a:lnTo>
                  <a:lnTo>
                    <a:pt x="168070" y="194140"/>
                  </a:lnTo>
                  <a:lnTo>
                    <a:pt x="183940" y="130417"/>
                  </a:lnTo>
                  <a:lnTo>
                    <a:pt x="186429" y="115767"/>
                  </a:lnTo>
                  <a:lnTo>
                    <a:pt x="188088" y="101326"/>
                  </a:lnTo>
                  <a:lnTo>
                    <a:pt x="189194" y="87025"/>
                  </a:lnTo>
                  <a:lnTo>
                    <a:pt x="191100" y="73984"/>
                  </a:lnTo>
                  <a:lnTo>
                    <a:pt x="193539" y="61785"/>
                  </a:lnTo>
                  <a:lnTo>
                    <a:pt x="196334" y="50146"/>
                  </a:lnTo>
                  <a:lnTo>
                    <a:pt x="205851" y="5848"/>
                  </a:lnTo>
                  <a:lnTo>
                    <a:pt x="206879" y="0"/>
                  </a:lnTo>
                  <a:lnTo>
                    <a:pt x="206396" y="776"/>
                  </a:lnTo>
                  <a:lnTo>
                    <a:pt x="204905" y="5967"/>
                  </a:lnTo>
                  <a:lnTo>
                    <a:pt x="202743" y="17609"/>
                  </a:lnTo>
                  <a:lnTo>
                    <a:pt x="197224" y="52358"/>
                  </a:lnTo>
                  <a:lnTo>
                    <a:pt x="195285" y="69571"/>
                  </a:lnTo>
                  <a:lnTo>
                    <a:pt x="193992" y="85721"/>
                  </a:lnTo>
                  <a:lnTo>
                    <a:pt x="193130" y="101162"/>
                  </a:lnTo>
                  <a:lnTo>
                    <a:pt x="191387" y="116131"/>
                  </a:lnTo>
                  <a:lnTo>
                    <a:pt x="189056" y="130784"/>
                  </a:lnTo>
                  <a:lnTo>
                    <a:pt x="186334" y="145228"/>
                  </a:lnTo>
                  <a:lnTo>
                    <a:pt x="184519" y="160700"/>
                  </a:lnTo>
                  <a:lnTo>
                    <a:pt x="183309" y="176858"/>
                  </a:lnTo>
                  <a:lnTo>
                    <a:pt x="182502" y="193473"/>
                  </a:lnTo>
                  <a:lnTo>
                    <a:pt x="181606" y="224399"/>
                  </a:lnTo>
                  <a:lnTo>
                    <a:pt x="181367" y="239190"/>
                  </a:lnTo>
                  <a:lnTo>
                    <a:pt x="182376" y="253726"/>
                  </a:lnTo>
                  <a:lnTo>
                    <a:pt x="184218" y="268091"/>
                  </a:lnTo>
                  <a:lnTo>
                    <a:pt x="186613" y="282342"/>
                  </a:lnTo>
                  <a:lnTo>
                    <a:pt x="188211" y="296517"/>
                  </a:lnTo>
                  <a:lnTo>
                    <a:pt x="189276" y="310641"/>
                  </a:lnTo>
                  <a:lnTo>
                    <a:pt x="189986" y="324732"/>
                  </a:lnTo>
                  <a:lnTo>
                    <a:pt x="191628" y="338801"/>
                  </a:lnTo>
                  <a:lnTo>
                    <a:pt x="201924" y="40550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232939" y="2797681"/>
              <a:ext cx="162569" cy="289291"/>
            </a:xfrm>
            <a:custGeom>
              <a:avLst/>
              <a:gdLst/>
              <a:ahLst/>
              <a:cxnLst/>
              <a:rect l="0" t="0" r="0" b="0"/>
              <a:pathLst>
                <a:path w="162569" h="289291">
                  <a:moveTo>
                    <a:pt x="100311" y="0"/>
                  </a:moveTo>
                  <a:lnTo>
                    <a:pt x="72394" y="5583"/>
                  </a:lnTo>
                  <a:lnTo>
                    <a:pt x="60665" y="9565"/>
                  </a:lnTo>
                  <a:lnTo>
                    <a:pt x="49339" y="14557"/>
                  </a:lnTo>
                  <a:lnTo>
                    <a:pt x="38283" y="20222"/>
                  </a:lnTo>
                  <a:lnTo>
                    <a:pt x="28575" y="27505"/>
                  </a:lnTo>
                  <a:lnTo>
                    <a:pt x="19765" y="35866"/>
                  </a:lnTo>
                  <a:lnTo>
                    <a:pt x="11555" y="44946"/>
                  </a:lnTo>
                  <a:lnTo>
                    <a:pt x="6082" y="55673"/>
                  </a:lnTo>
                  <a:lnTo>
                    <a:pt x="2433" y="67500"/>
                  </a:lnTo>
                  <a:lnTo>
                    <a:pt x="0" y="80058"/>
                  </a:lnTo>
                  <a:lnTo>
                    <a:pt x="716" y="90768"/>
                  </a:lnTo>
                  <a:lnTo>
                    <a:pt x="3530" y="100245"/>
                  </a:lnTo>
                  <a:lnTo>
                    <a:pt x="7744" y="108900"/>
                  </a:lnTo>
                  <a:lnTo>
                    <a:pt x="12890" y="117008"/>
                  </a:lnTo>
                  <a:lnTo>
                    <a:pt x="18658" y="124750"/>
                  </a:lnTo>
                  <a:lnTo>
                    <a:pt x="24841" y="132249"/>
                  </a:lnTo>
                  <a:lnTo>
                    <a:pt x="31299" y="139585"/>
                  </a:lnTo>
                  <a:lnTo>
                    <a:pt x="37942" y="146813"/>
                  </a:lnTo>
                  <a:lnTo>
                    <a:pt x="44709" y="153969"/>
                  </a:lnTo>
                  <a:lnTo>
                    <a:pt x="52725" y="161077"/>
                  </a:lnTo>
                  <a:lnTo>
                    <a:pt x="61575" y="168153"/>
                  </a:lnTo>
                  <a:lnTo>
                    <a:pt x="70981" y="175208"/>
                  </a:lnTo>
                  <a:lnTo>
                    <a:pt x="90781" y="189278"/>
                  </a:lnTo>
                  <a:lnTo>
                    <a:pt x="100970" y="196303"/>
                  </a:lnTo>
                  <a:lnTo>
                    <a:pt x="110099" y="203323"/>
                  </a:lnTo>
                  <a:lnTo>
                    <a:pt x="118523" y="210340"/>
                  </a:lnTo>
                  <a:lnTo>
                    <a:pt x="126475" y="217356"/>
                  </a:lnTo>
                  <a:lnTo>
                    <a:pt x="144661" y="234500"/>
                  </a:lnTo>
                  <a:lnTo>
                    <a:pt x="154419" y="243980"/>
                  </a:lnTo>
                  <a:lnTo>
                    <a:pt x="159755" y="253806"/>
                  </a:lnTo>
                  <a:lnTo>
                    <a:pt x="162144" y="263862"/>
                  </a:lnTo>
                  <a:lnTo>
                    <a:pt x="162568" y="274072"/>
                  </a:lnTo>
                  <a:lnTo>
                    <a:pt x="155839" y="280879"/>
                  </a:lnTo>
                  <a:lnTo>
                    <a:pt x="144342" y="285417"/>
                  </a:lnTo>
                  <a:lnTo>
                    <a:pt x="129665" y="288442"/>
                  </a:lnTo>
                  <a:lnTo>
                    <a:pt x="116374" y="289290"/>
                  </a:lnTo>
                  <a:lnTo>
                    <a:pt x="104008" y="288687"/>
                  </a:lnTo>
                  <a:lnTo>
                    <a:pt x="92258" y="287116"/>
                  </a:lnTo>
                  <a:lnTo>
                    <a:pt x="80919" y="283732"/>
                  </a:lnTo>
                  <a:lnTo>
                    <a:pt x="69854" y="279138"/>
                  </a:lnTo>
                  <a:lnTo>
                    <a:pt x="37206" y="2629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459461" y="2555776"/>
              <a:ext cx="235530" cy="673127"/>
            </a:xfrm>
            <a:custGeom>
              <a:avLst/>
              <a:gdLst/>
              <a:ahLst/>
              <a:cxnLst/>
              <a:rect l="0" t="0" r="0" b="0"/>
              <a:pathLst>
                <a:path w="235530" h="673127">
                  <a:moveTo>
                    <a:pt x="0" y="0"/>
                  </a:moveTo>
                  <a:lnTo>
                    <a:pt x="16751" y="22334"/>
                  </a:lnTo>
                  <a:lnTo>
                    <a:pt x="26359" y="33587"/>
                  </a:lnTo>
                  <a:lnTo>
                    <a:pt x="37440" y="45764"/>
                  </a:lnTo>
                  <a:lnTo>
                    <a:pt x="49501" y="58556"/>
                  </a:lnTo>
                  <a:lnTo>
                    <a:pt x="61047" y="71759"/>
                  </a:lnTo>
                  <a:lnTo>
                    <a:pt x="72251" y="85235"/>
                  </a:lnTo>
                  <a:lnTo>
                    <a:pt x="83226" y="98894"/>
                  </a:lnTo>
                  <a:lnTo>
                    <a:pt x="94049" y="113843"/>
                  </a:lnTo>
                  <a:lnTo>
                    <a:pt x="104770" y="129652"/>
                  </a:lnTo>
                  <a:lnTo>
                    <a:pt x="126031" y="162799"/>
                  </a:lnTo>
                  <a:lnTo>
                    <a:pt x="178776" y="249118"/>
                  </a:lnTo>
                  <a:lnTo>
                    <a:pt x="188133" y="267749"/>
                  </a:lnTo>
                  <a:lnTo>
                    <a:pt x="196708" y="287181"/>
                  </a:lnTo>
                  <a:lnTo>
                    <a:pt x="204762" y="307147"/>
                  </a:lnTo>
                  <a:lnTo>
                    <a:pt x="211300" y="327470"/>
                  </a:lnTo>
                  <a:lnTo>
                    <a:pt x="216827" y="348030"/>
                  </a:lnTo>
                  <a:lnTo>
                    <a:pt x="226085" y="388404"/>
                  </a:lnTo>
                  <a:lnTo>
                    <a:pt x="234095" y="425826"/>
                  </a:lnTo>
                  <a:lnTo>
                    <a:pt x="235529" y="443985"/>
                  </a:lnTo>
                  <a:lnTo>
                    <a:pt x="235317" y="461934"/>
                  </a:lnTo>
                  <a:lnTo>
                    <a:pt x="234007" y="479743"/>
                  </a:lnTo>
                  <a:lnTo>
                    <a:pt x="230797" y="497459"/>
                  </a:lnTo>
                  <a:lnTo>
                    <a:pt x="226319" y="515113"/>
                  </a:lnTo>
                  <a:lnTo>
                    <a:pt x="220997" y="532726"/>
                  </a:lnTo>
                  <a:lnTo>
                    <a:pt x="215112" y="550310"/>
                  </a:lnTo>
                  <a:lnTo>
                    <a:pt x="202340" y="585430"/>
                  </a:lnTo>
                  <a:lnTo>
                    <a:pt x="194493" y="602976"/>
                  </a:lnTo>
                  <a:lnTo>
                    <a:pt x="185756" y="620516"/>
                  </a:lnTo>
                  <a:lnTo>
                    <a:pt x="157764" y="67312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2012-02-13T18:17:43Z</dcterms:created>
  <dcterms:modified xsi:type="dcterms:W3CDTF">2012-02-13T18:17:46Z</dcterms:modified>
</cp:coreProperties>
</file>