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8382000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03855"/>
            <a:ext cx="8636000" cy="17966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49800"/>
            <a:ext cx="7112000" cy="21420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C235-5231-4B99-9E40-B530CA79E2F9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D0DA-1E03-4010-8A3C-5D4B9C686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C235-5231-4B99-9E40-B530CA79E2F9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D0DA-1E03-4010-8A3C-5D4B9C686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35670"/>
            <a:ext cx="2286000" cy="71518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35670"/>
            <a:ext cx="6688667" cy="71518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C235-5231-4B99-9E40-B530CA79E2F9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D0DA-1E03-4010-8A3C-5D4B9C686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C235-5231-4B99-9E40-B530CA79E2F9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D0DA-1E03-4010-8A3C-5D4B9C686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386213"/>
            <a:ext cx="8636000" cy="16647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552650"/>
            <a:ext cx="8636000" cy="18335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C235-5231-4B99-9E40-B530CA79E2F9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D0DA-1E03-4010-8A3C-5D4B9C686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55802"/>
            <a:ext cx="4487333" cy="55317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55802"/>
            <a:ext cx="4487333" cy="55317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C235-5231-4B99-9E40-B530CA79E2F9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D0DA-1E03-4010-8A3C-5D4B9C686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76249"/>
            <a:ext cx="4489098" cy="7819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58181"/>
            <a:ext cx="4489098" cy="482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76249"/>
            <a:ext cx="4490861" cy="7819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658181"/>
            <a:ext cx="4490861" cy="482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C235-5231-4B99-9E40-B530CA79E2F9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D0DA-1E03-4010-8A3C-5D4B9C686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C235-5231-4B99-9E40-B530CA79E2F9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D0DA-1E03-4010-8A3C-5D4B9C686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C235-5231-4B99-9E40-B530CA79E2F9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D0DA-1E03-4010-8A3C-5D4B9C686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3728"/>
            <a:ext cx="3342570" cy="1420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3730"/>
            <a:ext cx="5679722" cy="71538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54013"/>
            <a:ext cx="3342570" cy="57335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C235-5231-4B99-9E40-B530CA79E2F9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D0DA-1E03-4010-8A3C-5D4B9C686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867400"/>
            <a:ext cx="6096000" cy="6926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48947"/>
            <a:ext cx="6096000" cy="5029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560080"/>
            <a:ext cx="6096000" cy="9837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C235-5231-4B99-9E40-B530CA79E2F9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D0DA-1E03-4010-8A3C-5D4B9C686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35669"/>
            <a:ext cx="9144000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55802"/>
            <a:ext cx="9144000" cy="5531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768874"/>
            <a:ext cx="2370667" cy="4462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DC235-5231-4B99-9E40-B530CA79E2F9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768874"/>
            <a:ext cx="3217333" cy="4462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768874"/>
            <a:ext cx="2370667" cy="4462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3D0DA-1E03-4010-8A3C-5D4B9C6868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567950" y="381391"/>
            <a:ext cx="5742609" cy="945996"/>
            <a:chOff x="567950" y="381391"/>
            <a:chExt cx="5742609" cy="945996"/>
          </a:xfrm>
        </p:grpSpPr>
        <p:sp>
          <p:nvSpPr>
            <p:cNvPr id="2" name="Freeform 1"/>
            <p:cNvSpPr/>
            <p:nvPr/>
          </p:nvSpPr>
          <p:spPr>
            <a:xfrm>
              <a:off x="567950" y="381391"/>
              <a:ext cx="357599" cy="743993"/>
            </a:xfrm>
            <a:custGeom>
              <a:avLst/>
              <a:gdLst/>
              <a:ahLst/>
              <a:cxnLst/>
              <a:rect l="0" t="0" r="0" b="0"/>
              <a:pathLst>
                <a:path w="357599" h="743993">
                  <a:moveTo>
                    <a:pt x="0" y="743992"/>
                  </a:moveTo>
                  <a:lnTo>
                    <a:pt x="0" y="716074"/>
                  </a:lnTo>
                  <a:lnTo>
                    <a:pt x="1168" y="702008"/>
                  </a:lnTo>
                  <a:lnTo>
                    <a:pt x="3116" y="686787"/>
                  </a:lnTo>
                  <a:lnTo>
                    <a:pt x="5583" y="670796"/>
                  </a:lnTo>
                  <a:lnTo>
                    <a:pt x="11441" y="637448"/>
                  </a:lnTo>
                  <a:lnTo>
                    <a:pt x="14639" y="620374"/>
                  </a:lnTo>
                  <a:lnTo>
                    <a:pt x="19108" y="603149"/>
                  </a:lnTo>
                  <a:lnTo>
                    <a:pt x="24425" y="585822"/>
                  </a:lnTo>
                  <a:lnTo>
                    <a:pt x="30307" y="568428"/>
                  </a:lnTo>
                  <a:lnTo>
                    <a:pt x="35396" y="549820"/>
                  </a:lnTo>
                  <a:lnTo>
                    <a:pt x="39958" y="530403"/>
                  </a:lnTo>
                  <a:lnTo>
                    <a:pt x="44168" y="510447"/>
                  </a:lnTo>
                  <a:lnTo>
                    <a:pt x="49312" y="490131"/>
                  </a:lnTo>
                  <a:lnTo>
                    <a:pt x="55078" y="469575"/>
                  </a:lnTo>
                  <a:lnTo>
                    <a:pt x="67718" y="428037"/>
                  </a:lnTo>
                  <a:lnTo>
                    <a:pt x="81127" y="386204"/>
                  </a:lnTo>
                  <a:lnTo>
                    <a:pt x="86806" y="365232"/>
                  </a:lnTo>
                  <a:lnTo>
                    <a:pt x="91761" y="344239"/>
                  </a:lnTo>
                  <a:lnTo>
                    <a:pt x="96232" y="323231"/>
                  </a:lnTo>
                  <a:lnTo>
                    <a:pt x="101551" y="302215"/>
                  </a:lnTo>
                  <a:lnTo>
                    <a:pt x="107434" y="281192"/>
                  </a:lnTo>
                  <a:lnTo>
                    <a:pt x="113693" y="260165"/>
                  </a:lnTo>
                  <a:lnTo>
                    <a:pt x="119034" y="240304"/>
                  </a:lnTo>
                  <a:lnTo>
                    <a:pt x="123764" y="221221"/>
                  </a:lnTo>
                  <a:lnTo>
                    <a:pt x="132135" y="184435"/>
                  </a:lnTo>
                  <a:lnTo>
                    <a:pt x="157700" y="63545"/>
                  </a:lnTo>
                  <a:lnTo>
                    <a:pt x="161227" y="48456"/>
                  </a:lnTo>
                  <a:lnTo>
                    <a:pt x="165916" y="33722"/>
                  </a:lnTo>
                  <a:lnTo>
                    <a:pt x="171379" y="19225"/>
                  </a:lnTo>
                  <a:lnTo>
                    <a:pt x="177358" y="4885"/>
                  </a:lnTo>
                  <a:lnTo>
                    <a:pt x="182513" y="0"/>
                  </a:lnTo>
                  <a:lnTo>
                    <a:pt x="187118" y="1418"/>
                  </a:lnTo>
                  <a:lnTo>
                    <a:pt x="191357" y="7038"/>
                  </a:lnTo>
                  <a:lnTo>
                    <a:pt x="196066" y="25747"/>
                  </a:lnTo>
                  <a:lnTo>
                    <a:pt x="197322" y="37281"/>
                  </a:lnTo>
                  <a:lnTo>
                    <a:pt x="199328" y="49644"/>
                  </a:lnTo>
                  <a:lnTo>
                    <a:pt x="201834" y="62561"/>
                  </a:lnTo>
                  <a:lnTo>
                    <a:pt x="204673" y="75847"/>
                  </a:lnTo>
                  <a:lnTo>
                    <a:pt x="206566" y="91716"/>
                  </a:lnTo>
                  <a:lnTo>
                    <a:pt x="207828" y="109306"/>
                  </a:lnTo>
                  <a:lnTo>
                    <a:pt x="208669" y="128046"/>
                  </a:lnTo>
                  <a:lnTo>
                    <a:pt x="210399" y="147550"/>
                  </a:lnTo>
                  <a:lnTo>
                    <a:pt x="212720" y="167565"/>
                  </a:lnTo>
                  <a:lnTo>
                    <a:pt x="218416" y="208501"/>
                  </a:lnTo>
                  <a:lnTo>
                    <a:pt x="255940" y="449076"/>
                  </a:lnTo>
                  <a:lnTo>
                    <a:pt x="260611" y="470252"/>
                  </a:lnTo>
                  <a:lnTo>
                    <a:pt x="266062" y="491381"/>
                  </a:lnTo>
                  <a:lnTo>
                    <a:pt x="272033" y="512479"/>
                  </a:lnTo>
                  <a:lnTo>
                    <a:pt x="277182" y="532388"/>
                  </a:lnTo>
                  <a:lnTo>
                    <a:pt x="297566" y="618582"/>
                  </a:lnTo>
                  <a:lnTo>
                    <a:pt x="302384" y="633507"/>
                  </a:lnTo>
                  <a:lnTo>
                    <a:pt x="307934" y="648131"/>
                  </a:lnTo>
                  <a:lnTo>
                    <a:pt x="313971" y="662555"/>
                  </a:lnTo>
                  <a:lnTo>
                    <a:pt x="319165" y="676846"/>
                  </a:lnTo>
                  <a:lnTo>
                    <a:pt x="323795" y="691047"/>
                  </a:lnTo>
                  <a:lnTo>
                    <a:pt x="357598" y="74399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578467" y="809855"/>
              <a:ext cx="326047" cy="21036"/>
            </a:xfrm>
            <a:custGeom>
              <a:avLst/>
              <a:gdLst/>
              <a:ahLst/>
              <a:cxnLst/>
              <a:rect l="0" t="0" r="0" b="0"/>
              <a:pathLst>
                <a:path w="326047" h="21036">
                  <a:moveTo>
                    <a:pt x="0" y="21035"/>
                  </a:moveTo>
                  <a:lnTo>
                    <a:pt x="119063" y="21035"/>
                  </a:lnTo>
                  <a:lnTo>
                    <a:pt x="133132" y="19866"/>
                  </a:lnTo>
                  <a:lnTo>
                    <a:pt x="147186" y="17918"/>
                  </a:lnTo>
                  <a:lnTo>
                    <a:pt x="161230" y="15451"/>
                  </a:lnTo>
                  <a:lnTo>
                    <a:pt x="175267" y="13807"/>
                  </a:lnTo>
                  <a:lnTo>
                    <a:pt x="189299" y="12710"/>
                  </a:lnTo>
                  <a:lnTo>
                    <a:pt x="203329" y="11979"/>
                  </a:lnTo>
                  <a:lnTo>
                    <a:pt x="231382" y="11167"/>
                  </a:lnTo>
                  <a:lnTo>
                    <a:pt x="245408" y="10950"/>
                  </a:lnTo>
                  <a:lnTo>
                    <a:pt x="258264" y="9637"/>
                  </a:lnTo>
                  <a:lnTo>
                    <a:pt x="270340" y="7593"/>
                  </a:lnTo>
                  <a:lnTo>
                    <a:pt x="32604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062277" y="483809"/>
              <a:ext cx="42071" cy="610022"/>
            </a:xfrm>
            <a:custGeom>
              <a:avLst/>
              <a:gdLst/>
              <a:ahLst/>
              <a:cxnLst/>
              <a:rect l="0" t="0" r="0" b="0"/>
              <a:pathLst>
                <a:path w="42071" h="610022">
                  <a:moveTo>
                    <a:pt x="0" y="0"/>
                  </a:moveTo>
                  <a:lnTo>
                    <a:pt x="5583" y="22334"/>
                  </a:lnTo>
                  <a:lnTo>
                    <a:pt x="7228" y="34756"/>
                  </a:lnTo>
                  <a:lnTo>
                    <a:pt x="8325" y="48880"/>
                  </a:lnTo>
                  <a:lnTo>
                    <a:pt x="9056" y="64140"/>
                  </a:lnTo>
                  <a:lnTo>
                    <a:pt x="9868" y="96676"/>
                  </a:lnTo>
                  <a:lnTo>
                    <a:pt x="10514" y="338218"/>
                  </a:lnTo>
                  <a:lnTo>
                    <a:pt x="11684" y="357533"/>
                  </a:lnTo>
                  <a:lnTo>
                    <a:pt x="13632" y="376253"/>
                  </a:lnTo>
                  <a:lnTo>
                    <a:pt x="16100" y="394576"/>
                  </a:lnTo>
                  <a:lnTo>
                    <a:pt x="17745" y="412634"/>
                  </a:lnTo>
                  <a:lnTo>
                    <a:pt x="18842" y="430516"/>
                  </a:lnTo>
                  <a:lnTo>
                    <a:pt x="19573" y="448281"/>
                  </a:lnTo>
                  <a:lnTo>
                    <a:pt x="21229" y="464798"/>
                  </a:lnTo>
                  <a:lnTo>
                    <a:pt x="23502" y="480484"/>
                  </a:lnTo>
                  <a:lnTo>
                    <a:pt x="26185" y="495616"/>
                  </a:lnTo>
                  <a:lnTo>
                    <a:pt x="27974" y="510379"/>
                  </a:lnTo>
                  <a:lnTo>
                    <a:pt x="29167" y="524895"/>
                  </a:lnTo>
                  <a:lnTo>
                    <a:pt x="29962" y="539247"/>
                  </a:lnTo>
                  <a:lnTo>
                    <a:pt x="31661" y="553489"/>
                  </a:lnTo>
                  <a:lnTo>
                    <a:pt x="33962" y="567658"/>
                  </a:lnTo>
                  <a:lnTo>
                    <a:pt x="42070" y="61002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256099" y="851103"/>
              <a:ext cx="209557" cy="476284"/>
            </a:xfrm>
            <a:custGeom>
              <a:avLst/>
              <a:gdLst/>
              <a:ahLst/>
              <a:cxnLst/>
              <a:rect l="0" t="0" r="0" b="0"/>
              <a:pathLst>
                <a:path w="209557" h="476284">
                  <a:moveTo>
                    <a:pt x="142741" y="21857"/>
                  </a:moveTo>
                  <a:lnTo>
                    <a:pt x="137158" y="5107"/>
                  </a:lnTo>
                  <a:lnTo>
                    <a:pt x="129670" y="1341"/>
                  </a:lnTo>
                  <a:lnTo>
                    <a:pt x="118835" y="0"/>
                  </a:lnTo>
                  <a:lnTo>
                    <a:pt x="105768" y="274"/>
                  </a:lnTo>
                  <a:lnTo>
                    <a:pt x="92383" y="3962"/>
                  </a:lnTo>
                  <a:lnTo>
                    <a:pt x="78785" y="9927"/>
                  </a:lnTo>
                  <a:lnTo>
                    <a:pt x="65045" y="17410"/>
                  </a:lnTo>
                  <a:lnTo>
                    <a:pt x="53548" y="25904"/>
                  </a:lnTo>
                  <a:lnTo>
                    <a:pt x="43546" y="35073"/>
                  </a:lnTo>
                  <a:lnTo>
                    <a:pt x="34540" y="44691"/>
                  </a:lnTo>
                  <a:lnTo>
                    <a:pt x="26200" y="56946"/>
                  </a:lnTo>
                  <a:lnTo>
                    <a:pt x="18302" y="70960"/>
                  </a:lnTo>
                  <a:lnTo>
                    <a:pt x="10700" y="86145"/>
                  </a:lnTo>
                  <a:lnTo>
                    <a:pt x="5631" y="102112"/>
                  </a:lnTo>
                  <a:lnTo>
                    <a:pt x="2252" y="118599"/>
                  </a:lnTo>
                  <a:lnTo>
                    <a:pt x="0" y="135434"/>
                  </a:lnTo>
                  <a:lnTo>
                    <a:pt x="835" y="150163"/>
                  </a:lnTo>
                  <a:lnTo>
                    <a:pt x="3730" y="163488"/>
                  </a:lnTo>
                  <a:lnTo>
                    <a:pt x="7996" y="175878"/>
                  </a:lnTo>
                  <a:lnTo>
                    <a:pt x="15515" y="184137"/>
                  </a:lnTo>
                  <a:lnTo>
                    <a:pt x="25203" y="189644"/>
                  </a:lnTo>
                  <a:lnTo>
                    <a:pt x="36335" y="193315"/>
                  </a:lnTo>
                  <a:lnTo>
                    <a:pt x="49600" y="192256"/>
                  </a:lnTo>
                  <a:lnTo>
                    <a:pt x="64286" y="188044"/>
                  </a:lnTo>
                  <a:lnTo>
                    <a:pt x="79920" y="181731"/>
                  </a:lnTo>
                  <a:lnTo>
                    <a:pt x="92680" y="175184"/>
                  </a:lnTo>
                  <a:lnTo>
                    <a:pt x="103524" y="168483"/>
                  </a:lnTo>
                  <a:lnTo>
                    <a:pt x="113091" y="161678"/>
                  </a:lnTo>
                  <a:lnTo>
                    <a:pt x="122974" y="151298"/>
                  </a:lnTo>
                  <a:lnTo>
                    <a:pt x="133069" y="138536"/>
                  </a:lnTo>
                  <a:lnTo>
                    <a:pt x="143305" y="124184"/>
                  </a:lnTo>
                  <a:lnTo>
                    <a:pt x="151297" y="111110"/>
                  </a:lnTo>
                  <a:lnTo>
                    <a:pt x="157794" y="98889"/>
                  </a:lnTo>
                  <a:lnTo>
                    <a:pt x="163294" y="87235"/>
                  </a:lnTo>
                  <a:lnTo>
                    <a:pt x="166961" y="74791"/>
                  </a:lnTo>
                  <a:lnTo>
                    <a:pt x="169405" y="61821"/>
                  </a:lnTo>
                  <a:lnTo>
                    <a:pt x="171035" y="48500"/>
                  </a:lnTo>
                  <a:lnTo>
                    <a:pt x="170953" y="36113"/>
                  </a:lnTo>
                  <a:lnTo>
                    <a:pt x="169729" y="24349"/>
                  </a:lnTo>
                  <a:lnTo>
                    <a:pt x="167745" y="13001"/>
                  </a:lnTo>
                  <a:lnTo>
                    <a:pt x="165253" y="8941"/>
                  </a:lnTo>
                  <a:lnTo>
                    <a:pt x="162424" y="9741"/>
                  </a:lnTo>
                  <a:lnTo>
                    <a:pt x="159369" y="13780"/>
                  </a:lnTo>
                  <a:lnTo>
                    <a:pt x="156163" y="22315"/>
                  </a:lnTo>
                  <a:lnTo>
                    <a:pt x="152858" y="33849"/>
                  </a:lnTo>
                  <a:lnTo>
                    <a:pt x="149486" y="47381"/>
                  </a:lnTo>
                  <a:lnTo>
                    <a:pt x="148406" y="61077"/>
                  </a:lnTo>
                  <a:lnTo>
                    <a:pt x="148855" y="74882"/>
                  </a:lnTo>
                  <a:lnTo>
                    <a:pt x="150323" y="88760"/>
                  </a:lnTo>
                  <a:lnTo>
                    <a:pt x="151301" y="102686"/>
                  </a:lnTo>
                  <a:lnTo>
                    <a:pt x="151954" y="116645"/>
                  </a:lnTo>
                  <a:lnTo>
                    <a:pt x="152389" y="130625"/>
                  </a:lnTo>
                  <a:lnTo>
                    <a:pt x="153847" y="144620"/>
                  </a:lnTo>
                  <a:lnTo>
                    <a:pt x="155988" y="158624"/>
                  </a:lnTo>
                  <a:lnTo>
                    <a:pt x="158584" y="172635"/>
                  </a:lnTo>
                  <a:lnTo>
                    <a:pt x="164585" y="200668"/>
                  </a:lnTo>
                  <a:lnTo>
                    <a:pt x="177960" y="256752"/>
                  </a:lnTo>
                  <a:lnTo>
                    <a:pt x="182581" y="271944"/>
                  </a:lnTo>
                  <a:lnTo>
                    <a:pt x="187999" y="287914"/>
                  </a:lnTo>
                  <a:lnTo>
                    <a:pt x="193948" y="304405"/>
                  </a:lnTo>
                  <a:lnTo>
                    <a:pt x="199083" y="323578"/>
                  </a:lnTo>
                  <a:lnTo>
                    <a:pt x="203675" y="344541"/>
                  </a:lnTo>
                  <a:lnTo>
                    <a:pt x="207905" y="366697"/>
                  </a:lnTo>
                  <a:lnTo>
                    <a:pt x="209556" y="384973"/>
                  </a:lnTo>
                  <a:lnTo>
                    <a:pt x="209488" y="400663"/>
                  </a:lnTo>
                  <a:lnTo>
                    <a:pt x="208274" y="414629"/>
                  </a:lnTo>
                  <a:lnTo>
                    <a:pt x="206297" y="427446"/>
                  </a:lnTo>
                  <a:lnTo>
                    <a:pt x="203809" y="439496"/>
                  </a:lnTo>
                  <a:lnTo>
                    <a:pt x="200983" y="451035"/>
                  </a:lnTo>
                  <a:lnTo>
                    <a:pt x="195592" y="459897"/>
                  </a:lnTo>
                  <a:lnTo>
                    <a:pt x="188493" y="466973"/>
                  </a:lnTo>
                  <a:lnTo>
                    <a:pt x="180254" y="472859"/>
                  </a:lnTo>
                  <a:lnTo>
                    <a:pt x="170087" y="475615"/>
                  </a:lnTo>
                  <a:lnTo>
                    <a:pt x="158634" y="476283"/>
                  </a:lnTo>
                  <a:lnTo>
                    <a:pt x="146325" y="475560"/>
                  </a:lnTo>
                  <a:lnTo>
                    <a:pt x="133444" y="471572"/>
                  </a:lnTo>
                  <a:lnTo>
                    <a:pt x="120182" y="465408"/>
                  </a:lnTo>
                  <a:lnTo>
                    <a:pt x="106667" y="457792"/>
                  </a:lnTo>
                  <a:lnTo>
                    <a:pt x="95319" y="449209"/>
                  </a:lnTo>
                  <a:lnTo>
                    <a:pt x="85417" y="439982"/>
                  </a:lnTo>
                  <a:lnTo>
                    <a:pt x="58600" y="41100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525051" y="828420"/>
              <a:ext cx="262941" cy="233261"/>
            </a:xfrm>
            <a:custGeom>
              <a:avLst/>
              <a:gdLst/>
              <a:ahLst/>
              <a:cxnLst/>
              <a:rect l="0" t="0" r="0" b="0"/>
              <a:pathLst>
                <a:path w="262941" h="233261">
                  <a:moveTo>
                    <a:pt x="0" y="139199"/>
                  </a:moveTo>
                  <a:lnTo>
                    <a:pt x="49212" y="130802"/>
                  </a:lnTo>
                  <a:lnTo>
                    <a:pt x="82251" y="124560"/>
                  </a:lnTo>
                  <a:lnTo>
                    <a:pt x="98073" y="120090"/>
                  </a:lnTo>
                  <a:lnTo>
                    <a:pt x="113296" y="114773"/>
                  </a:lnTo>
                  <a:lnTo>
                    <a:pt x="128119" y="108892"/>
                  </a:lnTo>
                  <a:lnTo>
                    <a:pt x="141506" y="101465"/>
                  </a:lnTo>
                  <a:lnTo>
                    <a:pt x="153937" y="93007"/>
                  </a:lnTo>
                  <a:lnTo>
                    <a:pt x="165731" y="83863"/>
                  </a:lnTo>
                  <a:lnTo>
                    <a:pt x="174761" y="74262"/>
                  </a:lnTo>
                  <a:lnTo>
                    <a:pt x="181951" y="64354"/>
                  </a:lnTo>
                  <a:lnTo>
                    <a:pt x="187912" y="54244"/>
                  </a:lnTo>
                  <a:lnTo>
                    <a:pt x="190718" y="43998"/>
                  </a:lnTo>
                  <a:lnTo>
                    <a:pt x="191420" y="33661"/>
                  </a:lnTo>
                  <a:lnTo>
                    <a:pt x="190719" y="23264"/>
                  </a:lnTo>
                  <a:lnTo>
                    <a:pt x="186746" y="15164"/>
                  </a:lnTo>
                  <a:lnTo>
                    <a:pt x="180591" y="8595"/>
                  </a:lnTo>
                  <a:lnTo>
                    <a:pt x="172982" y="3048"/>
                  </a:lnTo>
                  <a:lnTo>
                    <a:pt x="163235" y="518"/>
                  </a:lnTo>
                  <a:lnTo>
                    <a:pt x="152062" y="0"/>
                  </a:lnTo>
                  <a:lnTo>
                    <a:pt x="139940" y="823"/>
                  </a:lnTo>
                  <a:lnTo>
                    <a:pt x="129520" y="3709"/>
                  </a:lnTo>
                  <a:lnTo>
                    <a:pt x="120237" y="7971"/>
                  </a:lnTo>
                  <a:lnTo>
                    <a:pt x="111711" y="13149"/>
                  </a:lnTo>
                  <a:lnTo>
                    <a:pt x="103690" y="18938"/>
                  </a:lnTo>
                  <a:lnTo>
                    <a:pt x="96005" y="25135"/>
                  </a:lnTo>
                  <a:lnTo>
                    <a:pt x="88544" y="31603"/>
                  </a:lnTo>
                  <a:lnTo>
                    <a:pt x="81233" y="39421"/>
                  </a:lnTo>
                  <a:lnTo>
                    <a:pt x="74022" y="48139"/>
                  </a:lnTo>
                  <a:lnTo>
                    <a:pt x="66878" y="57457"/>
                  </a:lnTo>
                  <a:lnTo>
                    <a:pt x="59777" y="69512"/>
                  </a:lnTo>
                  <a:lnTo>
                    <a:pt x="52706" y="83392"/>
                  </a:lnTo>
                  <a:lnTo>
                    <a:pt x="45655" y="98488"/>
                  </a:lnTo>
                  <a:lnTo>
                    <a:pt x="42123" y="114396"/>
                  </a:lnTo>
                  <a:lnTo>
                    <a:pt x="40937" y="130844"/>
                  </a:lnTo>
                  <a:lnTo>
                    <a:pt x="41315" y="147652"/>
                  </a:lnTo>
                  <a:lnTo>
                    <a:pt x="43904" y="163532"/>
                  </a:lnTo>
                  <a:lnTo>
                    <a:pt x="47968" y="178793"/>
                  </a:lnTo>
                  <a:lnTo>
                    <a:pt x="53014" y="193642"/>
                  </a:lnTo>
                  <a:lnTo>
                    <a:pt x="62221" y="205878"/>
                  </a:lnTo>
                  <a:lnTo>
                    <a:pt x="74202" y="216373"/>
                  </a:lnTo>
                  <a:lnTo>
                    <a:pt x="88033" y="225707"/>
                  </a:lnTo>
                  <a:lnTo>
                    <a:pt x="104265" y="230761"/>
                  </a:lnTo>
                  <a:lnTo>
                    <a:pt x="122098" y="232962"/>
                  </a:lnTo>
                  <a:lnTo>
                    <a:pt x="140999" y="233260"/>
                  </a:lnTo>
                  <a:lnTo>
                    <a:pt x="155936" y="231122"/>
                  </a:lnTo>
                  <a:lnTo>
                    <a:pt x="168232" y="227359"/>
                  </a:lnTo>
                  <a:lnTo>
                    <a:pt x="178766" y="222513"/>
                  </a:lnTo>
                  <a:lnTo>
                    <a:pt x="189295" y="218114"/>
                  </a:lnTo>
                  <a:lnTo>
                    <a:pt x="199820" y="214013"/>
                  </a:lnTo>
                  <a:lnTo>
                    <a:pt x="210342" y="210110"/>
                  </a:lnTo>
                  <a:lnTo>
                    <a:pt x="219695" y="205171"/>
                  </a:lnTo>
                  <a:lnTo>
                    <a:pt x="228267" y="199541"/>
                  </a:lnTo>
                  <a:lnTo>
                    <a:pt x="262940" y="1707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851097" y="588985"/>
              <a:ext cx="217416" cy="475718"/>
            </a:xfrm>
            <a:custGeom>
              <a:avLst/>
              <a:gdLst/>
              <a:ahLst/>
              <a:cxnLst/>
              <a:rect l="0" t="0" r="0" b="0"/>
              <a:pathLst>
                <a:path w="217416" h="475718">
                  <a:moveTo>
                    <a:pt x="0" y="0"/>
                  </a:moveTo>
                  <a:lnTo>
                    <a:pt x="5583" y="33500"/>
                  </a:lnTo>
                  <a:lnTo>
                    <a:pt x="7228" y="48043"/>
                  </a:lnTo>
                  <a:lnTo>
                    <a:pt x="8324" y="62413"/>
                  </a:lnTo>
                  <a:lnTo>
                    <a:pt x="9055" y="76667"/>
                  </a:lnTo>
                  <a:lnTo>
                    <a:pt x="10711" y="90845"/>
                  </a:lnTo>
                  <a:lnTo>
                    <a:pt x="12984" y="104971"/>
                  </a:lnTo>
                  <a:lnTo>
                    <a:pt x="15668" y="119063"/>
                  </a:lnTo>
                  <a:lnTo>
                    <a:pt x="17457" y="134300"/>
                  </a:lnTo>
                  <a:lnTo>
                    <a:pt x="18650" y="150302"/>
                  </a:lnTo>
                  <a:lnTo>
                    <a:pt x="19445" y="166813"/>
                  </a:lnTo>
                  <a:lnTo>
                    <a:pt x="21143" y="184832"/>
                  </a:lnTo>
                  <a:lnTo>
                    <a:pt x="23445" y="203856"/>
                  </a:lnTo>
                  <a:lnTo>
                    <a:pt x="26147" y="223551"/>
                  </a:lnTo>
                  <a:lnTo>
                    <a:pt x="27949" y="242524"/>
                  </a:lnTo>
                  <a:lnTo>
                    <a:pt x="29150" y="261015"/>
                  </a:lnTo>
                  <a:lnTo>
                    <a:pt x="29951" y="279186"/>
                  </a:lnTo>
                  <a:lnTo>
                    <a:pt x="30841" y="314958"/>
                  </a:lnTo>
                  <a:lnTo>
                    <a:pt x="31545" y="475717"/>
                  </a:lnTo>
                  <a:lnTo>
                    <a:pt x="31549" y="461515"/>
                  </a:lnTo>
                  <a:lnTo>
                    <a:pt x="32719" y="451417"/>
                  </a:lnTo>
                  <a:lnTo>
                    <a:pt x="34667" y="441180"/>
                  </a:lnTo>
                  <a:lnTo>
                    <a:pt x="37135" y="430848"/>
                  </a:lnTo>
                  <a:lnTo>
                    <a:pt x="39949" y="420455"/>
                  </a:lnTo>
                  <a:lnTo>
                    <a:pt x="46192" y="399558"/>
                  </a:lnTo>
                  <a:lnTo>
                    <a:pt x="63186" y="347066"/>
                  </a:lnTo>
                  <a:lnTo>
                    <a:pt x="66665" y="336553"/>
                  </a:lnTo>
                  <a:lnTo>
                    <a:pt x="71322" y="327208"/>
                  </a:lnTo>
                  <a:lnTo>
                    <a:pt x="76763" y="318640"/>
                  </a:lnTo>
                  <a:lnTo>
                    <a:pt x="82728" y="310591"/>
                  </a:lnTo>
                  <a:lnTo>
                    <a:pt x="91379" y="302888"/>
                  </a:lnTo>
                  <a:lnTo>
                    <a:pt x="101821" y="295415"/>
                  </a:lnTo>
                  <a:lnTo>
                    <a:pt x="113457" y="288096"/>
                  </a:lnTo>
                  <a:lnTo>
                    <a:pt x="125889" y="285554"/>
                  </a:lnTo>
                  <a:lnTo>
                    <a:pt x="138851" y="286196"/>
                  </a:lnTo>
                  <a:lnTo>
                    <a:pt x="152167" y="288962"/>
                  </a:lnTo>
                  <a:lnTo>
                    <a:pt x="164550" y="294311"/>
                  </a:lnTo>
                  <a:lnTo>
                    <a:pt x="176312" y="301384"/>
                  </a:lnTo>
                  <a:lnTo>
                    <a:pt x="187658" y="309604"/>
                  </a:lnTo>
                  <a:lnTo>
                    <a:pt x="196391" y="318590"/>
                  </a:lnTo>
                  <a:lnTo>
                    <a:pt x="203382" y="328087"/>
                  </a:lnTo>
                  <a:lnTo>
                    <a:pt x="209211" y="337924"/>
                  </a:lnTo>
                  <a:lnTo>
                    <a:pt x="213097" y="349157"/>
                  </a:lnTo>
                  <a:lnTo>
                    <a:pt x="215688" y="361320"/>
                  </a:lnTo>
                  <a:lnTo>
                    <a:pt x="217415" y="374103"/>
                  </a:lnTo>
                  <a:lnTo>
                    <a:pt x="217398" y="387299"/>
                  </a:lnTo>
                  <a:lnTo>
                    <a:pt x="216218" y="400771"/>
                  </a:lnTo>
                  <a:lnTo>
                    <a:pt x="214262" y="414427"/>
                  </a:lnTo>
                  <a:lnTo>
                    <a:pt x="208285" y="425869"/>
                  </a:lnTo>
                  <a:lnTo>
                    <a:pt x="199625" y="435833"/>
                  </a:lnTo>
                  <a:lnTo>
                    <a:pt x="189177" y="444814"/>
                  </a:lnTo>
                  <a:lnTo>
                    <a:pt x="176369" y="451969"/>
                  </a:lnTo>
                  <a:lnTo>
                    <a:pt x="161987" y="457908"/>
                  </a:lnTo>
                  <a:lnTo>
                    <a:pt x="146556" y="463036"/>
                  </a:lnTo>
                  <a:lnTo>
                    <a:pt x="130425" y="465286"/>
                  </a:lnTo>
                  <a:lnTo>
                    <a:pt x="113828" y="465617"/>
                  </a:lnTo>
                  <a:lnTo>
                    <a:pt x="96921" y="464670"/>
                  </a:lnTo>
                  <a:lnTo>
                    <a:pt x="80974" y="461701"/>
                  </a:lnTo>
                  <a:lnTo>
                    <a:pt x="65669" y="457384"/>
                  </a:lnTo>
                  <a:lnTo>
                    <a:pt x="21035" y="4417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145590" y="851925"/>
              <a:ext cx="199835" cy="195880"/>
            </a:xfrm>
            <a:custGeom>
              <a:avLst/>
              <a:gdLst/>
              <a:ahLst/>
              <a:cxnLst/>
              <a:rect l="0" t="0" r="0" b="0"/>
              <a:pathLst>
                <a:path w="199835" h="195880">
                  <a:moveTo>
                    <a:pt x="0" y="0"/>
                  </a:moveTo>
                  <a:lnTo>
                    <a:pt x="14639" y="58556"/>
                  </a:lnTo>
                  <a:lnTo>
                    <a:pt x="17939" y="70590"/>
                  </a:lnTo>
                  <a:lnTo>
                    <a:pt x="24723" y="93310"/>
                  </a:lnTo>
                  <a:lnTo>
                    <a:pt x="28168" y="107783"/>
                  </a:lnTo>
                  <a:lnTo>
                    <a:pt x="31634" y="124443"/>
                  </a:lnTo>
                  <a:lnTo>
                    <a:pt x="35112" y="142562"/>
                  </a:lnTo>
                  <a:lnTo>
                    <a:pt x="37431" y="159316"/>
                  </a:lnTo>
                  <a:lnTo>
                    <a:pt x="38978" y="175159"/>
                  </a:lnTo>
                  <a:lnTo>
                    <a:pt x="40008" y="190396"/>
                  </a:lnTo>
                  <a:lnTo>
                    <a:pt x="39527" y="195879"/>
                  </a:lnTo>
                  <a:lnTo>
                    <a:pt x="38037" y="194860"/>
                  </a:lnTo>
                  <a:lnTo>
                    <a:pt x="35876" y="189507"/>
                  </a:lnTo>
                  <a:lnTo>
                    <a:pt x="30358" y="174209"/>
                  </a:lnTo>
                  <a:lnTo>
                    <a:pt x="27250" y="165221"/>
                  </a:lnTo>
                  <a:lnTo>
                    <a:pt x="24010" y="153387"/>
                  </a:lnTo>
                  <a:lnTo>
                    <a:pt x="20681" y="139654"/>
                  </a:lnTo>
                  <a:lnTo>
                    <a:pt x="17293" y="124655"/>
                  </a:lnTo>
                  <a:lnTo>
                    <a:pt x="16203" y="108813"/>
                  </a:lnTo>
                  <a:lnTo>
                    <a:pt x="16645" y="92409"/>
                  </a:lnTo>
                  <a:lnTo>
                    <a:pt x="18108" y="75629"/>
                  </a:lnTo>
                  <a:lnTo>
                    <a:pt x="21421" y="60937"/>
                  </a:lnTo>
                  <a:lnTo>
                    <a:pt x="25967" y="47636"/>
                  </a:lnTo>
                  <a:lnTo>
                    <a:pt x="31334" y="35264"/>
                  </a:lnTo>
                  <a:lnTo>
                    <a:pt x="39587" y="24678"/>
                  </a:lnTo>
                  <a:lnTo>
                    <a:pt x="49764" y="15283"/>
                  </a:lnTo>
                  <a:lnTo>
                    <a:pt x="61223" y="6683"/>
                  </a:lnTo>
                  <a:lnTo>
                    <a:pt x="73536" y="2118"/>
                  </a:lnTo>
                  <a:lnTo>
                    <a:pt x="86420" y="243"/>
                  </a:lnTo>
                  <a:lnTo>
                    <a:pt x="99683" y="162"/>
                  </a:lnTo>
                  <a:lnTo>
                    <a:pt x="113201" y="1277"/>
                  </a:lnTo>
                  <a:lnTo>
                    <a:pt x="126886" y="3188"/>
                  </a:lnTo>
                  <a:lnTo>
                    <a:pt x="140684" y="5632"/>
                  </a:lnTo>
                  <a:lnTo>
                    <a:pt x="153389" y="9597"/>
                  </a:lnTo>
                  <a:lnTo>
                    <a:pt x="165365" y="14579"/>
                  </a:lnTo>
                  <a:lnTo>
                    <a:pt x="199834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375186" y="860841"/>
              <a:ext cx="233179" cy="232990"/>
            </a:xfrm>
            <a:custGeom>
              <a:avLst/>
              <a:gdLst/>
              <a:ahLst/>
              <a:cxnLst/>
              <a:rect l="0" t="0" r="0" b="0"/>
              <a:pathLst>
                <a:path w="233179" h="232990">
                  <a:moveTo>
                    <a:pt x="170072" y="12119"/>
                  </a:moveTo>
                  <a:lnTo>
                    <a:pt x="153322" y="952"/>
                  </a:lnTo>
                  <a:lnTo>
                    <a:pt x="143713" y="0"/>
                  </a:lnTo>
                  <a:lnTo>
                    <a:pt x="132633" y="1703"/>
                  </a:lnTo>
                  <a:lnTo>
                    <a:pt x="109025" y="8658"/>
                  </a:lnTo>
                  <a:lnTo>
                    <a:pt x="86846" y="15645"/>
                  </a:lnTo>
                  <a:lnTo>
                    <a:pt x="77192" y="20313"/>
                  </a:lnTo>
                  <a:lnTo>
                    <a:pt x="68419" y="25762"/>
                  </a:lnTo>
                  <a:lnTo>
                    <a:pt x="60233" y="31732"/>
                  </a:lnTo>
                  <a:lnTo>
                    <a:pt x="52439" y="38049"/>
                  </a:lnTo>
                  <a:lnTo>
                    <a:pt x="44905" y="44598"/>
                  </a:lnTo>
                  <a:lnTo>
                    <a:pt x="37545" y="51301"/>
                  </a:lnTo>
                  <a:lnTo>
                    <a:pt x="31470" y="59276"/>
                  </a:lnTo>
                  <a:lnTo>
                    <a:pt x="26252" y="68098"/>
                  </a:lnTo>
                  <a:lnTo>
                    <a:pt x="21604" y="77485"/>
                  </a:lnTo>
                  <a:lnTo>
                    <a:pt x="16168" y="89587"/>
                  </a:lnTo>
                  <a:lnTo>
                    <a:pt x="3896" y="118614"/>
                  </a:lnTo>
                  <a:lnTo>
                    <a:pt x="857" y="132198"/>
                  </a:lnTo>
                  <a:lnTo>
                    <a:pt x="0" y="144760"/>
                  </a:lnTo>
                  <a:lnTo>
                    <a:pt x="597" y="156640"/>
                  </a:lnTo>
                  <a:lnTo>
                    <a:pt x="3332" y="166898"/>
                  </a:lnTo>
                  <a:lnTo>
                    <a:pt x="7493" y="176073"/>
                  </a:lnTo>
                  <a:lnTo>
                    <a:pt x="12604" y="184527"/>
                  </a:lnTo>
                  <a:lnTo>
                    <a:pt x="19517" y="188995"/>
                  </a:lnTo>
                  <a:lnTo>
                    <a:pt x="27632" y="190805"/>
                  </a:lnTo>
                  <a:lnTo>
                    <a:pt x="36547" y="190843"/>
                  </a:lnTo>
                  <a:lnTo>
                    <a:pt x="47166" y="187362"/>
                  </a:lnTo>
                  <a:lnTo>
                    <a:pt x="58919" y="181536"/>
                  </a:lnTo>
                  <a:lnTo>
                    <a:pt x="71429" y="174146"/>
                  </a:lnTo>
                  <a:lnTo>
                    <a:pt x="83275" y="163376"/>
                  </a:lnTo>
                  <a:lnTo>
                    <a:pt x="94678" y="150353"/>
                  </a:lnTo>
                  <a:lnTo>
                    <a:pt x="105786" y="135828"/>
                  </a:lnTo>
                  <a:lnTo>
                    <a:pt x="114360" y="122638"/>
                  </a:lnTo>
                  <a:lnTo>
                    <a:pt x="121245" y="110340"/>
                  </a:lnTo>
                  <a:lnTo>
                    <a:pt x="146274" y="59827"/>
                  </a:lnTo>
                  <a:lnTo>
                    <a:pt x="149532" y="55611"/>
                  </a:lnTo>
                  <a:lnTo>
                    <a:pt x="150536" y="57474"/>
                  </a:lnTo>
                  <a:lnTo>
                    <a:pt x="150036" y="63391"/>
                  </a:lnTo>
                  <a:lnTo>
                    <a:pt x="150872" y="73179"/>
                  </a:lnTo>
                  <a:lnTo>
                    <a:pt x="152598" y="85547"/>
                  </a:lnTo>
                  <a:lnTo>
                    <a:pt x="154917" y="99636"/>
                  </a:lnTo>
                  <a:lnTo>
                    <a:pt x="158800" y="114871"/>
                  </a:lnTo>
                  <a:lnTo>
                    <a:pt x="163726" y="130871"/>
                  </a:lnTo>
                  <a:lnTo>
                    <a:pt x="169347" y="147381"/>
                  </a:lnTo>
                  <a:lnTo>
                    <a:pt x="175432" y="160725"/>
                  </a:lnTo>
                  <a:lnTo>
                    <a:pt x="181826" y="171958"/>
                  </a:lnTo>
                  <a:lnTo>
                    <a:pt x="188426" y="181784"/>
                  </a:lnTo>
                  <a:lnTo>
                    <a:pt x="196331" y="190672"/>
                  </a:lnTo>
                  <a:lnTo>
                    <a:pt x="205108" y="198934"/>
                  </a:lnTo>
                  <a:lnTo>
                    <a:pt x="233178" y="23298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987417" y="494563"/>
              <a:ext cx="328642" cy="577139"/>
            </a:xfrm>
            <a:custGeom>
              <a:avLst/>
              <a:gdLst/>
              <a:ahLst/>
              <a:cxnLst/>
              <a:rect l="0" t="0" r="0" b="0"/>
              <a:pathLst>
                <a:path w="328642" h="577139">
                  <a:moveTo>
                    <a:pt x="315108" y="94422"/>
                  </a:moveTo>
                  <a:lnTo>
                    <a:pt x="326275" y="72088"/>
                  </a:lnTo>
                  <a:lnTo>
                    <a:pt x="328396" y="60835"/>
                  </a:lnTo>
                  <a:lnTo>
                    <a:pt x="328641" y="48658"/>
                  </a:lnTo>
                  <a:lnTo>
                    <a:pt x="327636" y="35866"/>
                  </a:lnTo>
                  <a:lnTo>
                    <a:pt x="323460" y="25000"/>
                  </a:lnTo>
                  <a:lnTo>
                    <a:pt x="317170" y="15420"/>
                  </a:lnTo>
                  <a:lnTo>
                    <a:pt x="309471" y="6695"/>
                  </a:lnTo>
                  <a:lnTo>
                    <a:pt x="297327" y="2047"/>
                  </a:lnTo>
                  <a:lnTo>
                    <a:pt x="282219" y="117"/>
                  </a:lnTo>
                  <a:lnTo>
                    <a:pt x="265135" y="0"/>
                  </a:lnTo>
                  <a:lnTo>
                    <a:pt x="249072" y="2258"/>
                  </a:lnTo>
                  <a:lnTo>
                    <a:pt x="233688" y="6101"/>
                  </a:lnTo>
                  <a:lnTo>
                    <a:pt x="218758" y="11000"/>
                  </a:lnTo>
                  <a:lnTo>
                    <a:pt x="205298" y="16604"/>
                  </a:lnTo>
                  <a:lnTo>
                    <a:pt x="192820" y="22677"/>
                  </a:lnTo>
                  <a:lnTo>
                    <a:pt x="180995" y="29062"/>
                  </a:lnTo>
                  <a:lnTo>
                    <a:pt x="168437" y="37994"/>
                  </a:lnTo>
                  <a:lnTo>
                    <a:pt x="155390" y="48623"/>
                  </a:lnTo>
                  <a:lnTo>
                    <a:pt x="142018" y="60384"/>
                  </a:lnTo>
                  <a:lnTo>
                    <a:pt x="129598" y="74067"/>
                  </a:lnTo>
                  <a:lnTo>
                    <a:pt x="117811" y="89032"/>
                  </a:lnTo>
                  <a:lnTo>
                    <a:pt x="106448" y="104852"/>
                  </a:lnTo>
                  <a:lnTo>
                    <a:pt x="95366" y="121242"/>
                  </a:lnTo>
                  <a:lnTo>
                    <a:pt x="73705" y="155035"/>
                  </a:lnTo>
                  <a:lnTo>
                    <a:pt x="41800" y="206910"/>
                  </a:lnTo>
                  <a:lnTo>
                    <a:pt x="32401" y="225508"/>
                  </a:lnTo>
                  <a:lnTo>
                    <a:pt x="23798" y="244918"/>
                  </a:lnTo>
                  <a:lnTo>
                    <a:pt x="15726" y="264870"/>
                  </a:lnTo>
                  <a:lnTo>
                    <a:pt x="10344" y="284015"/>
                  </a:lnTo>
                  <a:lnTo>
                    <a:pt x="6756" y="302621"/>
                  </a:lnTo>
                  <a:lnTo>
                    <a:pt x="4364" y="320868"/>
                  </a:lnTo>
                  <a:lnTo>
                    <a:pt x="2770" y="338876"/>
                  </a:lnTo>
                  <a:lnTo>
                    <a:pt x="1706" y="356724"/>
                  </a:lnTo>
                  <a:lnTo>
                    <a:pt x="526" y="390968"/>
                  </a:lnTo>
                  <a:lnTo>
                    <a:pt x="0" y="421770"/>
                  </a:lnTo>
                  <a:lnTo>
                    <a:pt x="2198" y="436528"/>
                  </a:lnTo>
                  <a:lnTo>
                    <a:pt x="6000" y="451041"/>
                  </a:lnTo>
                  <a:lnTo>
                    <a:pt x="10872" y="465391"/>
                  </a:lnTo>
                  <a:lnTo>
                    <a:pt x="16457" y="478463"/>
                  </a:lnTo>
                  <a:lnTo>
                    <a:pt x="22518" y="490684"/>
                  </a:lnTo>
                  <a:lnTo>
                    <a:pt x="28895" y="502337"/>
                  </a:lnTo>
                  <a:lnTo>
                    <a:pt x="37822" y="513612"/>
                  </a:lnTo>
                  <a:lnTo>
                    <a:pt x="48447" y="524634"/>
                  </a:lnTo>
                  <a:lnTo>
                    <a:pt x="60205" y="535488"/>
                  </a:lnTo>
                  <a:lnTo>
                    <a:pt x="71550" y="543893"/>
                  </a:lnTo>
                  <a:lnTo>
                    <a:pt x="82619" y="550665"/>
                  </a:lnTo>
                  <a:lnTo>
                    <a:pt x="93504" y="556348"/>
                  </a:lnTo>
                  <a:lnTo>
                    <a:pt x="105435" y="561305"/>
                  </a:lnTo>
                  <a:lnTo>
                    <a:pt x="118063" y="565779"/>
                  </a:lnTo>
                  <a:lnTo>
                    <a:pt x="131157" y="569930"/>
                  </a:lnTo>
                  <a:lnTo>
                    <a:pt x="144561" y="572697"/>
                  </a:lnTo>
                  <a:lnTo>
                    <a:pt x="158171" y="574542"/>
                  </a:lnTo>
                  <a:lnTo>
                    <a:pt x="171919" y="575772"/>
                  </a:lnTo>
                  <a:lnTo>
                    <a:pt x="185759" y="576592"/>
                  </a:lnTo>
                  <a:lnTo>
                    <a:pt x="199660" y="577138"/>
                  </a:lnTo>
                  <a:lnTo>
                    <a:pt x="262520" y="56771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57774" y="830890"/>
              <a:ext cx="146475" cy="213764"/>
            </a:xfrm>
            <a:custGeom>
              <a:avLst/>
              <a:gdLst/>
              <a:ahLst/>
              <a:cxnLst/>
              <a:rect l="0" t="0" r="0" b="0"/>
              <a:pathLst>
                <a:path w="146475" h="213764">
                  <a:moveTo>
                    <a:pt x="70963" y="0"/>
                  </a:moveTo>
                  <a:lnTo>
                    <a:pt x="59796" y="16750"/>
                  </a:lnTo>
                  <a:lnTo>
                    <a:pt x="54169" y="26359"/>
                  </a:lnTo>
                  <a:lnTo>
                    <a:pt x="48081" y="37439"/>
                  </a:lnTo>
                  <a:lnTo>
                    <a:pt x="41685" y="49500"/>
                  </a:lnTo>
                  <a:lnTo>
                    <a:pt x="35083" y="61047"/>
                  </a:lnTo>
                  <a:lnTo>
                    <a:pt x="28345" y="72251"/>
                  </a:lnTo>
                  <a:lnTo>
                    <a:pt x="21516" y="83226"/>
                  </a:lnTo>
                  <a:lnTo>
                    <a:pt x="15794" y="94048"/>
                  </a:lnTo>
                  <a:lnTo>
                    <a:pt x="10811" y="104769"/>
                  </a:lnTo>
                  <a:lnTo>
                    <a:pt x="6321" y="115422"/>
                  </a:lnTo>
                  <a:lnTo>
                    <a:pt x="3327" y="128368"/>
                  </a:lnTo>
                  <a:lnTo>
                    <a:pt x="1331" y="142841"/>
                  </a:lnTo>
                  <a:lnTo>
                    <a:pt x="0" y="158333"/>
                  </a:lnTo>
                  <a:lnTo>
                    <a:pt x="282" y="172166"/>
                  </a:lnTo>
                  <a:lnTo>
                    <a:pt x="1638" y="184895"/>
                  </a:lnTo>
                  <a:lnTo>
                    <a:pt x="3711" y="196886"/>
                  </a:lnTo>
                  <a:lnTo>
                    <a:pt x="10936" y="204881"/>
                  </a:lnTo>
                  <a:lnTo>
                    <a:pt x="21596" y="210210"/>
                  </a:lnTo>
                  <a:lnTo>
                    <a:pt x="34546" y="213763"/>
                  </a:lnTo>
                  <a:lnTo>
                    <a:pt x="47853" y="212626"/>
                  </a:lnTo>
                  <a:lnTo>
                    <a:pt x="61400" y="208362"/>
                  </a:lnTo>
                  <a:lnTo>
                    <a:pt x="75105" y="202014"/>
                  </a:lnTo>
                  <a:lnTo>
                    <a:pt x="86579" y="195444"/>
                  </a:lnTo>
                  <a:lnTo>
                    <a:pt x="96565" y="188727"/>
                  </a:lnTo>
                  <a:lnTo>
                    <a:pt x="105561" y="181912"/>
                  </a:lnTo>
                  <a:lnTo>
                    <a:pt x="113895" y="172694"/>
                  </a:lnTo>
                  <a:lnTo>
                    <a:pt x="121788" y="161874"/>
                  </a:lnTo>
                  <a:lnTo>
                    <a:pt x="129387" y="149986"/>
                  </a:lnTo>
                  <a:lnTo>
                    <a:pt x="135622" y="137387"/>
                  </a:lnTo>
                  <a:lnTo>
                    <a:pt x="140947" y="124313"/>
                  </a:lnTo>
                  <a:lnTo>
                    <a:pt x="145666" y="110922"/>
                  </a:lnTo>
                  <a:lnTo>
                    <a:pt x="146474" y="98489"/>
                  </a:lnTo>
                  <a:lnTo>
                    <a:pt x="144676" y="86694"/>
                  </a:lnTo>
                  <a:lnTo>
                    <a:pt x="141140" y="75326"/>
                  </a:lnTo>
                  <a:lnTo>
                    <a:pt x="132940" y="67746"/>
                  </a:lnTo>
                  <a:lnTo>
                    <a:pt x="121630" y="62693"/>
                  </a:lnTo>
                  <a:lnTo>
                    <a:pt x="60445" y="631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554948" y="883478"/>
              <a:ext cx="336564" cy="186480"/>
            </a:xfrm>
            <a:custGeom>
              <a:avLst/>
              <a:gdLst/>
              <a:ahLst/>
              <a:cxnLst/>
              <a:rect l="0" t="0" r="0" b="0"/>
              <a:pathLst>
                <a:path w="336564" h="186480">
                  <a:moveTo>
                    <a:pt x="0" y="0"/>
                  </a:moveTo>
                  <a:lnTo>
                    <a:pt x="11167" y="16750"/>
                  </a:lnTo>
                  <a:lnTo>
                    <a:pt x="15625" y="27527"/>
                  </a:lnTo>
                  <a:lnTo>
                    <a:pt x="19765" y="40555"/>
                  </a:lnTo>
                  <a:lnTo>
                    <a:pt x="23695" y="55084"/>
                  </a:lnTo>
                  <a:lnTo>
                    <a:pt x="27482" y="70612"/>
                  </a:lnTo>
                  <a:lnTo>
                    <a:pt x="34808" y="103448"/>
                  </a:lnTo>
                  <a:lnTo>
                    <a:pt x="36060" y="118047"/>
                  </a:lnTo>
                  <a:lnTo>
                    <a:pt x="35726" y="131286"/>
                  </a:lnTo>
                  <a:lnTo>
                    <a:pt x="34335" y="143618"/>
                  </a:lnTo>
                  <a:lnTo>
                    <a:pt x="33408" y="156514"/>
                  </a:lnTo>
                  <a:lnTo>
                    <a:pt x="32789" y="169785"/>
                  </a:lnTo>
                  <a:lnTo>
                    <a:pt x="32377" y="183307"/>
                  </a:lnTo>
                  <a:lnTo>
                    <a:pt x="32102" y="186479"/>
                  </a:lnTo>
                  <a:lnTo>
                    <a:pt x="31919" y="182750"/>
                  </a:lnTo>
                  <a:lnTo>
                    <a:pt x="31797" y="174421"/>
                  </a:lnTo>
                  <a:lnTo>
                    <a:pt x="32884" y="161857"/>
                  </a:lnTo>
                  <a:lnTo>
                    <a:pt x="34778" y="146469"/>
                  </a:lnTo>
                  <a:lnTo>
                    <a:pt x="37209" y="129199"/>
                  </a:lnTo>
                  <a:lnTo>
                    <a:pt x="39998" y="114179"/>
                  </a:lnTo>
                  <a:lnTo>
                    <a:pt x="43026" y="100661"/>
                  </a:lnTo>
                  <a:lnTo>
                    <a:pt x="46213" y="88142"/>
                  </a:lnTo>
                  <a:lnTo>
                    <a:pt x="50676" y="77459"/>
                  </a:lnTo>
                  <a:lnTo>
                    <a:pt x="55987" y="68000"/>
                  </a:lnTo>
                  <a:lnTo>
                    <a:pt x="81306" y="30442"/>
                  </a:lnTo>
                  <a:lnTo>
                    <a:pt x="89263" y="24969"/>
                  </a:lnTo>
                  <a:lnTo>
                    <a:pt x="98073" y="22489"/>
                  </a:lnTo>
                  <a:lnTo>
                    <a:pt x="107452" y="22004"/>
                  </a:lnTo>
                  <a:lnTo>
                    <a:pt x="116043" y="25187"/>
                  </a:lnTo>
                  <a:lnTo>
                    <a:pt x="124106" y="30815"/>
                  </a:lnTo>
                  <a:lnTo>
                    <a:pt x="131820" y="38073"/>
                  </a:lnTo>
                  <a:lnTo>
                    <a:pt x="139299" y="47585"/>
                  </a:lnTo>
                  <a:lnTo>
                    <a:pt x="146622" y="58602"/>
                  </a:lnTo>
                  <a:lnTo>
                    <a:pt x="153842" y="70621"/>
                  </a:lnTo>
                  <a:lnTo>
                    <a:pt x="159824" y="84476"/>
                  </a:lnTo>
                  <a:lnTo>
                    <a:pt x="164980" y="99556"/>
                  </a:lnTo>
                  <a:lnTo>
                    <a:pt x="169587" y="115453"/>
                  </a:lnTo>
                  <a:lnTo>
                    <a:pt x="172657" y="130725"/>
                  </a:lnTo>
                  <a:lnTo>
                    <a:pt x="174704" y="145581"/>
                  </a:lnTo>
                  <a:lnTo>
                    <a:pt x="176069" y="160160"/>
                  </a:lnTo>
                  <a:lnTo>
                    <a:pt x="178148" y="165204"/>
                  </a:lnTo>
                  <a:lnTo>
                    <a:pt x="180702" y="163893"/>
                  </a:lnTo>
                  <a:lnTo>
                    <a:pt x="183573" y="158344"/>
                  </a:lnTo>
                  <a:lnTo>
                    <a:pt x="186656" y="151139"/>
                  </a:lnTo>
                  <a:lnTo>
                    <a:pt x="189880" y="142829"/>
                  </a:lnTo>
                  <a:lnTo>
                    <a:pt x="193198" y="133784"/>
                  </a:lnTo>
                  <a:lnTo>
                    <a:pt x="209035" y="87553"/>
                  </a:lnTo>
                  <a:lnTo>
                    <a:pt x="215317" y="71223"/>
                  </a:lnTo>
                  <a:lnTo>
                    <a:pt x="221843" y="55663"/>
                  </a:lnTo>
                  <a:lnTo>
                    <a:pt x="228530" y="40614"/>
                  </a:lnTo>
                  <a:lnTo>
                    <a:pt x="236494" y="28245"/>
                  </a:lnTo>
                  <a:lnTo>
                    <a:pt x="245309" y="17661"/>
                  </a:lnTo>
                  <a:lnTo>
                    <a:pt x="254692" y="8268"/>
                  </a:lnTo>
                  <a:lnTo>
                    <a:pt x="264453" y="4343"/>
                  </a:lnTo>
                  <a:lnTo>
                    <a:pt x="274466" y="4064"/>
                  </a:lnTo>
                  <a:lnTo>
                    <a:pt x="284647" y="6215"/>
                  </a:lnTo>
                  <a:lnTo>
                    <a:pt x="292603" y="11155"/>
                  </a:lnTo>
                  <a:lnTo>
                    <a:pt x="299076" y="17954"/>
                  </a:lnTo>
                  <a:lnTo>
                    <a:pt x="304560" y="25993"/>
                  </a:lnTo>
                  <a:lnTo>
                    <a:pt x="309385" y="34858"/>
                  </a:lnTo>
                  <a:lnTo>
                    <a:pt x="313770" y="44274"/>
                  </a:lnTo>
                  <a:lnTo>
                    <a:pt x="317862" y="54057"/>
                  </a:lnTo>
                  <a:lnTo>
                    <a:pt x="320589" y="65253"/>
                  </a:lnTo>
                  <a:lnTo>
                    <a:pt x="322408" y="77392"/>
                  </a:lnTo>
                  <a:lnTo>
                    <a:pt x="323621" y="90159"/>
                  </a:lnTo>
                  <a:lnTo>
                    <a:pt x="325597" y="103345"/>
                  </a:lnTo>
                  <a:lnTo>
                    <a:pt x="328084" y="116810"/>
                  </a:lnTo>
                  <a:lnTo>
                    <a:pt x="336563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028240" y="872960"/>
              <a:ext cx="31553" cy="368117"/>
            </a:xfrm>
            <a:custGeom>
              <a:avLst/>
              <a:gdLst/>
              <a:ahLst/>
              <a:cxnLst/>
              <a:rect l="0" t="0" r="0" b="0"/>
              <a:pathLst>
                <a:path w="31553" h="368117">
                  <a:moveTo>
                    <a:pt x="0" y="0"/>
                  </a:moveTo>
                  <a:lnTo>
                    <a:pt x="0" y="126061"/>
                  </a:lnTo>
                  <a:lnTo>
                    <a:pt x="1168" y="141303"/>
                  </a:lnTo>
                  <a:lnTo>
                    <a:pt x="3116" y="156139"/>
                  </a:lnTo>
                  <a:lnTo>
                    <a:pt x="5583" y="170704"/>
                  </a:lnTo>
                  <a:lnTo>
                    <a:pt x="7228" y="185089"/>
                  </a:lnTo>
                  <a:lnTo>
                    <a:pt x="8324" y="199353"/>
                  </a:lnTo>
                  <a:lnTo>
                    <a:pt x="9055" y="213537"/>
                  </a:lnTo>
                  <a:lnTo>
                    <a:pt x="9868" y="241762"/>
                  </a:lnTo>
                  <a:lnTo>
                    <a:pt x="10084" y="255833"/>
                  </a:lnTo>
                  <a:lnTo>
                    <a:pt x="11397" y="268720"/>
                  </a:lnTo>
                  <a:lnTo>
                    <a:pt x="13441" y="280817"/>
                  </a:lnTo>
                  <a:lnTo>
                    <a:pt x="18828" y="304775"/>
                  </a:lnTo>
                  <a:lnTo>
                    <a:pt x="21901" y="317708"/>
                  </a:lnTo>
                  <a:lnTo>
                    <a:pt x="31552" y="3681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007205" y="835824"/>
              <a:ext cx="174527" cy="194901"/>
            </a:xfrm>
            <a:custGeom>
              <a:avLst/>
              <a:gdLst/>
              <a:ahLst/>
              <a:cxnLst/>
              <a:rect l="0" t="0" r="0" b="0"/>
              <a:pathLst>
                <a:path w="174527" h="194901">
                  <a:moveTo>
                    <a:pt x="0" y="5583"/>
                  </a:moveTo>
                  <a:lnTo>
                    <a:pt x="16750" y="0"/>
                  </a:lnTo>
                  <a:lnTo>
                    <a:pt x="27527" y="692"/>
                  </a:lnTo>
                  <a:lnTo>
                    <a:pt x="40555" y="3491"/>
                  </a:lnTo>
                  <a:lnTo>
                    <a:pt x="55083" y="7695"/>
                  </a:lnTo>
                  <a:lnTo>
                    <a:pt x="70612" y="14003"/>
                  </a:lnTo>
                  <a:lnTo>
                    <a:pt x="86808" y="21714"/>
                  </a:lnTo>
                  <a:lnTo>
                    <a:pt x="103448" y="30360"/>
                  </a:lnTo>
                  <a:lnTo>
                    <a:pt x="116879" y="39631"/>
                  </a:lnTo>
                  <a:lnTo>
                    <a:pt x="128170" y="49317"/>
                  </a:lnTo>
                  <a:lnTo>
                    <a:pt x="138034" y="59280"/>
                  </a:lnTo>
                  <a:lnTo>
                    <a:pt x="146948" y="69428"/>
                  </a:lnTo>
                  <a:lnTo>
                    <a:pt x="155227" y="79699"/>
                  </a:lnTo>
                  <a:lnTo>
                    <a:pt x="163085" y="90053"/>
                  </a:lnTo>
                  <a:lnTo>
                    <a:pt x="168323" y="101629"/>
                  </a:lnTo>
                  <a:lnTo>
                    <a:pt x="171815" y="114022"/>
                  </a:lnTo>
                  <a:lnTo>
                    <a:pt x="174143" y="126958"/>
                  </a:lnTo>
                  <a:lnTo>
                    <a:pt x="174526" y="139088"/>
                  </a:lnTo>
                  <a:lnTo>
                    <a:pt x="173613" y="150680"/>
                  </a:lnTo>
                  <a:lnTo>
                    <a:pt x="171836" y="161914"/>
                  </a:lnTo>
                  <a:lnTo>
                    <a:pt x="165977" y="170572"/>
                  </a:lnTo>
                  <a:lnTo>
                    <a:pt x="157396" y="177513"/>
                  </a:lnTo>
                  <a:lnTo>
                    <a:pt x="147001" y="183309"/>
                  </a:lnTo>
                  <a:lnTo>
                    <a:pt x="135396" y="187173"/>
                  </a:lnTo>
                  <a:lnTo>
                    <a:pt x="122985" y="189748"/>
                  </a:lnTo>
                  <a:lnTo>
                    <a:pt x="63105" y="1949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228074" y="788819"/>
              <a:ext cx="178800" cy="230631"/>
            </a:xfrm>
            <a:custGeom>
              <a:avLst/>
              <a:gdLst/>
              <a:ahLst/>
              <a:cxnLst/>
              <a:rect l="0" t="0" r="0" b="0"/>
              <a:pathLst>
                <a:path w="178800" h="230631">
                  <a:moveTo>
                    <a:pt x="0" y="0"/>
                  </a:moveTo>
                  <a:lnTo>
                    <a:pt x="24724" y="74171"/>
                  </a:lnTo>
                  <a:lnTo>
                    <a:pt x="27000" y="89180"/>
                  </a:lnTo>
                  <a:lnTo>
                    <a:pt x="28518" y="107367"/>
                  </a:lnTo>
                  <a:lnTo>
                    <a:pt x="29530" y="127672"/>
                  </a:lnTo>
                  <a:lnTo>
                    <a:pt x="30654" y="165815"/>
                  </a:lnTo>
                  <a:lnTo>
                    <a:pt x="30954" y="184166"/>
                  </a:lnTo>
                  <a:lnTo>
                    <a:pt x="29985" y="199907"/>
                  </a:lnTo>
                  <a:lnTo>
                    <a:pt x="28170" y="213906"/>
                  </a:lnTo>
                  <a:lnTo>
                    <a:pt x="25792" y="226745"/>
                  </a:lnTo>
                  <a:lnTo>
                    <a:pt x="24206" y="230630"/>
                  </a:lnTo>
                  <a:lnTo>
                    <a:pt x="23149" y="228545"/>
                  </a:lnTo>
                  <a:lnTo>
                    <a:pt x="22445" y="222481"/>
                  </a:lnTo>
                  <a:lnTo>
                    <a:pt x="20806" y="212595"/>
                  </a:lnTo>
                  <a:lnTo>
                    <a:pt x="15869" y="186029"/>
                  </a:lnTo>
                  <a:lnTo>
                    <a:pt x="14085" y="169596"/>
                  </a:lnTo>
                  <a:lnTo>
                    <a:pt x="12896" y="151628"/>
                  </a:lnTo>
                  <a:lnTo>
                    <a:pt x="12103" y="132638"/>
                  </a:lnTo>
                  <a:lnTo>
                    <a:pt x="13912" y="115304"/>
                  </a:lnTo>
                  <a:lnTo>
                    <a:pt x="17455" y="99073"/>
                  </a:lnTo>
                  <a:lnTo>
                    <a:pt x="22154" y="83578"/>
                  </a:lnTo>
                  <a:lnTo>
                    <a:pt x="27624" y="70911"/>
                  </a:lnTo>
                  <a:lnTo>
                    <a:pt x="33608" y="60129"/>
                  </a:lnTo>
                  <a:lnTo>
                    <a:pt x="39935" y="50604"/>
                  </a:lnTo>
                  <a:lnTo>
                    <a:pt x="48827" y="43085"/>
                  </a:lnTo>
                  <a:lnTo>
                    <a:pt x="59430" y="36904"/>
                  </a:lnTo>
                  <a:lnTo>
                    <a:pt x="71173" y="31614"/>
                  </a:lnTo>
                  <a:lnTo>
                    <a:pt x="84844" y="28088"/>
                  </a:lnTo>
                  <a:lnTo>
                    <a:pt x="99802" y="25737"/>
                  </a:lnTo>
                  <a:lnTo>
                    <a:pt x="115617" y="24170"/>
                  </a:lnTo>
                  <a:lnTo>
                    <a:pt x="129666" y="24294"/>
                  </a:lnTo>
                  <a:lnTo>
                    <a:pt x="142538" y="25545"/>
                  </a:lnTo>
                  <a:lnTo>
                    <a:pt x="178799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415099" y="792222"/>
              <a:ext cx="202127" cy="206841"/>
            </a:xfrm>
            <a:custGeom>
              <a:avLst/>
              <a:gdLst/>
              <a:ahLst/>
              <a:cxnLst/>
              <a:rect l="0" t="0" r="0" b="0"/>
              <a:pathLst>
                <a:path w="202127" h="206841">
                  <a:moveTo>
                    <a:pt x="12809" y="154361"/>
                  </a:moveTo>
                  <a:lnTo>
                    <a:pt x="29560" y="148778"/>
                  </a:lnTo>
                  <a:lnTo>
                    <a:pt x="36831" y="144796"/>
                  </a:lnTo>
                  <a:lnTo>
                    <a:pt x="44016" y="139804"/>
                  </a:lnTo>
                  <a:lnTo>
                    <a:pt x="51143" y="134139"/>
                  </a:lnTo>
                  <a:lnTo>
                    <a:pt x="59401" y="128025"/>
                  </a:lnTo>
                  <a:lnTo>
                    <a:pt x="77924" y="114999"/>
                  </a:lnTo>
                  <a:lnTo>
                    <a:pt x="86604" y="108253"/>
                  </a:lnTo>
                  <a:lnTo>
                    <a:pt x="94727" y="101419"/>
                  </a:lnTo>
                  <a:lnTo>
                    <a:pt x="102480" y="94525"/>
                  </a:lnTo>
                  <a:lnTo>
                    <a:pt x="109986" y="86424"/>
                  </a:lnTo>
                  <a:lnTo>
                    <a:pt x="117327" y="77517"/>
                  </a:lnTo>
                  <a:lnTo>
                    <a:pt x="124558" y="68073"/>
                  </a:lnTo>
                  <a:lnTo>
                    <a:pt x="129379" y="57103"/>
                  </a:lnTo>
                  <a:lnTo>
                    <a:pt x="132593" y="45114"/>
                  </a:lnTo>
                  <a:lnTo>
                    <a:pt x="134735" y="32448"/>
                  </a:lnTo>
                  <a:lnTo>
                    <a:pt x="132658" y="21666"/>
                  </a:lnTo>
                  <a:lnTo>
                    <a:pt x="127767" y="12141"/>
                  </a:lnTo>
                  <a:lnTo>
                    <a:pt x="121001" y="3454"/>
                  </a:lnTo>
                  <a:lnTo>
                    <a:pt x="112984" y="0"/>
                  </a:lnTo>
                  <a:lnTo>
                    <a:pt x="104133" y="34"/>
                  </a:lnTo>
                  <a:lnTo>
                    <a:pt x="94727" y="2395"/>
                  </a:lnTo>
                  <a:lnTo>
                    <a:pt x="84951" y="6305"/>
                  </a:lnTo>
                  <a:lnTo>
                    <a:pt x="74927" y="11250"/>
                  </a:lnTo>
                  <a:lnTo>
                    <a:pt x="64739" y="16883"/>
                  </a:lnTo>
                  <a:lnTo>
                    <a:pt x="54441" y="26482"/>
                  </a:lnTo>
                  <a:lnTo>
                    <a:pt x="44069" y="38724"/>
                  </a:lnTo>
                  <a:lnTo>
                    <a:pt x="33649" y="52729"/>
                  </a:lnTo>
                  <a:lnTo>
                    <a:pt x="25534" y="65571"/>
                  </a:lnTo>
                  <a:lnTo>
                    <a:pt x="18955" y="77639"/>
                  </a:lnTo>
                  <a:lnTo>
                    <a:pt x="13401" y="89189"/>
                  </a:lnTo>
                  <a:lnTo>
                    <a:pt x="8529" y="102733"/>
                  </a:lnTo>
                  <a:lnTo>
                    <a:pt x="4113" y="117605"/>
                  </a:lnTo>
                  <a:lnTo>
                    <a:pt x="0" y="133363"/>
                  </a:lnTo>
                  <a:lnTo>
                    <a:pt x="764" y="147374"/>
                  </a:lnTo>
                  <a:lnTo>
                    <a:pt x="4779" y="160221"/>
                  </a:lnTo>
                  <a:lnTo>
                    <a:pt x="10962" y="172291"/>
                  </a:lnTo>
                  <a:lnTo>
                    <a:pt x="19758" y="182675"/>
                  </a:lnTo>
                  <a:lnTo>
                    <a:pt x="30297" y="191935"/>
                  </a:lnTo>
                  <a:lnTo>
                    <a:pt x="41997" y="200446"/>
                  </a:lnTo>
                  <a:lnTo>
                    <a:pt x="53303" y="204951"/>
                  </a:lnTo>
                  <a:lnTo>
                    <a:pt x="64346" y="206786"/>
                  </a:lnTo>
                  <a:lnTo>
                    <a:pt x="75214" y="206840"/>
                  </a:lnTo>
                  <a:lnTo>
                    <a:pt x="89471" y="204539"/>
                  </a:lnTo>
                  <a:lnTo>
                    <a:pt x="105988" y="200668"/>
                  </a:lnTo>
                  <a:lnTo>
                    <a:pt x="124011" y="195750"/>
                  </a:lnTo>
                  <a:lnTo>
                    <a:pt x="140700" y="188966"/>
                  </a:lnTo>
                  <a:lnTo>
                    <a:pt x="156501" y="180937"/>
                  </a:lnTo>
                  <a:lnTo>
                    <a:pt x="202126" y="15436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705849" y="504844"/>
              <a:ext cx="153282" cy="515364"/>
            </a:xfrm>
            <a:custGeom>
              <a:avLst/>
              <a:gdLst/>
              <a:ahLst/>
              <a:cxnLst/>
              <a:rect l="0" t="0" r="0" b="0"/>
              <a:pathLst>
                <a:path w="153282" h="515364">
                  <a:moveTo>
                    <a:pt x="37587" y="0"/>
                  </a:moveTo>
                  <a:lnTo>
                    <a:pt x="32004" y="16751"/>
                  </a:lnTo>
                  <a:lnTo>
                    <a:pt x="30359" y="26359"/>
                  </a:lnTo>
                  <a:lnTo>
                    <a:pt x="29263" y="37439"/>
                  </a:lnTo>
                  <a:lnTo>
                    <a:pt x="28532" y="49501"/>
                  </a:lnTo>
                  <a:lnTo>
                    <a:pt x="26876" y="61048"/>
                  </a:lnTo>
                  <a:lnTo>
                    <a:pt x="24603" y="72251"/>
                  </a:lnTo>
                  <a:lnTo>
                    <a:pt x="21920" y="83226"/>
                  </a:lnTo>
                  <a:lnTo>
                    <a:pt x="20131" y="96386"/>
                  </a:lnTo>
                  <a:lnTo>
                    <a:pt x="18938" y="111002"/>
                  </a:lnTo>
                  <a:lnTo>
                    <a:pt x="18143" y="126590"/>
                  </a:lnTo>
                  <a:lnTo>
                    <a:pt x="17259" y="159490"/>
                  </a:lnTo>
                  <a:lnTo>
                    <a:pt x="16692" y="233806"/>
                  </a:lnTo>
                  <a:lnTo>
                    <a:pt x="15477" y="252866"/>
                  </a:lnTo>
                  <a:lnTo>
                    <a:pt x="13498" y="271416"/>
                  </a:lnTo>
                  <a:lnTo>
                    <a:pt x="11010" y="289626"/>
                  </a:lnTo>
                  <a:lnTo>
                    <a:pt x="9351" y="307609"/>
                  </a:lnTo>
                  <a:lnTo>
                    <a:pt x="8246" y="325441"/>
                  </a:lnTo>
                  <a:lnTo>
                    <a:pt x="7017" y="359667"/>
                  </a:lnTo>
                  <a:lnTo>
                    <a:pt x="6326" y="405216"/>
                  </a:lnTo>
                  <a:lnTo>
                    <a:pt x="6164" y="434077"/>
                  </a:lnTo>
                  <a:lnTo>
                    <a:pt x="4952" y="448317"/>
                  </a:lnTo>
                  <a:lnTo>
                    <a:pt x="2975" y="462485"/>
                  </a:lnTo>
                  <a:lnTo>
                    <a:pt x="489" y="476605"/>
                  </a:lnTo>
                  <a:lnTo>
                    <a:pt x="0" y="479007"/>
                  </a:lnTo>
                  <a:lnTo>
                    <a:pt x="2574" y="462977"/>
                  </a:lnTo>
                  <a:lnTo>
                    <a:pt x="4896" y="451223"/>
                  </a:lnTo>
                  <a:lnTo>
                    <a:pt x="10592" y="425698"/>
                  </a:lnTo>
                  <a:lnTo>
                    <a:pt x="20370" y="385048"/>
                  </a:lnTo>
                  <a:lnTo>
                    <a:pt x="24940" y="372392"/>
                  </a:lnTo>
                  <a:lnTo>
                    <a:pt x="30325" y="360449"/>
                  </a:lnTo>
                  <a:lnTo>
                    <a:pt x="36251" y="348981"/>
                  </a:lnTo>
                  <a:lnTo>
                    <a:pt x="42540" y="337830"/>
                  </a:lnTo>
                  <a:lnTo>
                    <a:pt x="49069" y="326890"/>
                  </a:lnTo>
                  <a:lnTo>
                    <a:pt x="55759" y="316091"/>
                  </a:lnTo>
                  <a:lnTo>
                    <a:pt x="63726" y="305386"/>
                  </a:lnTo>
                  <a:lnTo>
                    <a:pt x="72543" y="294743"/>
                  </a:lnTo>
                  <a:lnTo>
                    <a:pt x="81926" y="284142"/>
                  </a:lnTo>
                  <a:lnTo>
                    <a:pt x="91688" y="278243"/>
                  </a:lnTo>
                  <a:lnTo>
                    <a:pt x="101701" y="275480"/>
                  </a:lnTo>
                  <a:lnTo>
                    <a:pt x="111883" y="274806"/>
                  </a:lnTo>
                  <a:lnTo>
                    <a:pt x="119839" y="279031"/>
                  </a:lnTo>
                  <a:lnTo>
                    <a:pt x="126312" y="286522"/>
                  </a:lnTo>
                  <a:lnTo>
                    <a:pt x="131796" y="296191"/>
                  </a:lnTo>
                  <a:lnTo>
                    <a:pt x="136620" y="309648"/>
                  </a:lnTo>
                  <a:lnTo>
                    <a:pt x="141005" y="325632"/>
                  </a:lnTo>
                  <a:lnTo>
                    <a:pt x="145097" y="343299"/>
                  </a:lnTo>
                  <a:lnTo>
                    <a:pt x="147825" y="362089"/>
                  </a:lnTo>
                  <a:lnTo>
                    <a:pt x="149644" y="381627"/>
                  </a:lnTo>
                  <a:lnTo>
                    <a:pt x="150856" y="401665"/>
                  </a:lnTo>
                  <a:lnTo>
                    <a:pt x="152203" y="436394"/>
                  </a:lnTo>
                  <a:lnTo>
                    <a:pt x="153281" y="5153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943271" y="789450"/>
              <a:ext cx="157765" cy="206701"/>
            </a:xfrm>
            <a:custGeom>
              <a:avLst/>
              <a:gdLst/>
              <a:ahLst/>
              <a:cxnLst/>
              <a:rect l="0" t="0" r="0" b="0"/>
              <a:pathLst>
                <a:path w="157765" h="206701">
                  <a:moveTo>
                    <a:pt x="0" y="104545"/>
                  </a:moveTo>
                  <a:lnTo>
                    <a:pt x="11167" y="93379"/>
                  </a:lnTo>
                  <a:lnTo>
                    <a:pt x="17962" y="88920"/>
                  </a:lnTo>
                  <a:lnTo>
                    <a:pt x="25998" y="84780"/>
                  </a:lnTo>
                  <a:lnTo>
                    <a:pt x="34861" y="80851"/>
                  </a:lnTo>
                  <a:lnTo>
                    <a:pt x="45445" y="77063"/>
                  </a:lnTo>
                  <a:lnTo>
                    <a:pt x="57175" y="73369"/>
                  </a:lnTo>
                  <a:lnTo>
                    <a:pt x="69669" y="69737"/>
                  </a:lnTo>
                  <a:lnTo>
                    <a:pt x="81505" y="64979"/>
                  </a:lnTo>
                  <a:lnTo>
                    <a:pt x="92901" y="59470"/>
                  </a:lnTo>
                  <a:lnTo>
                    <a:pt x="104005" y="53460"/>
                  </a:lnTo>
                  <a:lnTo>
                    <a:pt x="113744" y="47116"/>
                  </a:lnTo>
                  <a:lnTo>
                    <a:pt x="122574" y="40550"/>
                  </a:lnTo>
                  <a:lnTo>
                    <a:pt x="130798" y="33835"/>
                  </a:lnTo>
                  <a:lnTo>
                    <a:pt x="135112" y="25852"/>
                  </a:lnTo>
                  <a:lnTo>
                    <a:pt x="136820" y="17024"/>
                  </a:lnTo>
                  <a:lnTo>
                    <a:pt x="136789" y="7634"/>
                  </a:lnTo>
                  <a:lnTo>
                    <a:pt x="132094" y="2542"/>
                  </a:lnTo>
                  <a:lnTo>
                    <a:pt x="124290" y="316"/>
                  </a:lnTo>
                  <a:lnTo>
                    <a:pt x="114413" y="0"/>
                  </a:lnTo>
                  <a:lnTo>
                    <a:pt x="105491" y="2127"/>
                  </a:lnTo>
                  <a:lnTo>
                    <a:pt x="97205" y="5882"/>
                  </a:lnTo>
                  <a:lnTo>
                    <a:pt x="89345" y="10723"/>
                  </a:lnTo>
                  <a:lnTo>
                    <a:pt x="80598" y="18625"/>
                  </a:lnTo>
                  <a:lnTo>
                    <a:pt x="71261" y="28567"/>
                  </a:lnTo>
                  <a:lnTo>
                    <a:pt x="61531" y="39870"/>
                  </a:lnTo>
                  <a:lnTo>
                    <a:pt x="53875" y="50911"/>
                  </a:lnTo>
                  <a:lnTo>
                    <a:pt x="47603" y="61777"/>
                  </a:lnTo>
                  <a:lnTo>
                    <a:pt x="42253" y="72527"/>
                  </a:lnTo>
                  <a:lnTo>
                    <a:pt x="37518" y="84369"/>
                  </a:lnTo>
                  <a:lnTo>
                    <a:pt x="33192" y="96937"/>
                  </a:lnTo>
                  <a:lnTo>
                    <a:pt x="29140" y="109991"/>
                  </a:lnTo>
                  <a:lnTo>
                    <a:pt x="26438" y="123368"/>
                  </a:lnTo>
                  <a:lnTo>
                    <a:pt x="24638" y="136960"/>
                  </a:lnTo>
                  <a:lnTo>
                    <a:pt x="23437" y="150696"/>
                  </a:lnTo>
                  <a:lnTo>
                    <a:pt x="24974" y="163360"/>
                  </a:lnTo>
                  <a:lnTo>
                    <a:pt x="28335" y="175308"/>
                  </a:lnTo>
                  <a:lnTo>
                    <a:pt x="32914" y="186779"/>
                  </a:lnTo>
                  <a:lnTo>
                    <a:pt x="40640" y="194426"/>
                  </a:lnTo>
                  <a:lnTo>
                    <a:pt x="50466" y="199525"/>
                  </a:lnTo>
                  <a:lnTo>
                    <a:pt x="61691" y="202924"/>
                  </a:lnTo>
                  <a:lnTo>
                    <a:pt x="75017" y="205189"/>
                  </a:lnTo>
                  <a:lnTo>
                    <a:pt x="89744" y="206700"/>
                  </a:lnTo>
                  <a:lnTo>
                    <a:pt x="157764" y="1992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207673" y="757267"/>
              <a:ext cx="187856" cy="273458"/>
            </a:xfrm>
            <a:custGeom>
              <a:avLst/>
              <a:gdLst/>
              <a:ahLst/>
              <a:cxnLst/>
              <a:rect l="0" t="0" r="0" b="0"/>
              <a:pathLst>
                <a:path w="187856" h="273458">
                  <a:moveTo>
                    <a:pt x="9055" y="0"/>
                  </a:moveTo>
                  <a:lnTo>
                    <a:pt x="9055" y="224232"/>
                  </a:lnTo>
                  <a:lnTo>
                    <a:pt x="7887" y="240641"/>
                  </a:lnTo>
                  <a:lnTo>
                    <a:pt x="5939" y="255085"/>
                  </a:lnTo>
                  <a:lnTo>
                    <a:pt x="3472" y="268221"/>
                  </a:lnTo>
                  <a:lnTo>
                    <a:pt x="1827" y="272304"/>
                  </a:lnTo>
                  <a:lnTo>
                    <a:pt x="731" y="270351"/>
                  </a:lnTo>
                  <a:lnTo>
                    <a:pt x="0" y="264375"/>
                  </a:lnTo>
                  <a:lnTo>
                    <a:pt x="681" y="256885"/>
                  </a:lnTo>
                  <a:lnTo>
                    <a:pt x="2304" y="248385"/>
                  </a:lnTo>
                  <a:lnTo>
                    <a:pt x="4554" y="239213"/>
                  </a:lnTo>
                  <a:lnTo>
                    <a:pt x="6055" y="224918"/>
                  </a:lnTo>
                  <a:lnTo>
                    <a:pt x="7055" y="207208"/>
                  </a:lnTo>
                  <a:lnTo>
                    <a:pt x="7722" y="187221"/>
                  </a:lnTo>
                  <a:lnTo>
                    <a:pt x="9335" y="169221"/>
                  </a:lnTo>
                  <a:lnTo>
                    <a:pt x="11579" y="152547"/>
                  </a:lnTo>
                  <a:lnTo>
                    <a:pt x="14244" y="136757"/>
                  </a:lnTo>
                  <a:lnTo>
                    <a:pt x="17189" y="122724"/>
                  </a:lnTo>
                  <a:lnTo>
                    <a:pt x="20321" y="109863"/>
                  </a:lnTo>
                  <a:lnTo>
                    <a:pt x="23577" y="97783"/>
                  </a:lnTo>
                  <a:lnTo>
                    <a:pt x="28086" y="87392"/>
                  </a:lnTo>
                  <a:lnTo>
                    <a:pt x="33428" y="78128"/>
                  </a:lnTo>
                  <a:lnTo>
                    <a:pt x="39328" y="69614"/>
                  </a:lnTo>
                  <a:lnTo>
                    <a:pt x="45597" y="61602"/>
                  </a:lnTo>
                  <a:lnTo>
                    <a:pt x="52115" y="53922"/>
                  </a:lnTo>
                  <a:lnTo>
                    <a:pt x="58797" y="46466"/>
                  </a:lnTo>
                  <a:lnTo>
                    <a:pt x="66757" y="40326"/>
                  </a:lnTo>
                  <a:lnTo>
                    <a:pt x="75570" y="35064"/>
                  </a:lnTo>
                  <a:lnTo>
                    <a:pt x="84952" y="30388"/>
                  </a:lnTo>
                  <a:lnTo>
                    <a:pt x="94711" y="29607"/>
                  </a:lnTo>
                  <a:lnTo>
                    <a:pt x="104724" y="31424"/>
                  </a:lnTo>
                  <a:lnTo>
                    <a:pt x="114905" y="34973"/>
                  </a:lnTo>
                  <a:lnTo>
                    <a:pt x="124029" y="42013"/>
                  </a:lnTo>
                  <a:lnTo>
                    <a:pt x="132449" y="51381"/>
                  </a:lnTo>
                  <a:lnTo>
                    <a:pt x="140400" y="62301"/>
                  </a:lnTo>
                  <a:lnTo>
                    <a:pt x="146869" y="75424"/>
                  </a:lnTo>
                  <a:lnTo>
                    <a:pt x="152351" y="90015"/>
                  </a:lnTo>
                  <a:lnTo>
                    <a:pt x="169545" y="144251"/>
                  </a:lnTo>
                  <a:lnTo>
                    <a:pt x="172142" y="159273"/>
                  </a:lnTo>
                  <a:lnTo>
                    <a:pt x="173874" y="176299"/>
                  </a:lnTo>
                  <a:lnTo>
                    <a:pt x="175028" y="194662"/>
                  </a:lnTo>
                  <a:lnTo>
                    <a:pt x="176966" y="211578"/>
                  </a:lnTo>
                  <a:lnTo>
                    <a:pt x="179427" y="227530"/>
                  </a:lnTo>
                  <a:lnTo>
                    <a:pt x="187855" y="2734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511096" y="724112"/>
              <a:ext cx="134632" cy="259348"/>
            </a:xfrm>
            <a:custGeom>
              <a:avLst/>
              <a:gdLst/>
              <a:ahLst/>
              <a:cxnLst/>
              <a:rect l="0" t="0" r="0" b="0"/>
              <a:pathLst>
                <a:path w="134632" h="259348">
                  <a:moveTo>
                    <a:pt x="115819" y="12119"/>
                  </a:moveTo>
                  <a:lnTo>
                    <a:pt x="99068" y="953"/>
                  </a:lnTo>
                  <a:lnTo>
                    <a:pt x="89460" y="0"/>
                  </a:lnTo>
                  <a:lnTo>
                    <a:pt x="78379" y="1703"/>
                  </a:lnTo>
                  <a:lnTo>
                    <a:pt x="66318" y="5175"/>
                  </a:lnTo>
                  <a:lnTo>
                    <a:pt x="54772" y="9827"/>
                  </a:lnTo>
                  <a:lnTo>
                    <a:pt x="43568" y="15266"/>
                  </a:lnTo>
                  <a:lnTo>
                    <a:pt x="32593" y="21229"/>
                  </a:lnTo>
                  <a:lnTo>
                    <a:pt x="22939" y="29878"/>
                  </a:lnTo>
                  <a:lnTo>
                    <a:pt x="14165" y="40319"/>
                  </a:lnTo>
                  <a:lnTo>
                    <a:pt x="5980" y="51955"/>
                  </a:lnTo>
                  <a:lnTo>
                    <a:pt x="1691" y="63217"/>
                  </a:lnTo>
                  <a:lnTo>
                    <a:pt x="0" y="74232"/>
                  </a:lnTo>
                  <a:lnTo>
                    <a:pt x="42" y="85080"/>
                  </a:lnTo>
                  <a:lnTo>
                    <a:pt x="2407" y="94650"/>
                  </a:lnTo>
                  <a:lnTo>
                    <a:pt x="6321" y="103367"/>
                  </a:lnTo>
                  <a:lnTo>
                    <a:pt x="11268" y="111516"/>
                  </a:lnTo>
                  <a:lnTo>
                    <a:pt x="16903" y="119285"/>
                  </a:lnTo>
                  <a:lnTo>
                    <a:pt x="22996" y="126802"/>
                  </a:lnTo>
                  <a:lnTo>
                    <a:pt x="29396" y="134151"/>
                  </a:lnTo>
                  <a:lnTo>
                    <a:pt x="37168" y="140219"/>
                  </a:lnTo>
                  <a:lnTo>
                    <a:pt x="45856" y="145432"/>
                  </a:lnTo>
                  <a:lnTo>
                    <a:pt x="55153" y="150077"/>
                  </a:lnTo>
                  <a:lnTo>
                    <a:pt x="63689" y="155510"/>
                  </a:lnTo>
                  <a:lnTo>
                    <a:pt x="71717" y="161470"/>
                  </a:lnTo>
                  <a:lnTo>
                    <a:pt x="79406" y="167780"/>
                  </a:lnTo>
                  <a:lnTo>
                    <a:pt x="88037" y="174324"/>
                  </a:lnTo>
                  <a:lnTo>
                    <a:pt x="106977" y="187828"/>
                  </a:lnTo>
                  <a:lnTo>
                    <a:pt x="115767" y="195870"/>
                  </a:lnTo>
                  <a:lnTo>
                    <a:pt x="123965" y="204737"/>
                  </a:lnTo>
                  <a:lnTo>
                    <a:pt x="131767" y="214154"/>
                  </a:lnTo>
                  <a:lnTo>
                    <a:pt x="134631" y="223939"/>
                  </a:lnTo>
                  <a:lnTo>
                    <a:pt x="134203" y="233967"/>
                  </a:lnTo>
                  <a:lnTo>
                    <a:pt x="131581" y="244159"/>
                  </a:lnTo>
                  <a:lnTo>
                    <a:pt x="125158" y="250953"/>
                  </a:lnTo>
                  <a:lnTo>
                    <a:pt x="116202" y="255483"/>
                  </a:lnTo>
                  <a:lnTo>
                    <a:pt x="105556" y="258502"/>
                  </a:lnTo>
                  <a:lnTo>
                    <a:pt x="93785" y="259347"/>
                  </a:lnTo>
                  <a:lnTo>
                    <a:pt x="81263" y="258741"/>
                  </a:lnTo>
                  <a:lnTo>
                    <a:pt x="31678" y="25402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784679" y="704679"/>
              <a:ext cx="10389" cy="273458"/>
            </a:xfrm>
            <a:custGeom>
              <a:avLst/>
              <a:gdLst/>
              <a:ahLst/>
              <a:cxnLst/>
              <a:rect l="0" t="0" r="0" b="0"/>
              <a:pathLst>
                <a:path w="10389" h="273458">
                  <a:moveTo>
                    <a:pt x="0" y="0"/>
                  </a:moveTo>
                  <a:lnTo>
                    <a:pt x="5583" y="16750"/>
                  </a:lnTo>
                  <a:lnTo>
                    <a:pt x="7227" y="26359"/>
                  </a:lnTo>
                  <a:lnTo>
                    <a:pt x="8323" y="37439"/>
                  </a:lnTo>
                  <a:lnTo>
                    <a:pt x="9055" y="49500"/>
                  </a:lnTo>
                  <a:lnTo>
                    <a:pt x="9867" y="84716"/>
                  </a:lnTo>
                  <a:lnTo>
                    <a:pt x="10388" y="168395"/>
                  </a:lnTo>
                  <a:lnTo>
                    <a:pt x="9263" y="185886"/>
                  </a:lnTo>
                  <a:lnTo>
                    <a:pt x="7344" y="201053"/>
                  </a:lnTo>
                  <a:lnTo>
                    <a:pt x="0" y="2734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889855" y="725714"/>
              <a:ext cx="189317" cy="227019"/>
            </a:xfrm>
            <a:custGeom>
              <a:avLst/>
              <a:gdLst/>
              <a:ahLst/>
              <a:cxnLst/>
              <a:rect l="0" t="0" r="0" b="0"/>
              <a:pathLst>
                <a:path w="189317" h="227019">
                  <a:moveTo>
                    <a:pt x="0" y="0"/>
                  </a:moveTo>
                  <a:lnTo>
                    <a:pt x="5583" y="16750"/>
                  </a:lnTo>
                  <a:lnTo>
                    <a:pt x="8396" y="26359"/>
                  </a:lnTo>
                  <a:lnTo>
                    <a:pt x="14639" y="49500"/>
                  </a:lnTo>
                  <a:lnTo>
                    <a:pt x="17939" y="65722"/>
                  </a:lnTo>
                  <a:lnTo>
                    <a:pt x="28168" y="124130"/>
                  </a:lnTo>
                  <a:lnTo>
                    <a:pt x="35112" y="157228"/>
                  </a:lnTo>
                  <a:lnTo>
                    <a:pt x="39769" y="171430"/>
                  </a:lnTo>
                  <a:lnTo>
                    <a:pt x="45210" y="184404"/>
                  </a:lnTo>
                  <a:lnTo>
                    <a:pt x="51175" y="196559"/>
                  </a:lnTo>
                  <a:lnTo>
                    <a:pt x="57489" y="207000"/>
                  </a:lnTo>
                  <a:lnTo>
                    <a:pt x="64036" y="216297"/>
                  </a:lnTo>
                  <a:lnTo>
                    <a:pt x="70737" y="224833"/>
                  </a:lnTo>
                  <a:lnTo>
                    <a:pt x="78711" y="227018"/>
                  </a:lnTo>
                  <a:lnTo>
                    <a:pt x="87533" y="224968"/>
                  </a:lnTo>
                  <a:lnTo>
                    <a:pt x="96920" y="220096"/>
                  </a:lnTo>
                  <a:lnTo>
                    <a:pt x="105515" y="211005"/>
                  </a:lnTo>
                  <a:lnTo>
                    <a:pt x="113582" y="199101"/>
                  </a:lnTo>
                  <a:lnTo>
                    <a:pt x="121298" y="185322"/>
                  </a:lnTo>
                  <a:lnTo>
                    <a:pt x="127610" y="170293"/>
                  </a:lnTo>
                  <a:lnTo>
                    <a:pt x="132987" y="154430"/>
                  </a:lnTo>
                  <a:lnTo>
                    <a:pt x="142077" y="123561"/>
                  </a:lnTo>
                  <a:lnTo>
                    <a:pt x="153765" y="86472"/>
                  </a:lnTo>
                  <a:lnTo>
                    <a:pt x="168184" y="42531"/>
                  </a:lnTo>
                  <a:lnTo>
                    <a:pt x="18931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131759" y="695878"/>
              <a:ext cx="178800" cy="284505"/>
            </a:xfrm>
            <a:custGeom>
              <a:avLst/>
              <a:gdLst/>
              <a:ahLst/>
              <a:cxnLst/>
              <a:rect l="0" t="0" r="0" b="0"/>
              <a:pathLst>
                <a:path w="178800" h="284505">
                  <a:moveTo>
                    <a:pt x="0" y="187600"/>
                  </a:moveTo>
                  <a:lnTo>
                    <a:pt x="16750" y="193183"/>
                  </a:lnTo>
                  <a:lnTo>
                    <a:pt x="25191" y="193659"/>
                  </a:lnTo>
                  <a:lnTo>
                    <a:pt x="34323" y="192808"/>
                  </a:lnTo>
                  <a:lnTo>
                    <a:pt x="43918" y="191072"/>
                  </a:lnTo>
                  <a:lnTo>
                    <a:pt x="53820" y="188746"/>
                  </a:lnTo>
                  <a:lnTo>
                    <a:pt x="63927" y="186027"/>
                  </a:lnTo>
                  <a:lnTo>
                    <a:pt x="74171" y="183045"/>
                  </a:lnTo>
                  <a:lnTo>
                    <a:pt x="85675" y="177552"/>
                  </a:lnTo>
                  <a:lnTo>
                    <a:pt x="98018" y="170383"/>
                  </a:lnTo>
                  <a:lnTo>
                    <a:pt x="110922" y="162099"/>
                  </a:lnTo>
                  <a:lnTo>
                    <a:pt x="121862" y="154238"/>
                  </a:lnTo>
                  <a:lnTo>
                    <a:pt x="131492" y="146661"/>
                  </a:lnTo>
                  <a:lnTo>
                    <a:pt x="140250" y="139272"/>
                  </a:lnTo>
                  <a:lnTo>
                    <a:pt x="147256" y="130840"/>
                  </a:lnTo>
                  <a:lnTo>
                    <a:pt x="153096" y="121713"/>
                  </a:lnTo>
                  <a:lnTo>
                    <a:pt x="158158" y="112123"/>
                  </a:lnTo>
                  <a:lnTo>
                    <a:pt x="162701" y="102223"/>
                  </a:lnTo>
                  <a:lnTo>
                    <a:pt x="166899" y="92117"/>
                  </a:lnTo>
                  <a:lnTo>
                    <a:pt x="170866" y="81874"/>
                  </a:lnTo>
                  <a:lnTo>
                    <a:pt x="172342" y="70371"/>
                  </a:lnTo>
                  <a:lnTo>
                    <a:pt x="172157" y="58028"/>
                  </a:lnTo>
                  <a:lnTo>
                    <a:pt x="170865" y="45125"/>
                  </a:lnTo>
                  <a:lnTo>
                    <a:pt x="167667" y="33017"/>
                  </a:lnTo>
                  <a:lnTo>
                    <a:pt x="163197" y="21439"/>
                  </a:lnTo>
                  <a:lnTo>
                    <a:pt x="157881" y="10214"/>
                  </a:lnTo>
                  <a:lnTo>
                    <a:pt x="148493" y="3900"/>
                  </a:lnTo>
                  <a:lnTo>
                    <a:pt x="136391" y="859"/>
                  </a:lnTo>
                  <a:lnTo>
                    <a:pt x="122480" y="0"/>
                  </a:lnTo>
                  <a:lnTo>
                    <a:pt x="110869" y="1765"/>
                  </a:lnTo>
                  <a:lnTo>
                    <a:pt x="100791" y="5279"/>
                  </a:lnTo>
                  <a:lnTo>
                    <a:pt x="91735" y="9959"/>
                  </a:lnTo>
                  <a:lnTo>
                    <a:pt x="83361" y="16584"/>
                  </a:lnTo>
                  <a:lnTo>
                    <a:pt x="75441" y="24507"/>
                  </a:lnTo>
                  <a:lnTo>
                    <a:pt x="67823" y="33295"/>
                  </a:lnTo>
                  <a:lnTo>
                    <a:pt x="61576" y="42660"/>
                  </a:lnTo>
                  <a:lnTo>
                    <a:pt x="56243" y="52409"/>
                  </a:lnTo>
                  <a:lnTo>
                    <a:pt x="51519" y="62414"/>
                  </a:lnTo>
                  <a:lnTo>
                    <a:pt x="46032" y="72590"/>
                  </a:lnTo>
                  <a:lnTo>
                    <a:pt x="40037" y="82879"/>
                  </a:lnTo>
                  <a:lnTo>
                    <a:pt x="33703" y="93245"/>
                  </a:lnTo>
                  <a:lnTo>
                    <a:pt x="28312" y="103661"/>
                  </a:lnTo>
                  <a:lnTo>
                    <a:pt x="23549" y="114111"/>
                  </a:lnTo>
                  <a:lnTo>
                    <a:pt x="19205" y="124584"/>
                  </a:lnTo>
                  <a:lnTo>
                    <a:pt x="15141" y="135072"/>
                  </a:lnTo>
                  <a:lnTo>
                    <a:pt x="7509" y="156074"/>
                  </a:lnTo>
                  <a:lnTo>
                    <a:pt x="6174" y="166582"/>
                  </a:lnTo>
                  <a:lnTo>
                    <a:pt x="6454" y="177094"/>
                  </a:lnTo>
                  <a:lnTo>
                    <a:pt x="7808" y="187608"/>
                  </a:lnTo>
                  <a:lnTo>
                    <a:pt x="11049" y="199291"/>
                  </a:lnTo>
                  <a:lnTo>
                    <a:pt x="15546" y="211755"/>
                  </a:lnTo>
                  <a:lnTo>
                    <a:pt x="20882" y="224738"/>
                  </a:lnTo>
                  <a:lnTo>
                    <a:pt x="27945" y="236900"/>
                  </a:lnTo>
                  <a:lnTo>
                    <a:pt x="36160" y="248513"/>
                  </a:lnTo>
                  <a:lnTo>
                    <a:pt x="45142" y="259762"/>
                  </a:lnTo>
                  <a:lnTo>
                    <a:pt x="56973" y="268429"/>
                  </a:lnTo>
                  <a:lnTo>
                    <a:pt x="70704" y="275376"/>
                  </a:lnTo>
                  <a:lnTo>
                    <a:pt x="85700" y="281176"/>
                  </a:lnTo>
                  <a:lnTo>
                    <a:pt x="102710" y="283874"/>
                  </a:lnTo>
                  <a:lnTo>
                    <a:pt x="121061" y="284504"/>
                  </a:lnTo>
                  <a:lnTo>
                    <a:pt x="178799" y="2822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879337" y="483809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04844" y="1577639"/>
            <a:ext cx="5976180" cy="983481"/>
            <a:chOff x="504844" y="1577639"/>
            <a:chExt cx="5976180" cy="983481"/>
          </a:xfrm>
        </p:grpSpPr>
        <p:sp>
          <p:nvSpPr>
            <p:cNvPr id="26" name="Freeform 25"/>
            <p:cNvSpPr/>
            <p:nvPr/>
          </p:nvSpPr>
          <p:spPr>
            <a:xfrm>
              <a:off x="746749" y="1777474"/>
              <a:ext cx="10519" cy="452257"/>
            </a:xfrm>
            <a:custGeom>
              <a:avLst/>
              <a:gdLst/>
              <a:ahLst/>
              <a:cxnLst/>
              <a:rect l="0" t="0" r="0" b="0"/>
              <a:pathLst>
                <a:path w="10519" h="452257">
                  <a:moveTo>
                    <a:pt x="0" y="0"/>
                  </a:moveTo>
                  <a:lnTo>
                    <a:pt x="0" y="33500"/>
                  </a:lnTo>
                  <a:lnTo>
                    <a:pt x="1169" y="48043"/>
                  </a:lnTo>
                  <a:lnTo>
                    <a:pt x="3116" y="62413"/>
                  </a:lnTo>
                  <a:lnTo>
                    <a:pt x="5583" y="76667"/>
                  </a:lnTo>
                  <a:lnTo>
                    <a:pt x="7228" y="90844"/>
                  </a:lnTo>
                  <a:lnTo>
                    <a:pt x="8325" y="104970"/>
                  </a:lnTo>
                  <a:lnTo>
                    <a:pt x="9056" y="119062"/>
                  </a:lnTo>
                  <a:lnTo>
                    <a:pt x="9868" y="150302"/>
                  </a:lnTo>
                  <a:lnTo>
                    <a:pt x="10518" y="45225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04844" y="1745959"/>
              <a:ext cx="441740" cy="10480"/>
            </a:xfrm>
            <a:custGeom>
              <a:avLst/>
              <a:gdLst/>
              <a:ahLst/>
              <a:cxnLst/>
              <a:rect l="0" t="0" r="0" b="0"/>
              <a:pathLst>
                <a:path w="441740" h="10480">
                  <a:moveTo>
                    <a:pt x="0" y="10479"/>
                  </a:moveTo>
                  <a:lnTo>
                    <a:pt x="27917" y="4896"/>
                  </a:lnTo>
                  <a:lnTo>
                    <a:pt x="44321" y="3251"/>
                  </a:lnTo>
                  <a:lnTo>
                    <a:pt x="63438" y="2155"/>
                  </a:lnTo>
                  <a:lnTo>
                    <a:pt x="102986" y="937"/>
                  </a:lnTo>
                  <a:lnTo>
                    <a:pt x="169581" y="154"/>
                  </a:lnTo>
                  <a:lnTo>
                    <a:pt x="238656" y="0"/>
                  </a:lnTo>
                  <a:lnTo>
                    <a:pt x="256099" y="1156"/>
                  </a:lnTo>
                  <a:lnTo>
                    <a:pt x="273572" y="3095"/>
                  </a:lnTo>
                  <a:lnTo>
                    <a:pt x="291063" y="5556"/>
                  </a:lnTo>
                  <a:lnTo>
                    <a:pt x="308567" y="7197"/>
                  </a:lnTo>
                  <a:lnTo>
                    <a:pt x="326080" y="8291"/>
                  </a:lnTo>
                  <a:lnTo>
                    <a:pt x="359951" y="9507"/>
                  </a:lnTo>
                  <a:lnTo>
                    <a:pt x="441739" y="1047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011917" y="2008861"/>
              <a:ext cx="194874" cy="245174"/>
            </a:xfrm>
            <a:custGeom>
              <a:avLst/>
              <a:gdLst/>
              <a:ahLst/>
              <a:cxnLst/>
              <a:rect l="0" t="0" r="0" b="0"/>
              <a:pathLst>
                <a:path w="194874" h="245174">
                  <a:moveTo>
                    <a:pt x="60878" y="0"/>
                  </a:moveTo>
                  <a:lnTo>
                    <a:pt x="49711" y="22334"/>
                  </a:lnTo>
                  <a:lnTo>
                    <a:pt x="44084" y="34756"/>
                  </a:lnTo>
                  <a:lnTo>
                    <a:pt x="31600" y="64139"/>
                  </a:lnTo>
                  <a:lnTo>
                    <a:pt x="26167" y="77818"/>
                  </a:lnTo>
                  <a:lnTo>
                    <a:pt x="17014" y="102366"/>
                  </a:lnTo>
                  <a:lnTo>
                    <a:pt x="12937" y="114989"/>
                  </a:lnTo>
                  <a:lnTo>
                    <a:pt x="9051" y="128079"/>
                  </a:lnTo>
                  <a:lnTo>
                    <a:pt x="5291" y="141480"/>
                  </a:lnTo>
                  <a:lnTo>
                    <a:pt x="2785" y="156257"/>
                  </a:lnTo>
                  <a:lnTo>
                    <a:pt x="1114" y="171951"/>
                  </a:lnTo>
                  <a:lnTo>
                    <a:pt x="0" y="188257"/>
                  </a:lnTo>
                  <a:lnTo>
                    <a:pt x="2763" y="202634"/>
                  </a:lnTo>
                  <a:lnTo>
                    <a:pt x="8111" y="215724"/>
                  </a:lnTo>
                  <a:lnTo>
                    <a:pt x="15182" y="227957"/>
                  </a:lnTo>
                  <a:lnTo>
                    <a:pt x="24571" y="236112"/>
                  </a:lnTo>
                  <a:lnTo>
                    <a:pt x="35505" y="241549"/>
                  </a:lnTo>
                  <a:lnTo>
                    <a:pt x="47468" y="245173"/>
                  </a:lnTo>
                  <a:lnTo>
                    <a:pt x="61287" y="244084"/>
                  </a:lnTo>
                  <a:lnTo>
                    <a:pt x="76343" y="239851"/>
                  </a:lnTo>
                  <a:lnTo>
                    <a:pt x="92223" y="233524"/>
                  </a:lnTo>
                  <a:lnTo>
                    <a:pt x="105147" y="226969"/>
                  </a:lnTo>
                  <a:lnTo>
                    <a:pt x="116100" y="220261"/>
                  </a:lnTo>
                  <a:lnTo>
                    <a:pt x="125740" y="213452"/>
                  </a:lnTo>
                  <a:lnTo>
                    <a:pt x="134503" y="205407"/>
                  </a:lnTo>
                  <a:lnTo>
                    <a:pt x="142683" y="196538"/>
                  </a:lnTo>
                  <a:lnTo>
                    <a:pt x="150473" y="187119"/>
                  </a:lnTo>
                  <a:lnTo>
                    <a:pt x="158004" y="177334"/>
                  </a:lnTo>
                  <a:lnTo>
                    <a:pt x="165361" y="167305"/>
                  </a:lnTo>
                  <a:lnTo>
                    <a:pt x="172604" y="157112"/>
                  </a:lnTo>
                  <a:lnTo>
                    <a:pt x="178601" y="146812"/>
                  </a:lnTo>
                  <a:lnTo>
                    <a:pt x="183767" y="136439"/>
                  </a:lnTo>
                  <a:lnTo>
                    <a:pt x="188380" y="126018"/>
                  </a:lnTo>
                  <a:lnTo>
                    <a:pt x="191456" y="112059"/>
                  </a:lnTo>
                  <a:lnTo>
                    <a:pt x="193506" y="95741"/>
                  </a:lnTo>
                  <a:lnTo>
                    <a:pt x="194873" y="77851"/>
                  </a:lnTo>
                  <a:lnTo>
                    <a:pt x="194615" y="61249"/>
                  </a:lnTo>
                  <a:lnTo>
                    <a:pt x="193275" y="45507"/>
                  </a:lnTo>
                  <a:lnTo>
                    <a:pt x="191213" y="30338"/>
                  </a:lnTo>
                  <a:lnTo>
                    <a:pt x="186332" y="19057"/>
                  </a:lnTo>
                  <a:lnTo>
                    <a:pt x="179573" y="10367"/>
                  </a:lnTo>
                  <a:lnTo>
                    <a:pt x="171560" y="3406"/>
                  </a:lnTo>
                  <a:lnTo>
                    <a:pt x="160376" y="1102"/>
                  </a:lnTo>
                  <a:lnTo>
                    <a:pt x="147076" y="1903"/>
                  </a:lnTo>
                  <a:lnTo>
                    <a:pt x="132367" y="4775"/>
                  </a:lnTo>
                  <a:lnTo>
                    <a:pt x="116717" y="11363"/>
                  </a:lnTo>
                  <a:lnTo>
                    <a:pt x="100441" y="20430"/>
                  </a:lnTo>
                  <a:lnTo>
                    <a:pt x="50360" y="525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320968" y="1841968"/>
              <a:ext cx="214602" cy="387763"/>
            </a:xfrm>
            <a:custGeom>
              <a:avLst/>
              <a:gdLst/>
              <a:ahLst/>
              <a:cxnLst/>
              <a:rect l="0" t="0" r="0" b="0"/>
              <a:pathLst>
                <a:path w="214602" h="387763">
                  <a:moveTo>
                    <a:pt x="151495" y="177410"/>
                  </a:moveTo>
                  <a:lnTo>
                    <a:pt x="134745" y="171827"/>
                  </a:lnTo>
                  <a:lnTo>
                    <a:pt x="125136" y="172520"/>
                  </a:lnTo>
                  <a:lnTo>
                    <a:pt x="114056" y="175318"/>
                  </a:lnTo>
                  <a:lnTo>
                    <a:pt x="101995" y="179521"/>
                  </a:lnTo>
                  <a:lnTo>
                    <a:pt x="91617" y="184661"/>
                  </a:lnTo>
                  <a:lnTo>
                    <a:pt x="82361" y="190424"/>
                  </a:lnTo>
                  <a:lnTo>
                    <a:pt x="73853" y="196604"/>
                  </a:lnTo>
                  <a:lnTo>
                    <a:pt x="65844" y="204230"/>
                  </a:lnTo>
                  <a:lnTo>
                    <a:pt x="58167" y="212819"/>
                  </a:lnTo>
                  <a:lnTo>
                    <a:pt x="50712" y="222051"/>
                  </a:lnTo>
                  <a:lnTo>
                    <a:pt x="43405" y="231712"/>
                  </a:lnTo>
                  <a:lnTo>
                    <a:pt x="29053" y="251795"/>
                  </a:lnTo>
                  <a:lnTo>
                    <a:pt x="23122" y="262059"/>
                  </a:lnTo>
                  <a:lnTo>
                    <a:pt x="18000" y="272407"/>
                  </a:lnTo>
                  <a:lnTo>
                    <a:pt x="13416" y="282812"/>
                  </a:lnTo>
                  <a:lnTo>
                    <a:pt x="9192" y="293254"/>
                  </a:lnTo>
                  <a:lnTo>
                    <a:pt x="1382" y="314206"/>
                  </a:lnTo>
                  <a:lnTo>
                    <a:pt x="0" y="325870"/>
                  </a:lnTo>
                  <a:lnTo>
                    <a:pt x="248" y="338321"/>
                  </a:lnTo>
                  <a:lnTo>
                    <a:pt x="1581" y="351295"/>
                  </a:lnTo>
                  <a:lnTo>
                    <a:pt x="4808" y="362282"/>
                  </a:lnTo>
                  <a:lnTo>
                    <a:pt x="9296" y="371944"/>
                  </a:lnTo>
                  <a:lnTo>
                    <a:pt x="14625" y="380723"/>
                  </a:lnTo>
                  <a:lnTo>
                    <a:pt x="22853" y="385407"/>
                  </a:lnTo>
                  <a:lnTo>
                    <a:pt x="33012" y="387361"/>
                  </a:lnTo>
                  <a:lnTo>
                    <a:pt x="44460" y="387494"/>
                  </a:lnTo>
                  <a:lnTo>
                    <a:pt x="56766" y="382909"/>
                  </a:lnTo>
                  <a:lnTo>
                    <a:pt x="69644" y="375178"/>
                  </a:lnTo>
                  <a:lnTo>
                    <a:pt x="82905" y="365349"/>
                  </a:lnTo>
                  <a:lnTo>
                    <a:pt x="94082" y="355291"/>
                  </a:lnTo>
                  <a:lnTo>
                    <a:pt x="103871" y="345080"/>
                  </a:lnTo>
                  <a:lnTo>
                    <a:pt x="112734" y="334766"/>
                  </a:lnTo>
                  <a:lnTo>
                    <a:pt x="120980" y="324385"/>
                  </a:lnTo>
                  <a:lnTo>
                    <a:pt x="128814" y="313958"/>
                  </a:lnTo>
                  <a:lnTo>
                    <a:pt x="136375" y="303501"/>
                  </a:lnTo>
                  <a:lnTo>
                    <a:pt x="142583" y="290686"/>
                  </a:lnTo>
                  <a:lnTo>
                    <a:pt x="147891" y="276300"/>
                  </a:lnTo>
                  <a:lnTo>
                    <a:pt x="152599" y="260866"/>
                  </a:lnTo>
                  <a:lnTo>
                    <a:pt x="160945" y="231252"/>
                  </a:lnTo>
                  <a:lnTo>
                    <a:pt x="164807" y="216811"/>
                  </a:lnTo>
                  <a:lnTo>
                    <a:pt x="167381" y="201340"/>
                  </a:lnTo>
                  <a:lnTo>
                    <a:pt x="169098" y="185183"/>
                  </a:lnTo>
                  <a:lnTo>
                    <a:pt x="170242" y="168569"/>
                  </a:lnTo>
                  <a:lnTo>
                    <a:pt x="171005" y="152818"/>
                  </a:lnTo>
                  <a:lnTo>
                    <a:pt x="171852" y="122852"/>
                  </a:lnTo>
                  <a:lnTo>
                    <a:pt x="172330" y="79701"/>
                  </a:lnTo>
                  <a:lnTo>
                    <a:pt x="173565" y="66695"/>
                  </a:lnTo>
                  <a:lnTo>
                    <a:pt x="175558" y="54518"/>
                  </a:lnTo>
                  <a:lnTo>
                    <a:pt x="178054" y="42894"/>
                  </a:lnTo>
                  <a:lnTo>
                    <a:pt x="179719" y="30470"/>
                  </a:lnTo>
                  <a:lnTo>
                    <a:pt x="180829" y="17513"/>
                  </a:lnTo>
                  <a:lnTo>
                    <a:pt x="181568" y="4201"/>
                  </a:lnTo>
                  <a:lnTo>
                    <a:pt x="182062" y="0"/>
                  </a:lnTo>
                  <a:lnTo>
                    <a:pt x="182610" y="7799"/>
                  </a:lnTo>
                  <a:lnTo>
                    <a:pt x="181587" y="15254"/>
                  </a:lnTo>
                  <a:lnTo>
                    <a:pt x="179737" y="23730"/>
                  </a:lnTo>
                  <a:lnTo>
                    <a:pt x="177335" y="32886"/>
                  </a:lnTo>
                  <a:lnTo>
                    <a:pt x="175733" y="48340"/>
                  </a:lnTo>
                  <a:lnTo>
                    <a:pt x="174666" y="67991"/>
                  </a:lnTo>
                  <a:lnTo>
                    <a:pt x="173163" y="127850"/>
                  </a:lnTo>
                  <a:lnTo>
                    <a:pt x="172952" y="144370"/>
                  </a:lnTo>
                  <a:lnTo>
                    <a:pt x="173980" y="160058"/>
                  </a:lnTo>
                  <a:lnTo>
                    <a:pt x="175834" y="175191"/>
                  </a:lnTo>
                  <a:lnTo>
                    <a:pt x="178239" y="189954"/>
                  </a:lnTo>
                  <a:lnTo>
                    <a:pt x="179842" y="205640"/>
                  </a:lnTo>
                  <a:lnTo>
                    <a:pt x="180911" y="221939"/>
                  </a:lnTo>
                  <a:lnTo>
                    <a:pt x="181623" y="238649"/>
                  </a:lnTo>
                  <a:lnTo>
                    <a:pt x="183267" y="254464"/>
                  </a:lnTo>
                  <a:lnTo>
                    <a:pt x="185531" y="269681"/>
                  </a:lnTo>
                  <a:lnTo>
                    <a:pt x="188209" y="284500"/>
                  </a:lnTo>
                  <a:lnTo>
                    <a:pt x="191163" y="297886"/>
                  </a:lnTo>
                  <a:lnTo>
                    <a:pt x="194301" y="310315"/>
                  </a:lnTo>
                  <a:lnTo>
                    <a:pt x="200904" y="334643"/>
                  </a:lnTo>
                  <a:lnTo>
                    <a:pt x="214601" y="38776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695468" y="1987826"/>
              <a:ext cx="166147" cy="283976"/>
            </a:xfrm>
            <a:custGeom>
              <a:avLst/>
              <a:gdLst/>
              <a:ahLst/>
              <a:cxnLst/>
              <a:rect l="0" t="0" r="0" b="0"/>
              <a:pathLst>
                <a:path w="166147" h="283976">
                  <a:moveTo>
                    <a:pt x="134594" y="0"/>
                  </a:moveTo>
                  <a:lnTo>
                    <a:pt x="117843" y="11166"/>
                  </a:lnTo>
                  <a:lnTo>
                    <a:pt x="109403" y="19130"/>
                  </a:lnTo>
                  <a:lnTo>
                    <a:pt x="100271" y="29114"/>
                  </a:lnTo>
                  <a:lnTo>
                    <a:pt x="90677" y="40445"/>
                  </a:lnTo>
                  <a:lnTo>
                    <a:pt x="81943" y="51504"/>
                  </a:lnTo>
                  <a:lnTo>
                    <a:pt x="73784" y="62383"/>
                  </a:lnTo>
                  <a:lnTo>
                    <a:pt x="58485" y="83819"/>
                  </a:lnTo>
                  <a:lnTo>
                    <a:pt x="43895" y="105033"/>
                  </a:lnTo>
                  <a:lnTo>
                    <a:pt x="37900" y="115598"/>
                  </a:lnTo>
                  <a:lnTo>
                    <a:pt x="32736" y="126147"/>
                  </a:lnTo>
                  <a:lnTo>
                    <a:pt x="28124" y="136686"/>
                  </a:lnTo>
                  <a:lnTo>
                    <a:pt x="23881" y="147218"/>
                  </a:lnTo>
                  <a:lnTo>
                    <a:pt x="16050" y="168269"/>
                  </a:lnTo>
                  <a:lnTo>
                    <a:pt x="5071" y="199830"/>
                  </a:lnTo>
                  <a:lnTo>
                    <a:pt x="2669" y="211518"/>
                  </a:lnTo>
                  <a:lnTo>
                    <a:pt x="1067" y="223984"/>
                  </a:lnTo>
                  <a:lnTo>
                    <a:pt x="0" y="236969"/>
                  </a:lnTo>
                  <a:lnTo>
                    <a:pt x="3963" y="244457"/>
                  </a:lnTo>
                  <a:lnTo>
                    <a:pt x="11279" y="248281"/>
                  </a:lnTo>
                  <a:lnTo>
                    <a:pt x="20831" y="249661"/>
                  </a:lnTo>
                  <a:lnTo>
                    <a:pt x="29536" y="248244"/>
                  </a:lnTo>
                  <a:lnTo>
                    <a:pt x="37677" y="244962"/>
                  </a:lnTo>
                  <a:lnTo>
                    <a:pt x="45442" y="240437"/>
                  </a:lnTo>
                  <a:lnTo>
                    <a:pt x="52955" y="235083"/>
                  </a:lnTo>
                  <a:lnTo>
                    <a:pt x="60301" y="229177"/>
                  </a:lnTo>
                  <a:lnTo>
                    <a:pt x="67536" y="222902"/>
                  </a:lnTo>
                  <a:lnTo>
                    <a:pt x="74697" y="215212"/>
                  </a:lnTo>
                  <a:lnTo>
                    <a:pt x="81807" y="206580"/>
                  </a:lnTo>
                  <a:lnTo>
                    <a:pt x="88885" y="197320"/>
                  </a:lnTo>
                  <a:lnTo>
                    <a:pt x="94772" y="187640"/>
                  </a:lnTo>
                  <a:lnTo>
                    <a:pt x="99866" y="177681"/>
                  </a:lnTo>
                  <a:lnTo>
                    <a:pt x="104430" y="167536"/>
                  </a:lnTo>
                  <a:lnTo>
                    <a:pt x="109810" y="157267"/>
                  </a:lnTo>
                  <a:lnTo>
                    <a:pt x="115734" y="146915"/>
                  </a:lnTo>
                  <a:lnTo>
                    <a:pt x="122021" y="136508"/>
                  </a:lnTo>
                  <a:lnTo>
                    <a:pt x="127380" y="122558"/>
                  </a:lnTo>
                  <a:lnTo>
                    <a:pt x="132122" y="106246"/>
                  </a:lnTo>
                  <a:lnTo>
                    <a:pt x="136452" y="88360"/>
                  </a:lnTo>
                  <a:lnTo>
                    <a:pt x="140507" y="72930"/>
                  </a:lnTo>
                  <a:lnTo>
                    <a:pt x="149460" y="41475"/>
                  </a:lnTo>
                  <a:lnTo>
                    <a:pt x="149179" y="41673"/>
                  </a:lnTo>
                  <a:lnTo>
                    <a:pt x="147823" y="45311"/>
                  </a:lnTo>
                  <a:lnTo>
                    <a:pt x="146919" y="54748"/>
                  </a:lnTo>
                  <a:lnTo>
                    <a:pt x="146316" y="68052"/>
                  </a:lnTo>
                  <a:lnTo>
                    <a:pt x="145915" y="83932"/>
                  </a:lnTo>
                  <a:lnTo>
                    <a:pt x="144478" y="98025"/>
                  </a:lnTo>
                  <a:lnTo>
                    <a:pt x="142352" y="110926"/>
                  </a:lnTo>
                  <a:lnTo>
                    <a:pt x="139766" y="123033"/>
                  </a:lnTo>
                  <a:lnTo>
                    <a:pt x="138042" y="139284"/>
                  </a:lnTo>
                  <a:lnTo>
                    <a:pt x="136892" y="158299"/>
                  </a:lnTo>
                  <a:lnTo>
                    <a:pt x="136126" y="179156"/>
                  </a:lnTo>
                  <a:lnTo>
                    <a:pt x="136784" y="197735"/>
                  </a:lnTo>
                  <a:lnTo>
                    <a:pt x="138391" y="214795"/>
                  </a:lnTo>
                  <a:lnTo>
                    <a:pt x="140631" y="230843"/>
                  </a:lnTo>
                  <a:lnTo>
                    <a:pt x="144462" y="243879"/>
                  </a:lnTo>
                  <a:lnTo>
                    <a:pt x="149353" y="254907"/>
                  </a:lnTo>
                  <a:lnTo>
                    <a:pt x="166146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021402" y="2019378"/>
              <a:ext cx="172311" cy="541742"/>
            </a:xfrm>
            <a:custGeom>
              <a:avLst/>
              <a:gdLst/>
              <a:ahLst/>
              <a:cxnLst/>
              <a:rect l="0" t="0" r="0" b="0"/>
              <a:pathLst>
                <a:path w="172311" h="541742">
                  <a:moveTo>
                    <a:pt x="29529" y="0"/>
                  </a:moveTo>
                  <a:lnTo>
                    <a:pt x="23946" y="16751"/>
                  </a:lnTo>
                  <a:lnTo>
                    <a:pt x="21132" y="26359"/>
                  </a:lnTo>
                  <a:lnTo>
                    <a:pt x="11589" y="61048"/>
                  </a:lnTo>
                  <a:lnTo>
                    <a:pt x="4806" y="83226"/>
                  </a:lnTo>
                  <a:lnTo>
                    <a:pt x="2529" y="97555"/>
                  </a:lnTo>
                  <a:lnTo>
                    <a:pt x="1012" y="114119"/>
                  </a:lnTo>
                  <a:lnTo>
                    <a:pt x="0" y="132173"/>
                  </a:lnTo>
                  <a:lnTo>
                    <a:pt x="494" y="150053"/>
                  </a:lnTo>
                  <a:lnTo>
                    <a:pt x="1992" y="167815"/>
                  </a:lnTo>
                  <a:lnTo>
                    <a:pt x="4159" y="185500"/>
                  </a:lnTo>
                  <a:lnTo>
                    <a:pt x="7941" y="199627"/>
                  </a:lnTo>
                  <a:lnTo>
                    <a:pt x="12800" y="211383"/>
                  </a:lnTo>
                  <a:lnTo>
                    <a:pt x="18376" y="221557"/>
                  </a:lnTo>
                  <a:lnTo>
                    <a:pt x="25600" y="226002"/>
                  </a:lnTo>
                  <a:lnTo>
                    <a:pt x="33921" y="226629"/>
                  </a:lnTo>
                  <a:lnTo>
                    <a:pt x="42975" y="224709"/>
                  </a:lnTo>
                  <a:lnTo>
                    <a:pt x="52516" y="218755"/>
                  </a:lnTo>
                  <a:lnTo>
                    <a:pt x="62383" y="210111"/>
                  </a:lnTo>
                  <a:lnTo>
                    <a:pt x="72467" y="199674"/>
                  </a:lnTo>
                  <a:lnTo>
                    <a:pt x="81527" y="189210"/>
                  </a:lnTo>
                  <a:lnTo>
                    <a:pt x="89904" y="178728"/>
                  </a:lnTo>
                  <a:lnTo>
                    <a:pt x="97826" y="168234"/>
                  </a:lnTo>
                  <a:lnTo>
                    <a:pt x="104276" y="157733"/>
                  </a:lnTo>
                  <a:lnTo>
                    <a:pt x="109745" y="147226"/>
                  </a:lnTo>
                  <a:lnTo>
                    <a:pt x="114559" y="136715"/>
                  </a:lnTo>
                  <a:lnTo>
                    <a:pt x="118937" y="125034"/>
                  </a:lnTo>
                  <a:lnTo>
                    <a:pt x="123025" y="112571"/>
                  </a:lnTo>
                  <a:lnTo>
                    <a:pt x="126918" y="99589"/>
                  </a:lnTo>
                  <a:lnTo>
                    <a:pt x="131851" y="88597"/>
                  </a:lnTo>
                  <a:lnTo>
                    <a:pt x="137477" y="78931"/>
                  </a:lnTo>
                  <a:lnTo>
                    <a:pt x="143565" y="70150"/>
                  </a:lnTo>
                  <a:lnTo>
                    <a:pt x="147623" y="59622"/>
                  </a:lnTo>
                  <a:lnTo>
                    <a:pt x="150329" y="47928"/>
                  </a:lnTo>
                  <a:lnTo>
                    <a:pt x="152133" y="35458"/>
                  </a:lnTo>
                  <a:lnTo>
                    <a:pt x="153335" y="31819"/>
                  </a:lnTo>
                  <a:lnTo>
                    <a:pt x="154137" y="34068"/>
                  </a:lnTo>
                  <a:lnTo>
                    <a:pt x="154671" y="40241"/>
                  </a:lnTo>
                  <a:lnTo>
                    <a:pt x="155028" y="52537"/>
                  </a:lnTo>
                  <a:lnTo>
                    <a:pt x="155647" y="137227"/>
                  </a:lnTo>
                  <a:lnTo>
                    <a:pt x="156847" y="153422"/>
                  </a:lnTo>
                  <a:lnTo>
                    <a:pt x="158815" y="170062"/>
                  </a:lnTo>
                  <a:lnTo>
                    <a:pt x="161296" y="186998"/>
                  </a:lnTo>
                  <a:lnTo>
                    <a:pt x="162950" y="204132"/>
                  </a:lnTo>
                  <a:lnTo>
                    <a:pt x="164052" y="221397"/>
                  </a:lnTo>
                  <a:lnTo>
                    <a:pt x="164788" y="238751"/>
                  </a:lnTo>
                  <a:lnTo>
                    <a:pt x="165605" y="273614"/>
                  </a:lnTo>
                  <a:lnTo>
                    <a:pt x="166220" y="396173"/>
                  </a:lnTo>
                  <a:lnTo>
                    <a:pt x="167401" y="412530"/>
                  </a:lnTo>
                  <a:lnTo>
                    <a:pt x="169357" y="428110"/>
                  </a:lnTo>
                  <a:lnTo>
                    <a:pt x="171830" y="443171"/>
                  </a:lnTo>
                  <a:lnTo>
                    <a:pt x="172310" y="460223"/>
                  </a:lnTo>
                  <a:lnTo>
                    <a:pt x="171461" y="478603"/>
                  </a:lnTo>
                  <a:lnTo>
                    <a:pt x="169727" y="497868"/>
                  </a:lnTo>
                  <a:lnTo>
                    <a:pt x="166233" y="513049"/>
                  </a:lnTo>
                  <a:lnTo>
                    <a:pt x="161567" y="525506"/>
                  </a:lnTo>
                  <a:lnTo>
                    <a:pt x="156119" y="536148"/>
                  </a:lnTo>
                  <a:lnTo>
                    <a:pt x="147812" y="540906"/>
                  </a:lnTo>
                  <a:lnTo>
                    <a:pt x="137600" y="541741"/>
                  </a:lnTo>
                  <a:lnTo>
                    <a:pt x="126118" y="539960"/>
                  </a:lnTo>
                  <a:lnTo>
                    <a:pt x="116125" y="535267"/>
                  </a:lnTo>
                  <a:lnTo>
                    <a:pt x="107126" y="528632"/>
                  </a:lnTo>
                  <a:lnTo>
                    <a:pt x="98790" y="520703"/>
                  </a:lnTo>
                  <a:lnTo>
                    <a:pt x="90895" y="511911"/>
                  </a:lnTo>
                  <a:lnTo>
                    <a:pt x="83295" y="502544"/>
                  </a:lnTo>
                  <a:lnTo>
                    <a:pt x="61082" y="47329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639917" y="1966790"/>
              <a:ext cx="9056" cy="241906"/>
            </a:xfrm>
            <a:custGeom>
              <a:avLst/>
              <a:gdLst/>
              <a:ahLst/>
              <a:cxnLst/>
              <a:rect l="0" t="0" r="0" b="0"/>
              <a:pathLst>
                <a:path w="9056" h="241906">
                  <a:moveTo>
                    <a:pt x="0" y="0"/>
                  </a:moveTo>
                  <a:lnTo>
                    <a:pt x="0" y="22334"/>
                  </a:lnTo>
                  <a:lnTo>
                    <a:pt x="1168" y="32419"/>
                  </a:lnTo>
                  <a:lnTo>
                    <a:pt x="3116" y="42648"/>
                  </a:lnTo>
                  <a:lnTo>
                    <a:pt x="5583" y="52973"/>
                  </a:lnTo>
                  <a:lnTo>
                    <a:pt x="7228" y="66868"/>
                  </a:lnTo>
                  <a:lnTo>
                    <a:pt x="8324" y="83143"/>
                  </a:lnTo>
                  <a:lnTo>
                    <a:pt x="9055" y="101005"/>
                  </a:lnTo>
                  <a:lnTo>
                    <a:pt x="8374" y="118756"/>
                  </a:lnTo>
                  <a:lnTo>
                    <a:pt x="6751" y="136434"/>
                  </a:lnTo>
                  <a:lnTo>
                    <a:pt x="4501" y="154061"/>
                  </a:lnTo>
                  <a:lnTo>
                    <a:pt x="3000" y="170488"/>
                  </a:lnTo>
                  <a:lnTo>
                    <a:pt x="2000" y="186113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766128" y="1960731"/>
              <a:ext cx="157765" cy="267809"/>
            </a:xfrm>
            <a:custGeom>
              <a:avLst/>
              <a:gdLst/>
              <a:ahLst/>
              <a:cxnLst/>
              <a:rect l="0" t="0" r="0" b="0"/>
              <a:pathLst>
                <a:path w="157765" h="267809">
                  <a:moveTo>
                    <a:pt x="157764" y="6059"/>
                  </a:moveTo>
                  <a:lnTo>
                    <a:pt x="141014" y="476"/>
                  </a:lnTo>
                  <a:lnTo>
                    <a:pt x="130236" y="0"/>
                  </a:lnTo>
                  <a:lnTo>
                    <a:pt x="117208" y="851"/>
                  </a:lnTo>
                  <a:lnTo>
                    <a:pt x="102680" y="2587"/>
                  </a:lnTo>
                  <a:lnTo>
                    <a:pt x="89489" y="4913"/>
                  </a:lnTo>
                  <a:lnTo>
                    <a:pt x="77188" y="7633"/>
                  </a:lnTo>
                  <a:lnTo>
                    <a:pt x="65482" y="10614"/>
                  </a:lnTo>
                  <a:lnTo>
                    <a:pt x="55341" y="14939"/>
                  </a:lnTo>
                  <a:lnTo>
                    <a:pt x="46243" y="20159"/>
                  </a:lnTo>
                  <a:lnTo>
                    <a:pt x="37840" y="25977"/>
                  </a:lnTo>
                  <a:lnTo>
                    <a:pt x="28733" y="33361"/>
                  </a:lnTo>
                  <a:lnTo>
                    <a:pt x="19155" y="41790"/>
                  </a:lnTo>
                  <a:lnTo>
                    <a:pt x="9264" y="50915"/>
                  </a:lnTo>
                  <a:lnTo>
                    <a:pt x="3839" y="61673"/>
                  </a:lnTo>
                  <a:lnTo>
                    <a:pt x="1391" y="73519"/>
                  </a:lnTo>
                  <a:lnTo>
                    <a:pt x="927" y="86091"/>
                  </a:lnTo>
                  <a:lnTo>
                    <a:pt x="2955" y="96810"/>
                  </a:lnTo>
                  <a:lnTo>
                    <a:pt x="6645" y="106293"/>
                  </a:lnTo>
                  <a:lnTo>
                    <a:pt x="11441" y="114952"/>
                  </a:lnTo>
                  <a:lnTo>
                    <a:pt x="16977" y="123062"/>
                  </a:lnTo>
                  <a:lnTo>
                    <a:pt x="23004" y="130806"/>
                  </a:lnTo>
                  <a:lnTo>
                    <a:pt x="29359" y="138306"/>
                  </a:lnTo>
                  <a:lnTo>
                    <a:pt x="37102" y="144474"/>
                  </a:lnTo>
                  <a:lnTo>
                    <a:pt x="45770" y="149756"/>
                  </a:lnTo>
                  <a:lnTo>
                    <a:pt x="55054" y="154445"/>
                  </a:lnTo>
                  <a:lnTo>
                    <a:pt x="63581" y="159908"/>
                  </a:lnTo>
                  <a:lnTo>
                    <a:pt x="71603" y="165888"/>
                  </a:lnTo>
                  <a:lnTo>
                    <a:pt x="79288" y="172211"/>
                  </a:lnTo>
                  <a:lnTo>
                    <a:pt x="87917" y="177596"/>
                  </a:lnTo>
                  <a:lnTo>
                    <a:pt x="97176" y="182354"/>
                  </a:lnTo>
                  <a:lnTo>
                    <a:pt x="106854" y="186695"/>
                  </a:lnTo>
                  <a:lnTo>
                    <a:pt x="115644" y="191926"/>
                  </a:lnTo>
                  <a:lnTo>
                    <a:pt x="123841" y="197750"/>
                  </a:lnTo>
                  <a:lnTo>
                    <a:pt x="131643" y="203971"/>
                  </a:lnTo>
                  <a:lnTo>
                    <a:pt x="139181" y="210455"/>
                  </a:lnTo>
                  <a:lnTo>
                    <a:pt x="146544" y="217115"/>
                  </a:lnTo>
                  <a:lnTo>
                    <a:pt x="153790" y="223892"/>
                  </a:lnTo>
                  <a:lnTo>
                    <a:pt x="156283" y="230748"/>
                  </a:lnTo>
                  <a:lnTo>
                    <a:pt x="155608" y="237655"/>
                  </a:lnTo>
                  <a:lnTo>
                    <a:pt x="152821" y="244597"/>
                  </a:lnTo>
                  <a:lnTo>
                    <a:pt x="146288" y="250394"/>
                  </a:lnTo>
                  <a:lnTo>
                    <a:pt x="137258" y="255427"/>
                  </a:lnTo>
                  <a:lnTo>
                    <a:pt x="126564" y="259951"/>
                  </a:lnTo>
                  <a:lnTo>
                    <a:pt x="113592" y="262967"/>
                  </a:lnTo>
                  <a:lnTo>
                    <a:pt x="99100" y="264978"/>
                  </a:lnTo>
                  <a:lnTo>
                    <a:pt x="83596" y="266319"/>
                  </a:lnTo>
                  <a:lnTo>
                    <a:pt x="68585" y="267212"/>
                  </a:lnTo>
                  <a:lnTo>
                    <a:pt x="53904" y="267808"/>
                  </a:lnTo>
                  <a:lnTo>
                    <a:pt x="0" y="2584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316784" y="1953613"/>
              <a:ext cx="248682" cy="200135"/>
            </a:xfrm>
            <a:custGeom>
              <a:avLst/>
              <a:gdLst/>
              <a:ahLst/>
              <a:cxnLst/>
              <a:rect l="0" t="0" r="0" b="0"/>
              <a:pathLst>
                <a:path w="248682" h="200135">
                  <a:moveTo>
                    <a:pt x="196093" y="23695"/>
                  </a:moveTo>
                  <a:lnTo>
                    <a:pt x="184927" y="12528"/>
                  </a:lnTo>
                  <a:lnTo>
                    <a:pt x="178131" y="8070"/>
                  </a:lnTo>
                  <a:lnTo>
                    <a:pt x="170095" y="3929"/>
                  </a:lnTo>
                  <a:lnTo>
                    <a:pt x="161232" y="0"/>
                  </a:lnTo>
                  <a:lnTo>
                    <a:pt x="150649" y="887"/>
                  </a:lnTo>
                  <a:lnTo>
                    <a:pt x="138919" y="4984"/>
                  </a:lnTo>
                  <a:lnTo>
                    <a:pt x="126424" y="11221"/>
                  </a:lnTo>
                  <a:lnTo>
                    <a:pt x="114589" y="17716"/>
                  </a:lnTo>
                  <a:lnTo>
                    <a:pt x="103192" y="24384"/>
                  </a:lnTo>
                  <a:lnTo>
                    <a:pt x="92089" y="31166"/>
                  </a:lnTo>
                  <a:lnTo>
                    <a:pt x="82349" y="39193"/>
                  </a:lnTo>
                  <a:lnTo>
                    <a:pt x="73519" y="48051"/>
                  </a:lnTo>
                  <a:lnTo>
                    <a:pt x="65295" y="57461"/>
                  </a:lnTo>
                  <a:lnTo>
                    <a:pt x="57475" y="68410"/>
                  </a:lnTo>
                  <a:lnTo>
                    <a:pt x="49924" y="80383"/>
                  </a:lnTo>
                  <a:lnTo>
                    <a:pt x="42553" y="93040"/>
                  </a:lnTo>
                  <a:lnTo>
                    <a:pt x="36471" y="104984"/>
                  </a:lnTo>
                  <a:lnTo>
                    <a:pt x="31247" y="116452"/>
                  </a:lnTo>
                  <a:lnTo>
                    <a:pt x="26596" y="127603"/>
                  </a:lnTo>
                  <a:lnTo>
                    <a:pt x="21158" y="137375"/>
                  </a:lnTo>
                  <a:lnTo>
                    <a:pt x="15196" y="146227"/>
                  </a:lnTo>
                  <a:lnTo>
                    <a:pt x="8883" y="154465"/>
                  </a:lnTo>
                  <a:lnTo>
                    <a:pt x="4676" y="164631"/>
                  </a:lnTo>
                  <a:lnTo>
                    <a:pt x="1870" y="176084"/>
                  </a:lnTo>
                  <a:lnTo>
                    <a:pt x="0" y="188393"/>
                  </a:lnTo>
                  <a:lnTo>
                    <a:pt x="3427" y="195431"/>
                  </a:lnTo>
                  <a:lnTo>
                    <a:pt x="10387" y="198954"/>
                  </a:lnTo>
                  <a:lnTo>
                    <a:pt x="19701" y="200134"/>
                  </a:lnTo>
                  <a:lnTo>
                    <a:pt x="28248" y="197415"/>
                  </a:lnTo>
                  <a:lnTo>
                    <a:pt x="36283" y="192096"/>
                  </a:lnTo>
                  <a:lnTo>
                    <a:pt x="43976" y="185045"/>
                  </a:lnTo>
                  <a:lnTo>
                    <a:pt x="51443" y="176838"/>
                  </a:lnTo>
                  <a:lnTo>
                    <a:pt x="58758" y="167860"/>
                  </a:lnTo>
                  <a:lnTo>
                    <a:pt x="65972" y="158370"/>
                  </a:lnTo>
                  <a:lnTo>
                    <a:pt x="73119" y="149706"/>
                  </a:lnTo>
                  <a:lnTo>
                    <a:pt x="80220" y="141592"/>
                  </a:lnTo>
                  <a:lnTo>
                    <a:pt x="87292" y="133846"/>
                  </a:lnTo>
                  <a:lnTo>
                    <a:pt x="93175" y="125176"/>
                  </a:lnTo>
                  <a:lnTo>
                    <a:pt x="98266" y="115890"/>
                  </a:lnTo>
                  <a:lnTo>
                    <a:pt x="102828" y="106194"/>
                  </a:lnTo>
                  <a:lnTo>
                    <a:pt x="108207" y="97392"/>
                  </a:lnTo>
                  <a:lnTo>
                    <a:pt x="114130" y="89187"/>
                  </a:lnTo>
                  <a:lnTo>
                    <a:pt x="120416" y="81380"/>
                  </a:lnTo>
                  <a:lnTo>
                    <a:pt x="125775" y="72669"/>
                  </a:lnTo>
                  <a:lnTo>
                    <a:pt x="130517" y="63356"/>
                  </a:lnTo>
                  <a:lnTo>
                    <a:pt x="134846" y="53642"/>
                  </a:lnTo>
                  <a:lnTo>
                    <a:pt x="137733" y="51840"/>
                  </a:lnTo>
                  <a:lnTo>
                    <a:pt x="139657" y="55313"/>
                  </a:lnTo>
                  <a:lnTo>
                    <a:pt x="140940" y="62303"/>
                  </a:lnTo>
                  <a:lnTo>
                    <a:pt x="141795" y="71637"/>
                  </a:lnTo>
                  <a:lnTo>
                    <a:pt x="142365" y="82535"/>
                  </a:lnTo>
                  <a:lnTo>
                    <a:pt x="142745" y="94474"/>
                  </a:lnTo>
                  <a:lnTo>
                    <a:pt x="145336" y="107109"/>
                  </a:lnTo>
                  <a:lnTo>
                    <a:pt x="149400" y="120206"/>
                  </a:lnTo>
                  <a:lnTo>
                    <a:pt x="154447" y="133612"/>
                  </a:lnTo>
                  <a:lnTo>
                    <a:pt x="163655" y="143718"/>
                  </a:lnTo>
                  <a:lnTo>
                    <a:pt x="175636" y="151624"/>
                  </a:lnTo>
                  <a:lnTo>
                    <a:pt x="248681" y="17094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642585" y="1914202"/>
              <a:ext cx="206857" cy="231389"/>
            </a:xfrm>
            <a:custGeom>
              <a:avLst/>
              <a:gdLst/>
              <a:ahLst/>
              <a:cxnLst/>
              <a:rect l="0" t="0" r="0" b="0"/>
              <a:pathLst>
                <a:path w="206857" h="231389">
                  <a:moveTo>
                    <a:pt x="49091" y="0"/>
                  </a:moveTo>
                  <a:lnTo>
                    <a:pt x="43508" y="22334"/>
                  </a:lnTo>
                  <a:lnTo>
                    <a:pt x="41863" y="35925"/>
                  </a:lnTo>
                  <a:lnTo>
                    <a:pt x="40766" y="51997"/>
                  </a:lnTo>
                  <a:lnTo>
                    <a:pt x="40036" y="69723"/>
                  </a:lnTo>
                  <a:lnTo>
                    <a:pt x="38380" y="85047"/>
                  </a:lnTo>
                  <a:lnTo>
                    <a:pt x="36107" y="98768"/>
                  </a:lnTo>
                  <a:lnTo>
                    <a:pt x="33423" y="111422"/>
                  </a:lnTo>
                  <a:lnTo>
                    <a:pt x="27325" y="144180"/>
                  </a:lnTo>
                  <a:lnTo>
                    <a:pt x="24063" y="162731"/>
                  </a:lnTo>
                  <a:lnTo>
                    <a:pt x="19551" y="178605"/>
                  </a:lnTo>
                  <a:lnTo>
                    <a:pt x="14206" y="192693"/>
                  </a:lnTo>
                  <a:lnTo>
                    <a:pt x="8305" y="205591"/>
                  </a:lnTo>
                  <a:lnTo>
                    <a:pt x="4371" y="209516"/>
                  </a:lnTo>
                  <a:lnTo>
                    <a:pt x="1749" y="207457"/>
                  </a:lnTo>
                  <a:lnTo>
                    <a:pt x="0" y="201411"/>
                  </a:lnTo>
                  <a:lnTo>
                    <a:pt x="1172" y="193874"/>
                  </a:lnTo>
                  <a:lnTo>
                    <a:pt x="4290" y="185343"/>
                  </a:lnTo>
                  <a:lnTo>
                    <a:pt x="8706" y="176150"/>
                  </a:lnTo>
                  <a:lnTo>
                    <a:pt x="12819" y="166516"/>
                  </a:lnTo>
                  <a:lnTo>
                    <a:pt x="16730" y="156587"/>
                  </a:lnTo>
                  <a:lnTo>
                    <a:pt x="20505" y="146462"/>
                  </a:lnTo>
                  <a:lnTo>
                    <a:pt x="25359" y="136206"/>
                  </a:lnTo>
                  <a:lnTo>
                    <a:pt x="30933" y="125863"/>
                  </a:lnTo>
                  <a:lnTo>
                    <a:pt x="36986" y="115461"/>
                  </a:lnTo>
                  <a:lnTo>
                    <a:pt x="44527" y="105021"/>
                  </a:lnTo>
                  <a:lnTo>
                    <a:pt x="53060" y="94556"/>
                  </a:lnTo>
                  <a:lnTo>
                    <a:pt x="62255" y="84072"/>
                  </a:lnTo>
                  <a:lnTo>
                    <a:pt x="78704" y="66192"/>
                  </a:lnTo>
                  <a:lnTo>
                    <a:pt x="101105" y="42985"/>
                  </a:lnTo>
                  <a:lnTo>
                    <a:pt x="108308" y="35669"/>
                  </a:lnTo>
                  <a:lnTo>
                    <a:pt x="117785" y="30791"/>
                  </a:lnTo>
                  <a:lnTo>
                    <a:pt x="128777" y="27539"/>
                  </a:lnTo>
                  <a:lnTo>
                    <a:pt x="140780" y="25371"/>
                  </a:lnTo>
                  <a:lnTo>
                    <a:pt x="151119" y="26263"/>
                  </a:lnTo>
                  <a:lnTo>
                    <a:pt x="160349" y="29195"/>
                  </a:lnTo>
                  <a:lnTo>
                    <a:pt x="168839" y="33487"/>
                  </a:lnTo>
                  <a:lnTo>
                    <a:pt x="174499" y="42191"/>
                  </a:lnTo>
                  <a:lnTo>
                    <a:pt x="178273" y="53837"/>
                  </a:lnTo>
                  <a:lnTo>
                    <a:pt x="189913" y="114512"/>
                  </a:lnTo>
                  <a:lnTo>
                    <a:pt x="192054" y="131267"/>
                  </a:lnTo>
                  <a:lnTo>
                    <a:pt x="193482" y="148280"/>
                  </a:lnTo>
                  <a:lnTo>
                    <a:pt x="194434" y="165465"/>
                  </a:lnTo>
                  <a:lnTo>
                    <a:pt x="196237" y="180427"/>
                  </a:lnTo>
                  <a:lnTo>
                    <a:pt x="198608" y="193908"/>
                  </a:lnTo>
                  <a:lnTo>
                    <a:pt x="206856" y="2313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312215" y="1693423"/>
              <a:ext cx="452257" cy="609931"/>
            </a:xfrm>
            <a:custGeom>
              <a:avLst/>
              <a:gdLst/>
              <a:ahLst/>
              <a:cxnLst/>
              <a:rect l="0" t="0" r="0" b="0"/>
              <a:pathLst>
                <a:path w="452257" h="609931">
                  <a:moveTo>
                    <a:pt x="0" y="609930"/>
                  </a:moveTo>
                  <a:lnTo>
                    <a:pt x="11167" y="593180"/>
                  </a:lnTo>
                  <a:lnTo>
                    <a:pt x="19766" y="575608"/>
                  </a:lnTo>
                  <a:lnTo>
                    <a:pt x="23695" y="566013"/>
                  </a:lnTo>
                  <a:lnTo>
                    <a:pt x="28651" y="556111"/>
                  </a:lnTo>
                  <a:lnTo>
                    <a:pt x="34293" y="546004"/>
                  </a:lnTo>
                  <a:lnTo>
                    <a:pt x="40391" y="535760"/>
                  </a:lnTo>
                  <a:lnTo>
                    <a:pt x="46794" y="523088"/>
                  </a:lnTo>
                  <a:lnTo>
                    <a:pt x="53400" y="508796"/>
                  </a:lnTo>
                  <a:lnTo>
                    <a:pt x="66972" y="477335"/>
                  </a:lnTo>
                  <a:lnTo>
                    <a:pt x="101717" y="392188"/>
                  </a:lnTo>
                  <a:lnTo>
                    <a:pt x="115715" y="354223"/>
                  </a:lnTo>
                  <a:lnTo>
                    <a:pt x="122720" y="334283"/>
                  </a:lnTo>
                  <a:lnTo>
                    <a:pt x="128558" y="313978"/>
                  </a:lnTo>
                  <a:lnTo>
                    <a:pt x="133619" y="293429"/>
                  </a:lnTo>
                  <a:lnTo>
                    <a:pt x="138161" y="272719"/>
                  </a:lnTo>
                  <a:lnTo>
                    <a:pt x="143527" y="253068"/>
                  </a:lnTo>
                  <a:lnTo>
                    <a:pt x="149441" y="234125"/>
                  </a:lnTo>
                  <a:lnTo>
                    <a:pt x="155721" y="215653"/>
                  </a:lnTo>
                  <a:lnTo>
                    <a:pt x="161077" y="197495"/>
                  </a:lnTo>
                  <a:lnTo>
                    <a:pt x="165815" y="179547"/>
                  </a:lnTo>
                  <a:lnTo>
                    <a:pt x="174197" y="144023"/>
                  </a:lnTo>
                  <a:lnTo>
                    <a:pt x="189100" y="76723"/>
                  </a:lnTo>
                  <a:lnTo>
                    <a:pt x="196232" y="45735"/>
                  </a:lnTo>
                  <a:lnTo>
                    <a:pt x="203298" y="12486"/>
                  </a:lnTo>
                  <a:lnTo>
                    <a:pt x="207986" y="3619"/>
                  </a:lnTo>
                  <a:lnTo>
                    <a:pt x="213449" y="46"/>
                  </a:lnTo>
                  <a:lnTo>
                    <a:pt x="219428" y="0"/>
                  </a:lnTo>
                  <a:lnTo>
                    <a:pt x="223415" y="6982"/>
                  </a:lnTo>
                  <a:lnTo>
                    <a:pt x="226072" y="18648"/>
                  </a:lnTo>
                  <a:lnTo>
                    <a:pt x="227844" y="33437"/>
                  </a:lnTo>
                  <a:lnTo>
                    <a:pt x="230193" y="49140"/>
                  </a:lnTo>
                  <a:lnTo>
                    <a:pt x="235920" y="82169"/>
                  </a:lnTo>
                  <a:lnTo>
                    <a:pt x="256018" y="191447"/>
                  </a:lnTo>
                  <a:lnTo>
                    <a:pt x="260663" y="211742"/>
                  </a:lnTo>
                  <a:lnTo>
                    <a:pt x="266096" y="232284"/>
                  </a:lnTo>
                  <a:lnTo>
                    <a:pt x="272056" y="252990"/>
                  </a:lnTo>
                  <a:lnTo>
                    <a:pt x="278366" y="272637"/>
                  </a:lnTo>
                  <a:lnTo>
                    <a:pt x="284910" y="291579"/>
                  </a:lnTo>
                  <a:lnTo>
                    <a:pt x="291610" y="310049"/>
                  </a:lnTo>
                  <a:lnTo>
                    <a:pt x="299583" y="329375"/>
                  </a:lnTo>
                  <a:lnTo>
                    <a:pt x="308404" y="349270"/>
                  </a:lnTo>
                  <a:lnTo>
                    <a:pt x="334452" y="404539"/>
                  </a:lnTo>
                  <a:lnTo>
                    <a:pt x="342168" y="420415"/>
                  </a:lnTo>
                  <a:lnTo>
                    <a:pt x="350817" y="436842"/>
                  </a:lnTo>
                  <a:lnTo>
                    <a:pt x="369776" y="470676"/>
                  </a:lnTo>
                  <a:lnTo>
                    <a:pt x="379740" y="485541"/>
                  </a:lnTo>
                  <a:lnTo>
                    <a:pt x="389889" y="498957"/>
                  </a:lnTo>
                  <a:lnTo>
                    <a:pt x="400161" y="511407"/>
                  </a:lnTo>
                  <a:lnTo>
                    <a:pt x="409346" y="522045"/>
                  </a:lnTo>
                  <a:lnTo>
                    <a:pt x="417806" y="531473"/>
                  </a:lnTo>
                  <a:lnTo>
                    <a:pt x="452256" y="56786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364803" y="1957139"/>
              <a:ext cx="220870" cy="20170"/>
            </a:xfrm>
            <a:custGeom>
              <a:avLst/>
              <a:gdLst/>
              <a:ahLst/>
              <a:cxnLst/>
              <a:rect l="0" t="0" r="0" b="0"/>
              <a:pathLst>
                <a:path w="220870" h="20170">
                  <a:moveTo>
                    <a:pt x="0" y="20169"/>
                  </a:moveTo>
                  <a:lnTo>
                    <a:pt x="22334" y="9002"/>
                  </a:lnTo>
                  <a:lnTo>
                    <a:pt x="37093" y="5713"/>
                  </a:lnTo>
                  <a:lnTo>
                    <a:pt x="55113" y="3520"/>
                  </a:lnTo>
                  <a:lnTo>
                    <a:pt x="75306" y="2058"/>
                  </a:lnTo>
                  <a:lnTo>
                    <a:pt x="93443" y="1083"/>
                  </a:lnTo>
                  <a:lnTo>
                    <a:pt x="126060" y="0"/>
                  </a:lnTo>
                  <a:lnTo>
                    <a:pt x="141303" y="880"/>
                  </a:lnTo>
                  <a:lnTo>
                    <a:pt x="220869" y="96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162404" y="1864191"/>
              <a:ext cx="285712" cy="400962"/>
            </a:xfrm>
            <a:custGeom>
              <a:avLst/>
              <a:gdLst/>
              <a:ahLst/>
              <a:cxnLst/>
              <a:rect l="0" t="0" r="0" b="0"/>
              <a:pathLst>
                <a:path w="285712" h="400962">
                  <a:moveTo>
                    <a:pt x="212088" y="218293"/>
                  </a:moveTo>
                  <a:lnTo>
                    <a:pt x="195338" y="212710"/>
                  </a:lnTo>
                  <a:lnTo>
                    <a:pt x="185730" y="211065"/>
                  </a:lnTo>
                  <a:lnTo>
                    <a:pt x="174649" y="209968"/>
                  </a:lnTo>
                  <a:lnTo>
                    <a:pt x="162588" y="209237"/>
                  </a:lnTo>
                  <a:lnTo>
                    <a:pt x="151041" y="211087"/>
                  </a:lnTo>
                  <a:lnTo>
                    <a:pt x="139837" y="214658"/>
                  </a:lnTo>
                  <a:lnTo>
                    <a:pt x="128862" y="219376"/>
                  </a:lnTo>
                  <a:lnTo>
                    <a:pt x="118039" y="224858"/>
                  </a:lnTo>
                  <a:lnTo>
                    <a:pt x="107319" y="230850"/>
                  </a:lnTo>
                  <a:lnTo>
                    <a:pt x="96666" y="237182"/>
                  </a:lnTo>
                  <a:lnTo>
                    <a:pt x="75480" y="250450"/>
                  </a:lnTo>
                  <a:lnTo>
                    <a:pt x="64923" y="257260"/>
                  </a:lnTo>
                  <a:lnTo>
                    <a:pt x="55547" y="265306"/>
                  </a:lnTo>
                  <a:lnTo>
                    <a:pt x="46959" y="274176"/>
                  </a:lnTo>
                  <a:lnTo>
                    <a:pt x="38896" y="283595"/>
                  </a:lnTo>
                  <a:lnTo>
                    <a:pt x="32353" y="293381"/>
                  </a:lnTo>
                  <a:lnTo>
                    <a:pt x="26822" y="303410"/>
                  </a:lnTo>
                  <a:lnTo>
                    <a:pt x="10338" y="337392"/>
                  </a:lnTo>
                  <a:lnTo>
                    <a:pt x="3965" y="350280"/>
                  </a:lnTo>
                  <a:lnTo>
                    <a:pt x="885" y="362378"/>
                  </a:lnTo>
                  <a:lnTo>
                    <a:pt x="0" y="373950"/>
                  </a:lnTo>
                  <a:lnTo>
                    <a:pt x="579" y="385170"/>
                  </a:lnTo>
                  <a:lnTo>
                    <a:pt x="5639" y="392650"/>
                  </a:lnTo>
                  <a:lnTo>
                    <a:pt x="13687" y="397636"/>
                  </a:lnTo>
                  <a:lnTo>
                    <a:pt x="23727" y="400961"/>
                  </a:lnTo>
                  <a:lnTo>
                    <a:pt x="33926" y="400840"/>
                  </a:lnTo>
                  <a:lnTo>
                    <a:pt x="44231" y="398422"/>
                  </a:lnTo>
                  <a:lnTo>
                    <a:pt x="54607" y="394473"/>
                  </a:lnTo>
                  <a:lnTo>
                    <a:pt x="63862" y="389503"/>
                  </a:lnTo>
                  <a:lnTo>
                    <a:pt x="72369" y="383852"/>
                  </a:lnTo>
                  <a:lnTo>
                    <a:pt x="80377" y="377748"/>
                  </a:lnTo>
                  <a:lnTo>
                    <a:pt x="89222" y="370173"/>
                  </a:lnTo>
                  <a:lnTo>
                    <a:pt x="98625" y="361616"/>
                  </a:lnTo>
                  <a:lnTo>
                    <a:pt x="108399" y="352407"/>
                  </a:lnTo>
                  <a:lnTo>
                    <a:pt x="117253" y="342761"/>
                  </a:lnTo>
                  <a:lnTo>
                    <a:pt x="125492" y="332824"/>
                  </a:lnTo>
                  <a:lnTo>
                    <a:pt x="161093" y="286103"/>
                  </a:lnTo>
                  <a:lnTo>
                    <a:pt x="168743" y="271680"/>
                  </a:lnTo>
                  <a:lnTo>
                    <a:pt x="175011" y="256222"/>
                  </a:lnTo>
                  <a:lnTo>
                    <a:pt x="180359" y="240073"/>
                  </a:lnTo>
                  <a:lnTo>
                    <a:pt x="185092" y="224633"/>
                  </a:lnTo>
                  <a:lnTo>
                    <a:pt x="193468" y="195011"/>
                  </a:lnTo>
                  <a:lnTo>
                    <a:pt x="197337" y="179399"/>
                  </a:lnTo>
                  <a:lnTo>
                    <a:pt x="204754" y="146471"/>
                  </a:lnTo>
                  <a:lnTo>
                    <a:pt x="207198" y="129510"/>
                  </a:lnTo>
                  <a:lnTo>
                    <a:pt x="208828" y="112360"/>
                  </a:lnTo>
                  <a:lnTo>
                    <a:pt x="209915" y="95083"/>
                  </a:lnTo>
                  <a:lnTo>
                    <a:pt x="211808" y="80059"/>
                  </a:lnTo>
                  <a:lnTo>
                    <a:pt x="214239" y="66537"/>
                  </a:lnTo>
                  <a:lnTo>
                    <a:pt x="217028" y="54017"/>
                  </a:lnTo>
                  <a:lnTo>
                    <a:pt x="218887" y="39827"/>
                  </a:lnTo>
                  <a:lnTo>
                    <a:pt x="220127" y="24524"/>
                  </a:lnTo>
                  <a:lnTo>
                    <a:pt x="220953" y="8478"/>
                  </a:lnTo>
                  <a:lnTo>
                    <a:pt x="220336" y="1288"/>
                  </a:lnTo>
                  <a:lnTo>
                    <a:pt x="218755" y="0"/>
                  </a:lnTo>
                  <a:lnTo>
                    <a:pt x="216533" y="2647"/>
                  </a:lnTo>
                  <a:lnTo>
                    <a:pt x="215051" y="12592"/>
                  </a:lnTo>
                  <a:lnTo>
                    <a:pt x="214064" y="27402"/>
                  </a:lnTo>
                  <a:lnTo>
                    <a:pt x="212967" y="62167"/>
                  </a:lnTo>
                  <a:lnTo>
                    <a:pt x="212348" y="111525"/>
                  </a:lnTo>
                  <a:lnTo>
                    <a:pt x="212204" y="153701"/>
                  </a:lnTo>
                  <a:lnTo>
                    <a:pt x="213334" y="172894"/>
                  </a:lnTo>
                  <a:lnTo>
                    <a:pt x="215256" y="190364"/>
                  </a:lnTo>
                  <a:lnTo>
                    <a:pt x="217706" y="206686"/>
                  </a:lnTo>
                  <a:lnTo>
                    <a:pt x="220508" y="221072"/>
                  </a:lnTo>
                  <a:lnTo>
                    <a:pt x="223544" y="234170"/>
                  </a:lnTo>
                  <a:lnTo>
                    <a:pt x="226737" y="246407"/>
                  </a:lnTo>
                  <a:lnTo>
                    <a:pt x="230035" y="258071"/>
                  </a:lnTo>
                  <a:lnTo>
                    <a:pt x="236815" y="280380"/>
                  </a:lnTo>
                  <a:lnTo>
                    <a:pt x="241427" y="290068"/>
                  </a:lnTo>
                  <a:lnTo>
                    <a:pt x="246840" y="298865"/>
                  </a:lnTo>
                  <a:lnTo>
                    <a:pt x="252785" y="307066"/>
                  </a:lnTo>
                  <a:lnTo>
                    <a:pt x="265624" y="325528"/>
                  </a:lnTo>
                  <a:lnTo>
                    <a:pt x="285711" y="3550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561748" y="2029896"/>
              <a:ext cx="201896" cy="189318"/>
            </a:xfrm>
            <a:custGeom>
              <a:avLst/>
              <a:gdLst/>
              <a:ahLst/>
              <a:cxnLst/>
              <a:rect l="0" t="0" r="0" b="0"/>
              <a:pathLst>
                <a:path w="201896" h="189318">
                  <a:moveTo>
                    <a:pt x="149308" y="0"/>
                  </a:moveTo>
                  <a:lnTo>
                    <a:pt x="126974" y="0"/>
                  </a:lnTo>
                  <a:lnTo>
                    <a:pt x="115720" y="2337"/>
                  </a:lnTo>
                  <a:lnTo>
                    <a:pt x="103544" y="6233"/>
                  </a:lnTo>
                  <a:lnTo>
                    <a:pt x="90751" y="11167"/>
                  </a:lnTo>
                  <a:lnTo>
                    <a:pt x="79886" y="16793"/>
                  </a:lnTo>
                  <a:lnTo>
                    <a:pt x="70305" y="22882"/>
                  </a:lnTo>
                  <a:lnTo>
                    <a:pt x="61580" y="29278"/>
                  </a:lnTo>
                  <a:lnTo>
                    <a:pt x="53427" y="37048"/>
                  </a:lnTo>
                  <a:lnTo>
                    <a:pt x="45654" y="45734"/>
                  </a:lnTo>
                  <a:lnTo>
                    <a:pt x="38134" y="55030"/>
                  </a:lnTo>
                  <a:lnTo>
                    <a:pt x="30785" y="65903"/>
                  </a:lnTo>
                  <a:lnTo>
                    <a:pt x="23547" y="77825"/>
                  </a:lnTo>
                  <a:lnTo>
                    <a:pt x="16385" y="90448"/>
                  </a:lnTo>
                  <a:lnTo>
                    <a:pt x="10442" y="103538"/>
                  </a:lnTo>
                  <a:lnTo>
                    <a:pt x="5311" y="116939"/>
                  </a:lnTo>
                  <a:lnTo>
                    <a:pt x="722" y="130547"/>
                  </a:lnTo>
                  <a:lnTo>
                    <a:pt x="0" y="141957"/>
                  </a:lnTo>
                  <a:lnTo>
                    <a:pt x="1855" y="151900"/>
                  </a:lnTo>
                  <a:lnTo>
                    <a:pt x="5430" y="160866"/>
                  </a:lnTo>
                  <a:lnTo>
                    <a:pt x="13656" y="165675"/>
                  </a:lnTo>
                  <a:lnTo>
                    <a:pt x="24983" y="167713"/>
                  </a:lnTo>
                  <a:lnTo>
                    <a:pt x="38378" y="167902"/>
                  </a:lnTo>
                  <a:lnTo>
                    <a:pt x="49645" y="165691"/>
                  </a:lnTo>
                  <a:lnTo>
                    <a:pt x="59493" y="161880"/>
                  </a:lnTo>
                  <a:lnTo>
                    <a:pt x="68396" y="157002"/>
                  </a:lnTo>
                  <a:lnTo>
                    <a:pt x="79006" y="149076"/>
                  </a:lnTo>
                  <a:lnTo>
                    <a:pt x="90753" y="139117"/>
                  </a:lnTo>
                  <a:lnTo>
                    <a:pt x="103260" y="127804"/>
                  </a:lnTo>
                  <a:lnTo>
                    <a:pt x="113935" y="114418"/>
                  </a:lnTo>
                  <a:lnTo>
                    <a:pt x="123388" y="99651"/>
                  </a:lnTo>
                  <a:lnTo>
                    <a:pt x="132028" y="83963"/>
                  </a:lnTo>
                  <a:lnTo>
                    <a:pt x="138957" y="68830"/>
                  </a:lnTo>
                  <a:lnTo>
                    <a:pt x="144744" y="54067"/>
                  </a:lnTo>
                  <a:lnTo>
                    <a:pt x="151954" y="33379"/>
                  </a:lnTo>
                  <a:lnTo>
                    <a:pt x="152240" y="32770"/>
                  </a:lnTo>
                  <a:lnTo>
                    <a:pt x="151263" y="35870"/>
                  </a:lnTo>
                  <a:lnTo>
                    <a:pt x="150611" y="43780"/>
                  </a:lnTo>
                  <a:lnTo>
                    <a:pt x="150176" y="54896"/>
                  </a:lnTo>
                  <a:lnTo>
                    <a:pt x="149887" y="68150"/>
                  </a:lnTo>
                  <a:lnTo>
                    <a:pt x="150862" y="82830"/>
                  </a:lnTo>
                  <a:lnTo>
                    <a:pt x="152681" y="98459"/>
                  </a:lnTo>
                  <a:lnTo>
                    <a:pt x="155063" y="114721"/>
                  </a:lnTo>
                  <a:lnTo>
                    <a:pt x="157819" y="129069"/>
                  </a:lnTo>
                  <a:lnTo>
                    <a:pt x="160825" y="142140"/>
                  </a:lnTo>
                  <a:lnTo>
                    <a:pt x="163997" y="154360"/>
                  </a:lnTo>
                  <a:lnTo>
                    <a:pt x="169618" y="163675"/>
                  </a:lnTo>
                  <a:lnTo>
                    <a:pt x="176871" y="171053"/>
                  </a:lnTo>
                  <a:lnTo>
                    <a:pt x="201895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880799" y="2050931"/>
              <a:ext cx="250473" cy="466005"/>
            </a:xfrm>
            <a:custGeom>
              <a:avLst/>
              <a:gdLst/>
              <a:ahLst/>
              <a:cxnLst/>
              <a:rect l="0" t="0" r="0" b="0"/>
              <a:pathLst>
                <a:path w="250473" h="466005">
                  <a:moveTo>
                    <a:pt x="9056" y="0"/>
                  </a:moveTo>
                  <a:lnTo>
                    <a:pt x="3472" y="33501"/>
                  </a:lnTo>
                  <a:lnTo>
                    <a:pt x="1827" y="50381"/>
                  </a:lnTo>
                  <a:lnTo>
                    <a:pt x="731" y="68646"/>
                  </a:lnTo>
                  <a:lnTo>
                    <a:pt x="0" y="87834"/>
                  </a:lnTo>
                  <a:lnTo>
                    <a:pt x="1850" y="104133"/>
                  </a:lnTo>
                  <a:lnTo>
                    <a:pt x="5421" y="118504"/>
                  </a:lnTo>
                  <a:lnTo>
                    <a:pt x="10139" y="131591"/>
                  </a:lnTo>
                  <a:lnTo>
                    <a:pt x="15621" y="142652"/>
                  </a:lnTo>
                  <a:lnTo>
                    <a:pt x="21613" y="152364"/>
                  </a:lnTo>
                  <a:lnTo>
                    <a:pt x="27945" y="161176"/>
                  </a:lnTo>
                  <a:lnTo>
                    <a:pt x="36840" y="165882"/>
                  </a:lnTo>
                  <a:lnTo>
                    <a:pt x="47446" y="167850"/>
                  </a:lnTo>
                  <a:lnTo>
                    <a:pt x="59190" y="167994"/>
                  </a:lnTo>
                  <a:lnTo>
                    <a:pt x="70526" y="164584"/>
                  </a:lnTo>
                  <a:lnTo>
                    <a:pt x="81588" y="158805"/>
                  </a:lnTo>
                  <a:lnTo>
                    <a:pt x="92469" y="151446"/>
                  </a:lnTo>
                  <a:lnTo>
                    <a:pt x="102061" y="144203"/>
                  </a:lnTo>
                  <a:lnTo>
                    <a:pt x="110792" y="137037"/>
                  </a:lnTo>
                  <a:lnTo>
                    <a:pt x="118950" y="129923"/>
                  </a:lnTo>
                  <a:lnTo>
                    <a:pt x="126726" y="122843"/>
                  </a:lnTo>
                  <a:lnTo>
                    <a:pt x="141599" y="108743"/>
                  </a:lnTo>
                  <a:lnTo>
                    <a:pt x="147669" y="100542"/>
                  </a:lnTo>
                  <a:lnTo>
                    <a:pt x="152884" y="91569"/>
                  </a:lnTo>
                  <a:lnTo>
                    <a:pt x="157529" y="82081"/>
                  </a:lnTo>
                  <a:lnTo>
                    <a:pt x="162963" y="73419"/>
                  </a:lnTo>
                  <a:lnTo>
                    <a:pt x="168923" y="65307"/>
                  </a:lnTo>
                  <a:lnTo>
                    <a:pt x="175234" y="57561"/>
                  </a:lnTo>
                  <a:lnTo>
                    <a:pt x="181778" y="55904"/>
                  </a:lnTo>
                  <a:lnTo>
                    <a:pt x="188478" y="58304"/>
                  </a:lnTo>
                  <a:lnTo>
                    <a:pt x="195282" y="63411"/>
                  </a:lnTo>
                  <a:lnTo>
                    <a:pt x="200987" y="73827"/>
                  </a:lnTo>
                  <a:lnTo>
                    <a:pt x="205958" y="87782"/>
                  </a:lnTo>
                  <a:lnTo>
                    <a:pt x="210441" y="104098"/>
                  </a:lnTo>
                  <a:lnTo>
                    <a:pt x="214599" y="123155"/>
                  </a:lnTo>
                  <a:lnTo>
                    <a:pt x="218539" y="144041"/>
                  </a:lnTo>
                  <a:lnTo>
                    <a:pt x="229668" y="206286"/>
                  </a:lnTo>
                  <a:lnTo>
                    <a:pt x="233259" y="225171"/>
                  </a:lnTo>
                  <a:lnTo>
                    <a:pt x="235654" y="242435"/>
                  </a:lnTo>
                  <a:lnTo>
                    <a:pt x="237250" y="258619"/>
                  </a:lnTo>
                  <a:lnTo>
                    <a:pt x="238315" y="274083"/>
                  </a:lnTo>
                  <a:lnTo>
                    <a:pt x="240193" y="289067"/>
                  </a:lnTo>
                  <a:lnTo>
                    <a:pt x="242613" y="303730"/>
                  </a:lnTo>
                  <a:lnTo>
                    <a:pt x="245396" y="318180"/>
                  </a:lnTo>
                  <a:lnTo>
                    <a:pt x="247250" y="332488"/>
                  </a:lnTo>
                  <a:lnTo>
                    <a:pt x="248487" y="346702"/>
                  </a:lnTo>
                  <a:lnTo>
                    <a:pt x="249312" y="360852"/>
                  </a:lnTo>
                  <a:lnTo>
                    <a:pt x="250227" y="392155"/>
                  </a:lnTo>
                  <a:lnTo>
                    <a:pt x="250472" y="408683"/>
                  </a:lnTo>
                  <a:lnTo>
                    <a:pt x="249466" y="423208"/>
                  </a:lnTo>
                  <a:lnTo>
                    <a:pt x="247627" y="436397"/>
                  </a:lnTo>
                  <a:lnTo>
                    <a:pt x="245232" y="448695"/>
                  </a:lnTo>
                  <a:lnTo>
                    <a:pt x="238961" y="456894"/>
                  </a:lnTo>
                  <a:lnTo>
                    <a:pt x="230106" y="462360"/>
                  </a:lnTo>
                  <a:lnTo>
                    <a:pt x="219528" y="466004"/>
                  </a:lnTo>
                  <a:lnTo>
                    <a:pt x="207802" y="464928"/>
                  </a:lnTo>
                  <a:lnTo>
                    <a:pt x="195310" y="460704"/>
                  </a:lnTo>
                  <a:lnTo>
                    <a:pt x="182308" y="454383"/>
                  </a:lnTo>
                  <a:lnTo>
                    <a:pt x="170133" y="446662"/>
                  </a:lnTo>
                  <a:lnTo>
                    <a:pt x="158511" y="438010"/>
                  </a:lnTo>
                  <a:lnTo>
                    <a:pt x="147257" y="428735"/>
                  </a:lnTo>
                  <a:lnTo>
                    <a:pt x="137418" y="420215"/>
                  </a:lnTo>
                  <a:lnTo>
                    <a:pt x="128521" y="412198"/>
                  </a:lnTo>
                  <a:lnTo>
                    <a:pt x="93196" y="3681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352629" y="1577639"/>
              <a:ext cx="31512" cy="441740"/>
            </a:xfrm>
            <a:custGeom>
              <a:avLst/>
              <a:gdLst/>
              <a:ahLst/>
              <a:cxnLst/>
              <a:rect l="0" t="0" r="0" b="0"/>
              <a:pathLst>
                <a:path w="31512" h="441740">
                  <a:moveTo>
                    <a:pt x="0" y="0"/>
                  </a:moveTo>
                  <a:lnTo>
                    <a:pt x="5584" y="16750"/>
                  </a:lnTo>
                  <a:lnTo>
                    <a:pt x="8397" y="28696"/>
                  </a:lnTo>
                  <a:lnTo>
                    <a:pt x="11441" y="43672"/>
                  </a:lnTo>
                  <a:lnTo>
                    <a:pt x="14639" y="60667"/>
                  </a:lnTo>
                  <a:lnTo>
                    <a:pt x="16771" y="77841"/>
                  </a:lnTo>
                  <a:lnTo>
                    <a:pt x="18192" y="95133"/>
                  </a:lnTo>
                  <a:lnTo>
                    <a:pt x="19140" y="112504"/>
                  </a:lnTo>
                  <a:lnTo>
                    <a:pt x="20941" y="128760"/>
                  </a:lnTo>
                  <a:lnTo>
                    <a:pt x="23309" y="144271"/>
                  </a:lnTo>
                  <a:lnTo>
                    <a:pt x="26057" y="159286"/>
                  </a:lnTo>
                  <a:lnTo>
                    <a:pt x="27889" y="175140"/>
                  </a:lnTo>
                  <a:lnTo>
                    <a:pt x="29110" y="191552"/>
                  </a:lnTo>
                  <a:lnTo>
                    <a:pt x="29924" y="208336"/>
                  </a:lnTo>
                  <a:lnTo>
                    <a:pt x="30829" y="242567"/>
                  </a:lnTo>
                  <a:lnTo>
                    <a:pt x="31511" y="355594"/>
                  </a:lnTo>
                  <a:lnTo>
                    <a:pt x="30356" y="370285"/>
                  </a:lnTo>
                  <a:lnTo>
                    <a:pt x="28418" y="383586"/>
                  </a:lnTo>
                  <a:lnTo>
                    <a:pt x="21035" y="4417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468323" y="226128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15196" y="2864879"/>
            <a:ext cx="4753956" cy="1089739"/>
            <a:chOff x="715196" y="2864879"/>
            <a:chExt cx="4753956" cy="1089739"/>
          </a:xfrm>
        </p:grpSpPr>
        <p:sp>
          <p:nvSpPr>
            <p:cNvPr id="44" name="Freeform 43"/>
            <p:cNvSpPr/>
            <p:nvPr/>
          </p:nvSpPr>
          <p:spPr>
            <a:xfrm>
              <a:off x="767784" y="2965962"/>
              <a:ext cx="42072" cy="546916"/>
            </a:xfrm>
            <a:custGeom>
              <a:avLst/>
              <a:gdLst/>
              <a:ahLst/>
              <a:cxnLst/>
              <a:rect l="0" t="0" r="0" b="0"/>
              <a:pathLst>
                <a:path w="42072" h="546916">
                  <a:moveTo>
                    <a:pt x="0" y="0"/>
                  </a:moveTo>
                  <a:lnTo>
                    <a:pt x="0" y="33501"/>
                  </a:lnTo>
                  <a:lnTo>
                    <a:pt x="1169" y="50381"/>
                  </a:lnTo>
                  <a:lnTo>
                    <a:pt x="3117" y="68646"/>
                  </a:lnTo>
                  <a:lnTo>
                    <a:pt x="5584" y="87835"/>
                  </a:lnTo>
                  <a:lnTo>
                    <a:pt x="7228" y="106470"/>
                  </a:lnTo>
                  <a:lnTo>
                    <a:pt x="8325" y="124737"/>
                  </a:lnTo>
                  <a:lnTo>
                    <a:pt x="9056" y="142758"/>
                  </a:lnTo>
                  <a:lnTo>
                    <a:pt x="9868" y="181479"/>
                  </a:lnTo>
                  <a:lnTo>
                    <a:pt x="10480" y="311564"/>
                  </a:lnTo>
                  <a:lnTo>
                    <a:pt x="11661" y="329246"/>
                  </a:lnTo>
                  <a:lnTo>
                    <a:pt x="13617" y="346877"/>
                  </a:lnTo>
                  <a:lnTo>
                    <a:pt x="16090" y="364475"/>
                  </a:lnTo>
                  <a:lnTo>
                    <a:pt x="17738" y="382049"/>
                  </a:lnTo>
                  <a:lnTo>
                    <a:pt x="18837" y="399608"/>
                  </a:lnTo>
                  <a:lnTo>
                    <a:pt x="19570" y="417158"/>
                  </a:lnTo>
                  <a:lnTo>
                    <a:pt x="21227" y="433532"/>
                  </a:lnTo>
                  <a:lnTo>
                    <a:pt x="23500" y="449123"/>
                  </a:lnTo>
                  <a:lnTo>
                    <a:pt x="26185" y="464191"/>
                  </a:lnTo>
                  <a:lnTo>
                    <a:pt x="29143" y="477742"/>
                  </a:lnTo>
                  <a:lnTo>
                    <a:pt x="32283" y="490282"/>
                  </a:lnTo>
                  <a:lnTo>
                    <a:pt x="42071" y="54691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46749" y="2864879"/>
              <a:ext cx="189318" cy="27461"/>
            </a:xfrm>
            <a:custGeom>
              <a:avLst/>
              <a:gdLst/>
              <a:ahLst/>
              <a:cxnLst/>
              <a:rect l="0" t="0" r="0" b="0"/>
              <a:pathLst>
                <a:path w="189318" h="27461">
                  <a:moveTo>
                    <a:pt x="0" y="27460"/>
                  </a:moveTo>
                  <a:lnTo>
                    <a:pt x="11167" y="10710"/>
                  </a:lnTo>
                  <a:lnTo>
                    <a:pt x="20299" y="5776"/>
                  </a:lnTo>
                  <a:lnTo>
                    <a:pt x="32231" y="2486"/>
                  </a:lnTo>
                  <a:lnTo>
                    <a:pt x="46028" y="293"/>
                  </a:lnTo>
                  <a:lnTo>
                    <a:pt x="59901" y="0"/>
                  </a:lnTo>
                  <a:lnTo>
                    <a:pt x="73824" y="973"/>
                  </a:lnTo>
                  <a:lnTo>
                    <a:pt x="87781" y="2790"/>
                  </a:lnTo>
                  <a:lnTo>
                    <a:pt x="102928" y="4002"/>
                  </a:lnTo>
                  <a:lnTo>
                    <a:pt x="118869" y="4809"/>
                  </a:lnTo>
                  <a:lnTo>
                    <a:pt x="189317" y="1694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15196" y="3239420"/>
              <a:ext cx="252424" cy="21036"/>
            </a:xfrm>
            <a:custGeom>
              <a:avLst/>
              <a:gdLst/>
              <a:ahLst/>
              <a:cxnLst/>
              <a:rect l="0" t="0" r="0" b="0"/>
              <a:pathLst>
                <a:path w="252424" h="21036">
                  <a:moveTo>
                    <a:pt x="0" y="21035"/>
                  </a:moveTo>
                  <a:lnTo>
                    <a:pt x="69723" y="21035"/>
                  </a:lnTo>
                  <a:lnTo>
                    <a:pt x="86215" y="19867"/>
                  </a:lnTo>
                  <a:lnTo>
                    <a:pt x="101885" y="17919"/>
                  </a:lnTo>
                  <a:lnTo>
                    <a:pt x="117005" y="15451"/>
                  </a:lnTo>
                  <a:lnTo>
                    <a:pt x="134097" y="13807"/>
                  </a:lnTo>
                  <a:lnTo>
                    <a:pt x="152504" y="12710"/>
                  </a:lnTo>
                  <a:lnTo>
                    <a:pt x="171787" y="11979"/>
                  </a:lnTo>
                  <a:lnTo>
                    <a:pt x="188148" y="10323"/>
                  </a:lnTo>
                  <a:lnTo>
                    <a:pt x="25242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104347" y="3240805"/>
              <a:ext cx="252424" cy="279159"/>
            </a:xfrm>
            <a:custGeom>
              <a:avLst/>
              <a:gdLst/>
              <a:ahLst/>
              <a:cxnLst/>
              <a:rect l="0" t="0" r="0" b="0"/>
              <a:pathLst>
                <a:path w="252424" h="279159">
                  <a:moveTo>
                    <a:pt x="0" y="156379"/>
                  </a:moveTo>
                  <a:lnTo>
                    <a:pt x="22334" y="150796"/>
                  </a:lnTo>
                  <a:lnTo>
                    <a:pt x="32419" y="147982"/>
                  </a:lnTo>
                  <a:lnTo>
                    <a:pt x="52973" y="141740"/>
                  </a:lnTo>
                  <a:lnTo>
                    <a:pt x="64531" y="136102"/>
                  </a:lnTo>
                  <a:lnTo>
                    <a:pt x="76911" y="128837"/>
                  </a:lnTo>
                  <a:lnTo>
                    <a:pt x="89839" y="120489"/>
                  </a:lnTo>
                  <a:lnTo>
                    <a:pt x="100794" y="111417"/>
                  </a:lnTo>
                  <a:lnTo>
                    <a:pt x="110435" y="101863"/>
                  </a:lnTo>
                  <a:lnTo>
                    <a:pt x="119200" y="91988"/>
                  </a:lnTo>
                  <a:lnTo>
                    <a:pt x="126212" y="81899"/>
                  </a:lnTo>
                  <a:lnTo>
                    <a:pt x="132055" y="71667"/>
                  </a:lnTo>
                  <a:lnTo>
                    <a:pt x="137119" y="61340"/>
                  </a:lnTo>
                  <a:lnTo>
                    <a:pt x="139326" y="49780"/>
                  </a:lnTo>
                  <a:lnTo>
                    <a:pt x="139629" y="37399"/>
                  </a:lnTo>
                  <a:lnTo>
                    <a:pt x="138662" y="24471"/>
                  </a:lnTo>
                  <a:lnTo>
                    <a:pt x="134512" y="14684"/>
                  </a:lnTo>
                  <a:lnTo>
                    <a:pt x="128239" y="6990"/>
                  </a:lnTo>
                  <a:lnTo>
                    <a:pt x="120552" y="692"/>
                  </a:lnTo>
                  <a:lnTo>
                    <a:pt x="110752" y="0"/>
                  </a:lnTo>
                  <a:lnTo>
                    <a:pt x="99545" y="3044"/>
                  </a:lnTo>
                  <a:lnTo>
                    <a:pt x="87398" y="8579"/>
                  </a:lnTo>
                  <a:lnTo>
                    <a:pt x="76964" y="15776"/>
                  </a:lnTo>
                  <a:lnTo>
                    <a:pt x="67670" y="24079"/>
                  </a:lnTo>
                  <a:lnTo>
                    <a:pt x="59137" y="33120"/>
                  </a:lnTo>
                  <a:lnTo>
                    <a:pt x="51111" y="46159"/>
                  </a:lnTo>
                  <a:lnTo>
                    <a:pt x="43423" y="61864"/>
                  </a:lnTo>
                  <a:lnTo>
                    <a:pt x="35961" y="79345"/>
                  </a:lnTo>
                  <a:lnTo>
                    <a:pt x="29817" y="94506"/>
                  </a:lnTo>
                  <a:lnTo>
                    <a:pt x="19874" y="120699"/>
                  </a:lnTo>
                  <a:lnTo>
                    <a:pt x="16756" y="136098"/>
                  </a:lnTo>
                  <a:lnTo>
                    <a:pt x="14676" y="153376"/>
                  </a:lnTo>
                  <a:lnTo>
                    <a:pt x="13290" y="171906"/>
                  </a:lnTo>
                  <a:lnTo>
                    <a:pt x="13535" y="187766"/>
                  </a:lnTo>
                  <a:lnTo>
                    <a:pt x="14866" y="201845"/>
                  </a:lnTo>
                  <a:lnTo>
                    <a:pt x="16923" y="214736"/>
                  </a:lnTo>
                  <a:lnTo>
                    <a:pt x="21800" y="226837"/>
                  </a:lnTo>
                  <a:lnTo>
                    <a:pt x="28557" y="238409"/>
                  </a:lnTo>
                  <a:lnTo>
                    <a:pt x="36567" y="249630"/>
                  </a:lnTo>
                  <a:lnTo>
                    <a:pt x="45413" y="258279"/>
                  </a:lnTo>
                  <a:lnTo>
                    <a:pt x="54817" y="265215"/>
                  </a:lnTo>
                  <a:lnTo>
                    <a:pt x="64592" y="271006"/>
                  </a:lnTo>
                  <a:lnTo>
                    <a:pt x="78120" y="274868"/>
                  </a:lnTo>
                  <a:lnTo>
                    <a:pt x="94150" y="277441"/>
                  </a:lnTo>
                  <a:lnTo>
                    <a:pt x="111849" y="279158"/>
                  </a:lnTo>
                  <a:lnTo>
                    <a:pt x="127154" y="279133"/>
                  </a:lnTo>
                  <a:lnTo>
                    <a:pt x="140864" y="277948"/>
                  </a:lnTo>
                  <a:lnTo>
                    <a:pt x="153509" y="275990"/>
                  </a:lnTo>
                  <a:lnTo>
                    <a:pt x="165445" y="272347"/>
                  </a:lnTo>
                  <a:lnTo>
                    <a:pt x="176908" y="267580"/>
                  </a:lnTo>
                  <a:lnTo>
                    <a:pt x="188056" y="262066"/>
                  </a:lnTo>
                  <a:lnTo>
                    <a:pt x="197826" y="256052"/>
                  </a:lnTo>
                  <a:lnTo>
                    <a:pt x="206676" y="249706"/>
                  </a:lnTo>
                  <a:lnTo>
                    <a:pt x="252423" y="21948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388323" y="3018550"/>
              <a:ext cx="190465" cy="539679"/>
            </a:xfrm>
            <a:custGeom>
              <a:avLst/>
              <a:gdLst/>
              <a:ahLst/>
              <a:cxnLst/>
              <a:rect l="0" t="0" r="0" b="0"/>
              <a:pathLst>
                <a:path w="190465" h="539679">
                  <a:moveTo>
                    <a:pt x="0" y="0"/>
                  </a:moveTo>
                  <a:lnTo>
                    <a:pt x="0" y="39084"/>
                  </a:lnTo>
                  <a:lnTo>
                    <a:pt x="1168" y="59946"/>
                  </a:lnTo>
                  <a:lnTo>
                    <a:pt x="3116" y="83203"/>
                  </a:lnTo>
                  <a:lnTo>
                    <a:pt x="5583" y="108057"/>
                  </a:lnTo>
                  <a:lnTo>
                    <a:pt x="8396" y="130469"/>
                  </a:lnTo>
                  <a:lnTo>
                    <a:pt x="11440" y="151254"/>
                  </a:lnTo>
                  <a:lnTo>
                    <a:pt x="14639" y="170953"/>
                  </a:lnTo>
                  <a:lnTo>
                    <a:pt x="16771" y="189929"/>
                  </a:lnTo>
                  <a:lnTo>
                    <a:pt x="18192" y="208423"/>
                  </a:lnTo>
                  <a:lnTo>
                    <a:pt x="19140" y="226596"/>
                  </a:lnTo>
                  <a:lnTo>
                    <a:pt x="20940" y="244553"/>
                  </a:lnTo>
                  <a:lnTo>
                    <a:pt x="23309" y="262369"/>
                  </a:lnTo>
                  <a:lnTo>
                    <a:pt x="26057" y="280088"/>
                  </a:lnTo>
                  <a:lnTo>
                    <a:pt x="32226" y="315359"/>
                  </a:lnTo>
                  <a:lnTo>
                    <a:pt x="45709" y="385612"/>
                  </a:lnTo>
                  <a:lnTo>
                    <a:pt x="48002" y="404321"/>
                  </a:lnTo>
                  <a:lnTo>
                    <a:pt x="49530" y="423805"/>
                  </a:lnTo>
                  <a:lnTo>
                    <a:pt x="51229" y="461816"/>
                  </a:lnTo>
                  <a:lnTo>
                    <a:pt x="51984" y="494291"/>
                  </a:lnTo>
                  <a:lnTo>
                    <a:pt x="51016" y="497809"/>
                  </a:lnTo>
                  <a:lnTo>
                    <a:pt x="46825" y="483020"/>
                  </a:lnTo>
                  <a:lnTo>
                    <a:pt x="44071" y="472765"/>
                  </a:lnTo>
                  <a:lnTo>
                    <a:pt x="37895" y="452023"/>
                  </a:lnTo>
                  <a:lnTo>
                    <a:pt x="35781" y="436909"/>
                  </a:lnTo>
                  <a:lnTo>
                    <a:pt x="34371" y="418652"/>
                  </a:lnTo>
                  <a:lnTo>
                    <a:pt x="32805" y="380059"/>
                  </a:lnTo>
                  <a:lnTo>
                    <a:pt x="32109" y="347325"/>
                  </a:lnTo>
                  <a:lnTo>
                    <a:pt x="34261" y="334389"/>
                  </a:lnTo>
                  <a:lnTo>
                    <a:pt x="38032" y="323427"/>
                  </a:lnTo>
                  <a:lnTo>
                    <a:pt x="42884" y="313783"/>
                  </a:lnTo>
                  <a:lnTo>
                    <a:pt x="49624" y="308521"/>
                  </a:lnTo>
                  <a:lnTo>
                    <a:pt x="57624" y="306183"/>
                  </a:lnTo>
                  <a:lnTo>
                    <a:pt x="66463" y="305792"/>
                  </a:lnTo>
                  <a:lnTo>
                    <a:pt x="75861" y="307869"/>
                  </a:lnTo>
                  <a:lnTo>
                    <a:pt x="85633" y="311590"/>
                  </a:lnTo>
                  <a:lnTo>
                    <a:pt x="95653" y="316409"/>
                  </a:lnTo>
                  <a:lnTo>
                    <a:pt x="104670" y="321958"/>
                  </a:lnTo>
                  <a:lnTo>
                    <a:pt x="113019" y="327995"/>
                  </a:lnTo>
                  <a:lnTo>
                    <a:pt x="120922" y="334357"/>
                  </a:lnTo>
                  <a:lnTo>
                    <a:pt x="128528" y="342104"/>
                  </a:lnTo>
                  <a:lnTo>
                    <a:pt x="135936" y="350775"/>
                  </a:lnTo>
                  <a:lnTo>
                    <a:pt x="143212" y="360061"/>
                  </a:lnTo>
                  <a:lnTo>
                    <a:pt x="150400" y="369758"/>
                  </a:lnTo>
                  <a:lnTo>
                    <a:pt x="164619" y="389881"/>
                  </a:lnTo>
                  <a:lnTo>
                    <a:pt x="171683" y="402493"/>
                  </a:lnTo>
                  <a:lnTo>
                    <a:pt x="178729" y="416744"/>
                  </a:lnTo>
                  <a:lnTo>
                    <a:pt x="185764" y="432087"/>
                  </a:lnTo>
                  <a:lnTo>
                    <a:pt x="189285" y="448160"/>
                  </a:lnTo>
                  <a:lnTo>
                    <a:pt x="190464" y="464718"/>
                  </a:lnTo>
                  <a:lnTo>
                    <a:pt x="190082" y="481599"/>
                  </a:lnTo>
                  <a:lnTo>
                    <a:pt x="187489" y="496359"/>
                  </a:lnTo>
                  <a:lnTo>
                    <a:pt x="183424" y="509705"/>
                  </a:lnTo>
                  <a:lnTo>
                    <a:pt x="178376" y="522109"/>
                  </a:lnTo>
                  <a:lnTo>
                    <a:pt x="170337" y="530377"/>
                  </a:lnTo>
                  <a:lnTo>
                    <a:pt x="160303" y="535890"/>
                  </a:lnTo>
                  <a:lnTo>
                    <a:pt x="148939" y="539565"/>
                  </a:lnTo>
                  <a:lnTo>
                    <a:pt x="135520" y="539678"/>
                  </a:lnTo>
                  <a:lnTo>
                    <a:pt x="120731" y="537416"/>
                  </a:lnTo>
                  <a:lnTo>
                    <a:pt x="105028" y="533571"/>
                  </a:lnTo>
                  <a:lnTo>
                    <a:pt x="89885" y="527501"/>
                  </a:lnTo>
                  <a:lnTo>
                    <a:pt x="75115" y="519949"/>
                  </a:lnTo>
                  <a:lnTo>
                    <a:pt x="60594" y="511408"/>
                  </a:lnTo>
                  <a:lnTo>
                    <a:pt x="49745" y="502209"/>
                  </a:lnTo>
                  <a:lnTo>
                    <a:pt x="41344" y="492570"/>
                  </a:lnTo>
                  <a:lnTo>
                    <a:pt x="34574" y="482638"/>
                  </a:lnTo>
                  <a:lnTo>
                    <a:pt x="28892" y="472511"/>
                  </a:lnTo>
                  <a:lnTo>
                    <a:pt x="23936" y="462254"/>
                  </a:lnTo>
                  <a:lnTo>
                    <a:pt x="10517" y="4312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672298" y="3341160"/>
              <a:ext cx="147247" cy="200018"/>
            </a:xfrm>
            <a:custGeom>
              <a:avLst/>
              <a:gdLst/>
              <a:ahLst/>
              <a:cxnLst/>
              <a:rect l="0" t="0" r="0" b="0"/>
              <a:pathLst>
                <a:path w="147247" h="200018">
                  <a:moveTo>
                    <a:pt x="0" y="34988"/>
                  </a:moveTo>
                  <a:lnTo>
                    <a:pt x="11166" y="62906"/>
                  </a:lnTo>
                  <a:lnTo>
                    <a:pt x="15625" y="75804"/>
                  </a:lnTo>
                  <a:lnTo>
                    <a:pt x="19765" y="89077"/>
                  </a:lnTo>
                  <a:lnTo>
                    <a:pt x="23694" y="102600"/>
                  </a:lnTo>
                  <a:lnTo>
                    <a:pt x="26314" y="117459"/>
                  </a:lnTo>
                  <a:lnTo>
                    <a:pt x="28060" y="133208"/>
                  </a:lnTo>
                  <a:lnTo>
                    <a:pt x="29224" y="149550"/>
                  </a:lnTo>
                  <a:lnTo>
                    <a:pt x="30000" y="165120"/>
                  </a:lnTo>
                  <a:lnTo>
                    <a:pt x="31093" y="200017"/>
                  </a:lnTo>
                  <a:lnTo>
                    <a:pt x="31246" y="198764"/>
                  </a:lnTo>
                  <a:lnTo>
                    <a:pt x="31348" y="193254"/>
                  </a:lnTo>
                  <a:lnTo>
                    <a:pt x="30248" y="186075"/>
                  </a:lnTo>
                  <a:lnTo>
                    <a:pt x="28345" y="177783"/>
                  </a:lnTo>
                  <a:lnTo>
                    <a:pt x="25909" y="168750"/>
                  </a:lnTo>
                  <a:lnTo>
                    <a:pt x="24284" y="155716"/>
                  </a:lnTo>
                  <a:lnTo>
                    <a:pt x="23201" y="140014"/>
                  </a:lnTo>
                  <a:lnTo>
                    <a:pt x="21998" y="105039"/>
                  </a:lnTo>
                  <a:lnTo>
                    <a:pt x="21463" y="70017"/>
                  </a:lnTo>
                  <a:lnTo>
                    <a:pt x="22489" y="53666"/>
                  </a:lnTo>
                  <a:lnTo>
                    <a:pt x="24341" y="38092"/>
                  </a:lnTo>
                  <a:lnTo>
                    <a:pt x="26745" y="23034"/>
                  </a:lnTo>
                  <a:lnTo>
                    <a:pt x="33022" y="12995"/>
                  </a:lnTo>
                  <a:lnTo>
                    <a:pt x="41881" y="6303"/>
                  </a:lnTo>
                  <a:lnTo>
                    <a:pt x="52462" y="1841"/>
                  </a:lnTo>
                  <a:lnTo>
                    <a:pt x="63021" y="36"/>
                  </a:lnTo>
                  <a:lnTo>
                    <a:pt x="73567" y="0"/>
                  </a:lnTo>
                  <a:lnTo>
                    <a:pt x="84103" y="1146"/>
                  </a:lnTo>
                  <a:lnTo>
                    <a:pt x="94633" y="4246"/>
                  </a:lnTo>
                  <a:lnTo>
                    <a:pt x="105159" y="8651"/>
                  </a:lnTo>
                  <a:lnTo>
                    <a:pt x="147246" y="2447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893167" y="3313043"/>
              <a:ext cx="210353" cy="252423"/>
            </a:xfrm>
            <a:custGeom>
              <a:avLst/>
              <a:gdLst/>
              <a:ahLst/>
              <a:cxnLst/>
              <a:rect l="0" t="0" r="0" b="0"/>
              <a:pathLst>
                <a:path w="210353" h="252423">
                  <a:moveTo>
                    <a:pt x="0" y="0"/>
                  </a:moveTo>
                  <a:lnTo>
                    <a:pt x="0" y="64140"/>
                  </a:lnTo>
                  <a:lnTo>
                    <a:pt x="1169" y="81325"/>
                  </a:lnTo>
                  <a:lnTo>
                    <a:pt x="3117" y="99792"/>
                  </a:lnTo>
                  <a:lnTo>
                    <a:pt x="5584" y="119116"/>
                  </a:lnTo>
                  <a:lnTo>
                    <a:pt x="7228" y="137842"/>
                  </a:lnTo>
                  <a:lnTo>
                    <a:pt x="8325" y="156169"/>
                  </a:lnTo>
                  <a:lnTo>
                    <a:pt x="9056" y="174230"/>
                  </a:lnTo>
                  <a:lnTo>
                    <a:pt x="11880" y="189776"/>
                  </a:lnTo>
                  <a:lnTo>
                    <a:pt x="16101" y="203646"/>
                  </a:lnTo>
                  <a:lnTo>
                    <a:pt x="21251" y="216399"/>
                  </a:lnTo>
                  <a:lnTo>
                    <a:pt x="28191" y="226070"/>
                  </a:lnTo>
                  <a:lnTo>
                    <a:pt x="36323" y="233685"/>
                  </a:lnTo>
                  <a:lnTo>
                    <a:pt x="45251" y="239931"/>
                  </a:lnTo>
                  <a:lnTo>
                    <a:pt x="54708" y="240589"/>
                  </a:lnTo>
                  <a:lnTo>
                    <a:pt x="64519" y="237522"/>
                  </a:lnTo>
                  <a:lnTo>
                    <a:pt x="74566" y="231971"/>
                  </a:lnTo>
                  <a:lnTo>
                    <a:pt x="83601" y="222427"/>
                  </a:lnTo>
                  <a:lnTo>
                    <a:pt x="91961" y="210222"/>
                  </a:lnTo>
                  <a:lnTo>
                    <a:pt x="99872" y="196242"/>
                  </a:lnTo>
                  <a:lnTo>
                    <a:pt x="106315" y="183416"/>
                  </a:lnTo>
                  <a:lnTo>
                    <a:pt x="111778" y="171359"/>
                  </a:lnTo>
                  <a:lnTo>
                    <a:pt x="116589" y="159816"/>
                  </a:lnTo>
                  <a:lnTo>
                    <a:pt x="120965" y="148615"/>
                  </a:lnTo>
                  <a:lnTo>
                    <a:pt x="128944" y="126819"/>
                  </a:lnTo>
                  <a:lnTo>
                    <a:pt x="131539" y="112593"/>
                  </a:lnTo>
                  <a:lnTo>
                    <a:pt x="133269" y="96097"/>
                  </a:lnTo>
                  <a:lnTo>
                    <a:pt x="134422" y="78088"/>
                  </a:lnTo>
                  <a:lnTo>
                    <a:pt x="136360" y="62576"/>
                  </a:lnTo>
                  <a:lnTo>
                    <a:pt x="138820" y="48729"/>
                  </a:lnTo>
                  <a:lnTo>
                    <a:pt x="141629" y="35992"/>
                  </a:lnTo>
                  <a:lnTo>
                    <a:pt x="142333" y="32175"/>
                  </a:lnTo>
                  <a:lnTo>
                    <a:pt x="141633" y="34305"/>
                  </a:lnTo>
                  <a:lnTo>
                    <a:pt x="139999" y="40399"/>
                  </a:lnTo>
                  <a:lnTo>
                    <a:pt x="140077" y="50305"/>
                  </a:lnTo>
                  <a:lnTo>
                    <a:pt x="141298" y="62752"/>
                  </a:lnTo>
                  <a:lnTo>
                    <a:pt x="143281" y="76894"/>
                  </a:lnTo>
                  <a:lnTo>
                    <a:pt x="145772" y="89827"/>
                  </a:lnTo>
                  <a:lnTo>
                    <a:pt x="148601" y="101955"/>
                  </a:lnTo>
                  <a:lnTo>
                    <a:pt x="151655" y="113547"/>
                  </a:lnTo>
                  <a:lnTo>
                    <a:pt x="158165" y="135775"/>
                  </a:lnTo>
                  <a:lnTo>
                    <a:pt x="161538" y="146610"/>
                  </a:lnTo>
                  <a:lnTo>
                    <a:pt x="167292" y="159677"/>
                  </a:lnTo>
                  <a:lnTo>
                    <a:pt x="174633" y="174232"/>
                  </a:lnTo>
                  <a:lnTo>
                    <a:pt x="183034" y="189778"/>
                  </a:lnTo>
                  <a:lnTo>
                    <a:pt x="189803" y="203647"/>
                  </a:lnTo>
                  <a:lnTo>
                    <a:pt x="195484" y="216400"/>
                  </a:lnTo>
                  <a:lnTo>
                    <a:pt x="210352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91705" y="3354697"/>
              <a:ext cx="216826" cy="200252"/>
            </a:xfrm>
            <a:custGeom>
              <a:avLst/>
              <a:gdLst/>
              <a:ahLst/>
              <a:cxnLst/>
              <a:rect l="0" t="0" r="0" b="0"/>
              <a:pathLst>
                <a:path w="216826" h="200252">
                  <a:moveTo>
                    <a:pt x="132684" y="53005"/>
                  </a:moveTo>
                  <a:lnTo>
                    <a:pt x="127100" y="30671"/>
                  </a:lnTo>
                  <a:lnTo>
                    <a:pt x="123118" y="21755"/>
                  </a:lnTo>
                  <a:lnTo>
                    <a:pt x="118126" y="13473"/>
                  </a:lnTo>
                  <a:lnTo>
                    <a:pt x="112461" y="5615"/>
                  </a:lnTo>
                  <a:lnTo>
                    <a:pt x="105179" y="1545"/>
                  </a:lnTo>
                  <a:lnTo>
                    <a:pt x="96818" y="0"/>
                  </a:lnTo>
                  <a:lnTo>
                    <a:pt x="87738" y="139"/>
                  </a:lnTo>
                  <a:lnTo>
                    <a:pt x="78179" y="2569"/>
                  </a:lnTo>
                  <a:lnTo>
                    <a:pt x="68300" y="6525"/>
                  </a:lnTo>
                  <a:lnTo>
                    <a:pt x="58209" y="11501"/>
                  </a:lnTo>
                  <a:lnTo>
                    <a:pt x="49144" y="17155"/>
                  </a:lnTo>
                  <a:lnTo>
                    <a:pt x="40763" y="23262"/>
                  </a:lnTo>
                  <a:lnTo>
                    <a:pt x="32839" y="29670"/>
                  </a:lnTo>
                  <a:lnTo>
                    <a:pt x="25219" y="38617"/>
                  </a:lnTo>
                  <a:lnTo>
                    <a:pt x="17801" y="49256"/>
                  </a:lnTo>
                  <a:lnTo>
                    <a:pt x="10519" y="61023"/>
                  </a:lnTo>
                  <a:lnTo>
                    <a:pt x="5664" y="74711"/>
                  </a:lnTo>
                  <a:lnTo>
                    <a:pt x="2428" y="89679"/>
                  </a:lnTo>
                  <a:lnTo>
                    <a:pt x="270" y="105501"/>
                  </a:lnTo>
                  <a:lnTo>
                    <a:pt x="0" y="119555"/>
                  </a:lnTo>
                  <a:lnTo>
                    <a:pt x="989" y="132430"/>
                  </a:lnTo>
                  <a:lnTo>
                    <a:pt x="2817" y="144520"/>
                  </a:lnTo>
                  <a:lnTo>
                    <a:pt x="7541" y="153748"/>
                  </a:lnTo>
                  <a:lnTo>
                    <a:pt x="14197" y="161068"/>
                  </a:lnTo>
                  <a:lnTo>
                    <a:pt x="22140" y="167117"/>
                  </a:lnTo>
                  <a:lnTo>
                    <a:pt x="32109" y="168813"/>
                  </a:lnTo>
                  <a:lnTo>
                    <a:pt x="43430" y="167606"/>
                  </a:lnTo>
                  <a:lnTo>
                    <a:pt x="55652" y="164464"/>
                  </a:lnTo>
                  <a:lnTo>
                    <a:pt x="66137" y="157695"/>
                  </a:lnTo>
                  <a:lnTo>
                    <a:pt x="75464" y="148508"/>
                  </a:lnTo>
                  <a:lnTo>
                    <a:pt x="84020" y="137709"/>
                  </a:lnTo>
                  <a:lnTo>
                    <a:pt x="90892" y="127003"/>
                  </a:lnTo>
                  <a:lnTo>
                    <a:pt x="96642" y="116360"/>
                  </a:lnTo>
                  <a:lnTo>
                    <a:pt x="101644" y="105759"/>
                  </a:lnTo>
                  <a:lnTo>
                    <a:pt x="106148" y="95186"/>
                  </a:lnTo>
                  <a:lnTo>
                    <a:pt x="110319" y="84632"/>
                  </a:lnTo>
                  <a:lnTo>
                    <a:pt x="118069" y="63555"/>
                  </a:lnTo>
                  <a:lnTo>
                    <a:pt x="125409" y="42501"/>
                  </a:lnTo>
                  <a:lnTo>
                    <a:pt x="129003" y="38991"/>
                  </a:lnTo>
                  <a:lnTo>
                    <a:pt x="132567" y="40156"/>
                  </a:lnTo>
                  <a:lnTo>
                    <a:pt x="136112" y="44439"/>
                  </a:lnTo>
                  <a:lnTo>
                    <a:pt x="139644" y="53137"/>
                  </a:lnTo>
                  <a:lnTo>
                    <a:pt x="143167" y="64779"/>
                  </a:lnTo>
                  <a:lnTo>
                    <a:pt x="146684" y="78384"/>
                  </a:lnTo>
                  <a:lnTo>
                    <a:pt x="151366" y="90959"/>
                  </a:lnTo>
                  <a:lnTo>
                    <a:pt x="156825" y="102848"/>
                  </a:lnTo>
                  <a:lnTo>
                    <a:pt x="182379" y="152704"/>
                  </a:lnTo>
                  <a:lnTo>
                    <a:pt x="189187" y="163878"/>
                  </a:lnTo>
                  <a:lnTo>
                    <a:pt x="196062" y="173665"/>
                  </a:lnTo>
                  <a:lnTo>
                    <a:pt x="216825" y="2002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440082" y="3355113"/>
              <a:ext cx="178801" cy="164344"/>
            </a:xfrm>
            <a:custGeom>
              <a:avLst/>
              <a:gdLst/>
              <a:ahLst/>
              <a:cxnLst/>
              <a:rect l="0" t="0" r="0" b="0"/>
              <a:pathLst>
                <a:path w="178801" h="164344">
                  <a:moveTo>
                    <a:pt x="0" y="0"/>
                  </a:moveTo>
                  <a:lnTo>
                    <a:pt x="0" y="27918"/>
                  </a:lnTo>
                  <a:lnTo>
                    <a:pt x="1169" y="39647"/>
                  </a:lnTo>
                  <a:lnTo>
                    <a:pt x="3117" y="50972"/>
                  </a:lnTo>
                  <a:lnTo>
                    <a:pt x="5584" y="62029"/>
                  </a:lnTo>
                  <a:lnTo>
                    <a:pt x="11441" y="93011"/>
                  </a:lnTo>
                  <a:lnTo>
                    <a:pt x="14639" y="111090"/>
                  </a:lnTo>
                  <a:lnTo>
                    <a:pt x="17940" y="127817"/>
                  </a:lnTo>
                  <a:lnTo>
                    <a:pt x="24724" y="158867"/>
                  </a:lnTo>
                  <a:lnTo>
                    <a:pt x="27000" y="164343"/>
                  </a:lnTo>
                  <a:lnTo>
                    <a:pt x="28518" y="163318"/>
                  </a:lnTo>
                  <a:lnTo>
                    <a:pt x="29530" y="157961"/>
                  </a:lnTo>
                  <a:lnTo>
                    <a:pt x="30204" y="147378"/>
                  </a:lnTo>
                  <a:lnTo>
                    <a:pt x="30953" y="116921"/>
                  </a:lnTo>
                  <a:lnTo>
                    <a:pt x="32322" y="100151"/>
                  </a:lnTo>
                  <a:lnTo>
                    <a:pt x="34403" y="83128"/>
                  </a:lnTo>
                  <a:lnTo>
                    <a:pt x="36959" y="65937"/>
                  </a:lnTo>
                  <a:lnTo>
                    <a:pt x="41000" y="50970"/>
                  </a:lnTo>
                  <a:lnTo>
                    <a:pt x="46032" y="37486"/>
                  </a:lnTo>
                  <a:lnTo>
                    <a:pt x="51723" y="24991"/>
                  </a:lnTo>
                  <a:lnTo>
                    <a:pt x="61360" y="17829"/>
                  </a:lnTo>
                  <a:lnTo>
                    <a:pt x="73628" y="14223"/>
                  </a:lnTo>
                  <a:lnTo>
                    <a:pt x="87650" y="12988"/>
                  </a:lnTo>
                  <a:lnTo>
                    <a:pt x="100504" y="14502"/>
                  </a:lnTo>
                  <a:lnTo>
                    <a:pt x="112579" y="17848"/>
                  </a:lnTo>
                  <a:lnTo>
                    <a:pt x="124135" y="22417"/>
                  </a:lnTo>
                  <a:lnTo>
                    <a:pt x="135345" y="27799"/>
                  </a:lnTo>
                  <a:lnTo>
                    <a:pt x="146324" y="33725"/>
                  </a:lnTo>
                  <a:lnTo>
                    <a:pt x="178800" y="5258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650434" y="3323561"/>
              <a:ext cx="178801" cy="199835"/>
            </a:xfrm>
            <a:custGeom>
              <a:avLst/>
              <a:gdLst/>
              <a:ahLst/>
              <a:cxnLst/>
              <a:rect l="0" t="0" r="0" b="0"/>
              <a:pathLst>
                <a:path w="178801" h="199835">
                  <a:moveTo>
                    <a:pt x="0" y="0"/>
                  </a:moveTo>
                  <a:lnTo>
                    <a:pt x="5584" y="16750"/>
                  </a:lnTo>
                  <a:lnTo>
                    <a:pt x="9566" y="26358"/>
                  </a:lnTo>
                  <a:lnTo>
                    <a:pt x="14558" y="37439"/>
                  </a:lnTo>
                  <a:lnTo>
                    <a:pt x="20223" y="49500"/>
                  </a:lnTo>
                  <a:lnTo>
                    <a:pt x="26337" y="61047"/>
                  </a:lnTo>
                  <a:lnTo>
                    <a:pt x="32750" y="72251"/>
                  </a:lnTo>
                  <a:lnTo>
                    <a:pt x="39363" y="83226"/>
                  </a:lnTo>
                  <a:lnTo>
                    <a:pt x="46108" y="92880"/>
                  </a:lnTo>
                  <a:lnTo>
                    <a:pt x="52943" y="101653"/>
                  </a:lnTo>
                  <a:lnTo>
                    <a:pt x="59837" y="109839"/>
                  </a:lnTo>
                  <a:lnTo>
                    <a:pt x="67938" y="118802"/>
                  </a:lnTo>
                  <a:lnTo>
                    <a:pt x="86289" y="138110"/>
                  </a:lnTo>
                  <a:lnTo>
                    <a:pt x="110747" y="163107"/>
                  </a:lnTo>
                  <a:lnTo>
                    <a:pt x="120576" y="170675"/>
                  </a:lnTo>
                  <a:lnTo>
                    <a:pt x="131804" y="178057"/>
                  </a:lnTo>
                  <a:lnTo>
                    <a:pt x="178800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823174" y="3355113"/>
              <a:ext cx="37613" cy="599505"/>
            </a:xfrm>
            <a:custGeom>
              <a:avLst/>
              <a:gdLst/>
              <a:ahLst/>
              <a:cxnLst/>
              <a:rect l="0" t="0" r="0" b="0"/>
              <a:pathLst>
                <a:path w="37613" h="599505">
                  <a:moveTo>
                    <a:pt x="6060" y="0"/>
                  </a:moveTo>
                  <a:lnTo>
                    <a:pt x="476" y="16750"/>
                  </a:lnTo>
                  <a:lnTo>
                    <a:pt x="0" y="27528"/>
                  </a:lnTo>
                  <a:lnTo>
                    <a:pt x="851" y="40556"/>
                  </a:lnTo>
                  <a:lnTo>
                    <a:pt x="2587" y="55084"/>
                  </a:lnTo>
                  <a:lnTo>
                    <a:pt x="3745" y="69445"/>
                  </a:lnTo>
                  <a:lnTo>
                    <a:pt x="4516" y="83692"/>
                  </a:lnTo>
                  <a:lnTo>
                    <a:pt x="5374" y="111988"/>
                  </a:lnTo>
                  <a:lnTo>
                    <a:pt x="5755" y="140146"/>
                  </a:lnTo>
                  <a:lnTo>
                    <a:pt x="7025" y="156536"/>
                  </a:lnTo>
                  <a:lnTo>
                    <a:pt x="9040" y="174475"/>
                  </a:lnTo>
                  <a:lnTo>
                    <a:pt x="11553" y="193446"/>
                  </a:lnTo>
                  <a:lnTo>
                    <a:pt x="13228" y="211936"/>
                  </a:lnTo>
                  <a:lnTo>
                    <a:pt x="14344" y="230106"/>
                  </a:lnTo>
                  <a:lnTo>
                    <a:pt x="15585" y="265877"/>
                  </a:lnTo>
                  <a:lnTo>
                    <a:pt x="16136" y="301252"/>
                  </a:lnTo>
                  <a:lnTo>
                    <a:pt x="17452" y="318865"/>
                  </a:lnTo>
                  <a:lnTo>
                    <a:pt x="19498" y="336451"/>
                  </a:lnTo>
                  <a:lnTo>
                    <a:pt x="22030" y="354018"/>
                  </a:lnTo>
                  <a:lnTo>
                    <a:pt x="23718" y="371572"/>
                  </a:lnTo>
                  <a:lnTo>
                    <a:pt x="24844" y="389118"/>
                  </a:lnTo>
                  <a:lnTo>
                    <a:pt x="25594" y="406659"/>
                  </a:lnTo>
                  <a:lnTo>
                    <a:pt x="26428" y="441730"/>
                  </a:lnTo>
                  <a:lnTo>
                    <a:pt x="26963" y="506271"/>
                  </a:lnTo>
                  <a:lnTo>
                    <a:pt x="28175" y="522157"/>
                  </a:lnTo>
                  <a:lnTo>
                    <a:pt x="37612" y="5995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386666" y="2976480"/>
              <a:ext cx="31554" cy="483810"/>
            </a:xfrm>
            <a:custGeom>
              <a:avLst/>
              <a:gdLst/>
              <a:ahLst/>
              <a:cxnLst/>
              <a:rect l="0" t="0" r="0" b="0"/>
              <a:pathLst>
                <a:path w="31554" h="483810">
                  <a:moveTo>
                    <a:pt x="0" y="0"/>
                  </a:moveTo>
                  <a:lnTo>
                    <a:pt x="0" y="113533"/>
                  </a:lnTo>
                  <a:lnTo>
                    <a:pt x="1169" y="130614"/>
                  </a:lnTo>
                  <a:lnTo>
                    <a:pt x="3117" y="147844"/>
                  </a:lnTo>
                  <a:lnTo>
                    <a:pt x="5584" y="165174"/>
                  </a:lnTo>
                  <a:lnTo>
                    <a:pt x="7229" y="182571"/>
                  </a:lnTo>
                  <a:lnTo>
                    <a:pt x="8325" y="200012"/>
                  </a:lnTo>
                  <a:lnTo>
                    <a:pt x="9543" y="234972"/>
                  </a:lnTo>
                  <a:lnTo>
                    <a:pt x="10325" y="305026"/>
                  </a:lnTo>
                  <a:lnTo>
                    <a:pt x="10390" y="322550"/>
                  </a:lnTo>
                  <a:lnTo>
                    <a:pt x="11601" y="338907"/>
                  </a:lnTo>
                  <a:lnTo>
                    <a:pt x="13577" y="354486"/>
                  </a:lnTo>
                  <a:lnTo>
                    <a:pt x="16063" y="369547"/>
                  </a:lnTo>
                  <a:lnTo>
                    <a:pt x="17721" y="384262"/>
                  </a:lnTo>
                  <a:lnTo>
                    <a:pt x="18826" y="398746"/>
                  </a:lnTo>
                  <a:lnTo>
                    <a:pt x="19562" y="413077"/>
                  </a:lnTo>
                  <a:lnTo>
                    <a:pt x="21222" y="427306"/>
                  </a:lnTo>
                  <a:lnTo>
                    <a:pt x="23497" y="441466"/>
                  </a:lnTo>
                  <a:lnTo>
                    <a:pt x="31553" y="48380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528742" y="3102691"/>
              <a:ext cx="247076" cy="210353"/>
            </a:xfrm>
            <a:custGeom>
              <a:avLst/>
              <a:gdLst/>
              <a:ahLst/>
              <a:cxnLst/>
              <a:rect l="0" t="0" r="0" b="0"/>
              <a:pathLst>
                <a:path w="247076" h="210353">
                  <a:moveTo>
                    <a:pt x="5170" y="0"/>
                  </a:moveTo>
                  <a:lnTo>
                    <a:pt x="10754" y="16750"/>
                  </a:lnTo>
                  <a:lnTo>
                    <a:pt x="12399" y="27528"/>
                  </a:lnTo>
                  <a:lnTo>
                    <a:pt x="13495" y="40556"/>
                  </a:lnTo>
                  <a:lnTo>
                    <a:pt x="14226" y="55084"/>
                  </a:lnTo>
                  <a:lnTo>
                    <a:pt x="13545" y="70613"/>
                  </a:lnTo>
                  <a:lnTo>
                    <a:pt x="11922" y="86809"/>
                  </a:lnTo>
                  <a:lnTo>
                    <a:pt x="9671" y="103449"/>
                  </a:lnTo>
                  <a:lnTo>
                    <a:pt x="7003" y="119216"/>
                  </a:lnTo>
                  <a:lnTo>
                    <a:pt x="4054" y="134403"/>
                  </a:lnTo>
                  <a:lnTo>
                    <a:pt x="921" y="149201"/>
                  </a:lnTo>
                  <a:lnTo>
                    <a:pt x="0" y="162574"/>
                  </a:lnTo>
                  <a:lnTo>
                    <a:pt x="555" y="174994"/>
                  </a:lnTo>
                  <a:lnTo>
                    <a:pt x="2094" y="186780"/>
                  </a:lnTo>
                  <a:lnTo>
                    <a:pt x="8962" y="194637"/>
                  </a:lnTo>
                  <a:lnTo>
                    <a:pt x="19384" y="199876"/>
                  </a:lnTo>
                  <a:lnTo>
                    <a:pt x="32176" y="203368"/>
                  </a:lnTo>
                  <a:lnTo>
                    <a:pt x="47715" y="205696"/>
                  </a:lnTo>
                  <a:lnTo>
                    <a:pt x="65086" y="207248"/>
                  </a:lnTo>
                  <a:lnTo>
                    <a:pt x="83679" y="208283"/>
                  </a:lnTo>
                  <a:lnTo>
                    <a:pt x="116803" y="209432"/>
                  </a:lnTo>
                  <a:lnTo>
                    <a:pt x="167964" y="210080"/>
                  </a:lnTo>
                  <a:lnTo>
                    <a:pt x="247075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702194" y="3039585"/>
              <a:ext cx="52140" cy="483811"/>
            </a:xfrm>
            <a:custGeom>
              <a:avLst/>
              <a:gdLst/>
              <a:ahLst/>
              <a:cxnLst/>
              <a:rect l="0" t="0" r="0" b="0"/>
              <a:pathLst>
                <a:path w="52140" h="483811">
                  <a:moveTo>
                    <a:pt x="0" y="0"/>
                  </a:moveTo>
                  <a:lnTo>
                    <a:pt x="5584" y="22334"/>
                  </a:lnTo>
                  <a:lnTo>
                    <a:pt x="11441" y="48881"/>
                  </a:lnTo>
                  <a:lnTo>
                    <a:pt x="17940" y="78988"/>
                  </a:lnTo>
                  <a:lnTo>
                    <a:pt x="28169" y="123386"/>
                  </a:lnTo>
                  <a:lnTo>
                    <a:pt x="35113" y="156119"/>
                  </a:lnTo>
                  <a:lnTo>
                    <a:pt x="37432" y="171860"/>
                  </a:lnTo>
                  <a:lnTo>
                    <a:pt x="38978" y="187028"/>
                  </a:lnTo>
                  <a:lnTo>
                    <a:pt x="40009" y="201815"/>
                  </a:lnTo>
                  <a:lnTo>
                    <a:pt x="40696" y="217515"/>
                  </a:lnTo>
                  <a:lnTo>
                    <a:pt x="41460" y="250542"/>
                  </a:lnTo>
                  <a:lnTo>
                    <a:pt x="42832" y="266361"/>
                  </a:lnTo>
                  <a:lnTo>
                    <a:pt x="44915" y="281582"/>
                  </a:lnTo>
                  <a:lnTo>
                    <a:pt x="47473" y="296403"/>
                  </a:lnTo>
                  <a:lnTo>
                    <a:pt x="49178" y="310958"/>
                  </a:lnTo>
                  <a:lnTo>
                    <a:pt x="50315" y="325337"/>
                  </a:lnTo>
                  <a:lnTo>
                    <a:pt x="51073" y="339597"/>
                  </a:lnTo>
                  <a:lnTo>
                    <a:pt x="51915" y="367907"/>
                  </a:lnTo>
                  <a:lnTo>
                    <a:pt x="52139" y="382000"/>
                  </a:lnTo>
                  <a:lnTo>
                    <a:pt x="51120" y="396070"/>
                  </a:lnTo>
                  <a:lnTo>
                    <a:pt x="49272" y="410125"/>
                  </a:lnTo>
                  <a:lnTo>
                    <a:pt x="42071" y="4838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965134" y="3470807"/>
              <a:ext cx="10519" cy="178800"/>
            </a:xfrm>
            <a:custGeom>
              <a:avLst/>
              <a:gdLst/>
              <a:ahLst/>
              <a:cxnLst/>
              <a:rect l="0" t="0" r="0" b="0"/>
              <a:pathLst>
                <a:path w="10519" h="178800">
                  <a:moveTo>
                    <a:pt x="10518" y="0"/>
                  </a:moveTo>
                  <a:lnTo>
                    <a:pt x="10518" y="98894"/>
                  </a:lnTo>
                  <a:lnTo>
                    <a:pt x="9349" y="111506"/>
                  </a:lnTo>
                  <a:lnTo>
                    <a:pt x="7401" y="123419"/>
                  </a:ln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210641" y="3064411"/>
              <a:ext cx="332962" cy="374844"/>
            </a:xfrm>
            <a:custGeom>
              <a:avLst/>
              <a:gdLst/>
              <a:ahLst/>
              <a:cxnLst/>
              <a:rect l="0" t="0" r="0" b="0"/>
              <a:pathLst>
                <a:path w="332962" h="374844">
                  <a:moveTo>
                    <a:pt x="6915" y="38280"/>
                  </a:moveTo>
                  <a:lnTo>
                    <a:pt x="18082" y="27113"/>
                  </a:lnTo>
                  <a:lnTo>
                    <a:pt x="24877" y="21486"/>
                  </a:lnTo>
                  <a:lnTo>
                    <a:pt x="32914" y="15398"/>
                  </a:lnTo>
                  <a:lnTo>
                    <a:pt x="41777" y="9002"/>
                  </a:lnTo>
                  <a:lnTo>
                    <a:pt x="53529" y="4738"/>
                  </a:lnTo>
                  <a:lnTo>
                    <a:pt x="67207" y="1895"/>
                  </a:lnTo>
                  <a:lnTo>
                    <a:pt x="82168" y="0"/>
                  </a:lnTo>
                  <a:lnTo>
                    <a:pt x="95648" y="1074"/>
                  </a:lnTo>
                  <a:lnTo>
                    <a:pt x="108141" y="4127"/>
                  </a:lnTo>
                  <a:lnTo>
                    <a:pt x="119976" y="8499"/>
                  </a:lnTo>
                  <a:lnTo>
                    <a:pt x="131371" y="14920"/>
                  </a:lnTo>
                  <a:lnTo>
                    <a:pt x="142474" y="22707"/>
                  </a:lnTo>
                  <a:lnTo>
                    <a:pt x="153381" y="31404"/>
                  </a:lnTo>
                  <a:lnTo>
                    <a:pt x="164159" y="40708"/>
                  </a:lnTo>
                  <a:lnTo>
                    <a:pt x="174850" y="50416"/>
                  </a:lnTo>
                  <a:lnTo>
                    <a:pt x="185483" y="60394"/>
                  </a:lnTo>
                  <a:lnTo>
                    <a:pt x="196078" y="71721"/>
                  </a:lnTo>
                  <a:lnTo>
                    <a:pt x="206647" y="83947"/>
                  </a:lnTo>
                  <a:lnTo>
                    <a:pt x="217199" y="96771"/>
                  </a:lnTo>
                  <a:lnTo>
                    <a:pt x="225402" y="109996"/>
                  </a:lnTo>
                  <a:lnTo>
                    <a:pt x="232040" y="123486"/>
                  </a:lnTo>
                  <a:lnTo>
                    <a:pt x="237633" y="137155"/>
                  </a:lnTo>
                  <a:lnTo>
                    <a:pt x="241362" y="150941"/>
                  </a:lnTo>
                  <a:lnTo>
                    <a:pt x="243848" y="164807"/>
                  </a:lnTo>
                  <a:lnTo>
                    <a:pt x="245505" y="178725"/>
                  </a:lnTo>
                  <a:lnTo>
                    <a:pt x="246610" y="192678"/>
                  </a:lnTo>
                  <a:lnTo>
                    <a:pt x="247347" y="206655"/>
                  </a:lnTo>
                  <a:lnTo>
                    <a:pt x="247838" y="220647"/>
                  </a:lnTo>
                  <a:lnTo>
                    <a:pt x="246997" y="233481"/>
                  </a:lnTo>
                  <a:lnTo>
                    <a:pt x="245268" y="245543"/>
                  </a:lnTo>
                  <a:lnTo>
                    <a:pt x="242946" y="257090"/>
                  </a:lnTo>
                  <a:lnTo>
                    <a:pt x="239061" y="268294"/>
                  </a:lnTo>
                  <a:lnTo>
                    <a:pt x="234134" y="279269"/>
                  </a:lnTo>
                  <a:lnTo>
                    <a:pt x="228512" y="290092"/>
                  </a:lnTo>
                  <a:lnTo>
                    <a:pt x="222426" y="300813"/>
                  </a:lnTo>
                  <a:lnTo>
                    <a:pt x="216032" y="311466"/>
                  </a:lnTo>
                  <a:lnTo>
                    <a:pt x="209433" y="322074"/>
                  </a:lnTo>
                  <a:lnTo>
                    <a:pt x="201526" y="330315"/>
                  </a:lnTo>
                  <a:lnTo>
                    <a:pt x="192750" y="336977"/>
                  </a:lnTo>
                  <a:lnTo>
                    <a:pt x="183393" y="342588"/>
                  </a:lnTo>
                  <a:lnTo>
                    <a:pt x="163648" y="355054"/>
                  </a:lnTo>
                  <a:lnTo>
                    <a:pt x="153474" y="361650"/>
                  </a:lnTo>
                  <a:lnTo>
                    <a:pt x="142017" y="366048"/>
                  </a:lnTo>
                  <a:lnTo>
                    <a:pt x="129705" y="368980"/>
                  </a:lnTo>
                  <a:lnTo>
                    <a:pt x="116822" y="370934"/>
                  </a:lnTo>
                  <a:lnTo>
                    <a:pt x="102390" y="371069"/>
                  </a:lnTo>
                  <a:lnTo>
                    <a:pt x="86926" y="369989"/>
                  </a:lnTo>
                  <a:lnTo>
                    <a:pt x="70774" y="368101"/>
                  </a:lnTo>
                  <a:lnTo>
                    <a:pt x="56499" y="364506"/>
                  </a:lnTo>
                  <a:lnTo>
                    <a:pt x="43477" y="359771"/>
                  </a:lnTo>
                  <a:lnTo>
                    <a:pt x="31290" y="354278"/>
                  </a:lnTo>
                  <a:lnTo>
                    <a:pt x="21996" y="347109"/>
                  </a:lnTo>
                  <a:lnTo>
                    <a:pt x="14632" y="338825"/>
                  </a:lnTo>
                  <a:lnTo>
                    <a:pt x="8554" y="329796"/>
                  </a:lnTo>
                  <a:lnTo>
                    <a:pt x="4502" y="316764"/>
                  </a:lnTo>
                  <a:lnTo>
                    <a:pt x="1801" y="301065"/>
                  </a:lnTo>
                  <a:lnTo>
                    <a:pt x="0" y="283588"/>
                  </a:lnTo>
                  <a:lnTo>
                    <a:pt x="1136" y="268430"/>
                  </a:lnTo>
                  <a:lnTo>
                    <a:pt x="4231" y="254819"/>
                  </a:lnTo>
                  <a:lnTo>
                    <a:pt x="8632" y="242239"/>
                  </a:lnTo>
                  <a:lnTo>
                    <a:pt x="16240" y="230346"/>
                  </a:lnTo>
                  <a:lnTo>
                    <a:pt x="25987" y="218912"/>
                  </a:lnTo>
                  <a:lnTo>
                    <a:pt x="37159" y="207784"/>
                  </a:lnTo>
                  <a:lnTo>
                    <a:pt x="50450" y="200364"/>
                  </a:lnTo>
                  <a:lnTo>
                    <a:pt x="65154" y="195419"/>
                  </a:lnTo>
                  <a:lnTo>
                    <a:pt x="80800" y="192121"/>
                  </a:lnTo>
                  <a:lnTo>
                    <a:pt x="94736" y="191091"/>
                  </a:lnTo>
                  <a:lnTo>
                    <a:pt x="107533" y="191574"/>
                  </a:lnTo>
                  <a:lnTo>
                    <a:pt x="119570" y="193064"/>
                  </a:lnTo>
                  <a:lnTo>
                    <a:pt x="129932" y="196395"/>
                  </a:lnTo>
                  <a:lnTo>
                    <a:pt x="139177" y="200952"/>
                  </a:lnTo>
                  <a:lnTo>
                    <a:pt x="147678" y="206328"/>
                  </a:lnTo>
                  <a:lnTo>
                    <a:pt x="158020" y="213417"/>
                  </a:lnTo>
                  <a:lnTo>
                    <a:pt x="181976" y="230644"/>
                  </a:lnTo>
                  <a:lnTo>
                    <a:pt x="192571" y="240146"/>
                  </a:lnTo>
                  <a:lnTo>
                    <a:pt x="201972" y="249986"/>
                  </a:lnTo>
                  <a:lnTo>
                    <a:pt x="210576" y="260053"/>
                  </a:lnTo>
                  <a:lnTo>
                    <a:pt x="218650" y="269101"/>
                  </a:lnTo>
                  <a:lnTo>
                    <a:pt x="233853" y="285386"/>
                  </a:lnTo>
                  <a:lnTo>
                    <a:pt x="262657" y="314886"/>
                  </a:lnTo>
                  <a:lnTo>
                    <a:pt x="290854" y="343220"/>
                  </a:lnTo>
                  <a:lnTo>
                    <a:pt x="332961" y="37484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596190" y="3154408"/>
              <a:ext cx="218440" cy="332642"/>
            </a:xfrm>
            <a:custGeom>
              <a:avLst/>
              <a:gdLst/>
              <a:ahLst/>
              <a:cxnLst/>
              <a:rect l="0" t="0" r="0" b="0"/>
              <a:pathLst>
                <a:path w="218440" h="332642">
                  <a:moveTo>
                    <a:pt x="63106" y="11389"/>
                  </a:moveTo>
                  <a:lnTo>
                    <a:pt x="57522" y="28139"/>
                  </a:lnTo>
                  <a:lnTo>
                    <a:pt x="53540" y="36579"/>
                  </a:lnTo>
                  <a:lnTo>
                    <a:pt x="48548" y="45711"/>
                  </a:lnTo>
                  <a:lnTo>
                    <a:pt x="42883" y="55306"/>
                  </a:lnTo>
                  <a:lnTo>
                    <a:pt x="37938" y="66376"/>
                  </a:lnTo>
                  <a:lnTo>
                    <a:pt x="33473" y="78431"/>
                  </a:lnTo>
                  <a:lnTo>
                    <a:pt x="29327" y="91142"/>
                  </a:lnTo>
                  <a:lnTo>
                    <a:pt x="25394" y="106628"/>
                  </a:lnTo>
                  <a:lnTo>
                    <a:pt x="21604" y="123963"/>
                  </a:lnTo>
                  <a:lnTo>
                    <a:pt x="17908" y="142533"/>
                  </a:lnTo>
                  <a:lnTo>
                    <a:pt x="15445" y="159586"/>
                  </a:lnTo>
                  <a:lnTo>
                    <a:pt x="13803" y="175630"/>
                  </a:lnTo>
                  <a:lnTo>
                    <a:pt x="12707" y="191000"/>
                  </a:lnTo>
                  <a:lnTo>
                    <a:pt x="13146" y="204753"/>
                  </a:lnTo>
                  <a:lnTo>
                    <a:pt x="14607" y="217427"/>
                  </a:lnTo>
                  <a:lnTo>
                    <a:pt x="16750" y="229383"/>
                  </a:lnTo>
                  <a:lnTo>
                    <a:pt x="19347" y="240859"/>
                  </a:lnTo>
                  <a:lnTo>
                    <a:pt x="22247" y="252015"/>
                  </a:lnTo>
                  <a:lnTo>
                    <a:pt x="25349" y="262959"/>
                  </a:lnTo>
                  <a:lnTo>
                    <a:pt x="31912" y="284468"/>
                  </a:lnTo>
                  <a:lnTo>
                    <a:pt x="35298" y="295112"/>
                  </a:lnTo>
                  <a:lnTo>
                    <a:pt x="43399" y="304545"/>
                  </a:lnTo>
                  <a:lnTo>
                    <a:pt x="54642" y="313171"/>
                  </a:lnTo>
                  <a:lnTo>
                    <a:pt x="67981" y="321258"/>
                  </a:lnTo>
                  <a:lnTo>
                    <a:pt x="82717" y="326650"/>
                  </a:lnTo>
                  <a:lnTo>
                    <a:pt x="98383" y="330245"/>
                  </a:lnTo>
                  <a:lnTo>
                    <a:pt x="114671" y="332641"/>
                  </a:lnTo>
                  <a:lnTo>
                    <a:pt x="127866" y="331902"/>
                  </a:lnTo>
                  <a:lnTo>
                    <a:pt x="139001" y="329072"/>
                  </a:lnTo>
                  <a:lnTo>
                    <a:pt x="148761" y="324847"/>
                  </a:lnTo>
                  <a:lnTo>
                    <a:pt x="158774" y="318525"/>
                  </a:lnTo>
                  <a:lnTo>
                    <a:pt x="168955" y="310805"/>
                  </a:lnTo>
                  <a:lnTo>
                    <a:pt x="179248" y="302152"/>
                  </a:lnTo>
                  <a:lnTo>
                    <a:pt x="187279" y="292878"/>
                  </a:lnTo>
                  <a:lnTo>
                    <a:pt x="193801" y="283189"/>
                  </a:lnTo>
                  <a:lnTo>
                    <a:pt x="199318" y="273224"/>
                  </a:lnTo>
                  <a:lnTo>
                    <a:pt x="204165" y="263074"/>
                  </a:lnTo>
                  <a:lnTo>
                    <a:pt x="208565" y="252802"/>
                  </a:lnTo>
                  <a:lnTo>
                    <a:pt x="212666" y="242448"/>
                  </a:lnTo>
                  <a:lnTo>
                    <a:pt x="215401" y="230871"/>
                  </a:lnTo>
                  <a:lnTo>
                    <a:pt x="217224" y="218479"/>
                  </a:lnTo>
                  <a:lnTo>
                    <a:pt x="218439" y="205542"/>
                  </a:lnTo>
                  <a:lnTo>
                    <a:pt x="218081" y="192244"/>
                  </a:lnTo>
                  <a:lnTo>
                    <a:pt x="216673" y="178704"/>
                  </a:lnTo>
                  <a:lnTo>
                    <a:pt x="214566" y="165002"/>
                  </a:lnTo>
                  <a:lnTo>
                    <a:pt x="211993" y="151194"/>
                  </a:lnTo>
                  <a:lnTo>
                    <a:pt x="206018" y="123385"/>
                  </a:lnTo>
                  <a:lnTo>
                    <a:pt x="201619" y="110594"/>
                  </a:lnTo>
                  <a:lnTo>
                    <a:pt x="196350" y="98561"/>
                  </a:lnTo>
                  <a:lnTo>
                    <a:pt x="190499" y="87033"/>
                  </a:lnTo>
                  <a:lnTo>
                    <a:pt x="184262" y="75842"/>
                  </a:lnTo>
                  <a:lnTo>
                    <a:pt x="177767" y="64875"/>
                  </a:lnTo>
                  <a:lnTo>
                    <a:pt x="171099" y="54058"/>
                  </a:lnTo>
                  <a:lnTo>
                    <a:pt x="163148" y="44509"/>
                  </a:lnTo>
                  <a:lnTo>
                    <a:pt x="154342" y="35806"/>
                  </a:lnTo>
                  <a:lnTo>
                    <a:pt x="144965" y="27667"/>
                  </a:lnTo>
                  <a:lnTo>
                    <a:pt x="132870" y="19904"/>
                  </a:lnTo>
                  <a:lnTo>
                    <a:pt x="118965" y="12391"/>
                  </a:lnTo>
                  <a:lnTo>
                    <a:pt x="103851" y="5045"/>
                  </a:lnTo>
                  <a:lnTo>
                    <a:pt x="89101" y="1317"/>
                  </a:lnTo>
                  <a:lnTo>
                    <a:pt x="74593" y="0"/>
                  </a:lnTo>
                  <a:lnTo>
                    <a:pt x="60246" y="290"/>
                  </a:lnTo>
                  <a:lnTo>
                    <a:pt x="47176" y="2821"/>
                  </a:lnTo>
                  <a:lnTo>
                    <a:pt x="34956" y="6846"/>
                  </a:lnTo>
                  <a:lnTo>
                    <a:pt x="0" y="2190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932753" y="3176314"/>
              <a:ext cx="21036" cy="305012"/>
            </a:xfrm>
            <a:custGeom>
              <a:avLst/>
              <a:gdLst/>
              <a:ahLst/>
              <a:cxnLst/>
              <a:rect l="0" t="0" r="0" b="0"/>
              <a:pathLst>
                <a:path w="21036" h="305012">
                  <a:moveTo>
                    <a:pt x="0" y="0"/>
                  </a:moveTo>
                  <a:lnTo>
                    <a:pt x="5583" y="22334"/>
                  </a:lnTo>
                  <a:lnTo>
                    <a:pt x="7228" y="37093"/>
                  </a:lnTo>
                  <a:lnTo>
                    <a:pt x="8325" y="55113"/>
                  </a:lnTo>
                  <a:lnTo>
                    <a:pt x="9056" y="75307"/>
                  </a:lnTo>
                  <a:lnTo>
                    <a:pt x="10711" y="95781"/>
                  </a:lnTo>
                  <a:lnTo>
                    <a:pt x="12984" y="116442"/>
                  </a:lnTo>
                  <a:lnTo>
                    <a:pt x="15668" y="137228"/>
                  </a:lnTo>
                  <a:lnTo>
                    <a:pt x="17457" y="158097"/>
                  </a:lnTo>
                  <a:lnTo>
                    <a:pt x="18650" y="179021"/>
                  </a:lnTo>
                  <a:lnTo>
                    <a:pt x="19975" y="218631"/>
                  </a:lnTo>
                  <a:lnTo>
                    <a:pt x="21035" y="3050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101035" y="3157607"/>
              <a:ext cx="368117" cy="315026"/>
            </a:xfrm>
            <a:custGeom>
              <a:avLst/>
              <a:gdLst/>
              <a:ahLst/>
              <a:cxnLst/>
              <a:rect l="0" t="0" r="0" b="0"/>
              <a:pathLst>
                <a:path w="368117" h="315026">
                  <a:moveTo>
                    <a:pt x="0" y="29225"/>
                  </a:moveTo>
                  <a:lnTo>
                    <a:pt x="16750" y="18058"/>
                  </a:lnTo>
                  <a:lnTo>
                    <a:pt x="25190" y="13600"/>
                  </a:lnTo>
                  <a:lnTo>
                    <a:pt x="34323" y="9459"/>
                  </a:lnTo>
                  <a:lnTo>
                    <a:pt x="43917" y="5530"/>
                  </a:lnTo>
                  <a:lnTo>
                    <a:pt x="56156" y="2911"/>
                  </a:lnTo>
                  <a:lnTo>
                    <a:pt x="70159" y="1164"/>
                  </a:lnTo>
                  <a:lnTo>
                    <a:pt x="85337" y="0"/>
                  </a:lnTo>
                  <a:lnTo>
                    <a:pt x="98962" y="393"/>
                  </a:lnTo>
                  <a:lnTo>
                    <a:pt x="111551" y="1823"/>
                  </a:lnTo>
                  <a:lnTo>
                    <a:pt x="123449" y="3945"/>
                  </a:lnTo>
                  <a:lnTo>
                    <a:pt x="133719" y="7697"/>
                  </a:lnTo>
                  <a:lnTo>
                    <a:pt x="142902" y="12536"/>
                  </a:lnTo>
                  <a:lnTo>
                    <a:pt x="151362" y="18099"/>
                  </a:lnTo>
                  <a:lnTo>
                    <a:pt x="158170" y="25314"/>
                  </a:lnTo>
                  <a:lnTo>
                    <a:pt x="163878" y="33629"/>
                  </a:lnTo>
                  <a:lnTo>
                    <a:pt x="168851" y="42679"/>
                  </a:lnTo>
                  <a:lnTo>
                    <a:pt x="174505" y="52217"/>
                  </a:lnTo>
                  <a:lnTo>
                    <a:pt x="187018" y="72165"/>
                  </a:lnTo>
                  <a:lnTo>
                    <a:pt x="191290" y="85899"/>
                  </a:lnTo>
                  <a:lnTo>
                    <a:pt x="194138" y="102066"/>
                  </a:lnTo>
                  <a:lnTo>
                    <a:pt x="196037" y="119856"/>
                  </a:lnTo>
                  <a:lnTo>
                    <a:pt x="196134" y="135222"/>
                  </a:lnTo>
                  <a:lnTo>
                    <a:pt x="195030" y="148972"/>
                  </a:lnTo>
                  <a:lnTo>
                    <a:pt x="193125" y="161644"/>
                  </a:lnTo>
                  <a:lnTo>
                    <a:pt x="190687" y="173598"/>
                  </a:lnTo>
                  <a:lnTo>
                    <a:pt x="187893" y="185073"/>
                  </a:lnTo>
                  <a:lnTo>
                    <a:pt x="184862" y="196229"/>
                  </a:lnTo>
                  <a:lnTo>
                    <a:pt x="180503" y="207172"/>
                  </a:lnTo>
                  <a:lnTo>
                    <a:pt x="175261" y="217974"/>
                  </a:lnTo>
                  <a:lnTo>
                    <a:pt x="169428" y="228681"/>
                  </a:lnTo>
                  <a:lnTo>
                    <a:pt x="162034" y="238156"/>
                  </a:lnTo>
                  <a:lnTo>
                    <a:pt x="153599" y="246810"/>
                  </a:lnTo>
                  <a:lnTo>
                    <a:pt x="144470" y="254916"/>
                  </a:lnTo>
                  <a:lnTo>
                    <a:pt x="133709" y="262658"/>
                  </a:lnTo>
                  <a:lnTo>
                    <a:pt x="121860" y="270157"/>
                  </a:lnTo>
                  <a:lnTo>
                    <a:pt x="109287" y="277493"/>
                  </a:lnTo>
                  <a:lnTo>
                    <a:pt x="96231" y="283552"/>
                  </a:lnTo>
                  <a:lnTo>
                    <a:pt x="82852" y="288760"/>
                  </a:lnTo>
                  <a:lnTo>
                    <a:pt x="69258" y="293401"/>
                  </a:lnTo>
                  <a:lnTo>
                    <a:pt x="56690" y="295326"/>
                  </a:lnTo>
                  <a:lnTo>
                    <a:pt x="44805" y="295441"/>
                  </a:lnTo>
                  <a:lnTo>
                    <a:pt x="33376" y="294349"/>
                  </a:lnTo>
                  <a:lnTo>
                    <a:pt x="24587" y="288946"/>
                  </a:lnTo>
                  <a:lnTo>
                    <a:pt x="17560" y="280671"/>
                  </a:lnTo>
                  <a:lnTo>
                    <a:pt x="11707" y="270479"/>
                  </a:lnTo>
                  <a:lnTo>
                    <a:pt x="8973" y="259009"/>
                  </a:lnTo>
                  <a:lnTo>
                    <a:pt x="8319" y="246689"/>
                  </a:lnTo>
                  <a:lnTo>
                    <a:pt x="9052" y="233801"/>
                  </a:lnTo>
                  <a:lnTo>
                    <a:pt x="13046" y="222871"/>
                  </a:lnTo>
                  <a:lnTo>
                    <a:pt x="19215" y="213248"/>
                  </a:lnTo>
                  <a:lnTo>
                    <a:pt x="26833" y="204495"/>
                  </a:lnTo>
                  <a:lnTo>
                    <a:pt x="36587" y="198659"/>
                  </a:lnTo>
                  <a:lnTo>
                    <a:pt x="47764" y="194769"/>
                  </a:lnTo>
                  <a:lnTo>
                    <a:pt x="59889" y="192176"/>
                  </a:lnTo>
                  <a:lnTo>
                    <a:pt x="72648" y="191615"/>
                  </a:lnTo>
                  <a:lnTo>
                    <a:pt x="85828" y="192410"/>
                  </a:lnTo>
                  <a:lnTo>
                    <a:pt x="99289" y="194109"/>
                  </a:lnTo>
                  <a:lnTo>
                    <a:pt x="110600" y="197578"/>
                  </a:lnTo>
                  <a:lnTo>
                    <a:pt x="120478" y="202229"/>
                  </a:lnTo>
                  <a:lnTo>
                    <a:pt x="129401" y="207666"/>
                  </a:lnTo>
                  <a:lnTo>
                    <a:pt x="138855" y="212460"/>
                  </a:lnTo>
                  <a:lnTo>
                    <a:pt x="148664" y="216824"/>
                  </a:lnTo>
                  <a:lnTo>
                    <a:pt x="158709" y="220903"/>
                  </a:lnTo>
                  <a:lnTo>
                    <a:pt x="167743" y="225959"/>
                  </a:lnTo>
                  <a:lnTo>
                    <a:pt x="176102" y="231667"/>
                  </a:lnTo>
                  <a:lnTo>
                    <a:pt x="184013" y="237809"/>
                  </a:lnTo>
                  <a:lnTo>
                    <a:pt x="192793" y="244242"/>
                  </a:lnTo>
                  <a:lnTo>
                    <a:pt x="211897" y="257621"/>
                  </a:lnTo>
                  <a:lnTo>
                    <a:pt x="220731" y="264461"/>
                  </a:lnTo>
                  <a:lnTo>
                    <a:pt x="228957" y="271359"/>
                  </a:lnTo>
                  <a:lnTo>
                    <a:pt x="236779" y="278294"/>
                  </a:lnTo>
                  <a:lnTo>
                    <a:pt x="245499" y="284086"/>
                  </a:lnTo>
                  <a:lnTo>
                    <a:pt x="254819" y="289117"/>
                  </a:lnTo>
                  <a:lnTo>
                    <a:pt x="275691" y="298990"/>
                  </a:lnTo>
                  <a:lnTo>
                    <a:pt x="300550" y="311170"/>
                  </a:lnTo>
                  <a:lnTo>
                    <a:pt x="313722" y="314184"/>
                  </a:lnTo>
                  <a:lnTo>
                    <a:pt x="327179" y="315025"/>
                  </a:lnTo>
                  <a:lnTo>
                    <a:pt x="368116" y="3132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47080" y="4638261"/>
            <a:ext cx="1262113" cy="673127"/>
            <a:chOff x="347080" y="4638261"/>
            <a:chExt cx="1262113" cy="673127"/>
          </a:xfrm>
        </p:grpSpPr>
        <p:sp>
          <p:nvSpPr>
            <p:cNvPr id="64" name="Freeform 63"/>
            <p:cNvSpPr/>
            <p:nvPr/>
          </p:nvSpPr>
          <p:spPr>
            <a:xfrm>
              <a:off x="525879" y="4711884"/>
              <a:ext cx="38264" cy="483810"/>
            </a:xfrm>
            <a:custGeom>
              <a:avLst/>
              <a:gdLst/>
              <a:ahLst/>
              <a:cxnLst/>
              <a:rect l="0" t="0" r="0" b="0"/>
              <a:pathLst>
                <a:path w="38264" h="483810">
                  <a:moveTo>
                    <a:pt x="0" y="0"/>
                  </a:moveTo>
                  <a:lnTo>
                    <a:pt x="24724" y="98894"/>
                  </a:lnTo>
                  <a:lnTo>
                    <a:pt x="27000" y="112674"/>
                  </a:lnTo>
                  <a:lnTo>
                    <a:pt x="28518" y="126535"/>
                  </a:lnTo>
                  <a:lnTo>
                    <a:pt x="29530" y="140450"/>
                  </a:lnTo>
                  <a:lnTo>
                    <a:pt x="31373" y="155570"/>
                  </a:lnTo>
                  <a:lnTo>
                    <a:pt x="33770" y="171493"/>
                  </a:lnTo>
                  <a:lnTo>
                    <a:pt x="36537" y="187952"/>
                  </a:lnTo>
                  <a:lnTo>
                    <a:pt x="37213" y="203599"/>
                  </a:lnTo>
                  <a:lnTo>
                    <a:pt x="36495" y="218705"/>
                  </a:lnTo>
                  <a:lnTo>
                    <a:pt x="34848" y="233450"/>
                  </a:lnTo>
                  <a:lnTo>
                    <a:pt x="34918" y="249123"/>
                  </a:lnTo>
                  <a:lnTo>
                    <a:pt x="36134" y="265415"/>
                  </a:lnTo>
                  <a:lnTo>
                    <a:pt x="38113" y="282119"/>
                  </a:lnTo>
                  <a:lnTo>
                    <a:pt x="38263" y="300267"/>
                  </a:lnTo>
                  <a:lnTo>
                    <a:pt x="37195" y="319377"/>
                  </a:lnTo>
                  <a:lnTo>
                    <a:pt x="35315" y="339129"/>
                  </a:lnTo>
                  <a:lnTo>
                    <a:pt x="34061" y="358141"/>
                  </a:lnTo>
                  <a:lnTo>
                    <a:pt x="33225" y="376658"/>
                  </a:lnTo>
                  <a:lnTo>
                    <a:pt x="32296" y="412814"/>
                  </a:lnTo>
                  <a:lnTo>
                    <a:pt x="31553" y="48380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7080" y="4638261"/>
              <a:ext cx="368117" cy="42071"/>
            </a:xfrm>
            <a:custGeom>
              <a:avLst/>
              <a:gdLst/>
              <a:ahLst/>
              <a:cxnLst/>
              <a:rect l="0" t="0" r="0" b="0"/>
              <a:pathLst>
                <a:path w="368117" h="42071">
                  <a:moveTo>
                    <a:pt x="0" y="42070"/>
                  </a:moveTo>
                  <a:lnTo>
                    <a:pt x="22334" y="36486"/>
                  </a:lnTo>
                  <a:lnTo>
                    <a:pt x="35925" y="34842"/>
                  </a:lnTo>
                  <a:lnTo>
                    <a:pt x="51997" y="33745"/>
                  </a:lnTo>
                  <a:lnTo>
                    <a:pt x="69723" y="33014"/>
                  </a:lnTo>
                  <a:lnTo>
                    <a:pt x="108117" y="32202"/>
                  </a:lnTo>
                  <a:lnTo>
                    <a:pt x="128172" y="31986"/>
                  </a:lnTo>
                  <a:lnTo>
                    <a:pt x="148554" y="30673"/>
                  </a:lnTo>
                  <a:lnTo>
                    <a:pt x="169153" y="28628"/>
                  </a:lnTo>
                  <a:lnTo>
                    <a:pt x="189898" y="26097"/>
                  </a:lnTo>
                  <a:lnTo>
                    <a:pt x="207234" y="23241"/>
                  </a:lnTo>
                  <a:lnTo>
                    <a:pt x="222297" y="20168"/>
                  </a:lnTo>
                  <a:lnTo>
                    <a:pt x="250720" y="13638"/>
                  </a:lnTo>
                  <a:lnTo>
                    <a:pt x="282829" y="6840"/>
                  </a:lnTo>
                  <a:lnTo>
                    <a:pt x="298403" y="4560"/>
                  </a:lnTo>
                  <a:lnTo>
                    <a:pt x="313460" y="3040"/>
                  </a:lnTo>
                  <a:lnTo>
                    <a:pt x="36811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51925" y="4911718"/>
              <a:ext cx="21036" cy="315529"/>
            </a:xfrm>
            <a:custGeom>
              <a:avLst/>
              <a:gdLst/>
              <a:ahLst/>
              <a:cxnLst/>
              <a:rect l="0" t="0" r="0" b="0"/>
              <a:pathLst>
                <a:path w="21036" h="315529">
                  <a:moveTo>
                    <a:pt x="0" y="0"/>
                  </a:moveTo>
                  <a:lnTo>
                    <a:pt x="0" y="93418"/>
                  </a:lnTo>
                  <a:lnTo>
                    <a:pt x="1169" y="112529"/>
                  </a:lnTo>
                  <a:lnTo>
                    <a:pt x="3116" y="129945"/>
                  </a:lnTo>
                  <a:lnTo>
                    <a:pt x="5583" y="146230"/>
                  </a:lnTo>
                  <a:lnTo>
                    <a:pt x="7228" y="161761"/>
                  </a:lnTo>
                  <a:lnTo>
                    <a:pt x="8325" y="176789"/>
                  </a:lnTo>
                  <a:lnTo>
                    <a:pt x="9056" y="191483"/>
                  </a:lnTo>
                  <a:lnTo>
                    <a:pt x="9868" y="220274"/>
                  </a:lnTo>
                  <a:lnTo>
                    <a:pt x="10084" y="234496"/>
                  </a:lnTo>
                  <a:lnTo>
                    <a:pt x="11397" y="248652"/>
                  </a:lnTo>
                  <a:lnTo>
                    <a:pt x="21035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88654" y="4922235"/>
              <a:ext cx="31554" cy="336565"/>
            </a:xfrm>
            <a:custGeom>
              <a:avLst/>
              <a:gdLst/>
              <a:ahLst/>
              <a:cxnLst/>
              <a:rect l="0" t="0" r="0" b="0"/>
              <a:pathLst>
                <a:path w="31554" h="336565">
                  <a:moveTo>
                    <a:pt x="0" y="0"/>
                  </a:moveTo>
                  <a:lnTo>
                    <a:pt x="0" y="75307"/>
                  </a:lnTo>
                  <a:lnTo>
                    <a:pt x="1168" y="93444"/>
                  </a:lnTo>
                  <a:lnTo>
                    <a:pt x="3116" y="110210"/>
                  </a:lnTo>
                  <a:lnTo>
                    <a:pt x="5583" y="126061"/>
                  </a:lnTo>
                  <a:lnTo>
                    <a:pt x="7228" y="141303"/>
                  </a:lnTo>
                  <a:lnTo>
                    <a:pt x="8324" y="156139"/>
                  </a:lnTo>
                  <a:lnTo>
                    <a:pt x="9055" y="170704"/>
                  </a:lnTo>
                  <a:lnTo>
                    <a:pt x="10711" y="185089"/>
                  </a:lnTo>
                  <a:lnTo>
                    <a:pt x="12984" y="199353"/>
                  </a:lnTo>
                  <a:lnTo>
                    <a:pt x="15668" y="213537"/>
                  </a:lnTo>
                  <a:lnTo>
                    <a:pt x="17457" y="227668"/>
                  </a:lnTo>
                  <a:lnTo>
                    <a:pt x="18650" y="241763"/>
                  </a:lnTo>
                  <a:lnTo>
                    <a:pt x="19445" y="255834"/>
                  </a:lnTo>
                  <a:lnTo>
                    <a:pt x="21143" y="268721"/>
                  </a:lnTo>
                  <a:lnTo>
                    <a:pt x="23444" y="280817"/>
                  </a:lnTo>
                  <a:lnTo>
                    <a:pt x="31553" y="3365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904513" y="5037929"/>
              <a:ext cx="220871" cy="42072"/>
            </a:xfrm>
            <a:custGeom>
              <a:avLst/>
              <a:gdLst/>
              <a:ahLst/>
              <a:cxnLst/>
              <a:rect l="0" t="0" r="0" b="0"/>
              <a:pathLst>
                <a:path w="220871" h="42072">
                  <a:moveTo>
                    <a:pt x="0" y="42071"/>
                  </a:moveTo>
                  <a:lnTo>
                    <a:pt x="11167" y="30904"/>
                  </a:lnTo>
                  <a:lnTo>
                    <a:pt x="19131" y="26446"/>
                  </a:lnTo>
                  <a:lnTo>
                    <a:pt x="29114" y="22305"/>
                  </a:lnTo>
                  <a:lnTo>
                    <a:pt x="40445" y="18376"/>
                  </a:lnTo>
                  <a:lnTo>
                    <a:pt x="53842" y="15757"/>
                  </a:lnTo>
                  <a:lnTo>
                    <a:pt x="68616" y="14010"/>
                  </a:lnTo>
                  <a:lnTo>
                    <a:pt x="84308" y="12846"/>
                  </a:lnTo>
                  <a:lnTo>
                    <a:pt x="100613" y="12070"/>
                  </a:lnTo>
                  <a:lnTo>
                    <a:pt x="134311" y="11208"/>
                  </a:lnTo>
                  <a:lnTo>
                    <a:pt x="149141" y="9809"/>
                  </a:lnTo>
                  <a:lnTo>
                    <a:pt x="162533" y="7708"/>
                  </a:lnTo>
                  <a:lnTo>
                    <a:pt x="22087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209523" y="4796025"/>
              <a:ext cx="31554" cy="410187"/>
            </a:xfrm>
            <a:custGeom>
              <a:avLst/>
              <a:gdLst/>
              <a:ahLst/>
              <a:cxnLst/>
              <a:rect l="0" t="0" r="0" b="0"/>
              <a:pathLst>
                <a:path w="31554" h="410187">
                  <a:moveTo>
                    <a:pt x="0" y="0"/>
                  </a:moveTo>
                  <a:lnTo>
                    <a:pt x="0" y="64139"/>
                  </a:lnTo>
                  <a:lnTo>
                    <a:pt x="1169" y="80155"/>
                  </a:lnTo>
                  <a:lnTo>
                    <a:pt x="3117" y="96676"/>
                  </a:lnTo>
                  <a:lnTo>
                    <a:pt x="5584" y="113532"/>
                  </a:lnTo>
                  <a:lnTo>
                    <a:pt x="7228" y="130613"/>
                  </a:lnTo>
                  <a:lnTo>
                    <a:pt x="8325" y="147844"/>
                  </a:lnTo>
                  <a:lnTo>
                    <a:pt x="9056" y="165174"/>
                  </a:lnTo>
                  <a:lnTo>
                    <a:pt x="10712" y="182570"/>
                  </a:lnTo>
                  <a:lnTo>
                    <a:pt x="12984" y="200011"/>
                  </a:lnTo>
                  <a:lnTo>
                    <a:pt x="15668" y="217481"/>
                  </a:lnTo>
                  <a:lnTo>
                    <a:pt x="17457" y="234971"/>
                  </a:lnTo>
                  <a:lnTo>
                    <a:pt x="18650" y="252474"/>
                  </a:lnTo>
                  <a:lnTo>
                    <a:pt x="19975" y="286335"/>
                  </a:lnTo>
                  <a:lnTo>
                    <a:pt x="20564" y="316966"/>
                  </a:lnTo>
                  <a:lnTo>
                    <a:pt x="21890" y="334016"/>
                  </a:lnTo>
                  <a:lnTo>
                    <a:pt x="23942" y="352394"/>
                  </a:lnTo>
                  <a:lnTo>
                    <a:pt x="31553" y="41018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262111" y="5038312"/>
              <a:ext cx="192328" cy="273076"/>
            </a:xfrm>
            <a:custGeom>
              <a:avLst/>
              <a:gdLst/>
              <a:ahLst/>
              <a:cxnLst/>
              <a:rect l="0" t="0" r="0" b="0"/>
              <a:pathLst>
                <a:path w="192328" h="273076">
                  <a:moveTo>
                    <a:pt x="0" y="125828"/>
                  </a:moveTo>
                  <a:lnTo>
                    <a:pt x="108979" y="125828"/>
                  </a:lnTo>
                  <a:lnTo>
                    <a:pt x="121735" y="124660"/>
                  </a:lnTo>
                  <a:lnTo>
                    <a:pt x="133744" y="122712"/>
                  </a:lnTo>
                  <a:lnTo>
                    <a:pt x="145257" y="120245"/>
                  </a:lnTo>
                  <a:lnTo>
                    <a:pt x="155269" y="116263"/>
                  </a:lnTo>
                  <a:lnTo>
                    <a:pt x="164281" y="111271"/>
                  </a:lnTo>
                  <a:lnTo>
                    <a:pt x="172627" y="105606"/>
                  </a:lnTo>
                  <a:lnTo>
                    <a:pt x="179359" y="98324"/>
                  </a:lnTo>
                  <a:lnTo>
                    <a:pt x="185015" y="89962"/>
                  </a:lnTo>
                  <a:lnTo>
                    <a:pt x="189955" y="80882"/>
                  </a:lnTo>
                  <a:lnTo>
                    <a:pt x="192080" y="71323"/>
                  </a:lnTo>
                  <a:lnTo>
                    <a:pt x="192327" y="61445"/>
                  </a:lnTo>
                  <a:lnTo>
                    <a:pt x="191324" y="51353"/>
                  </a:lnTo>
                  <a:lnTo>
                    <a:pt x="187149" y="41120"/>
                  </a:lnTo>
                  <a:lnTo>
                    <a:pt x="180860" y="30791"/>
                  </a:lnTo>
                  <a:lnTo>
                    <a:pt x="173161" y="20400"/>
                  </a:lnTo>
                  <a:lnTo>
                    <a:pt x="163355" y="12304"/>
                  </a:lnTo>
                  <a:lnTo>
                    <a:pt x="152142" y="5738"/>
                  </a:lnTo>
                  <a:lnTo>
                    <a:pt x="139993" y="192"/>
                  </a:lnTo>
                  <a:lnTo>
                    <a:pt x="128387" y="0"/>
                  </a:lnTo>
                  <a:lnTo>
                    <a:pt x="117144" y="3378"/>
                  </a:lnTo>
                  <a:lnTo>
                    <a:pt x="106143" y="9136"/>
                  </a:lnTo>
                  <a:lnTo>
                    <a:pt x="96472" y="18818"/>
                  </a:lnTo>
                  <a:lnTo>
                    <a:pt x="87687" y="31116"/>
                  </a:lnTo>
                  <a:lnTo>
                    <a:pt x="79493" y="45157"/>
                  </a:lnTo>
                  <a:lnTo>
                    <a:pt x="72862" y="60362"/>
                  </a:lnTo>
                  <a:lnTo>
                    <a:pt x="67273" y="76341"/>
                  </a:lnTo>
                  <a:lnTo>
                    <a:pt x="62378" y="92837"/>
                  </a:lnTo>
                  <a:lnTo>
                    <a:pt x="60283" y="108508"/>
                  </a:lnTo>
                  <a:lnTo>
                    <a:pt x="60056" y="123631"/>
                  </a:lnTo>
                  <a:lnTo>
                    <a:pt x="61072" y="138387"/>
                  </a:lnTo>
                  <a:lnTo>
                    <a:pt x="62919" y="151730"/>
                  </a:lnTo>
                  <a:lnTo>
                    <a:pt x="65318" y="164131"/>
                  </a:lnTo>
                  <a:lnTo>
                    <a:pt x="68087" y="175905"/>
                  </a:lnTo>
                  <a:lnTo>
                    <a:pt x="71101" y="187260"/>
                  </a:lnTo>
                  <a:lnTo>
                    <a:pt x="77566" y="209225"/>
                  </a:lnTo>
                  <a:lnTo>
                    <a:pt x="83264" y="219991"/>
                  </a:lnTo>
                  <a:lnTo>
                    <a:pt x="90568" y="230673"/>
                  </a:lnTo>
                  <a:lnTo>
                    <a:pt x="98943" y="241301"/>
                  </a:lnTo>
                  <a:lnTo>
                    <a:pt x="109201" y="249555"/>
                  </a:lnTo>
                  <a:lnTo>
                    <a:pt x="120715" y="256226"/>
                  </a:lnTo>
                  <a:lnTo>
                    <a:pt x="157764" y="2730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567122" y="4932753"/>
              <a:ext cx="10518" cy="10519"/>
            </a:xfrm>
            <a:custGeom>
              <a:avLst/>
              <a:gdLst/>
              <a:ahLst/>
              <a:cxnLst/>
              <a:rect l="0" t="0" r="0" b="0"/>
              <a:pathLst>
                <a:path w="10518" h="10519">
                  <a:moveTo>
                    <a:pt x="0" y="0"/>
                  </a:moveTo>
                  <a:lnTo>
                    <a:pt x="10517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598674" y="5216728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0" y="0"/>
                  </a:moveTo>
                  <a:lnTo>
                    <a:pt x="10518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83478" y="483809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89151" y="4701366"/>
            <a:ext cx="8224130" cy="1482983"/>
            <a:chOff x="389151" y="4701366"/>
            <a:chExt cx="8224130" cy="1482983"/>
          </a:xfrm>
        </p:grpSpPr>
        <p:sp>
          <p:nvSpPr>
            <p:cNvPr id="75" name="Freeform 74"/>
            <p:cNvSpPr/>
            <p:nvPr/>
          </p:nvSpPr>
          <p:spPr>
            <a:xfrm>
              <a:off x="2029934" y="4774989"/>
              <a:ext cx="176864" cy="536828"/>
            </a:xfrm>
            <a:custGeom>
              <a:avLst/>
              <a:gdLst/>
              <a:ahLst/>
              <a:cxnLst/>
              <a:rect l="0" t="0" r="0" b="0"/>
              <a:pathLst>
                <a:path w="176864" h="536828">
                  <a:moveTo>
                    <a:pt x="10480" y="0"/>
                  </a:moveTo>
                  <a:lnTo>
                    <a:pt x="4896" y="33501"/>
                  </a:lnTo>
                  <a:lnTo>
                    <a:pt x="3251" y="50381"/>
                  </a:lnTo>
                  <a:lnTo>
                    <a:pt x="2155" y="68646"/>
                  </a:lnTo>
                  <a:lnTo>
                    <a:pt x="936" y="106470"/>
                  </a:lnTo>
                  <a:lnTo>
                    <a:pt x="155" y="181479"/>
                  </a:lnTo>
                  <a:lnTo>
                    <a:pt x="0" y="269053"/>
                  </a:lnTo>
                  <a:lnTo>
                    <a:pt x="1156" y="291556"/>
                  </a:lnTo>
                  <a:lnTo>
                    <a:pt x="3095" y="313570"/>
                  </a:lnTo>
                  <a:lnTo>
                    <a:pt x="5557" y="335258"/>
                  </a:lnTo>
                  <a:lnTo>
                    <a:pt x="8366" y="355560"/>
                  </a:lnTo>
                  <a:lnTo>
                    <a:pt x="14604" y="393699"/>
                  </a:lnTo>
                  <a:lnTo>
                    <a:pt x="16735" y="412050"/>
                  </a:lnTo>
                  <a:lnTo>
                    <a:pt x="18156" y="430127"/>
                  </a:lnTo>
                  <a:lnTo>
                    <a:pt x="19103" y="448021"/>
                  </a:lnTo>
                  <a:lnTo>
                    <a:pt x="20903" y="463456"/>
                  </a:lnTo>
                  <a:lnTo>
                    <a:pt x="23272" y="477253"/>
                  </a:lnTo>
                  <a:lnTo>
                    <a:pt x="26019" y="489956"/>
                  </a:lnTo>
                  <a:lnTo>
                    <a:pt x="30189" y="500762"/>
                  </a:lnTo>
                  <a:lnTo>
                    <a:pt x="35305" y="510303"/>
                  </a:lnTo>
                  <a:lnTo>
                    <a:pt x="41053" y="519002"/>
                  </a:lnTo>
                  <a:lnTo>
                    <a:pt x="48391" y="525969"/>
                  </a:lnTo>
                  <a:lnTo>
                    <a:pt x="56789" y="531783"/>
                  </a:lnTo>
                  <a:lnTo>
                    <a:pt x="65894" y="536827"/>
                  </a:lnTo>
                  <a:lnTo>
                    <a:pt x="75469" y="535515"/>
                  </a:lnTo>
                  <a:lnTo>
                    <a:pt x="85359" y="529966"/>
                  </a:lnTo>
                  <a:lnTo>
                    <a:pt x="95458" y="521592"/>
                  </a:lnTo>
                  <a:lnTo>
                    <a:pt x="104528" y="510167"/>
                  </a:lnTo>
                  <a:lnTo>
                    <a:pt x="112911" y="496707"/>
                  </a:lnTo>
                  <a:lnTo>
                    <a:pt x="120838" y="481890"/>
                  </a:lnTo>
                  <a:lnTo>
                    <a:pt x="126122" y="467338"/>
                  </a:lnTo>
                  <a:lnTo>
                    <a:pt x="129645" y="452962"/>
                  </a:lnTo>
                  <a:lnTo>
                    <a:pt x="131994" y="438704"/>
                  </a:lnTo>
                  <a:lnTo>
                    <a:pt x="134728" y="424523"/>
                  </a:lnTo>
                  <a:lnTo>
                    <a:pt x="140883" y="396303"/>
                  </a:lnTo>
                  <a:lnTo>
                    <a:pt x="142991" y="381064"/>
                  </a:lnTo>
                  <a:lnTo>
                    <a:pt x="144397" y="365062"/>
                  </a:lnTo>
                  <a:lnTo>
                    <a:pt x="145334" y="348550"/>
                  </a:lnTo>
                  <a:lnTo>
                    <a:pt x="146375" y="317740"/>
                  </a:lnTo>
                  <a:lnTo>
                    <a:pt x="146653" y="302979"/>
                  </a:lnTo>
                  <a:lnTo>
                    <a:pt x="148007" y="287295"/>
                  </a:lnTo>
                  <a:lnTo>
                    <a:pt x="150078" y="270997"/>
                  </a:lnTo>
                  <a:lnTo>
                    <a:pt x="152627" y="254288"/>
                  </a:lnTo>
                  <a:lnTo>
                    <a:pt x="154327" y="238474"/>
                  </a:lnTo>
                  <a:lnTo>
                    <a:pt x="155460" y="223257"/>
                  </a:lnTo>
                  <a:lnTo>
                    <a:pt x="156215" y="208438"/>
                  </a:lnTo>
                  <a:lnTo>
                    <a:pt x="157054" y="179507"/>
                  </a:lnTo>
                  <a:lnTo>
                    <a:pt x="157593" y="122845"/>
                  </a:lnTo>
                  <a:lnTo>
                    <a:pt x="158806" y="109944"/>
                  </a:lnTo>
                  <a:lnTo>
                    <a:pt x="160783" y="97837"/>
                  </a:lnTo>
                  <a:lnTo>
                    <a:pt x="172353" y="42049"/>
                  </a:lnTo>
                  <a:lnTo>
                    <a:pt x="174489" y="36213"/>
                  </a:lnTo>
                  <a:lnTo>
                    <a:pt x="175913" y="36997"/>
                  </a:lnTo>
                  <a:lnTo>
                    <a:pt x="176863" y="42194"/>
                  </a:lnTo>
                  <a:lnTo>
                    <a:pt x="176327" y="53839"/>
                  </a:lnTo>
                  <a:lnTo>
                    <a:pt x="174801" y="69783"/>
                  </a:lnTo>
                  <a:lnTo>
                    <a:pt x="172615" y="88593"/>
                  </a:lnTo>
                  <a:lnTo>
                    <a:pt x="171158" y="106975"/>
                  </a:lnTo>
                  <a:lnTo>
                    <a:pt x="170186" y="125073"/>
                  </a:lnTo>
                  <a:lnTo>
                    <a:pt x="169107" y="160764"/>
                  </a:lnTo>
                  <a:lnTo>
                    <a:pt x="168319" y="266402"/>
                  </a:lnTo>
                  <a:lnTo>
                    <a:pt x="168244" y="4838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325851" y="5101035"/>
              <a:ext cx="19574" cy="368117"/>
            </a:xfrm>
            <a:custGeom>
              <a:avLst/>
              <a:gdLst/>
              <a:ahLst/>
              <a:cxnLst/>
              <a:rect l="0" t="0" r="0" b="0"/>
              <a:pathLst>
                <a:path w="19574" h="368117">
                  <a:moveTo>
                    <a:pt x="9055" y="0"/>
                  </a:moveTo>
                  <a:lnTo>
                    <a:pt x="9055" y="64140"/>
                  </a:lnTo>
                  <a:lnTo>
                    <a:pt x="7887" y="78987"/>
                  </a:lnTo>
                  <a:lnTo>
                    <a:pt x="5939" y="93560"/>
                  </a:lnTo>
                  <a:lnTo>
                    <a:pt x="3472" y="107949"/>
                  </a:lnTo>
                  <a:lnTo>
                    <a:pt x="1827" y="122217"/>
                  </a:lnTo>
                  <a:lnTo>
                    <a:pt x="731" y="136403"/>
                  </a:lnTo>
                  <a:lnTo>
                    <a:pt x="0" y="150535"/>
                  </a:lnTo>
                  <a:lnTo>
                    <a:pt x="681" y="165799"/>
                  </a:lnTo>
                  <a:lnTo>
                    <a:pt x="2304" y="181819"/>
                  </a:lnTo>
                  <a:lnTo>
                    <a:pt x="4554" y="198341"/>
                  </a:lnTo>
                  <a:lnTo>
                    <a:pt x="6055" y="214031"/>
                  </a:lnTo>
                  <a:lnTo>
                    <a:pt x="7055" y="229165"/>
                  </a:lnTo>
                  <a:lnTo>
                    <a:pt x="7722" y="243929"/>
                  </a:lnTo>
                  <a:lnTo>
                    <a:pt x="8463" y="272799"/>
                  </a:lnTo>
                  <a:lnTo>
                    <a:pt x="8660" y="287042"/>
                  </a:lnTo>
                  <a:lnTo>
                    <a:pt x="9961" y="302380"/>
                  </a:lnTo>
                  <a:lnTo>
                    <a:pt x="11996" y="318449"/>
                  </a:lnTo>
                  <a:lnTo>
                    <a:pt x="19573" y="3681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313871" y="5047694"/>
              <a:ext cx="149334" cy="200588"/>
            </a:xfrm>
            <a:custGeom>
              <a:avLst/>
              <a:gdLst/>
              <a:ahLst/>
              <a:cxnLst/>
              <a:rect l="0" t="0" r="0" b="0"/>
              <a:pathLst>
                <a:path w="149334" h="200588">
                  <a:moveTo>
                    <a:pt x="0" y="84894"/>
                  </a:moveTo>
                  <a:lnTo>
                    <a:pt x="5584" y="56976"/>
                  </a:lnTo>
                  <a:lnTo>
                    <a:pt x="9566" y="46415"/>
                  </a:lnTo>
                  <a:lnTo>
                    <a:pt x="14558" y="37038"/>
                  </a:lnTo>
                  <a:lnTo>
                    <a:pt x="20223" y="28449"/>
                  </a:lnTo>
                  <a:lnTo>
                    <a:pt x="27505" y="20385"/>
                  </a:lnTo>
                  <a:lnTo>
                    <a:pt x="35866" y="12673"/>
                  </a:lnTo>
                  <a:lnTo>
                    <a:pt x="44946" y="5194"/>
                  </a:lnTo>
                  <a:lnTo>
                    <a:pt x="56842" y="1376"/>
                  </a:lnTo>
                  <a:lnTo>
                    <a:pt x="70616" y="0"/>
                  </a:lnTo>
                  <a:lnTo>
                    <a:pt x="85642" y="251"/>
                  </a:lnTo>
                  <a:lnTo>
                    <a:pt x="99165" y="3924"/>
                  </a:lnTo>
                  <a:lnTo>
                    <a:pt x="111686" y="9879"/>
                  </a:lnTo>
                  <a:lnTo>
                    <a:pt x="123540" y="17354"/>
                  </a:lnTo>
                  <a:lnTo>
                    <a:pt x="132611" y="25844"/>
                  </a:lnTo>
                  <a:lnTo>
                    <a:pt x="139826" y="35010"/>
                  </a:lnTo>
                  <a:lnTo>
                    <a:pt x="145806" y="44626"/>
                  </a:lnTo>
                  <a:lnTo>
                    <a:pt x="148623" y="56880"/>
                  </a:lnTo>
                  <a:lnTo>
                    <a:pt x="149333" y="70892"/>
                  </a:lnTo>
                  <a:lnTo>
                    <a:pt x="148637" y="86077"/>
                  </a:lnTo>
                  <a:lnTo>
                    <a:pt x="144668" y="100875"/>
                  </a:lnTo>
                  <a:lnTo>
                    <a:pt x="138516" y="115414"/>
                  </a:lnTo>
                  <a:lnTo>
                    <a:pt x="130908" y="129782"/>
                  </a:lnTo>
                  <a:lnTo>
                    <a:pt x="123500" y="142866"/>
                  </a:lnTo>
                  <a:lnTo>
                    <a:pt x="116223" y="155095"/>
                  </a:lnTo>
                  <a:lnTo>
                    <a:pt x="109035" y="166753"/>
                  </a:lnTo>
                  <a:lnTo>
                    <a:pt x="100737" y="175694"/>
                  </a:lnTo>
                  <a:lnTo>
                    <a:pt x="91699" y="182823"/>
                  </a:lnTo>
                  <a:lnTo>
                    <a:pt x="63106" y="2005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766128" y="4932753"/>
              <a:ext cx="10519" cy="347082"/>
            </a:xfrm>
            <a:custGeom>
              <a:avLst/>
              <a:gdLst/>
              <a:ahLst/>
              <a:cxnLst/>
              <a:rect l="0" t="0" r="0" b="0"/>
              <a:pathLst>
                <a:path w="10519" h="347082">
                  <a:moveTo>
                    <a:pt x="0" y="0"/>
                  </a:moveTo>
                  <a:lnTo>
                    <a:pt x="0" y="76668"/>
                  </a:lnTo>
                  <a:lnTo>
                    <a:pt x="1169" y="90845"/>
                  </a:lnTo>
                  <a:lnTo>
                    <a:pt x="3116" y="104971"/>
                  </a:lnTo>
                  <a:lnTo>
                    <a:pt x="5583" y="119063"/>
                  </a:lnTo>
                  <a:lnTo>
                    <a:pt x="7228" y="133132"/>
                  </a:lnTo>
                  <a:lnTo>
                    <a:pt x="8325" y="147186"/>
                  </a:lnTo>
                  <a:lnTo>
                    <a:pt x="9056" y="161229"/>
                  </a:lnTo>
                  <a:lnTo>
                    <a:pt x="9868" y="192415"/>
                  </a:lnTo>
                  <a:lnTo>
                    <a:pt x="10518" y="3470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692505" y="5069482"/>
              <a:ext cx="189317" cy="31554"/>
            </a:xfrm>
            <a:custGeom>
              <a:avLst/>
              <a:gdLst/>
              <a:ahLst/>
              <a:cxnLst/>
              <a:rect l="0" t="0" r="0" b="0"/>
              <a:pathLst>
                <a:path w="189317" h="31554">
                  <a:moveTo>
                    <a:pt x="0" y="31553"/>
                  </a:moveTo>
                  <a:lnTo>
                    <a:pt x="22333" y="20386"/>
                  </a:lnTo>
                  <a:lnTo>
                    <a:pt x="33587" y="17097"/>
                  </a:lnTo>
                  <a:lnTo>
                    <a:pt x="45764" y="14903"/>
                  </a:lnTo>
                  <a:lnTo>
                    <a:pt x="58556" y="13441"/>
                  </a:lnTo>
                  <a:lnTo>
                    <a:pt x="72927" y="12467"/>
                  </a:lnTo>
                  <a:lnTo>
                    <a:pt x="88351" y="11817"/>
                  </a:lnTo>
                  <a:lnTo>
                    <a:pt x="104477" y="11384"/>
                  </a:lnTo>
                  <a:lnTo>
                    <a:pt x="121071" y="9926"/>
                  </a:lnTo>
                  <a:lnTo>
                    <a:pt x="137976" y="7786"/>
                  </a:lnTo>
                  <a:lnTo>
                    <a:pt x="18931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986997" y="4796025"/>
              <a:ext cx="147248" cy="437824"/>
            </a:xfrm>
            <a:custGeom>
              <a:avLst/>
              <a:gdLst/>
              <a:ahLst/>
              <a:cxnLst/>
              <a:rect l="0" t="0" r="0" b="0"/>
              <a:pathLst>
                <a:path w="147248" h="437824">
                  <a:moveTo>
                    <a:pt x="0" y="0"/>
                  </a:moveTo>
                  <a:lnTo>
                    <a:pt x="5584" y="16750"/>
                  </a:lnTo>
                  <a:lnTo>
                    <a:pt x="7229" y="26358"/>
                  </a:lnTo>
                  <a:lnTo>
                    <a:pt x="8325" y="37439"/>
                  </a:lnTo>
                  <a:lnTo>
                    <a:pt x="9056" y="49500"/>
                  </a:lnTo>
                  <a:lnTo>
                    <a:pt x="9868" y="75367"/>
                  </a:lnTo>
                  <a:lnTo>
                    <a:pt x="10433" y="152367"/>
                  </a:lnTo>
                  <a:lnTo>
                    <a:pt x="10515" y="291049"/>
                  </a:lnTo>
                  <a:lnTo>
                    <a:pt x="11684" y="308557"/>
                  </a:lnTo>
                  <a:lnTo>
                    <a:pt x="13633" y="326073"/>
                  </a:lnTo>
                  <a:lnTo>
                    <a:pt x="16100" y="343593"/>
                  </a:lnTo>
                  <a:lnTo>
                    <a:pt x="17745" y="359947"/>
                  </a:lnTo>
                  <a:lnTo>
                    <a:pt x="18842" y="375525"/>
                  </a:lnTo>
                  <a:lnTo>
                    <a:pt x="19573" y="390584"/>
                  </a:lnTo>
                  <a:lnTo>
                    <a:pt x="21229" y="405298"/>
                  </a:lnTo>
                  <a:lnTo>
                    <a:pt x="23502" y="419782"/>
                  </a:lnTo>
                  <a:lnTo>
                    <a:pt x="26186" y="434113"/>
                  </a:lnTo>
                  <a:lnTo>
                    <a:pt x="29144" y="437823"/>
                  </a:lnTo>
                  <a:lnTo>
                    <a:pt x="32284" y="434454"/>
                  </a:lnTo>
                  <a:lnTo>
                    <a:pt x="35546" y="426365"/>
                  </a:lnTo>
                  <a:lnTo>
                    <a:pt x="42287" y="408027"/>
                  </a:lnTo>
                  <a:lnTo>
                    <a:pt x="45721" y="398230"/>
                  </a:lnTo>
                  <a:lnTo>
                    <a:pt x="49179" y="384685"/>
                  </a:lnTo>
                  <a:lnTo>
                    <a:pt x="52653" y="368645"/>
                  </a:lnTo>
                  <a:lnTo>
                    <a:pt x="56137" y="350939"/>
                  </a:lnTo>
                  <a:lnTo>
                    <a:pt x="60797" y="334461"/>
                  </a:lnTo>
                  <a:lnTo>
                    <a:pt x="66242" y="318800"/>
                  </a:lnTo>
                  <a:lnTo>
                    <a:pt x="72208" y="303686"/>
                  </a:lnTo>
                  <a:lnTo>
                    <a:pt x="78523" y="291273"/>
                  </a:lnTo>
                  <a:lnTo>
                    <a:pt x="85070" y="280659"/>
                  </a:lnTo>
                  <a:lnTo>
                    <a:pt x="91772" y="271247"/>
                  </a:lnTo>
                  <a:lnTo>
                    <a:pt x="99746" y="268478"/>
                  </a:lnTo>
                  <a:lnTo>
                    <a:pt x="108568" y="270138"/>
                  </a:lnTo>
                  <a:lnTo>
                    <a:pt x="117955" y="274750"/>
                  </a:lnTo>
                  <a:lnTo>
                    <a:pt x="125382" y="284836"/>
                  </a:lnTo>
                  <a:lnTo>
                    <a:pt x="131501" y="298573"/>
                  </a:lnTo>
                  <a:lnTo>
                    <a:pt x="136750" y="314742"/>
                  </a:lnTo>
                  <a:lnTo>
                    <a:pt x="140249" y="331365"/>
                  </a:lnTo>
                  <a:lnTo>
                    <a:pt x="142582" y="348289"/>
                  </a:lnTo>
                  <a:lnTo>
                    <a:pt x="147247" y="42070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197349" y="4999016"/>
              <a:ext cx="126213" cy="238749"/>
            </a:xfrm>
            <a:custGeom>
              <a:avLst/>
              <a:gdLst/>
              <a:ahLst/>
              <a:cxnLst/>
              <a:rect l="0" t="0" r="0" b="0"/>
              <a:pathLst>
                <a:path w="126213" h="238749">
                  <a:moveTo>
                    <a:pt x="0" y="144089"/>
                  </a:moveTo>
                  <a:lnTo>
                    <a:pt x="22334" y="138506"/>
                  </a:lnTo>
                  <a:lnTo>
                    <a:pt x="32419" y="133355"/>
                  </a:lnTo>
                  <a:lnTo>
                    <a:pt x="42648" y="126416"/>
                  </a:lnTo>
                  <a:lnTo>
                    <a:pt x="52973" y="118283"/>
                  </a:lnTo>
                  <a:lnTo>
                    <a:pt x="62194" y="109356"/>
                  </a:lnTo>
                  <a:lnTo>
                    <a:pt x="70679" y="99899"/>
                  </a:lnTo>
                  <a:lnTo>
                    <a:pt x="78672" y="90088"/>
                  </a:lnTo>
                  <a:lnTo>
                    <a:pt x="85170" y="78872"/>
                  </a:lnTo>
                  <a:lnTo>
                    <a:pt x="90670" y="66722"/>
                  </a:lnTo>
                  <a:lnTo>
                    <a:pt x="95505" y="53946"/>
                  </a:lnTo>
                  <a:lnTo>
                    <a:pt x="98729" y="40755"/>
                  </a:lnTo>
                  <a:lnTo>
                    <a:pt x="100879" y="27286"/>
                  </a:lnTo>
                  <a:lnTo>
                    <a:pt x="102311" y="13633"/>
                  </a:lnTo>
                  <a:lnTo>
                    <a:pt x="98592" y="5699"/>
                  </a:lnTo>
                  <a:lnTo>
                    <a:pt x="91438" y="1578"/>
                  </a:lnTo>
                  <a:lnTo>
                    <a:pt x="81994" y="0"/>
                  </a:lnTo>
                  <a:lnTo>
                    <a:pt x="74529" y="3622"/>
                  </a:lnTo>
                  <a:lnTo>
                    <a:pt x="68384" y="10711"/>
                  </a:lnTo>
                  <a:lnTo>
                    <a:pt x="63119" y="20112"/>
                  </a:lnTo>
                  <a:lnTo>
                    <a:pt x="58440" y="29885"/>
                  </a:lnTo>
                  <a:lnTo>
                    <a:pt x="54152" y="39906"/>
                  </a:lnTo>
                  <a:lnTo>
                    <a:pt x="50125" y="50093"/>
                  </a:lnTo>
                  <a:lnTo>
                    <a:pt x="47440" y="61558"/>
                  </a:lnTo>
                  <a:lnTo>
                    <a:pt x="45650" y="73876"/>
                  </a:lnTo>
                  <a:lnTo>
                    <a:pt x="44457" y="86763"/>
                  </a:lnTo>
                  <a:lnTo>
                    <a:pt x="43662" y="102366"/>
                  </a:lnTo>
                  <a:lnTo>
                    <a:pt x="42778" y="138400"/>
                  </a:lnTo>
                  <a:lnTo>
                    <a:pt x="43711" y="155489"/>
                  </a:lnTo>
                  <a:lnTo>
                    <a:pt x="45501" y="171555"/>
                  </a:lnTo>
                  <a:lnTo>
                    <a:pt x="47864" y="186941"/>
                  </a:lnTo>
                  <a:lnTo>
                    <a:pt x="52944" y="199536"/>
                  </a:lnTo>
                  <a:lnTo>
                    <a:pt x="59837" y="210269"/>
                  </a:lnTo>
                  <a:lnTo>
                    <a:pt x="67939" y="219762"/>
                  </a:lnTo>
                  <a:lnTo>
                    <a:pt x="78014" y="226091"/>
                  </a:lnTo>
                  <a:lnTo>
                    <a:pt x="89405" y="230309"/>
                  </a:lnTo>
                  <a:lnTo>
                    <a:pt x="126212" y="23874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628571" y="4859130"/>
              <a:ext cx="42071" cy="452258"/>
            </a:xfrm>
            <a:custGeom>
              <a:avLst/>
              <a:gdLst/>
              <a:ahLst/>
              <a:cxnLst/>
              <a:rect l="0" t="0" r="0" b="0"/>
              <a:pathLst>
                <a:path w="42071" h="452258">
                  <a:moveTo>
                    <a:pt x="0" y="0"/>
                  </a:moveTo>
                  <a:lnTo>
                    <a:pt x="0" y="27917"/>
                  </a:lnTo>
                  <a:lnTo>
                    <a:pt x="1169" y="44321"/>
                  </a:lnTo>
                  <a:lnTo>
                    <a:pt x="3117" y="63437"/>
                  </a:lnTo>
                  <a:lnTo>
                    <a:pt x="5583" y="84362"/>
                  </a:lnTo>
                  <a:lnTo>
                    <a:pt x="7228" y="104155"/>
                  </a:lnTo>
                  <a:lnTo>
                    <a:pt x="8325" y="123193"/>
                  </a:lnTo>
                  <a:lnTo>
                    <a:pt x="9056" y="141729"/>
                  </a:lnTo>
                  <a:lnTo>
                    <a:pt x="10712" y="162266"/>
                  </a:lnTo>
                  <a:lnTo>
                    <a:pt x="15668" y="206899"/>
                  </a:lnTo>
                  <a:lnTo>
                    <a:pt x="17457" y="229085"/>
                  </a:lnTo>
                  <a:lnTo>
                    <a:pt x="18650" y="250888"/>
                  </a:lnTo>
                  <a:lnTo>
                    <a:pt x="19445" y="272435"/>
                  </a:lnTo>
                  <a:lnTo>
                    <a:pt x="21144" y="293811"/>
                  </a:lnTo>
                  <a:lnTo>
                    <a:pt x="23445" y="315073"/>
                  </a:lnTo>
                  <a:lnTo>
                    <a:pt x="42070" y="4522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601476" y="4717691"/>
              <a:ext cx="195378" cy="593697"/>
            </a:xfrm>
            <a:custGeom>
              <a:avLst/>
              <a:gdLst/>
              <a:ahLst/>
              <a:cxnLst/>
              <a:rect l="0" t="0" r="0" b="0"/>
              <a:pathLst>
                <a:path w="195378" h="593697">
                  <a:moveTo>
                    <a:pt x="6060" y="162474"/>
                  </a:moveTo>
                  <a:lnTo>
                    <a:pt x="477" y="134557"/>
                  </a:lnTo>
                  <a:lnTo>
                    <a:pt x="0" y="122828"/>
                  </a:lnTo>
                  <a:lnTo>
                    <a:pt x="852" y="111502"/>
                  </a:lnTo>
                  <a:lnTo>
                    <a:pt x="2588" y="100446"/>
                  </a:lnTo>
                  <a:lnTo>
                    <a:pt x="4914" y="89569"/>
                  </a:lnTo>
                  <a:lnTo>
                    <a:pt x="7633" y="78812"/>
                  </a:lnTo>
                  <a:lnTo>
                    <a:pt x="10615" y="68135"/>
                  </a:lnTo>
                  <a:lnTo>
                    <a:pt x="14940" y="58680"/>
                  </a:lnTo>
                  <a:lnTo>
                    <a:pt x="20160" y="50039"/>
                  </a:lnTo>
                  <a:lnTo>
                    <a:pt x="25978" y="41941"/>
                  </a:lnTo>
                  <a:lnTo>
                    <a:pt x="34531" y="33037"/>
                  </a:lnTo>
                  <a:lnTo>
                    <a:pt x="44907" y="23594"/>
                  </a:lnTo>
                  <a:lnTo>
                    <a:pt x="56499" y="13794"/>
                  </a:lnTo>
                  <a:lnTo>
                    <a:pt x="68901" y="7260"/>
                  </a:lnTo>
                  <a:lnTo>
                    <a:pt x="81844" y="2904"/>
                  </a:lnTo>
                  <a:lnTo>
                    <a:pt x="95147" y="0"/>
                  </a:lnTo>
                  <a:lnTo>
                    <a:pt x="108690" y="1570"/>
                  </a:lnTo>
                  <a:lnTo>
                    <a:pt x="122394" y="6123"/>
                  </a:lnTo>
                  <a:lnTo>
                    <a:pt x="136204" y="12664"/>
                  </a:lnTo>
                  <a:lnTo>
                    <a:pt x="146579" y="20530"/>
                  </a:lnTo>
                  <a:lnTo>
                    <a:pt x="154665" y="29280"/>
                  </a:lnTo>
                  <a:lnTo>
                    <a:pt x="161224" y="38619"/>
                  </a:lnTo>
                  <a:lnTo>
                    <a:pt x="166765" y="49520"/>
                  </a:lnTo>
                  <a:lnTo>
                    <a:pt x="171628" y="61462"/>
                  </a:lnTo>
                  <a:lnTo>
                    <a:pt x="176038" y="74097"/>
                  </a:lnTo>
                  <a:lnTo>
                    <a:pt x="178978" y="87196"/>
                  </a:lnTo>
                  <a:lnTo>
                    <a:pt x="180939" y="100602"/>
                  </a:lnTo>
                  <a:lnTo>
                    <a:pt x="182246" y="114214"/>
                  </a:lnTo>
                  <a:lnTo>
                    <a:pt x="181948" y="129132"/>
                  </a:lnTo>
                  <a:lnTo>
                    <a:pt x="180581" y="144921"/>
                  </a:lnTo>
                  <a:lnTo>
                    <a:pt x="178501" y="161290"/>
                  </a:lnTo>
                  <a:lnTo>
                    <a:pt x="175946" y="176876"/>
                  </a:lnTo>
                  <a:lnTo>
                    <a:pt x="173074" y="191942"/>
                  </a:lnTo>
                  <a:lnTo>
                    <a:pt x="166767" y="221147"/>
                  </a:lnTo>
                  <a:lnTo>
                    <a:pt x="149726" y="292069"/>
                  </a:lnTo>
                  <a:lnTo>
                    <a:pt x="145076" y="304965"/>
                  </a:lnTo>
                  <a:lnTo>
                    <a:pt x="139639" y="317068"/>
                  </a:lnTo>
                  <a:lnTo>
                    <a:pt x="133677" y="328642"/>
                  </a:lnTo>
                  <a:lnTo>
                    <a:pt x="127365" y="338696"/>
                  </a:lnTo>
                  <a:lnTo>
                    <a:pt x="120820" y="347735"/>
                  </a:lnTo>
                  <a:lnTo>
                    <a:pt x="114120" y="356099"/>
                  </a:lnTo>
                  <a:lnTo>
                    <a:pt x="107315" y="364012"/>
                  </a:lnTo>
                  <a:lnTo>
                    <a:pt x="100442" y="371624"/>
                  </a:lnTo>
                  <a:lnTo>
                    <a:pt x="93522" y="379037"/>
                  </a:lnTo>
                  <a:lnTo>
                    <a:pt x="85403" y="382810"/>
                  </a:lnTo>
                  <a:lnTo>
                    <a:pt x="76485" y="384156"/>
                  </a:lnTo>
                  <a:lnTo>
                    <a:pt x="67033" y="383885"/>
                  </a:lnTo>
                  <a:lnTo>
                    <a:pt x="64238" y="382536"/>
                  </a:lnTo>
                  <a:lnTo>
                    <a:pt x="65880" y="380468"/>
                  </a:lnTo>
                  <a:lnTo>
                    <a:pt x="70481" y="377921"/>
                  </a:lnTo>
                  <a:lnTo>
                    <a:pt x="77054" y="378560"/>
                  </a:lnTo>
                  <a:lnTo>
                    <a:pt x="84942" y="381323"/>
                  </a:lnTo>
                  <a:lnTo>
                    <a:pt x="93706" y="385502"/>
                  </a:lnTo>
                  <a:lnTo>
                    <a:pt x="101887" y="392963"/>
                  </a:lnTo>
                  <a:lnTo>
                    <a:pt x="109678" y="402611"/>
                  </a:lnTo>
                  <a:lnTo>
                    <a:pt x="138975" y="446100"/>
                  </a:lnTo>
                  <a:lnTo>
                    <a:pt x="144921" y="456734"/>
                  </a:lnTo>
                  <a:lnTo>
                    <a:pt x="150053" y="467330"/>
                  </a:lnTo>
                  <a:lnTo>
                    <a:pt x="154643" y="477899"/>
                  </a:lnTo>
                  <a:lnTo>
                    <a:pt x="158872" y="490788"/>
                  </a:lnTo>
                  <a:lnTo>
                    <a:pt x="162860" y="505224"/>
                  </a:lnTo>
                  <a:lnTo>
                    <a:pt x="166687" y="520691"/>
                  </a:lnTo>
                  <a:lnTo>
                    <a:pt x="171576" y="535677"/>
                  </a:lnTo>
                  <a:lnTo>
                    <a:pt x="177172" y="550342"/>
                  </a:lnTo>
                  <a:lnTo>
                    <a:pt x="195377" y="59369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880993" y="5048447"/>
              <a:ext cx="31554" cy="231388"/>
            </a:xfrm>
            <a:custGeom>
              <a:avLst/>
              <a:gdLst/>
              <a:ahLst/>
              <a:cxnLst/>
              <a:rect l="0" t="0" r="0" b="0"/>
              <a:pathLst>
                <a:path w="31554" h="231388">
                  <a:moveTo>
                    <a:pt x="0" y="0"/>
                  </a:moveTo>
                  <a:lnTo>
                    <a:pt x="14639" y="73195"/>
                  </a:lnTo>
                  <a:lnTo>
                    <a:pt x="16771" y="90867"/>
                  </a:lnTo>
                  <a:lnTo>
                    <a:pt x="18193" y="109660"/>
                  </a:lnTo>
                  <a:lnTo>
                    <a:pt x="19140" y="129200"/>
                  </a:lnTo>
                  <a:lnTo>
                    <a:pt x="20940" y="145734"/>
                  </a:lnTo>
                  <a:lnTo>
                    <a:pt x="23309" y="160261"/>
                  </a:lnTo>
                  <a:lnTo>
                    <a:pt x="31553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975652" y="5048447"/>
              <a:ext cx="101359" cy="236780"/>
            </a:xfrm>
            <a:custGeom>
              <a:avLst/>
              <a:gdLst/>
              <a:ahLst/>
              <a:cxnLst/>
              <a:rect l="0" t="0" r="0" b="0"/>
              <a:pathLst>
                <a:path w="101359" h="236780">
                  <a:moveTo>
                    <a:pt x="0" y="0"/>
                  </a:moveTo>
                  <a:lnTo>
                    <a:pt x="14639" y="58556"/>
                  </a:lnTo>
                  <a:lnTo>
                    <a:pt x="17939" y="70590"/>
                  </a:lnTo>
                  <a:lnTo>
                    <a:pt x="28168" y="105446"/>
                  </a:lnTo>
                  <a:lnTo>
                    <a:pt x="38601" y="143691"/>
                  </a:lnTo>
                  <a:lnTo>
                    <a:pt x="45592" y="166701"/>
                  </a:lnTo>
                  <a:lnTo>
                    <a:pt x="56098" y="199366"/>
                  </a:lnTo>
                  <a:lnTo>
                    <a:pt x="60771" y="210039"/>
                  </a:lnTo>
                  <a:lnTo>
                    <a:pt x="66224" y="220661"/>
                  </a:lnTo>
                  <a:lnTo>
                    <a:pt x="72196" y="231248"/>
                  </a:lnTo>
                  <a:lnTo>
                    <a:pt x="78515" y="235969"/>
                  </a:lnTo>
                  <a:lnTo>
                    <a:pt x="85064" y="236779"/>
                  </a:lnTo>
                  <a:lnTo>
                    <a:pt x="91768" y="234981"/>
                  </a:lnTo>
                  <a:lnTo>
                    <a:pt x="96237" y="227940"/>
                  </a:lnTo>
                  <a:lnTo>
                    <a:pt x="99217" y="217403"/>
                  </a:lnTo>
                  <a:lnTo>
                    <a:pt x="101203" y="204535"/>
                  </a:lnTo>
                  <a:lnTo>
                    <a:pt x="101358" y="190113"/>
                  </a:lnTo>
                  <a:lnTo>
                    <a:pt x="100293" y="174655"/>
                  </a:lnTo>
                  <a:lnTo>
                    <a:pt x="98415" y="158508"/>
                  </a:lnTo>
                  <a:lnTo>
                    <a:pt x="97162" y="141899"/>
                  </a:lnTo>
                  <a:lnTo>
                    <a:pt x="96328" y="124983"/>
                  </a:lnTo>
                  <a:lnTo>
                    <a:pt x="95771" y="107863"/>
                  </a:lnTo>
                  <a:lnTo>
                    <a:pt x="94231" y="91775"/>
                  </a:lnTo>
                  <a:lnTo>
                    <a:pt x="92036" y="76375"/>
                  </a:lnTo>
                  <a:lnTo>
                    <a:pt x="94658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146217" y="5063604"/>
              <a:ext cx="85026" cy="263820"/>
            </a:xfrm>
            <a:custGeom>
              <a:avLst/>
              <a:gdLst/>
              <a:ahLst/>
              <a:cxnLst/>
              <a:rect l="0" t="0" r="0" b="0"/>
              <a:pathLst>
                <a:path w="85026" h="263820">
                  <a:moveTo>
                    <a:pt x="29269" y="132089"/>
                  </a:moveTo>
                  <a:lnTo>
                    <a:pt x="40436" y="120922"/>
                  </a:lnTo>
                  <a:lnTo>
                    <a:pt x="46063" y="114127"/>
                  </a:lnTo>
                  <a:lnTo>
                    <a:pt x="52151" y="106091"/>
                  </a:lnTo>
                  <a:lnTo>
                    <a:pt x="58547" y="97228"/>
                  </a:lnTo>
                  <a:lnTo>
                    <a:pt x="63980" y="87813"/>
                  </a:lnTo>
                  <a:lnTo>
                    <a:pt x="68770" y="78030"/>
                  </a:lnTo>
                  <a:lnTo>
                    <a:pt x="73133" y="68003"/>
                  </a:lnTo>
                  <a:lnTo>
                    <a:pt x="77209" y="56644"/>
                  </a:lnTo>
                  <a:lnTo>
                    <a:pt x="81096" y="44396"/>
                  </a:lnTo>
                  <a:lnTo>
                    <a:pt x="84855" y="31557"/>
                  </a:lnTo>
                  <a:lnTo>
                    <a:pt x="85025" y="20660"/>
                  </a:lnTo>
                  <a:lnTo>
                    <a:pt x="82800" y="11058"/>
                  </a:lnTo>
                  <a:lnTo>
                    <a:pt x="78980" y="2320"/>
                  </a:lnTo>
                  <a:lnTo>
                    <a:pt x="72927" y="0"/>
                  </a:lnTo>
                  <a:lnTo>
                    <a:pt x="65386" y="1959"/>
                  </a:lnTo>
                  <a:lnTo>
                    <a:pt x="56853" y="6771"/>
                  </a:lnTo>
                  <a:lnTo>
                    <a:pt x="48827" y="14654"/>
                  </a:lnTo>
                  <a:lnTo>
                    <a:pt x="41139" y="24583"/>
                  </a:lnTo>
                  <a:lnTo>
                    <a:pt x="33677" y="35878"/>
                  </a:lnTo>
                  <a:lnTo>
                    <a:pt x="27533" y="46913"/>
                  </a:lnTo>
                  <a:lnTo>
                    <a:pt x="22268" y="57776"/>
                  </a:lnTo>
                  <a:lnTo>
                    <a:pt x="17590" y="68523"/>
                  </a:lnTo>
                  <a:lnTo>
                    <a:pt x="13303" y="80363"/>
                  </a:lnTo>
                  <a:lnTo>
                    <a:pt x="9276" y="92931"/>
                  </a:lnTo>
                  <a:lnTo>
                    <a:pt x="5423" y="105983"/>
                  </a:lnTo>
                  <a:lnTo>
                    <a:pt x="2854" y="122866"/>
                  </a:lnTo>
                  <a:lnTo>
                    <a:pt x="1141" y="142301"/>
                  </a:lnTo>
                  <a:lnTo>
                    <a:pt x="0" y="163438"/>
                  </a:lnTo>
                  <a:lnTo>
                    <a:pt x="407" y="183373"/>
                  </a:lnTo>
                  <a:lnTo>
                    <a:pt x="1847" y="202505"/>
                  </a:lnTo>
                  <a:lnTo>
                    <a:pt x="3976" y="221104"/>
                  </a:lnTo>
                  <a:lnTo>
                    <a:pt x="7733" y="235840"/>
                  </a:lnTo>
                  <a:lnTo>
                    <a:pt x="12574" y="248002"/>
                  </a:lnTo>
                  <a:lnTo>
                    <a:pt x="18139" y="258446"/>
                  </a:lnTo>
                  <a:lnTo>
                    <a:pt x="24186" y="263072"/>
                  </a:lnTo>
                  <a:lnTo>
                    <a:pt x="30555" y="263819"/>
                  </a:lnTo>
                  <a:lnTo>
                    <a:pt x="60822" y="24778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217556" y="530086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291180" y="5101035"/>
              <a:ext cx="73624" cy="215794"/>
            </a:xfrm>
            <a:custGeom>
              <a:avLst/>
              <a:gdLst/>
              <a:ahLst/>
              <a:cxnLst/>
              <a:rect l="0" t="0" r="0" b="0"/>
              <a:pathLst>
                <a:path w="73624" h="215794">
                  <a:moveTo>
                    <a:pt x="0" y="31553"/>
                  </a:moveTo>
                  <a:lnTo>
                    <a:pt x="14639" y="75470"/>
                  </a:lnTo>
                  <a:lnTo>
                    <a:pt x="16771" y="88878"/>
                  </a:lnTo>
                  <a:lnTo>
                    <a:pt x="18192" y="104828"/>
                  </a:lnTo>
                  <a:lnTo>
                    <a:pt x="19140" y="122473"/>
                  </a:lnTo>
                  <a:lnTo>
                    <a:pt x="20940" y="137742"/>
                  </a:lnTo>
                  <a:lnTo>
                    <a:pt x="23309" y="151428"/>
                  </a:lnTo>
                  <a:lnTo>
                    <a:pt x="26057" y="164057"/>
                  </a:lnTo>
                  <a:lnTo>
                    <a:pt x="27889" y="178320"/>
                  </a:lnTo>
                  <a:lnTo>
                    <a:pt x="29110" y="193672"/>
                  </a:lnTo>
                  <a:lnTo>
                    <a:pt x="29924" y="209749"/>
                  </a:lnTo>
                  <a:lnTo>
                    <a:pt x="30467" y="215793"/>
                  </a:lnTo>
                  <a:lnTo>
                    <a:pt x="30829" y="215148"/>
                  </a:lnTo>
                  <a:lnTo>
                    <a:pt x="31070" y="210043"/>
                  </a:lnTo>
                  <a:lnTo>
                    <a:pt x="30062" y="203135"/>
                  </a:lnTo>
                  <a:lnTo>
                    <a:pt x="28222" y="195023"/>
                  </a:lnTo>
                  <a:lnTo>
                    <a:pt x="25826" y="186109"/>
                  </a:lnTo>
                  <a:lnTo>
                    <a:pt x="24229" y="174323"/>
                  </a:lnTo>
                  <a:lnTo>
                    <a:pt x="23164" y="160623"/>
                  </a:lnTo>
                  <a:lnTo>
                    <a:pt x="22454" y="145647"/>
                  </a:lnTo>
                  <a:lnTo>
                    <a:pt x="21666" y="116541"/>
                  </a:lnTo>
                  <a:lnTo>
                    <a:pt x="21455" y="102235"/>
                  </a:lnTo>
                  <a:lnTo>
                    <a:pt x="23653" y="88023"/>
                  </a:lnTo>
                  <a:lnTo>
                    <a:pt x="27454" y="73874"/>
                  </a:lnTo>
                  <a:lnTo>
                    <a:pt x="32327" y="59767"/>
                  </a:lnTo>
                  <a:lnTo>
                    <a:pt x="37911" y="48025"/>
                  </a:lnTo>
                  <a:lnTo>
                    <a:pt x="43972" y="37860"/>
                  </a:lnTo>
                  <a:lnTo>
                    <a:pt x="7362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669813" y="4762483"/>
              <a:ext cx="199836" cy="664598"/>
            </a:xfrm>
            <a:custGeom>
              <a:avLst/>
              <a:gdLst/>
              <a:ahLst/>
              <a:cxnLst/>
              <a:rect l="0" t="0" r="0" b="0"/>
              <a:pathLst>
                <a:path w="199836" h="664598">
                  <a:moveTo>
                    <a:pt x="0" y="664597"/>
                  </a:moveTo>
                  <a:lnTo>
                    <a:pt x="0" y="631097"/>
                  </a:lnTo>
                  <a:lnTo>
                    <a:pt x="1169" y="616554"/>
                  </a:lnTo>
                  <a:lnTo>
                    <a:pt x="3117" y="602184"/>
                  </a:lnTo>
                  <a:lnTo>
                    <a:pt x="5584" y="587930"/>
                  </a:lnTo>
                  <a:lnTo>
                    <a:pt x="7229" y="572584"/>
                  </a:lnTo>
                  <a:lnTo>
                    <a:pt x="8325" y="556510"/>
                  </a:lnTo>
                  <a:lnTo>
                    <a:pt x="9056" y="539951"/>
                  </a:lnTo>
                  <a:lnTo>
                    <a:pt x="9868" y="505971"/>
                  </a:lnTo>
                  <a:lnTo>
                    <a:pt x="10390" y="436546"/>
                  </a:lnTo>
                  <a:lnTo>
                    <a:pt x="11601" y="416736"/>
                  </a:lnTo>
                  <a:lnTo>
                    <a:pt x="13577" y="395349"/>
                  </a:lnTo>
                  <a:lnTo>
                    <a:pt x="16063" y="372911"/>
                  </a:lnTo>
                  <a:lnTo>
                    <a:pt x="17721" y="350940"/>
                  </a:lnTo>
                  <a:lnTo>
                    <a:pt x="18826" y="329281"/>
                  </a:lnTo>
                  <a:lnTo>
                    <a:pt x="20053" y="286518"/>
                  </a:lnTo>
                  <a:lnTo>
                    <a:pt x="20599" y="244140"/>
                  </a:lnTo>
                  <a:lnTo>
                    <a:pt x="21913" y="224191"/>
                  </a:lnTo>
                  <a:lnTo>
                    <a:pt x="23957" y="205049"/>
                  </a:lnTo>
                  <a:lnTo>
                    <a:pt x="26489" y="186444"/>
                  </a:lnTo>
                  <a:lnTo>
                    <a:pt x="32419" y="150191"/>
                  </a:lnTo>
                  <a:lnTo>
                    <a:pt x="35636" y="132343"/>
                  </a:lnTo>
                  <a:lnTo>
                    <a:pt x="38949" y="115770"/>
                  </a:lnTo>
                  <a:lnTo>
                    <a:pt x="45748" y="84890"/>
                  </a:lnTo>
                  <a:lnTo>
                    <a:pt x="56145" y="41224"/>
                  </a:lnTo>
                  <a:lnTo>
                    <a:pt x="59634" y="28146"/>
                  </a:lnTo>
                  <a:lnTo>
                    <a:pt x="66626" y="4265"/>
                  </a:lnTo>
                  <a:lnTo>
                    <a:pt x="71296" y="0"/>
                  </a:lnTo>
                  <a:lnTo>
                    <a:pt x="76746" y="663"/>
                  </a:lnTo>
                  <a:lnTo>
                    <a:pt x="82717" y="4611"/>
                  </a:lnTo>
                  <a:lnTo>
                    <a:pt x="87866" y="10748"/>
                  </a:lnTo>
                  <a:lnTo>
                    <a:pt x="92468" y="18346"/>
                  </a:lnTo>
                  <a:lnTo>
                    <a:pt x="96704" y="26917"/>
                  </a:lnTo>
                  <a:lnTo>
                    <a:pt x="99528" y="38474"/>
                  </a:lnTo>
                  <a:lnTo>
                    <a:pt x="101410" y="52022"/>
                  </a:lnTo>
                  <a:lnTo>
                    <a:pt x="102666" y="66897"/>
                  </a:lnTo>
                  <a:lnTo>
                    <a:pt x="104671" y="82657"/>
                  </a:lnTo>
                  <a:lnTo>
                    <a:pt x="107177" y="99007"/>
                  </a:lnTo>
                  <a:lnTo>
                    <a:pt x="113077" y="135092"/>
                  </a:lnTo>
                  <a:lnTo>
                    <a:pt x="119595" y="178397"/>
                  </a:lnTo>
                  <a:lnTo>
                    <a:pt x="121800" y="201398"/>
                  </a:lnTo>
                  <a:lnTo>
                    <a:pt x="123271" y="224912"/>
                  </a:lnTo>
                  <a:lnTo>
                    <a:pt x="124251" y="248768"/>
                  </a:lnTo>
                  <a:lnTo>
                    <a:pt x="126073" y="272853"/>
                  </a:lnTo>
                  <a:lnTo>
                    <a:pt x="128456" y="297090"/>
                  </a:lnTo>
                  <a:lnTo>
                    <a:pt x="131214" y="321428"/>
                  </a:lnTo>
                  <a:lnTo>
                    <a:pt x="137395" y="367169"/>
                  </a:lnTo>
                  <a:lnTo>
                    <a:pt x="150884" y="453666"/>
                  </a:lnTo>
                  <a:lnTo>
                    <a:pt x="154346" y="472557"/>
                  </a:lnTo>
                  <a:lnTo>
                    <a:pt x="161309" y="506012"/>
                  </a:lnTo>
                  <a:lnTo>
                    <a:pt x="165970" y="520310"/>
                  </a:lnTo>
                  <a:lnTo>
                    <a:pt x="171415" y="533347"/>
                  </a:lnTo>
                  <a:lnTo>
                    <a:pt x="177382" y="545544"/>
                  </a:lnTo>
                  <a:lnTo>
                    <a:pt x="182529" y="557182"/>
                  </a:lnTo>
                  <a:lnTo>
                    <a:pt x="187129" y="568446"/>
                  </a:lnTo>
                  <a:lnTo>
                    <a:pt x="199835" y="60149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659296" y="5164140"/>
              <a:ext cx="231388" cy="21037"/>
            </a:xfrm>
            <a:custGeom>
              <a:avLst/>
              <a:gdLst/>
              <a:ahLst/>
              <a:cxnLst/>
              <a:rect l="0" t="0" r="0" b="0"/>
              <a:pathLst>
                <a:path w="231388" h="21037">
                  <a:moveTo>
                    <a:pt x="0" y="0"/>
                  </a:moveTo>
                  <a:lnTo>
                    <a:pt x="16750" y="5584"/>
                  </a:lnTo>
                  <a:lnTo>
                    <a:pt x="27527" y="7229"/>
                  </a:lnTo>
                  <a:lnTo>
                    <a:pt x="40555" y="8325"/>
                  </a:lnTo>
                  <a:lnTo>
                    <a:pt x="55084" y="9056"/>
                  </a:lnTo>
                  <a:lnTo>
                    <a:pt x="86808" y="9868"/>
                  </a:lnTo>
                  <a:lnTo>
                    <a:pt x="160368" y="10390"/>
                  </a:lnTo>
                  <a:lnTo>
                    <a:pt x="177029" y="11601"/>
                  </a:lnTo>
                  <a:lnTo>
                    <a:pt x="191643" y="13577"/>
                  </a:lnTo>
                  <a:lnTo>
                    <a:pt x="231387" y="2103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988025" y="5080000"/>
              <a:ext cx="144564" cy="276971"/>
            </a:xfrm>
            <a:custGeom>
              <a:avLst/>
              <a:gdLst/>
              <a:ahLst/>
              <a:cxnLst/>
              <a:rect l="0" t="0" r="0" b="0"/>
              <a:pathLst>
                <a:path w="144564" h="276971">
                  <a:moveTo>
                    <a:pt x="91975" y="0"/>
                  </a:moveTo>
                  <a:lnTo>
                    <a:pt x="42528" y="49446"/>
                  </a:lnTo>
                  <a:lnTo>
                    <a:pt x="35638" y="58674"/>
                  </a:lnTo>
                  <a:lnTo>
                    <a:pt x="28707" y="69500"/>
                  </a:lnTo>
                  <a:lnTo>
                    <a:pt x="21749" y="81392"/>
                  </a:lnTo>
                  <a:lnTo>
                    <a:pt x="15942" y="95163"/>
                  </a:lnTo>
                  <a:lnTo>
                    <a:pt x="10902" y="110187"/>
                  </a:lnTo>
                  <a:lnTo>
                    <a:pt x="6374" y="126045"/>
                  </a:lnTo>
                  <a:lnTo>
                    <a:pt x="3354" y="142461"/>
                  </a:lnTo>
                  <a:lnTo>
                    <a:pt x="1342" y="159248"/>
                  </a:lnTo>
                  <a:lnTo>
                    <a:pt x="0" y="176283"/>
                  </a:lnTo>
                  <a:lnTo>
                    <a:pt x="1442" y="192313"/>
                  </a:lnTo>
                  <a:lnTo>
                    <a:pt x="4741" y="207675"/>
                  </a:lnTo>
                  <a:lnTo>
                    <a:pt x="9278" y="222591"/>
                  </a:lnTo>
                  <a:lnTo>
                    <a:pt x="14640" y="236041"/>
                  </a:lnTo>
                  <a:lnTo>
                    <a:pt x="20551" y="248513"/>
                  </a:lnTo>
                  <a:lnTo>
                    <a:pt x="26830" y="260333"/>
                  </a:lnTo>
                  <a:lnTo>
                    <a:pt x="35690" y="268214"/>
                  </a:lnTo>
                  <a:lnTo>
                    <a:pt x="46271" y="273467"/>
                  </a:lnTo>
                  <a:lnTo>
                    <a:pt x="58000" y="276970"/>
                  </a:lnTo>
                  <a:lnTo>
                    <a:pt x="69325" y="275799"/>
                  </a:lnTo>
                  <a:lnTo>
                    <a:pt x="80380" y="271513"/>
                  </a:lnTo>
                  <a:lnTo>
                    <a:pt x="91257" y="265149"/>
                  </a:lnTo>
                  <a:lnTo>
                    <a:pt x="100845" y="257401"/>
                  </a:lnTo>
                  <a:lnTo>
                    <a:pt x="109574" y="248730"/>
                  </a:lnTo>
                  <a:lnTo>
                    <a:pt x="144563" y="2103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185176" y="5080000"/>
              <a:ext cx="31553" cy="368116"/>
            </a:xfrm>
            <a:custGeom>
              <a:avLst/>
              <a:gdLst/>
              <a:ahLst/>
              <a:cxnLst/>
              <a:rect l="0" t="0" r="0" b="0"/>
              <a:pathLst>
                <a:path w="31553" h="368116">
                  <a:moveTo>
                    <a:pt x="0" y="0"/>
                  </a:moveTo>
                  <a:lnTo>
                    <a:pt x="0" y="87834"/>
                  </a:lnTo>
                  <a:lnTo>
                    <a:pt x="1168" y="105301"/>
                  </a:lnTo>
                  <a:lnTo>
                    <a:pt x="3116" y="121620"/>
                  </a:lnTo>
                  <a:lnTo>
                    <a:pt x="5583" y="137173"/>
                  </a:lnTo>
                  <a:lnTo>
                    <a:pt x="7228" y="153386"/>
                  </a:lnTo>
                  <a:lnTo>
                    <a:pt x="8324" y="170037"/>
                  </a:lnTo>
                  <a:lnTo>
                    <a:pt x="9542" y="202951"/>
                  </a:lnTo>
                  <a:lnTo>
                    <a:pt x="10084" y="233162"/>
                  </a:lnTo>
                  <a:lnTo>
                    <a:pt x="11397" y="246594"/>
                  </a:lnTo>
                  <a:lnTo>
                    <a:pt x="13441" y="259054"/>
                  </a:lnTo>
                  <a:lnTo>
                    <a:pt x="15972" y="270867"/>
                  </a:lnTo>
                  <a:lnTo>
                    <a:pt x="17660" y="284585"/>
                  </a:lnTo>
                  <a:lnTo>
                    <a:pt x="18785" y="299573"/>
                  </a:lnTo>
                  <a:lnTo>
                    <a:pt x="31552" y="36811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101035" y="5227246"/>
              <a:ext cx="157765" cy="31554"/>
            </a:xfrm>
            <a:custGeom>
              <a:avLst/>
              <a:gdLst/>
              <a:ahLst/>
              <a:cxnLst/>
              <a:rect l="0" t="0" r="0" b="0"/>
              <a:pathLst>
                <a:path w="157765" h="31554">
                  <a:moveTo>
                    <a:pt x="0" y="0"/>
                  </a:moveTo>
                  <a:lnTo>
                    <a:pt x="16750" y="5583"/>
                  </a:lnTo>
                  <a:lnTo>
                    <a:pt x="26359" y="8397"/>
                  </a:lnTo>
                  <a:lnTo>
                    <a:pt x="62216" y="17940"/>
                  </a:lnTo>
                  <a:lnTo>
                    <a:pt x="88809" y="24723"/>
                  </a:lnTo>
                  <a:lnTo>
                    <a:pt x="102445" y="27000"/>
                  </a:lnTo>
                  <a:lnTo>
                    <a:pt x="116210" y="28518"/>
                  </a:lnTo>
                  <a:lnTo>
                    <a:pt x="157764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363975" y="5143105"/>
              <a:ext cx="21036" cy="241906"/>
            </a:xfrm>
            <a:custGeom>
              <a:avLst/>
              <a:gdLst/>
              <a:ahLst/>
              <a:cxnLst/>
              <a:rect l="0" t="0" r="0" b="0"/>
              <a:pathLst>
                <a:path w="21036" h="241906">
                  <a:moveTo>
                    <a:pt x="0" y="0"/>
                  </a:moveTo>
                  <a:lnTo>
                    <a:pt x="0" y="33501"/>
                  </a:lnTo>
                  <a:lnTo>
                    <a:pt x="1169" y="49212"/>
                  </a:lnTo>
                  <a:lnTo>
                    <a:pt x="3116" y="65530"/>
                  </a:lnTo>
                  <a:lnTo>
                    <a:pt x="5584" y="82251"/>
                  </a:lnTo>
                  <a:lnTo>
                    <a:pt x="7228" y="98073"/>
                  </a:lnTo>
                  <a:lnTo>
                    <a:pt x="8324" y="113295"/>
                  </a:lnTo>
                  <a:lnTo>
                    <a:pt x="9055" y="128118"/>
                  </a:lnTo>
                  <a:lnTo>
                    <a:pt x="10712" y="145012"/>
                  </a:lnTo>
                  <a:lnTo>
                    <a:pt x="12984" y="163286"/>
                  </a:lnTo>
                  <a:lnTo>
                    <a:pt x="21035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479669" y="5132588"/>
              <a:ext cx="106426" cy="255616"/>
            </a:xfrm>
            <a:custGeom>
              <a:avLst/>
              <a:gdLst/>
              <a:ahLst/>
              <a:cxnLst/>
              <a:rect l="0" t="0" r="0" b="0"/>
              <a:pathLst>
                <a:path w="106426" h="255616">
                  <a:moveTo>
                    <a:pt x="0" y="21035"/>
                  </a:moveTo>
                  <a:lnTo>
                    <a:pt x="5583" y="48952"/>
                  </a:lnTo>
                  <a:lnTo>
                    <a:pt x="8396" y="60681"/>
                  </a:lnTo>
                  <a:lnTo>
                    <a:pt x="11440" y="72007"/>
                  </a:lnTo>
                  <a:lnTo>
                    <a:pt x="17939" y="93940"/>
                  </a:lnTo>
                  <a:lnTo>
                    <a:pt x="31633" y="136586"/>
                  </a:lnTo>
                  <a:lnTo>
                    <a:pt x="35112" y="147151"/>
                  </a:lnTo>
                  <a:lnTo>
                    <a:pt x="38600" y="158869"/>
                  </a:lnTo>
                  <a:lnTo>
                    <a:pt x="45592" y="184354"/>
                  </a:lnTo>
                  <a:lnTo>
                    <a:pt x="50261" y="197694"/>
                  </a:lnTo>
                  <a:lnTo>
                    <a:pt x="55711" y="211262"/>
                  </a:lnTo>
                  <a:lnTo>
                    <a:pt x="61681" y="224982"/>
                  </a:lnTo>
                  <a:lnTo>
                    <a:pt x="67999" y="236466"/>
                  </a:lnTo>
                  <a:lnTo>
                    <a:pt x="74548" y="246459"/>
                  </a:lnTo>
                  <a:lnTo>
                    <a:pt x="81251" y="255459"/>
                  </a:lnTo>
                  <a:lnTo>
                    <a:pt x="88057" y="255615"/>
                  </a:lnTo>
                  <a:lnTo>
                    <a:pt x="94932" y="249876"/>
                  </a:lnTo>
                  <a:lnTo>
                    <a:pt x="101852" y="240207"/>
                  </a:lnTo>
                  <a:lnTo>
                    <a:pt x="105297" y="226749"/>
                  </a:lnTo>
                  <a:lnTo>
                    <a:pt x="106425" y="210766"/>
                  </a:lnTo>
                  <a:lnTo>
                    <a:pt x="105545" y="154770"/>
                  </a:lnTo>
                  <a:lnTo>
                    <a:pt x="105175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742608" y="5269316"/>
              <a:ext cx="42072" cy="189318"/>
            </a:xfrm>
            <a:custGeom>
              <a:avLst/>
              <a:gdLst/>
              <a:ahLst/>
              <a:cxnLst/>
              <a:rect l="0" t="0" r="0" b="0"/>
              <a:pathLst>
                <a:path w="42072" h="189318">
                  <a:moveTo>
                    <a:pt x="0" y="0"/>
                  </a:moveTo>
                  <a:lnTo>
                    <a:pt x="5584" y="16750"/>
                  </a:lnTo>
                  <a:lnTo>
                    <a:pt x="8397" y="29865"/>
                  </a:lnTo>
                  <a:lnTo>
                    <a:pt x="11441" y="46788"/>
                  </a:lnTo>
                  <a:lnTo>
                    <a:pt x="21309" y="106574"/>
                  </a:lnTo>
                  <a:lnTo>
                    <a:pt x="42071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816231" y="5080000"/>
              <a:ext cx="63107" cy="347081"/>
            </a:xfrm>
            <a:custGeom>
              <a:avLst/>
              <a:gdLst/>
              <a:ahLst/>
              <a:cxnLst/>
              <a:rect l="0" t="0" r="0" b="0"/>
              <a:pathLst>
                <a:path w="63107" h="347081">
                  <a:moveTo>
                    <a:pt x="0" y="0"/>
                  </a:moveTo>
                  <a:lnTo>
                    <a:pt x="5584" y="22333"/>
                  </a:lnTo>
                  <a:lnTo>
                    <a:pt x="8397" y="32418"/>
                  </a:lnTo>
                  <a:lnTo>
                    <a:pt x="14640" y="52972"/>
                  </a:lnTo>
                  <a:lnTo>
                    <a:pt x="17940" y="68036"/>
                  </a:lnTo>
                  <a:lnTo>
                    <a:pt x="21309" y="86259"/>
                  </a:lnTo>
                  <a:lnTo>
                    <a:pt x="24724" y="106588"/>
                  </a:lnTo>
                  <a:lnTo>
                    <a:pt x="27001" y="124815"/>
                  </a:lnTo>
                  <a:lnTo>
                    <a:pt x="28518" y="141641"/>
                  </a:lnTo>
                  <a:lnTo>
                    <a:pt x="29530" y="157533"/>
                  </a:lnTo>
                  <a:lnTo>
                    <a:pt x="31373" y="172802"/>
                  </a:lnTo>
                  <a:lnTo>
                    <a:pt x="33770" y="187655"/>
                  </a:lnTo>
                  <a:lnTo>
                    <a:pt x="36537" y="202233"/>
                  </a:lnTo>
                  <a:lnTo>
                    <a:pt x="38382" y="216625"/>
                  </a:lnTo>
                  <a:lnTo>
                    <a:pt x="39611" y="230895"/>
                  </a:lnTo>
                  <a:lnTo>
                    <a:pt x="40431" y="245083"/>
                  </a:lnTo>
                  <a:lnTo>
                    <a:pt x="42147" y="258047"/>
                  </a:lnTo>
                  <a:lnTo>
                    <a:pt x="44458" y="270195"/>
                  </a:lnTo>
                  <a:lnTo>
                    <a:pt x="47168" y="281800"/>
                  </a:lnTo>
                  <a:lnTo>
                    <a:pt x="50144" y="293042"/>
                  </a:lnTo>
                  <a:lnTo>
                    <a:pt x="53296" y="304043"/>
                  </a:lnTo>
                  <a:lnTo>
                    <a:pt x="63106" y="34708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784679" y="5279834"/>
              <a:ext cx="115694" cy="10518"/>
            </a:xfrm>
            <a:custGeom>
              <a:avLst/>
              <a:gdLst/>
              <a:ahLst/>
              <a:cxnLst/>
              <a:rect l="0" t="0" r="0" b="0"/>
              <a:pathLst>
                <a:path w="115694" h="10518">
                  <a:moveTo>
                    <a:pt x="0" y="0"/>
                  </a:moveTo>
                  <a:lnTo>
                    <a:pt x="22334" y="5583"/>
                  </a:lnTo>
                  <a:lnTo>
                    <a:pt x="34756" y="7228"/>
                  </a:lnTo>
                  <a:lnTo>
                    <a:pt x="48880" y="8324"/>
                  </a:lnTo>
                  <a:lnTo>
                    <a:pt x="115693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984513" y="5174658"/>
              <a:ext cx="126212" cy="262941"/>
            </a:xfrm>
            <a:custGeom>
              <a:avLst/>
              <a:gdLst/>
              <a:ahLst/>
              <a:cxnLst/>
              <a:rect l="0" t="0" r="0" b="0"/>
              <a:pathLst>
                <a:path w="126212" h="262941">
                  <a:moveTo>
                    <a:pt x="0" y="0"/>
                  </a:moveTo>
                  <a:lnTo>
                    <a:pt x="5583" y="16750"/>
                  </a:lnTo>
                  <a:lnTo>
                    <a:pt x="8397" y="28696"/>
                  </a:lnTo>
                  <a:lnTo>
                    <a:pt x="11441" y="43672"/>
                  </a:lnTo>
                  <a:lnTo>
                    <a:pt x="14639" y="60667"/>
                  </a:lnTo>
                  <a:lnTo>
                    <a:pt x="20277" y="77841"/>
                  </a:lnTo>
                  <a:lnTo>
                    <a:pt x="27542" y="95133"/>
                  </a:lnTo>
                  <a:lnTo>
                    <a:pt x="35891" y="112504"/>
                  </a:lnTo>
                  <a:lnTo>
                    <a:pt x="42625" y="127591"/>
                  </a:lnTo>
                  <a:lnTo>
                    <a:pt x="48283" y="141155"/>
                  </a:lnTo>
                  <a:lnTo>
                    <a:pt x="53224" y="153703"/>
                  </a:lnTo>
                  <a:lnTo>
                    <a:pt x="58855" y="165574"/>
                  </a:lnTo>
                  <a:lnTo>
                    <a:pt x="64947" y="176994"/>
                  </a:lnTo>
                  <a:lnTo>
                    <a:pt x="71345" y="188113"/>
                  </a:lnTo>
                  <a:lnTo>
                    <a:pt x="79116" y="200201"/>
                  </a:lnTo>
                  <a:lnTo>
                    <a:pt x="87803" y="212934"/>
                  </a:lnTo>
                  <a:lnTo>
                    <a:pt x="126211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100211" y="5164140"/>
              <a:ext cx="21032" cy="504846"/>
            </a:xfrm>
            <a:custGeom>
              <a:avLst/>
              <a:gdLst/>
              <a:ahLst/>
              <a:cxnLst/>
              <a:rect l="0" t="0" r="0" b="0"/>
              <a:pathLst>
                <a:path w="21032" h="504846">
                  <a:moveTo>
                    <a:pt x="21031" y="0"/>
                  </a:moveTo>
                  <a:lnTo>
                    <a:pt x="15447" y="16751"/>
                  </a:lnTo>
                  <a:lnTo>
                    <a:pt x="12634" y="26359"/>
                  </a:lnTo>
                  <a:lnTo>
                    <a:pt x="6392" y="49501"/>
                  </a:lnTo>
                  <a:lnTo>
                    <a:pt x="4260" y="62216"/>
                  </a:lnTo>
                  <a:lnTo>
                    <a:pt x="2838" y="75368"/>
                  </a:lnTo>
                  <a:lnTo>
                    <a:pt x="1891" y="88810"/>
                  </a:lnTo>
                  <a:lnTo>
                    <a:pt x="1259" y="103614"/>
                  </a:lnTo>
                  <a:lnTo>
                    <a:pt x="558" y="135645"/>
                  </a:lnTo>
                  <a:lnTo>
                    <a:pt x="0" y="352650"/>
                  </a:lnTo>
                  <a:lnTo>
                    <a:pt x="1167" y="370660"/>
                  </a:lnTo>
                  <a:lnTo>
                    <a:pt x="3114" y="388510"/>
                  </a:lnTo>
                  <a:lnTo>
                    <a:pt x="5580" y="406253"/>
                  </a:lnTo>
                  <a:lnTo>
                    <a:pt x="7224" y="422756"/>
                  </a:lnTo>
                  <a:lnTo>
                    <a:pt x="8320" y="438433"/>
                  </a:lnTo>
                  <a:lnTo>
                    <a:pt x="10513" y="50484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533088" y="4701366"/>
              <a:ext cx="114035" cy="767786"/>
            </a:xfrm>
            <a:custGeom>
              <a:avLst/>
              <a:gdLst/>
              <a:ahLst/>
              <a:cxnLst/>
              <a:rect l="0" t="0" r="0" b="0"/>
              <a:pathLst>
                <a:path w="114035" h="767786">
                  <a:moveTo>
                    <a:pt x="114034" y="0"/>
                  </a:moveTo>
                  <a:lnTo>
                    <a:pt x="102867" y="22334"/>
                  </a:lnTo>
                  <a:lnTo>
                    <a:pt x="97240" y="35924"/>
                  </a:lnTo>
                  <a:lnTo>
                    <a:pt x="91152" y="51996"/>
                  </a:lnTo>
                  <a:lnTo>
                    <a:pt x="78154" y="87384"/>
                  </a:lnTo>
                  <a:lnTo>
                    <a:pt x="57697" y="141326"/>
                  </a:lnTo>
                  <a:lnTo>
                    <a:pt x="43809" y="180842"/>
                  </a:lnTo>
                  <a:lnTo>
                    <a:pt x="38001" y="201196"/>
                  </a:lnTo>
                  <a:lnTo>
                    <a:pt x="32961" y="221778"/>
                  </a:lnTo>
                  <a:lnTo>
                    <a:pt x="28433" y="242510"/>
                  </a:lnTo>
                  <a:lnTo>
                    <a:pt x="20284" y="284244"/>
                  </a:lnTo>
                  <a:lnTo>
                    <a:pt x="16475" y="305190"/>
                  </a:lnTo>
                  <a:lnTo>
                    <a:pt x="13936" y="326165"/>
                  </a:lnTo>
                  <a:lnTo>
                    <a:pt x="12244" y="347161"/>
                  </a:lnTo>
                  <a:lnTo>
                    <a:pt x="11115" y="368169"/>
                  </a:lnTo>
                  <a:lnTo>
                    <a:pt x="9194" y="389186"/>
                  </a:lnTo>
                  <a:lnTo>
                    <a:pt x="6745" y="410210"/>
                  </a:lnTo>
                  <a:lnTo>
                    <a:pt x="3943" y="431237"/>
                  </a:lnTo>
                  <a:lnTo>
                    <a:pt x="2075" y="451098"/>
                  </a:lnTo>
                  <a:lnTo>
                    <a:pt x="830" y="470183"/>
                  </a:lnTo>
                  <a:lnTo>
                    <a:pt x="0" y="488748"/>
                  </a:lnTo>
                  <a:lnTo>
                    <a:pt x="615" y="506969"/>
                  </a:lnTo>
                  <a:lnTo>
                    <a:pt x="2194" y="524959"/>
                  </a:lnTo>
                  <a:lnTo>
                    <a:pt x="4416" y="542795"/>
                  </a:lnTo>
                  <a:lnTo>
                    <a:pt x="5896" y="559360"/>
                  </a:lnTo>
                  <a:lnTo>
                    <a:pt x="6884" y="575079"/>
                  </a:lnTo>
                  <a:lnTo>
                    <a:pt x="7542" y="590232"/>
                  </a:lnTo>
                  <a:lnTo>
                    <a:pt x="9149" y="605008"/>
                  </a:lnTo>
                  <a:lnTo>
                    <a:pt x="11390" y="619534"/>
                  </a:lnTo>
                  <a:lnTo>
                    <a:pt x="14051" y="633892"/>
                  </a:lnTo>
                  <a:lnTo>
                    <a:pt x="20125" y="662311"/>
                  </a:lnTo>
                  <a:lnTo>
                    <a:pt x="23381" y="676434"/>
                  </a:lnTo>
                  <a:lnTo>
                    <a:pt x="26720" y="689355"/>
                  </a:lnTo>
                  <a:lnTo>
                    <a:pt x="30115" y="701474"/>
                  </a:lnTo>
                  <a:lnTo>
                    <a:pt x="33546" y="713060"/>
                  </a:lnTo>
                  <a:lnTo>
                    <a:pt x="38172" y="724290"/>
                  </a:lnTo>
                  <a:lnTo>
                    <a:pt x="43592" y="735282"/>
                  </a:lnTo>
                  <a:lnTo>
                    <a:pt x="61445" y="76778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735085" y="4890683"/>
              <a:ext cx="151037" cy="473293"/>
            </a:xfrm>
            <a:custGeom>
              <a:avLst/>
              <a:gdLst/>
              <a:ahLst/>
              <a:cxnLst/>
              <a:rect l="0" t="0" r="0" b="0"/>
              <a:pathLst>
                <a:path w="151037" h="473293">
                  <a:moveTo>
                    <a:pt x="143424" y="0"/>
                  </a:moveTo>
                  <a:lnTo>
                    <a:pt x="115507" y="5584"/>
                  </a:lnTo>
                  <a:lnTo>
                    <a:pt x="102609" y="10734"/>
                  </a:lnTo>
                  <a:lnTo>
                    <a:pt x="89336" y="17673"/>
                  </a:lnTo>
                  <a:lnTo>
                    <a:pt x="75813" y="25806"/>
                  </a:lnTo>
                  <a:lnTo>
                    <a:pt x="64460" y="33564"/>
                  </a:lnTo>
                  <a:lnTo>
                    <a:pt x="54554" y="41074"/>
                  </a:lnTo>
                  <a:lnTo>
                    <a:pt x="45613" y="48418"/>
                  </a:lnTo>
                  <a:lnTo>
                    <a:pt x="38483" y="56820"/>
                  </a:lnTo>
                  <a:lnTo>
                    <a:pt x="32562" y="65927"/>
                  </a:lnTo>
                  <a:lnTo>
                    <a:pt x="27445" y="75504"/>
                  </a:lnTo>
                  <a:lnTo>
                    <a:pt x="21697" y="87732"/>
                  </a:lnTo>
                  <a:lnTo>
                    <a:pt x="9077" y="116900"/>
                  </a:lnTo>
                  <a:lnTo>
                    <a:pt x="4778" y="131690"/>
                  </a:lnTo>
                  <a:lnTo>
                    <a:pt x="1910" y="146224"/>
                  </a:lnTo>
                  <a:lnTo>
                    <a:pt x="0" y="160588"/>
                  </a:lnTo>
                  <a:lnTo>
                    <a:pt x="1062" y="173670"/>
                  </a:lnTo>
                  <a:lnTo>
                    <a:pt x="4109" y="185897"/>
                  </a:lnTo>
                  <a:lnTo>
                    <a:pt x="8477" y="197554"/>
                  </a:lnTo>
                  <a:lnTo>
                    <a:pt x="14894" y="208832"/>
                  </a:lnTo>
                  <a:lnTo>
                    <a:pt x="22679" y="219856"/>
                  </a:lnTo>
                  <a:lnTo>
                    <a:pt x="31374" y="230712"/>
                  </a:lnTo>
                  <a:lnTo>
                    <a:pt x="41846" y="240286"/>
                  </a:lnTo>
                  <a:lnTo>
                    <a:pt x="53502" y="249006"/>
                  </a:lnTo>
                  <a:lnTo>
                    <a:pt x="65946" y="257157"/>
                  </a:lnTo>
                  <a:lnTo>
                    <a:pt x="77748" y="266096"/>
                  </a:lnTo>
                  <a:lnTo>
                    <a:pt x="89123" y="275562"/>
                  </a:lnTo>
                  <a:lnTo>
                    <a:pt x="100211" y="285378"/>
                  </a:lnTo>
                  <a:lnTo>
                    <a:pt x="118764" y="302517"/>
                  </a:lnTo>
                  <a:lnTo>
                    <a:pt x="126984" y="310360"/>
                  </a:lnTo>
                  <a:lnTo>
                    <a:pt x="133632" y="320263"/>
                  </a:lnTo>
                  <a:lnTo>
                    <a:pt x="139234" y="331539"/>
                  </a:lnTo>
                  <a:lnTo>
                    <a:pt x="144136" y="343731"/>
                  </a:lnTo>
                  <a:lnTo>
                    <a:pt x="147404" y="356534"/>
                  </a:lnTo>
                  <a:lnTo>
                    <a:pt x="149583" y="369743"/>
                  </a:lnTo>
                  <a:lnTo>
                    <a:pt x="151036" y="383224"/>
                  </a:lnTo>
                  <a:lnTo>
                    <a:pt x="150836" y="396886"/>
                  </a:lnTo>
                  <a:lnTo>
                    <a:pt x="149534" y="410668"/>
                  </a:lnTo>
                  <a:lnTo>
                    <a:pt x="147497" y="424531"/>
                  </a:lnTo>
                  <a:lnTo>
                    <a:pt x="142633" y="436110"/>
                  </a:lnTo>
                  <a:lnTo>
                    <a:pt x="135885" y="446167"/>
                  </a:lnTo>
                  <a:lnTo>
                    <a:pt x="127881" y="455209"/>
                  </a:lnTo>
                  <a:lnTo>
                    <a:pt x="117870" y="461236"/>
                  </a:lnTo>
                  <a:lnTo>
                    <a:pt x="106522" y="465255"/>
                  </a:lnTo>
                  <a:lnTo>
                    <a:pt x="69801" y="47329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964915" y="5132588"/>
              <a:ext cx="113429" cy="241905"/>
            </a:xfrm>
            <a:custGeom>
              <a:avLst/>
              <a:gdLst/>
              <a:ahLst/>
              <a:cxnLst/>
              <a:rect l="0" t="0" r="0" b="0"/>
              <a:pathLst>
                <a:path w="113429" h="241905">
                  <a:moveTo>
                    <a:pt x="71358" y="0"/>
                  </a:moveTo>
                  <a:lnTo>
                    <a:pt x="54607" y="5583"/>
                  </a:lnTo>
                  <a:lnTo>
                    <a:pt x="47336" y="9565"/>
                  </a:lnTo>
                  <a:lnTo>
                    <a:pt x="40151" y="14557"/>
                  </a:lnTo>
                  <a:lnTo>
                    <a:pt x="33024" y="20222"/>
                  </a:lnTo>
                  <a:lnTo>
                    <a:pt x="27104" y="27505"/>
                  </a:lnTo>
                  <a:lnTo>
                    <a:pt x="21989" y="35866"/>
                  </a:lnTo>
                  <a:lnTo>
                    <a:pt x="17410" y="44945"/>
                  </a:lnTo>
                  <a:lnTo>
                    <a:pt x="13189" y="58011"/>
                  </a:lnTo>
                  <a:lnTo>
                    <a:pt x="9206" y="73732"/>
                  </a:lnTo>
                  <a:lnTo>
                    <a:pt x="5382" y="91225"/>
                  </a:lnTo>
                  <a:lnTo>
                    <a:pt x="2833" y="107561"/>
                  </a:lnTo>
                  <a:lnTo>
                    <a:pt x="1134" y="123127"/>
                  </a:lnTo>
                  <a:lnTo>
                    <a:pt x="0" y="138178"/>
                  </a:lnTo>
                  <a:lnTo>
                    <a:pt x="414" y="155224"/>
                  </a:lnTo>
                  <a:lnTo>
                    <a:pt x="1858" y="173600"/>
                  </a:lnTo>
                  <a:lnTo>
                    <a:pt x="3990" y="192862"/>
                  </a:lnTo>
                  <a:lnTo>
                    <a:pt x="8917" y="204535"/>
                  </a:lnTo>
                  <a:lnTo>
                    <a:pt x="15707" y="211149"/>
                  </a:lnTo>
                  <a:lnTo>
                    <a:pt x="23740" y="214389"/>
                  </a:lnTo>
                  <a:lnTo>
                    <a:pt x="30264" y="208369"/>
                  </a:lnTo>
                  <a:lnTo>
                    <a:pt x="35781" y="196175"/>
                  </a:lnTo>
                  <a:lnTo>
                    <a:pt x="45029" y="164317"/>
                  </a:lnTo>
                  <a:lnTo>
                    <a:pt x="56804" y="120102"/>
                  </a:lnTo>
                  <a:lnTo>
                    <a:pt x="64110" y="91553"/>
                  </a:lnTo>
                  <a:lnTo>
                    <a:pt x="71253" y="60167"/>
                  </a:lnTo>
                  <a:lnTo>
                    <a:pt x="74794" y="43617"/>
                  </a:lnTo>
                  <a:lnTo>
                    <a:pt x="78323" y="39596"/>
                  </a:lnTo>
                  <a:lnTo>
                    <a:pt x="81844" y="43927"/>
                  </a:lnTo>
                  <a:lnTo>
                    <a:pt x="85360" y="53825"/>
                  </a:lnTo>
                  <a:lnTo>
                    <a:pt x="87704" y="67436"/>
                  </a:lnTo>
                  <a:lnTo>
                    <a:pt x="89268" y="83522"/>
                  </a:lnTo>
                  <a:lnTo>
                    <a:pt x="90310" y="101257"/>
                  </a:lnTo>
                  <a:lnTo>
                    <a:pt x="92172" y="116587"/>
                  </a:lnTo>
                  <a:lnTo>
                    <a:pt x="94583" y="130312"/>
                  </a:lnTo>
                  <a:lnTo>
                    <a:pt x="97359" y="142969"/>
                  </a:lnTo>
                  <a:lnTo>
                    <a:pt x="99209" y="157249"/>
                  </a:lnTo>
                  <a:lnTo>
                    <a:pt x="100442" y="172613"/>
                  </a:lnTo>
                  <a:lnTo>
                    <a:pt x="113428" y="2419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151967" y="5153623"/>
              <a:ext cx="189317" cy="262941"/>
            </a:xfrm>
            <a:custGeom>
              <a:avLst/>
              <a:gdLst/>
              <a:ahLst/>
              <a:cxnLst/>
              <a:rect l="0" t="0" r="0" b="0"/>
              <a:pathLst>
                <a:path w="189317" h="262941">
                  <a:moveTo>
                    <a:pt x="0" y="0"/>
                  </a:moveTo>
                  <a:lnTo>
                    <a:pt x="5583" y="16750"/>
                  </a:lnTo>
                  <a:lnTo>
                    <a:pt x="7228" y="28696"/>
                  </a:lnTo>
                  <a:lnTo>
                    <a:pt x="8324" y="43672"/>
                  </a:lnTo>
                  <a:lnTo>
                    <a:pt x="9055" y="60667"/>
                  </a:lnTo>
                  <a:lnTo>
                    <a:pt x="10711" y="76672"/>
                  </a:lnTo>
                  <a:lnTo>
                    <a:pt x="12984" y="92016"/>
                  </a:lnTo>
                  <a:lnTo>
                    <a:pt x="15667" y="106921"/>
                  </a:lnTo>
                  <a:lnTo>
                    <a:pt x="17456" y="125037"/>
                  </a:lnTo>
                  <a:lnTo>
                    <a:pt x="18649" y="145295"/>
                  </a:lnTo>
                  <a:lnTo>
                    <a:pt x="19444" y="166980"/>
                  </a:lnTo>
                  <a:lnTo>
                    <a:pt x="21143" y="186112"/>
                  </a:lnTo>
                  <a:lnTo>
                    <a:pt x="23444" y="203541"/>
                  </a:lnTo>
                  <a:lnTo>
                    <a:pt x="26147" y="219835"/>
                  </a:lnTo>
                  <a:lnTo>
                    <a:pt x="27949" y="224854"/>
                  </a:lnTo>
                  <a:lnTo>
                    <a:pt x="29149" y="222357"/>
                  </a:lnTo>
                  <a:lnTo>
                    <a:pt x="29950" y="214850"/>
                  </a:lnTo>
                  <a:lnTo>
                    <a:pt x="30484" y="205170"/>
                  </a:lnTo>
                  <a:lnTo>
                    <a:pt x="31078" y="181950"/>
                  </a:lnTo>
                  <a:lnTo>
                    <a:pt x="31510" y="84581"/>
                  </a:lnTo>
                  <a:lnTo>
                    <a:pt x="32692" y="65736"/>
                  </a:lnTo>
                  <a:lnTo>
                    <a:pt x="34650" y="48499"/>
                  </a:lnTo>
                  <a:lnTo>
                    <a:pt x="37123" y="32332"/>
                  </a:lnTo>
                  <a:lnTo>
                    <a:pt x="42278" y="22723"/>
                  </a:lnTo>
                  <a:lnTo>
                    <a:pt x="49221" y="17486"/>
                  </a:lnTo>
                  <a:lnTo>
                    <a:pt x="57354" y="15163"/>
                  </a:lnTo>
                  <a:lnTo>
                    <a:pt x="63946" y="19458"/>
                  </a:lnTo>
                  <a:lnTo>
                    <a:pt x="69509" y="28164"/>
                  </a:lnTo>
                  <a:lnTo>
                    <a:pt x="74386" y="39811"/>
                  </a:lnTo>
                  <a:lnTo>
                    <a:pt x="78806" y="54588"/>
                  </a:lnTo>
                  <a:lnTo>
                    <a:pt x="82922" y="71450"/>
                  </a:lnTo>
                  <a:lnTo>
                    <a:pt x="97923" y="143311"/>
                  </a:lnTo>
                  <a:lnTo>
                    <a:pt x="101509" y="158646"/>
                  </a:lnTo>
                  <a:lnTo>
                    <a:pt x="105069" y="172375"/>
                  </a:lnTo>
                  <a:lnTo>
                    <a:pt x="108609" y="185034"/>
                  </a:lnTo>
                  <a:lnTo>
                    <a:pt x="110971" y="187630"/>
                  </a:lnTo>
                  <a:lnTo>
                    <a:pt x="112545" y="183518"/>
                  </a:lnTo>
                  <a:lnTo>
                    <a:pt x="113594" y="174933"/>
                  </a:lnTo>
                  <a:lnTo>
                    <a:pt x="114294" y="162199"/>
                  </a:lnTo>
                  <a:lnTo>
                    <a:pt x="115071" y="129351"/>
                  </a:lnTo>
                  <a:lnTo>
                    <a:pt x="116447" y="110775"/>
                  </a:lnTo>
                  <a:lnTo>
                    <a:pt x="118533" y="91379"/>
                  </a:lnTo>
                  <a:lnTo>
                    <a:pt x="121092" y="71437"/>
                  </a:lnTo>
                  <a:lnTo>
                    <a:pt x="123967" y="54636"/>
                  </a:lnTo>
                  <a:lnTo>
                    <a:pt x="127052" y="39930"/>
                  </a:lnTo>
                  <a:lnTo>
                    <a:pt x="130277" y="26620"/>
                  </a:lnTo>
                  <a:lnTo>
                    <a:pt x="134765" y="20084"/>
                  </a:lnTo>
                  <a:lnTo>
                    <a:pt x="140094" y="18064"/>
                  </a:lnTo>
                  <a:lnTo>
                    <a:pt x="145984" y="19054"/>
                  </a:lnTo>
                  <a:lnTo>
                    <a:pt x="151079" y="25558"/>
                  </a:lnTo>
                  <a:lnTo>
                    <a:pt x="155645" y="35736"/>
                  </a:lnTo>
                  <a:lnTo>
                    <a:pt x="159857" y="48365"/>
                  </a:lnTo>
                  <a:lnTo>
                    <a:pt x="162664" y="61459"/>
                  </a:lnTo>
                  <a:lnTo>
                    <a:pt x="164537" y="74862"/>
                  </a:lnTo>
                  <a:lnTo>
                    <a:pt x="165785" y="88473"/>
                  </a:lnTo>
                  <a:lnTo>
                    <a:pt x="170288" y="125410"/>
                  </a:lnTo>
                  <a:lnTo>
                    <a:pt x="173125" y="146712"/>
                  </a:lnTo>
                  <a:lnTo>
                    <a:pt x="179394" y="185963"/>
                  </a:lnTo>
                  <a:lnTo>
                    <a:pt x="189316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414907" y="5143105"/>
              <a:ext cx="31553" cy="399670"/>
            </a:xfrm>
            <a:custGeom>
              <a:avLst/>
              <a:gdLst/>
              <a:ahLst/>
              <a:cxnLst/>
              <a:rect l="0" t="0" r="0" b="0"/>
              <a:pathLst>
                <a:path w="31553" h="399670">
                  <a:moveTo>
                    <a:pt x="0" y="0"/>
                  </a:moveTo>
                  <a:lnTo>
                    <a:pt x="0" y="98894"/>
                  </a:lnTo>
                  <a:lnTo>
                    <a:pt x="1169" y="112674"/>
                  </a:lnTo>
                  <a:lnTo>
                    <a:pt x="3116" y="126536"/>
                  </a:lnTo>
                  <a:lnTo>
                    <a:pt x="5583" y="140451"/>
                  </a:lnTo>
                  <a:lnTo>
                    <a:pt x="7228" y="154403"/>
                  </a:lnTo>
                  <a:lnTo>
                    <a:pt x="8324" y="168378"/>
                  </a:lnTo>
                  <a:lnTo>
                    <a:pt x="9055" y="182369"/>
                  </a:lnTo>
                  <a:lnTo>
                    <a:pt x="9867" y="210381"/>
                  </a:lnTo>
                  <a:lnTo>
                    <a:pt x="10083" y="224395"/>
                  </a:lnTo>
                  <a:lnTo>
                    <a:pt x="11397" y="238412"/>
                  </a:lnTo>
                  <a:lnTo>
                    <a:pt x="13441" y="252431"/>
                  </a:lnTo>
                  <a:lnTo>
                    <a:pt x="15972" y="266452"/>
                  </a:lnTo>
                  <a:lnTo>
                    <a:pt x="17660" y="280473"/>
                  </a:lnTo>
                  <a:lnTo>
                    <a:pt x="18785" y="294496"/>
                  </a:lnTo>
                  <a:lnTo>
                    <a:pt x="19535" y="308518"/>
                  </a:lnTo>
                  <a:lnTo>
                    <a:pt x="21204" y="321373"/>
                  </a:lnTo>
                  <a:lnTo>
                    <a:pt x="23484" y="333448"/>
                  </a:lnTo>
                  <a:lnTo>
                    <a:pt x="31552" y="3996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372836" y="5090101"/>
              <a:ext cx="133748" cy="294910"/>
            </a:xfrm>
            <a:custGeom>
              <a:avLst/>
              <a:gdLst/>
              <a:ahLst/>
              <a:cxnLst/>
              <a:rect l="0" t="0" r="0" b="0"/>
              <a:pathLst>
                <a:path w="133748" h="294910">
                  <a:moveTo>
                    <a:pt x="0" y="53004"/>
                  </a:moveTo>
                  <a:lnTo>
                    <a:pt x="5584" y="30670"/>
                  </a:lnTo>
                  <a:lnTo>
                    <a:pt x="9566" y="21754"/>
                  </a:lnTo>
                  <a:lnTo>
                    <a:pt x="14557" y="13473"/>
                  </a:lnTo>
                  <a:lnTo>
                    <a:pt x="20222" y="5615"/>
                  </a:lnTo>
                  <a:lnTo>
                    <a:pt x="27505" y="1545"/>
                  </a:lnTo>
                  <a:lnTo>
                    <a:pt x="35866" y="0"/>
                  </a:lnTo>
                  <a:lnTo>
                    <a:pt x="44946" y="139"/>
                  </a:lnTo>
                  <a:lnTo>
                    <a:pt x="55674" y="2568"/>
                  </a:lnTo>
                  <a:lnTo>
                    <a:pt x="67500" y="6525"/>
                  </a:lnTo>
                  <a:lnTo>
                    <a:pt x="80058" y="11501"/>
                  </a:lnTo>
                  <a:lnTo>
                    <a:pt x="90768" y="20661"/>
                  </a:lnTo>
                  <a:lnTo>
                    <a:pt x="100245" y="32611"/>
                  </a:lnTo>
                  <a:lnTo>
                    <a:pt x="108901" y="46420"/>
                  </a:lnTo>
                  <a:lnTo>
                    <a:pt x="115840" y="59132"/>
                  </a:lnTo>
                  <a:lnTo>
                    <a:pt x="121634" y="71113"/>
                  </a:lnTo>
                  <a:lnTo>
                    <a:pt x="126665" y="82606"/>
                  </a:lnTo>
                  <a:lnTo>
                    <a:pt x="130020" y="98448"/>
                  </a:lnTo>
                  <a:lnTo>
                    <a:pt x="132257" y="117190"/>
                  </a:lnTo>
                  <a:lnTo>
                    <a:pt x="133747" y="137865"/>
                  </a:lnTo>
                  <a:lnTo>
                    <a:pt x="133573" y="155154"/>
                  </a:lnTo>
                  <a:lnTo>
                    <a:pt x="132288" y="170187"/>
                  </a:lnTo>
                  <a:lnTo>
                    <a:pt x="130262" y="183714"/>
                  </a:lnTo>
                  <a:lnTo>
                    <a:pt x="127743" y="196238"/>
                  </a:lnTo>
                  <a:lnTo>
                    <a:pt x="124895" y="208093"/>
                  </a:lnTo>
                  <a:lnTo>
                    <a:pt x="121828" y="219502"/>
                  </a:lnTo>
                  <a:lnTo>
                    <a:pt x="115304" y="241528"/>
                  </a:lnTo>
                  <a:lnTo>
                    <a:pt x="111928" y="252310"/>
                  </a:lnTo>
                  <a:lnTo>
                    <a:pt x="107340" y="263004"/>
                  </a:lnTo>
                  <a:lnTo>
                    <a:pt x="101944" y="273639"/>
                  </a:lnTo>
                  <a:lnTo>
                    <a:pt x="96010" y="284235"/>
                  </a:lnTo>
                  <a:lnTo>
                    <a:pt x="87379" y="290130"/>
                  </a:lnTo>
                  <a:lnTo>
                    <a:pt x="76951" y="292892"/>
                  </a:lnTo>
                  <a:lnTo>
                    <a:pt x="42071" y="29490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562153" y="4953788"/>
              <a:ext cx="52589" cy="420705"/>
            </a:xfrm>
            <a:custGeom>
              <a:avLst/>
              <a:gdLst/>
              <a:ahLst/>
              <a:cxnLst/>
              <a:rect l="0" t="0" r="0" b="0"/>
              <a:pathLst>
                <a:path w="52589" h="420705">
                  <a:moveTo>
                    <a:pt x="0" y="0"/>
                  </a:moveTo>
                  <a:lnTo>
                    <a:pt x="5584" y="22334"/>
                  </a:lnTo>
                  <a:lnTo>
                    <a:pt x="8397" y="37093"/>
                  </a:lnTo>
                  <a:lnTo>
                    <a:pt x="21308" y="113325"/>
                  </a:lnTo>
                  <a:lnTo>
                    <a:pt x="35112" y="185344"/>
                  </a:lnTo>
                  <a:lnTo>
                    <a:pt x="37431" y="201860"/>
                  </a:lnTo>
                  <a:lnTo>
                    <a:pt x="38978" y="217546"/>
                  </a:lnTo>
                  <a:lnTo>
                    <a:pt x="40009" y="232677"/>
                  </a:lnTo>
                  <a:lnTo>
                    <a:pt x="40696" y="248608"/>
                  </a:lnTo>
                  <a:lnTo>
                    <a:pt x="41459" y="281890"/>
                  </a:lnTo>
                  <a:lnTo>
                    <a:pt x="41889" y="339062"/>
                  </a:lnTo>
                  <a:lnTo>
                    <a:pt x="43118" y="355759"/>
                  </a:lnTo>
                  <a:lnTo>
                    <a:pt x="52588" y="4207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677846" y="5122070"/>
              <a:ext cx="31554" cy="294494"/>
            </a:xfrm>
            <a:custGeom>
              <a:avLst/>
              <a:gdLst/>
              <a:ahLst/>
              <a:cxnLst/>
              <a:rect l="0" t="0" r="0" b="0"/>
              <a:pathLst>
                <a:path w="31554" h="294494">
                  <a:moveTo>
                    <a:pt x="0" y="0"/>
                  </a:moveTo>
                  <a:lnTo>
                    <a:pt x="5584" y="22333"/>
                  </a:lnTo>
                  <a:lnTo>
                    <a:pt x="7229" y="35924"/>
                  </a:lnTo>
                  <a:lnTo>
                    <a:pt x="8325" y="51997"/>
                  </a:lnTo>
                  <a:lnTo>
                    <a:pt x="9543" y="86215"/>
                  </a:lnTo>
                  <a:lnTo>
                    <a:pt x="10085" y="117005"/>
                  </a:lnTo>
                  <a:lnTo>
                    <a:pt x="11398" y="131760"/>
                  </a:lnTo>
                  <a:lnTo>
                    <a:pt x="13441" y="146271"/>
                  </a:lnTo>
                  <a:lnTo>
                    <a:pt x="25119" y="214314"/>
                  </a:lnTo>
                  <a:lnTo>
                    <a:pt x="27264" y="231691"/>
                  </a:lnTo>
                  <a:lnTo>
                    <a:pt x="28694" y="247951"/>
                  </a:lnTo>
                  <a:lnTo>
                    <a:pt x="31553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772505" y="5132588"/>
              <a:ext cx="136730" cy="226363"/>
            </a:xfrm>
            <a:custGeom>
              <a:avLst/>
              <a:gdLst/>
              <a:ahLst/>
              <a:cxnLst/>
              <a:rect l="0" t="0" r="0" b="0"/>
              <a:pathLst>
                <a:path w="136730" h="226363">
                  <a:moveTo>
                    <a:pt x="0" y="0"/>
                  </a:moveTo>
                  <a:lnTo>
                    <a:pt x="5583" y="22334"/>
                  </a:lnTo>
                  <a:lnTo>
                    <a:pt x="8396" y="32418"/>
                  </a:lnTo>
                  <a:lnTo>
                    <a:pt x="14639" y="52972"/>
                  </a:lnTo>
                  <a:lnTo>
                    <a:pt x="17939" y="68036"/>
                  </a:lnTo>
                  <a:lnTo>
                    <a:pt x="21309" y="86259"/>
                  </a:lnTo>
                  <a:lnTo>
                    <a:pt x="24723" y="106588"/>
                  </a:lnTo>
                  <a:lnTo>
                    <a:pt x="27000" y="127152"/>
                  </a:lnTo>
                  <a:lnTo>
                    <a:pt x="28517" y="147874"/>
                  </a:lnTo>
                  <a:lnTo>
                    <a:pt x="29529" y="168700"/>
                  </a:lnTo>
                  <a:lnTo>
                    <a:pt x="31372" y="187258"/>
                  </a:lnTo>
                  <a:lnTo>
                    <a:pt x="33769" y="204305"/>
                  </a:lnTo>
                  <a:lnTo>
                    <a:pt x="36536" y="220344"/>
                  </a:lnTo>
                  <a:lnTo>
                    <a:pt x="38381" y="226362"/>
                  </a:lnTo>
                  <a:lnTo>
                    <a:pt x="39611" y="225700"/>
                  </a:lnTo>
                  <a:lnTo>
                    <a:pt x="40431" y="220584"/>
                  </a:lnTo>
                  <a:lnTo>
                    <a:pt x="40977" y="211330"/>
                  </a:lnTo>
                  <a:lnTo>
                    <a:pt x="41584" y="185466"/>
                  </a:lnTo>
                  <a:lnTo>
                    <a:pt x="41926" y="143638"/>
                  </a:lnTo>
                  <a:lnTo>
                    <a:pt x="43143" y="127311"/>
                  </a:lnTo>
                  <a:lnTo>
                    <a:pt x="45123" y="109415"/>
                  </a:lnTo>
                  <a:lnTo>
                    <a:pt x="47611" y="90473"/>
                  </a:lnTo>
                  <a:lnTo>
                    <a:pt x="50438" y="73170"/>
                  </a:lnTo>
                  <a:lnTo>
                    <a:pt x="53492" y="56960"/>
                  </a:lnTo>
                  <a:lnTo>
                    <a:pt x="56696" y="41479"/>
                  </a:lnTo>
                  <a:lnTo>
                    <a:pt x="62339" y="29990"/>
                  </a:lnTo>
                  <a:lnTo>
                    <a:pt x="69606" y="21162"/>
                  </a:lnTo>
                  <a:lnTo>
                    <a:pt x="77957" y="14108"/>
                  </a:lnTo>
                  <a:lnTo>
                    <a:pt x="84692" y="14080"/>
                  </a:lnTo>
                  <a:lnTo>
                    <a:pt x="90352" y="18735"/>
                  </a:lnTo>
                  <a:lnTo>
                    <a:pt x="95293" y="26514"/>
                  </a:lnTo>
                  <a:lnTo>
                    <a:pt x="100925" y="37542"/>
                  </a:lnTo>
                  <a:lnTo>
                    <a:pt x="107017" y="50737"/>
                  </a:lnTo>
                  <a:lnTo>
                    <a:pt x="113415" y="65378"/>
                  </a:lnTo>
                  <a:lnTo>
                    <a:pt x="117680" y="79812"/>
                  </a:lnTo>
                  <a:lnTo>
                    <a:pt x="120524" y="94110"/>
                  </a:lnTo>
                  <a:lnTo>
                    <a:pt x="122420" y="108316"/>
                  </a:lnTo>
                  <a:lnTo>
                    <a:pt x="124852" y="121292"/>
                  </a:lnTo>
                  <a:lnTo>
                    <a:pt x="127642" y="133449"/>
                  </a:lnTo>
                  <a:lnTo>
                    <a:pt x="136729" y="1682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962639" y="5147592"/>
              <a:ext cx="131042" cy="418442"/>
            </a:xfrm>
            <a:custGeom>
              <a:avLst/>
              <a:gdLst/>
              <a:ahLst/>
              <a:cxnLst/>
              <a:rect l="0" t="0" r="0" b="0"/>
              <a:pathLst>
                <a:path w="131042" h="418442">
                  <a:moveTo>
                    <a:pt x="41253" y="27066"/>
                  </a:moveTo>
                  <a:lnTo>
                    <a:pt x="41253" y="4732"/>
                  </a:lnTo>
                  <a:lnTo>
                    <a:pt x="37747" y="491"/>
                  </a:lnTo>
                  <a:lnTo>
                    <a:pt x="31904" y="0"/>
                  </a:lnTo>
                  <a:lnTo>
                    <a:pt x="24502" y="2011"/>
                  </a:lnTo>
                  <a:lnTo>
                    <a:pt x="18400" y="9194"/>
                  </a:lnTo>
                  <a:lnTo>
                    <a:pt x="13162" y="19826"/>
                  </a:lnTo>
                  <a:lnTo>
                    <a:pt x="8503" y="32757"/>
                  </a:lnTo>
                  <a:lnTo>
                    <a:pt x="5396" y="48389"/>
                  </a:lnTo>
                  <a:lnTo>
                    <a:pt x="3325" y="65823"/>
                  </a:lnTo>
                  <a:lnTo>
                    <a:pt x="1944" y="84456"/>
                  </a:lnTo>
                  <a:lnTo>
                    <a:pt x="1023" y="101553"/>
                  </a:lnTo>
                  <a:lnTo>
                    <a:pt x="0" y="133016"/>
                  </a:lnTo>
                  <a:lnTo>
                    <a:pt x="4402" y="142107"/>
                  </a:lnTo>
                  <a:lnTo>
                    <a:pt x="12011" y="146999"/>
                  </a:lnTo>
                  <a:lnTo>
                    <a:pt x="21758" y="149092"/>
                  </a:lnTo>
                  <a:lnTo>
                    <a:pt x="29425" y="144644"/>
                  </a:lnTo>
                  <a:lnTo>
                    <a:pt x="35705" y="135835"/>
                  </a:lnTo>
                  <a:lnTo>
                    <a:pt x="41060" y="124120"/>
                  </a:lnTo>
                  <a:lnTo>
                    <a:pt x="44630" y="110466"/>
                  </a:lnTo>
                  <a:lnTo>
                    <a:pt x="47010" y="95521"/>
                  </a:lnTo>
                  <a:lnTo>
                    <a:pt x="48597" y="79714"/>
                  </a:lnTo>
                  <a:lnTo>
                    <a:pt x="50823" y="64502"/>
                  </a:lnTo>
                  <a:lnTo>
                    <a:pt x="53476" y="49686"/>
                  </a:lnTo>
                  <a:lnTo>
                    <a:pt x="56414" y="35135"/>
                  </a:lnTo>
                  <a:lnTo>
                    <a:pt x="60710" y="30108"/>
                  </a:lnTo>
                  <a:lnTo>
                    <a:pt x="65910" y="31431"/>
                  </a:lnTo>
                  <a:lnTo>
                    <a:pt x="71715" y="36988"/>
                  </a:lnTo>
                  <a:lnTo>
                    <a:pt x="76753" y="46535"/>
                  </a:lnTo>
                  <a:lnTo>
                    <a:pt x="81280" y="58744"/>
                  </a:lnTo>
                  <a:lnTo>
                    <a:pt x="89427" y="85552"/>
                  </a:lnTo>
                  <a:lnTo>
                    <a:pt x="107745" y="142151"/>
                  </a:lnTo>
                  <a:lnTo>
                    <a:pt x="111290" y="154040"/>
                  </a:lnTo>
                  <a:lnTo>
                    <a:pt x="118346" y="179716"/>
                  </a:lnTo>
                  <a:lnTo>
                    <a:pt x="120696" y="196613"/>
                  </a:lnTo>
                  <a:lnTo>
                    <a:pt x="122262" y="216057"/>
                  </a:lnTo>
                  <a:lnTo>
                    <a:pt x="123306" y="237201"/>
                  </a:lnTo>
                  <a:lnTo>
                    <a:pt x="125171" y="254803"/>
                  </a:lnTo>
                  <a:lnTo>
                    <a:pt x="127582" y="270043"/>
                  </a:lnTo>
                  <a:lnTo>
                    <a:pt x="130359" y="283709"/>
                  </a:lnTo>
                  <a:lnTo>
                    <a:pt x="131041" y="296326"/>
                  </a:lnTo>
                  <a:lnTo>
                    <a:pt x="130327" y="308242"/>
                  </a:lnTo>
                  <a:lnTo>
                    <a:pt x="128683" y="319693"/>
                  </a:lnTo>
                  <a:lnTo>
                    <a:pt x="127587" y="332001"/>
                  </a:lnTo>
                  <a:lnTo>
                    <a:pt x="126855" y="344881"/>
                  </a:lnTo>
                  <a:lnTo>
                    <a:pt x="126368" y="358142"/>
                  </a:lnTo>
                  <a:lnTo>
                    <a:pt x="123706" y="370489"/>
                  </a:lnTo>
                  <a:lnTo>
                    <a:pt x="119594" y="382226"/>
                  </a:lnTo>
                  <a:lnTo>
                    <a:pt x="114516" y="393556"/>
                  </a:lnTo>
                  <a:lnTo>
                    <a:pt x="107624" y="402278"/>
                  </a:lnTo>
                  <a:lnTo>
                    <a:pt x="99524" y="409262"/>
                  </a:lnTo>
                  <a:lnTo>
                    <a:pt x="90618" y="415086"/>
                  </a:lnTo>
                  <a:lnTo>
                    <a:pt x="81175" y="417800"/>
                  </a:lnTo>
                  <a:lnTo>
                    <a:pt x="71373" y="418441"/>
                  </a:lnTo>
                  <a:lnTo>
                    <a:pt x="41253" y="405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215072" y="5663117"/>
              <a:ext cx="252423" cy="458438"/>
            </a:xfrm>
            <a:custGeom>
              <a:avLst/>
              <a:gdLst/>
              <a:ahLst/>
              <a:cxnLst/>
              <a:rect l="0" t="0" r="0" b="0"/>
              <a:pathLst>
                <a:path w="252423" h="458438">
                  <a:moveTo>
                    <a:pt x="0" y="16386"/>
                  </a:moveTo>
                  <a:lnTo>
                    <a:pt x="0" y="97275"/>
                  </a:lnTo>
                  <a:lnTo>
                    <a:pt x="1169" y="117057"/>
                  </a:lnTo>
                  <a:lnTo>
                    <a:pt x="3117" y="134920"/>
                  </a:lnTo>
                  <a:lnTo>
                    <a:pt x="5584" y="151502"/>
                  </a:lnTo>
                  <a:lnTo>
                    <a:pt x="7229" y="168401"/>
                  </a:lnTo>
                  <a:lnTo>
                    <a:pt x="8325" y="185509"/>
                  </a:lnTo>
                  <a:lnTo>
                    <a:pt x="9056" y="202758"/>
                  </a:lnTo>
                  <a:lnTo>
                    <a:pt x="9868" y="237505"/>
                  </a:lnTo>
                  <a:lnTo>
                    <a:pt x="10479" y="354392"/>
                  </a:lnTo>
                  <a:lnTo>
                    <a:pt x="11661" y="369103"/>
                  </a:lnTo>
                  <a:lnTo>
                    <a:pt x="13617" y="383585"/>
                  </a:lnTo>
                  <a:lnTo>
                    <a:pt x="16090" y="397914"/>
                  </a:lnTo>
                  <a:lnTo>
                    <a:pt x="17739" y="414478"/>
                  </a:lnTo>
                  <a:lnTo>
                    <a:pt x="18838" y="432533"/>
                  </a:lnTo>
                  <a:lnTo>
                    <a:pt x="19570" y="451581"/>
                  </a:lnTo>
                  <a:lnTo>
                    <a:pt x="20059" y="458437"/>
                  </a:lnTo>
                  <a:lnTo>
                    <a:pt x="20384" y="457164"/>
                  </a:lnTo>
                  <a:lnTo>
                    <a:pt x="20601" y="450473"/>
                  </a:lnTo>
                  <a:lnTo>
                    <a:pt x="21025" y="313820"/>
                  </a:lnTo>
                  <a:lnTo>
                    <a:pt x="19860" y="296479"/>
                  </a:lnTo>
                  <a:lnTo>
                    <a:pt x="17915" y="279075"/>
                  </a:lnTo>
                  <a:lnTo>
                    <a:pt x="15449" y="261629"/>
                  </a:lnTo>
                  <a:lnTo>
                    <a:pt x="13805" y="244156"/>
                  </a:lnTo>
                  <a:lnTo>
                    <a:pt x="12710" y="226663"/>
                  </a:lnTo>
                  <a:lnTo>
                    <a:pt x="11492" y="191646"/>
                  </a:lnTo>
                  <a:lnTo>
                    <a:pt x="10710" y="124671"/>
                  </a:lnTo>
                  <a:lnTo>
                    <a:pt x="10556" y="60499"/>
                  </a:lnTo>
                  <a:lnTo>
                    <a:pt x="12880" y="53975"/>
                  </a:lnTo>
                  <a:lnTo>
                    <a:pt x="16767" y="54300"/>
                  </a:lnTo>
                  <a:lnTo>
                    <a:pt x="21696" y="59191"/>
                  </a:lnTo>
                  <a:lnTo>
                    <a:pt x="26150" y="65958"/>
                  </a:lnTo>
                  <a:lnTo>
                    <a:pt x="30288" y="73975"/>
                  </a:lnTo>
                  <a:lnTo>
                    <a:pt x="34216" y="82826"/>
                  </a:lnTo>
                  <a:lnTo>
                    <a:pt x="38003" y="93400"/>
                  </a:lnTo>
                  <a:lnTo>
                    <a:pt x="41696" y="105125"/>
                  </a:lnTo>
                  <a:lnTo>
                    <a:pt x="71397" y="206928"/>
                  </a:lnTo>
                  <a:lnTo>
                    <a:pt x="75645" y="220543"/>
                  </a:lnTo>
                  <a:lnTo>
                    <a:pt x="80815" y="234294"/>
                  </a:lnTo>
                  <a:lnTo>
                    <a:pt x="86598" y="248136"/>
                  </a:lnTo>
                  <a:lnTo>
                    <a:pt x="92791" y="262038"/>
                  </a:lnTo>
                  <a:lnTo>
                    <a:pt x="100425" y="270138"/>
                  </a:lnTo>
                  <a:lnTo>
                    <a:pt x="109021" y="274370"/>
                  </a:lnTo>
                  <a:lnTo>
                    <a:pt x="118257" y="276022"/>
                  </a:lnTo>
                  <a:lnTo>
                    <a:pt x="125583" y="271280"/>
                  </a:lnTo>
                  <a:lnTo>
                    <a:pt x="131635" y="262276"/>
                  </a:lnTo>
                  <a:lnTo>
                    <a:pt x="136838" y="250430"/>
                  </a:lnTo>
                  <a:lnTo>
                    <a:pt x="140308" y="237858"/>
                  </a:lnTo>
                  <a:lnTo>
                    <a:pt x="142621" y="224802"/>
                  </a:lnTo>
                  <a:lnTo>
                    <a:pt x="144163" y="211424"/>
                  </a:lnTo>
                  <a:lnTo>
                    <a:pt x="146359" y="197831"/>
                  </a:lnTo>
                  <a:lnTo>
                    <a:pt x="148992" y="184093"/>
                  </a:lnTo>
                  <a:lnTo>
                    <a:pt x="151916" y="170261"/>
                  </a:lnTo>
                  <a:lnTo>
                    <a:pt x="153865" y="156365"/>
                  </a:lnTo>
                  <a:lnTo>
                    <a:pt x="155165" y="142427"/>
                  </a:lnTo>
                  <a:lnTo>
                    <a:pt x="156031" y="128460"/>
                  </a:lnTo>
                  <a:lnTo>
                    <a:pt x="156994" y="100476"/>
                  </a:lnTo>
                  <a:lnTo>
                    <a:pt x="157250" y="86469"/>
                  </a:lnTo>
                  <a:lnTo>
                    <a:pt x="158590" y="73626"/>
                  </a:lnTo>
                  <a:lnTo>
                    <a:pt x="160652" y="61557"/>
                  </a:lnTo>
                  <a:lnTo>
                    <a:pt x="169137" y="21589"/>
                  </a:lnTo>
                  <a:lnTo>
                    <a:pt x="172358" y="5831"/>
                  </a:lnTo>
                  <a:lnTo>
                    <a:pt x="176842" y="0"/>
                  </a:lnTo>
                  <a:lnTo>
                    <a:pt x="182169" y="788"/>
                  </a:lnTo>
                  <a:lnTo>
                    <a:pt x="188058" y="5987"/>
                  </a:lnTo>
                  <a:lnTo>
                    <a:pt x="191983" y="19971"/>
                  </a:lnTo>
                  <a:lnTo>
                    <a:pt x="194600" y="39811"/>
                  </a:lnTo>
                  <a:lnTo>
                    <a:pt x="196345" y="63555"/>
                  </a:lnTo>
                  <a:lnTo>
                    <a:pt x="198677" y="85228"/>
                  </a:lnTo>
                  <a:lnTo>
                    <a:pt x="201400" y="105520"/>
                  </a:lnTo>
                  <a:lnTo>
                    <a:pt x="214167" y="185654"/>
                  </a:lnTo>
                  <a:lnTo>
                    <a:pt x="216401" y="205191"/>
                  </a:lnTo>
                  <a:lnTo>
                    <a:pt x="217891" y="224060"/>
                  </a:lnTo>
                  <a:lnTo>
                    <a:pt x="218884" y="242481"/>
                  </a:lnTo>
                  <a:lnTo>
                    <a:pt x="220714" y="260606"/>
                  </a:lnTo>
                  <a:lnTo>
                    <a:pt x="223103" y="278532"/>
                  </a:lnTo>
                  <a:lnTo>
                    <a:pt x="225864" y="296326"/>
                  </a:lnTo>
                  <a:lnTo>
                    <a:pt x="227705" y="314032"/>
                  </a:lnTo>
                  <a:lnTo>
                    <a:pt x="228933" y="331679"/>
                  </a:lnTo>
                  <a:lnTo>
                    <a:pt x="229751" y="349286"/>
                  </a:lnTo>
                  <a:lnTo>
                    <a:pt x="231465" y="365699"/>
                  </a:lnTo>
                  <a:lnTo>
                    <a:pt x="233777" y="381315"/>
                  </a:lnTo>
                  <a:lnTo>
                    <a:pt x="236486" y="396401"/>
                  </a:lnTo>
                  <a:lnTo>
                    <a:pt x="239461" y="409964"/>
                  </a:lnTo>
                  <a:lnTo>
                    <a:pt x="242613" y="422511"/>
                  </a:lnTo>
                  <a:lnTo>
                    <a:pt x="252422" y="45812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524974" y="5819392"/>
              <a:ext cx="100285" cy="319462"/>
            </a:xfrm>
            <a:custGeom>
              <a:avLst/>
              <a:gdLst/>
              <a:ahLst/>
              <a:cxnLst/>
              <a:rect l="0" t="0" r="0" b="0"/>
              <a:pathLst>
                <a:path w="100285" h="319462">
                  <a:moveTo>
                    <a:pt x="5626" y="154603"/>
                  </a:moveTo>
                  <a:lnTo>
                    <a:pt x="49543" y="139964"/>
                  </a:lnTo>
                  <a:lnTo>
                    <a:pt x="58277" y="134327"/>
                  </a:lnTo>
                  <a:lnTo>
                    <a:pt x="66436" y="127062"/>
                  </a:lnTo>
                  <a:lnTo>
                    <a:pt x="74213" y="118713"/>
                  </a:lnTo>
                  <a:lnTo>
                    <a:pt x="80566" y="109641"/>
                  </a:lnTo>
                  <a:lnTo>
                    <a:pt x="85970" y="100088"/>
                  </a:lnTo>
                  <a:lnTo>
                    <a:pt x="90741" y="90213"/>
                  </a:lnTo>
                  <a:lnTo>
                    <a:pt x="93922" y="78955"/>
                  </a:lnTo>
                  <a:lnTo>
                    <a:pt x="96043" y="66775"/>
                  </a:lnTo>
                  <a:lnTo>
                    <a:pt x="97457" y="53981"/>
                  </a:lnTo>
                  <a:lnTo>
                    <a:pt x="96062" y="40777"/>
                  </a:lnTo>
                  <a:lnTo>
                    <a:pt x="92795" y="27300"/>
                  </a:lnTo>
                  <a:lnTo>
                    <a:pt x="88279" y="13640"/>
                  </a:lnTo>
                  <a:lnTo>
                    <a:pt x="80595" y="5703"/>
                  </a:lnTo>
                  <a:lnTo>
                    <a:pt x="70798" y="1580"/>
                  </a:lnTo>
                  <a:lnTo>
                    <a:pt x="59591" y="0"/>
                  </a:lnTo>
                  <a:lnTo>
                    <a:pt x="50952" y="2452"/>
                  </a:lnTo>
                  <a:lnTo>
                    <a:pt x="44024" y="7593"/>
                  </a:lnTo>
                  <a:lnTo>
                    <a:pt x="38236" y="14526"/>
                  </a:lnTo>
                  <a:lnTo>
                    <a:pt x="33209" y="22654"/>
                  </a:lnTo>
                  <a:lnTo>
                    <a:pt x="28689" y="31579"/>
                  </a:lnTo>
                  <a:lnTo>
                    <a:pt x="24507" y="41034"/>
                  </a:lnTo>
                  <a:lnTo>
                    <a:pt x="20551" y="52012"/>
                  </a:lnTo>
                  <a:lnTo>
                    <a:pt x="16745" y="64006"/>
                  </a:lnTo>
                  <a:lnTo>
                    <a:pt x="13039" y="76676"/>
                  </a:lnTo>
                  <a:lnTo>
                    <a:pt x="10568" y="90965"/>
                  </a:lnTo>
                  <a:lnTo>
                    <a:pt x="8921" y="106335"/>
                  </a:lnTo>
                  <a:lnTo>
                    <a:pt x="7823" y="122425"/>
                  </a:lnTo>
                  <a:lnTo>
                    <a:pt x="5922" y="138994"/>
                  </a:lnTo>
                  <a:lnTo>
                    <a:pt x="3486" y="155883"/>
                  </a:lnTo>
                  <a:lnTo>
                    <a:pt x="693" y="172986"/>
                  </a:lnTo>
                  <a:lnTo>
                    <a:pt x="0" y="189062"/>
                  </a:lnTo>
                  <a:lnTo>
                    <a:pt x="707" y="204454"/>
                  </a:lnTo>
                  <a:lnTo>
                    <a:pt x="2347" y="219390"/>
                  </a:lnTo>
                  <a:lnTo>
                    <a:pt x="3440" y="234022"/>
                  </a:lnTo>
                  <a:lnTo>
                    <a:pt x="4169" y="248451"/>
                  </a:lnTo>
                  <a:lnTo>
                    <a:pt x="4655" y="262744"/>
                  </a:lnTo>
                  <a:lnTo>
                    <a:pt x="8484" y="276948"/>
                  </a:lnTo>
                  <a:lnTo>
                    <a:pt x="14544" y="291092"/>
                  </a:lnTo>
                  <a:lnTo>
                    <a:pt x="22088" y="305196"/>
                  </a:lnTo>
                  <a:lnTo>
                    <a:pt x="31793" y="313429"/>
                  </a:lnTo>
                  <a:lnTo>
                    <a:pt x="42937" y="317750"/>
                  </a:lnTo>
                  <a:lnTo>
                    <a:pt x="55041" y="319461"/>
                  </a:lnTo>
                  <a:lnTo>
                    <a:pt x="65447" y="317097"/>
                  </a:lnTo>
                  <a:lnTo>
                    <a:pt x="74723" y="312014"/>
                  </a:lnTo>
                  <a:lnTo>
                    <a:pt x="100284" y="29133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719917" y="5732091"/>
              <a:ext cx="42071" cy="452258"/>
            </a:xfrm>
            <a:custGeom>
              <a:avLst/>
              <a:gdLst/>
              <a:ahLst/>
              <a:cxnLst/>
              <a:rect l="0" t="0" r="0" b="0"/>
              <a:pathLst>
                <a:path w="42071" h="452258">
                  <a:moveTo>
                    <a:pt x="0" y="0"/>
                  </a:moveTo>
                  <a:lnTo>
                    <a:pt x="5584" y="22333"/>
                  </a:lnTo>
                  <a:lnTo>
                    <a:pt x="7228" y="38261"/>
                  </a:lnTo>
                  <a:lnTo>
                    <a:pt x="8325" y="58229"/>
                  </a:lnTo>
                  <a:lnTo>
                    <a:pt x="9056" y="80889"/>
                  </a:lnTo>
                  <a:lnTo>
                    <a:pt x="10711" y="101840"/>
                  </a:lnTo>
                  <a:lnTo>
                    <a:pt x="12984" y="121649"/>
                  </a:lnTo>
                  <a:lnTo>
                    <a:pt x="15668" y="140699"/>
                  </a:lnTo>
                  <a:lnTo>
                    <a:pt x="17457" y="159242"/>
                  </a:lnTo>
                  <a:lnTo>
                    <a:pt x="18650" y="177447"/>
                  </a:lnTo>
                  <a:lnTo>
                    <a:pt x="19445" y="195427"/>
                  </a:lnTo>
                  <a:lnTo>
                    <a:pt x="20328" y="234103"/>
                  </a:lnTo>
                  <a:lnTo>
                    <a:pt x="20564" y="254233"/>
                  </a:lnTo>
                  <a:lnTo>
                    <a:pt x="21890" y="273496"/>
                  </a:lnTo>
                  <a:lnTo>
                    <a:pt x="23942" y="292181"/>
                  </a:lnTo>
                  <a:lnTo>
                    <a:pt x="26479" y="310481"/>
                  </a:lnTo>
                  <a:lnTo>
                    <a:pt x="28170" y="327355"/>
                  </a:lnTo>
                  <a:lnTo>
                    <a:pt x="29298" y="343279"/>
                  </a:lnTo>
                  <a:lnTo>
                    <a:pt x="30050" y="358570"/>
                  </a:lnTo>
                  <a:lnTo>
                    <a:pt x="31719" y="374607"/>
                  </a:lnTo>
                  <a:lnTo>
                    <a:pt x="42070" y="4522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656811" y="5952960"/>
              <a:ext cx="126212" cy="21036"/>
            </a:xfrm>
            <a:custGeom>
              <a:avLst/>
              <a:gdLst/>
              <a:ahLst/>
              <a:cxnLst/>
              <a:rect l="0" t="0" r="0" b="0"/>
              <a:pathLst>
                <a:path w="126212" h="21036">
                  <a:moveTo>
                    <a:pt x="0" y="21035"/>
                  </a:moveTo>
                  <a:lnTo>
                    <a:pt x="22334" y="15452"/>
                  </a:lnTo>
                  <a:lnTo>
                    <a:pt x="33587" y="13807"/>
                  </a:lnTo>
                  <a:lnTo>
                    <a:pt x="45764" y="12711"/>
                  </a:lnTo>
                  <a:lnTo>
                    <a:pt x="58556" y="11980"/>
                  </a:lnTo>
                  <a:lnTo>
                    <a:pt x="70590" y="10324"/>
                  </a:ln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867163" y="5690020"/>
              <a:ext cx="115694" cy="421511"/>
            </a:xfrm>
            <a:custGeom>
              <a:avLst/>
              <a:gdLst/>
              <a:ahLst/>
              <a:cxnLst/>
              <a:rect l="0" t="0" r="0" b="0"/>
              <a:pathLst>
                <a:path w="115694" h="421511">
                  <a:moveTo>
                    <a:pt x="0" y="0"/>
                  </a:moveTo>
                  <a:lnTo>
                    <a:pt x="0" y="175564"/>
                  </a:lnTo>
                  <a:lnTo>
                    <a:pt x="1169" y="194172"/>
                  </a:lnTo>
                  <a:lnTo>
                    <a:pt x="3117" y="213589"/>
                  </a:lnTo>
                  <a:lnTo>
                    <a:pt x="5584" y="233545"/>
                  </a:lnTo>
                  <a:lnTo>
                    <a:pt x="7229" y="252692"/>
                  </a:lnTo>
                  <a:lnTo>
                    <a:pt x="8325" y="271301"/>
                  </a:lnTo>
                  <a:lnTo>
                    <a:pt x="9056" y="289549"/>
                  </a:lnTo>
                  <a:lnTo>
                    <a:pt x="10712" y="306389"/>
                  </a:lnTo>
                  <a:lnTo>
                    <a:pt x="12985" y="322290"/>
                  </a:lnTo>
                  <a:lnTo>
                    <a:pt x="15669" y="337566"/>
                  </a:lnTo>
                  <a:lnTo>
                    <a:pt x="17458" y="352424"/>
                  </a:lnTo>
                  <a:lnTo>
                    <a:pt x="18651" y="367004"/>
                  </a:lnTo>
                  <a:lnTo>
                    <a:pt x="19446" y="381398"/>
                  </a:lnTo>
                  <a:lnTo>
                    <a:pt x="21144" y="394500"/>
                  </a:lnTo>
                  <a:lnTo>
                    <a:pt x="23446" y="406741"/>
                  </a:lnTo>
                  <a:lnTo>
                    <a:pt x="26148" y="418407"/>
                  </a:lnTo>
                  <a:lnTo>
                    <a:pt x="27950" y="421510"/>
                  </a:lnTo>
                  <a:lnTo>
                    <a:pt x="29151" y="418904"/>
                  </a:lnTo>
                  <a:lnTo>
                    <a:pt x="29951" y="412492"/>
                  </a:lnTo>
                  <a:lnTo>
                    <a:pt x="30485" y="400038"/>
                  </a:lnTo>
                  <a:lnTo>
                    <a:pt x="31237" y="346930"/>
                  </a:lnTo>
                  <a:lnTo>
                    <a:pt x="31540" y="216982"/>
                  </a:lnTo>
                  <a:lnTo>
                    <a:pt x="33882" y="201918"/>
                  </a:lnTo>
                  <a:lnTo>
                    <a:pt x="37780" y="189537"/>
                  </a:lnTo>
                  <a:lnTo>
                    <a:pt x="42716" y="178946"/>
                  </a:lnTo>
                  <a:lnTo>
                    <a:pt x="48344" y="174223"/>
                  </a:lnTo>
                  <a:lnTo>
                    <a:pt x="54434" y="173412"/>
                  </a:lnTo>
                  <a:lnTo>
                    <a:pt x="60830" y="175208"/>
                  </a:lnTo>
                  <a:lnTo>
                    <a:pt x="66263" y="179911"/>
                  </a:lnTo>
                  <a:lnTo>
                    <a:pt x="71054" y="186553"/>
                  </a:lnTo>
                  <a:lnTo>
                    <a:pt x="75416" y="194486"/>
                  </a:lnTo>
                  <a:lnTo>
                    <a:pt x="79493" y="204449"/>
                  </a:lnTo>
                  <a:lnTo>
                    <a:pt x="83380" y="215766"/>
                  </a:lnTo>
                  <a:lnTo>
                    <a:pt x="87139" y="227985"/>
                  </a:lnTo>
                  <a:lnTo>
                    <a:pt x="90814" y="244311"/>
                  </a:lnTo>
                  <a:lnTo>
                    <a:pt x="94433" y="263376"/>
                  </a:lnTo>
                  <a:lnTo>
                    <a:pt x="101570" y="304036"/>
                  </a:lnTo>
                  <a:lnTo>
                    <a:pt x="115693" y="3786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003892" y="5858302"/>
              <a:ext cx="81075" cy="217014"/>
            </a:xfrm>
            <a:custGeom>
              <a:avLst/>
              <a:gdLst/>
              <a:ahLst/>
              <a:cxnLst/>
              <a:rect l="0" t="0" r="0" b="0"/>
              <a:pathLst>
                <a:path w="81075" h="217014">
                  <a:moveTo>
                    <a:pt x="10518" y="10518"/>
                  </a:moveTo>
                  <a:lnTo>
                    <a:pt x="10518" y="32851"/>
                  </a:lnTo>
                  <a:lnTo>
                    <a:pt x="9349" y="45273"/>
                  </a:lnTo>
                  <a:lnTo>
                    <a:pt x="7401" y="59397"/>
                  </a:lnTo>
                  <a:lnTo>
                    <a:pt x="4934" y="74657"/>
                  </a:lnTo>
                  <a:lnTo>
                    <a:pt x="3289" y="89504"/>
                  </a:lnTo>
                  <a:lnTo>
                    <a:pt x="2193" y="104077"/>
                  </a:lnTo>
                  <a:lnTo>
                    <a:pt x="1462" y="118467"/>
                  </a:lnTo>
                  <a:lnTo>
                    <a:pt x="2144" y="131566"/>
                  </a:lnTo>
                  <a:lnTo>
                    <a:pt x="3766" y="143805"/>
                  </a:lnTo>
                  <a:lnTo>
                    <a:pt x="6016" y="155470"/>
                  </a:lnTo>
                  <a:lnTo>
                    <a:pt x="8685" y="166752"/>
                  </a:lnTo>
                  <a:lnTo>
                    <a:pt x="11634" y="177780"/>
                  </a:lnTo>
                  <a:lnTo>
                    <a:pt x="14768" y="188637"/>
                  </a:lnTo>
                  <a:lnTo>
                    <a:pt x="19195" y="198212"/>
                  </a:lnTo>
                  <a:lnTo>
                    <a:pt x="24483" y="206933"/>
                  </a:lnTo>
                  <a:lnTo>
                    <a:pt x="30345" y="215085"/>
                  </a:lnTo>
                  <a:lnTo>
                    <a:pt x="37759" y="217013"/>
                  </a:lnTo>
                  <a:lnTo>
                    <a:pt x="46208" y="214792"/>
                  </a:lnTo>
                  <a:lnTo>
                    <a:pt x="55347" y="209807"/>
                  </a:lnTo>
                  <a:lnTo>
                    <a:pt x="62607" y="200639"/>
                  </a:lnTo>
                  <a:lnTo>
                    <a:pt x="68616" y="188685"/>
                  </a:lnTo>
                  <a:lnTo>
                    <a:pt x="73791" y="174872"/>
                  </a:lnTo>
                  <a:lnTo>
                    <a:pt x="77241" y="158652"/>
                  </a:lnTo>
                  <a:lnTo>
                    <a:pt x="79541" y="140826"/>
                  </a:lnTo>
                  <a:lnTo>
                    <a:pt x="81074" y="121931"/>
                  </a:lnTo>
                  <a:lnTo>
                    <a:pt x="80928" y="105828"/>
                  </a:lnTo>
                  <a:lnTo>
                    <a:pt x="79661" y="91587"/>
                  </a:lnTo>
                  <a:lnTo>
                    <a:pt x="77649" y="78587"/>
                  </a:lnTo>
                  <a:lnTo>
                    <a:pt x="73969" y="65246"/>
                  </a:lnTo>
                  <a:lnTo>
                    <a:pt x="69180" y="51678"/>
                  </a:lnTo>
                  <a:lnTo>
                    <a:pt x="63649" y="37958"/>
                  </a:lnTo>
                  <a:lnTo>
                    <a:pt x="57625" y="26474"/>
                  </a:lnTo>
                  <a:lnTo>
                    <a:pt x="51272" y="16481"/>
                  </a:lnTo>
                  <a:lnTo>
                    <a:pt x="44698" y="7482"/>
                  </a:lnTo>
                  <a:lnTo>
                    <a:pt x="36811" y="2651"/>
                  </a:lnTo>
                  <a:lnTo>
                    <a:pt x="28047" y="598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130902" y="5599972"/>
              <a:ext cx="156966" cy="494323"/>
            </a:xfrm>
            <a:custGeom>
              <a:avLst/>
              <a:gdLst/>
              <a:ahLst/>
              <a:cxnLst/>
              <a:rect l="0" t="0" r="0" b="0"/>
              <a:pathLst>
                <a:path w="156966" h="494323">
                  <a:moveTo>
                    <a:pt x="83342" y="216259"/>
                  </a:moveTo>
                  <a:lnTo>
                    <a:pt x="66592" y="227426"/>
                  </a:lnTo>
                  <a:lnTo>
                    <a:pt x="59321" y="233053"/>
                  </a:lnTo>
                  <a:lnTo>
                    <a:pt x="52136" y="239141"/>
                  </a:lnTo>
                  <a:lnTo>
                    <a:pt x="45009" y="245537"/>
                  </a:lnTo>
                  <a:lnTo>
                    <a:pt x="37919" y="254476"/>
                  </a:lnTo>
                  <a:lnTo>
                    <a:pt x="30856" y="265110"/>
                  </a:lnTo>
                  <a:lnTo>
                    <a:pt x="23810" y="276873"/>
                  </a:lnTo>
                  <a:lnTo>
                    <a:pt x="17944" y="288222"/>
                  </a:lnTo>
                  <a:lnTo>
                    <a:pt x="12865" y="299293"/>
                  </a:lnTo>
                  <a:lnTo>
                    <a:pt x="8310" y="310179"/>
                  </a:lnTo>
                  <a:lnTo>
                    <a:pt x="5274" y="324449"/>
                  </a:lnTo>
                  <a:lnTo>
                    <a:pt x="3250" y="340973"/>
                  </a:lnTo>
                  <a:lnTo>
                    <a:pt x="1900" y="359002"/>
                  </a:lnTo>
                  <a:lnTo>
                    <a:pt x="1000" y="378032"/>
                  </a:lnTo>
                  <a:lnTo>
                    <a:pt x="0" y="417876"/>
                  </a:lnTo>
                  <a:lnTo>
                    <a:pt x="903" y="437149"/>
                  </a:lnTo>
                  <a:lnTo>
                    <a:pt x="2673" y="455840"/>
                  </a:lnTo>
                  <a:lnTo>
                    <a:pt x="5022" y="474144"/>
                  </a:lnTo>
                  <a:lnTo>
                    <a:pt x="11262" y="485178"/>
                  </a:lnTo>
                  <a:lnTo>
                    <a:pt x="20096" y="491366"/>
                  </a:lnTo>
                  <a:lnTo>
                    <a:pt x="30661" y="494322"/>
                  </a:lnTo>
                  <a:lnTo>
                    <a:pt x="40041" y="490450"/>
                  </a:lnTo>
                  <a:lnTo>
                    <a:pt x="48632" y="482025"/>
                  </a:lnTo>
                  <a:lnTo>
                    <a:pt x="56696" y="470566"/>
                  </a:lnTo>
                  <a:lnTo>
                    <a:pt x="63241" y="459420"/>
                  </a:lnTo>
                  <a:lnTo>
                    <a:pt x="68773" y="448484"/>
                  </a:lnTo>
                  <a:lnTo>
                    <a:pt x="73629" y="437687"/>
                  </a:lnTo>
                  <a:lnTo>
                    <a:pt x="78035" y="425815"/>
                  </a:lnTo>
                  <a:lnTo>
                    <a:pt x="82142" y="413225"/>
                  </a:lnTo>
                  <a:lnTo>
                    <a:pt x="86048" y="400158"/>
                  </a:lnTo>
                  <a:lnTo>
                    <a:pt x="93504" y="373173"/>
                  </a:lnTo>
                  <a:lnTo>
                    <a:pt x="97129" y="359433"/>
                  </a:lnTo>
                  <a:lnTo>
                    <a:pt x="99545" y="344430"/>
                  </a:lnTo>
                  <a:lnTo>
                    <a:pt x="101155" y="328585"/>
                  </a:lnTo>
                  <a:lnTo>
                    <a:pt x="102229" y="312178"/>
                  </a:lnTo>
                  <a:lnTo>
                    <a:pt x="102945" y="295397"/>
                  </a:lnTo>
                  <a:lnTo>
                    <a:pt x="103741" y="261171"/>
                  </a:lnTo>
                  <a:lnTo>
                    <a:pt x="104361" y="113110"/>
                  </a:lnTo>
                  <a:lnTo>
                    <a:pt x="103197" y="94905"/>
                  </a:lnTo>
                  <a:lnTo>
                    <a:pt x="101254" y="75757"/>
                  </a:lnTo>
                  <a:lnTo>
                    <a:pt x="98789" y="55980"/>
                  </a:lnTo>
                  <a:lnTo>
                    <a:pt x="97146" y="38121"/>
                  </a:lnTo>
                  <a:lnTo>
                    <a:pt x="96051" y="21540"/>
                  </a:lnTo>
                  <a:lnTo>
                    <a:pt x="95321" y="5811"/>
                  </a:lnTo>
                  <a:lnTo>
                    <a:pt x="96002" y="0"/>
                  </a:lnTo>
                  <a:lnTo>
                    <a:pt x="97625" y="800"/>
                  </a:lnTo>
                  <a:lnTo>
                    <a:pt x="99876" y="6009"/>
                  </a:lnTo>
                  <a:lnTo>
                    <a:pt x="101376" y="18830"/>
                  </a:lnTo>
                  <a:lnTo>
                    <a:pt x="102377" y="36726"/>
                  </a:lnTo>
                  <a:lnTo>
                    <a:pt x="103785" y="94116"/>
                  </a:lnTo>
                  <a:lnTo>
                    <a:pt x="104260" y="166552"/>
                  </a:lnTo>
                  <a:lnTo>
                    <a:pt x="105468" y="186627"/>
                  </a:lnTo>
                  <a:lnTo>
                    <a:pt x="107441" y="207023"/>
                  </a:lnTo>
                  <a:lnTo>
                    <a:pt x="109925" y="227631"/>
                  </a:lnTo>
                  <a:lnTo>
                    <a:pt x="112751" y="247213"/>
                  </a:lnTo>
                  <a:lnTo>
                    <a:pt x="119006" y="284552"/>
                  </a:lnTo>
                  <a:lnTo>
                    <a:pt x="129098" y="338424"/>
                  </a:lnTo>
                  <a:lnTo>
                    <a:pt x="136010" y="370667"/>
                  </a:lnTo>
                  <a:lnTo>
                    <a:pt x="156965" y="4581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333132" y="5742608"/>
              <a:ext cx="76741" cy="283977"/>
            </a:xfrm>
            <a:custGeom>
              <a:avLst/>
              <a:gdLst/>
              <a:ahLst/>
              <a:cxnLst/>
              <a:rect l="0" t="0" r="0" b="0"/>
              <a:pathLst>
                <a:path w="76741" h="283977">
                  <a:moveTo>
                    <a:pt x="49394" y="0"/>
                  </a:moveTo>
                  <a:lnTo>
                    <a:pt x="27060" y="11167"/>
                  </a:lnTo>
                  <a:lnTo>
                    <a:pt x="19312" y="17962"/>
                  </a:lnTo>
                  <a:lnTo>
                    <a:pt x="12978" y="25999"/>
                  </a:lnTo>
                  <a:lnTo>
                    <a:pt x="7587" y="34862"/>
                  </a:lnTo>
                  <a:lnTo>
                    <a:pt x="3993" y="46614"/>
                  </a:lnTo>
                  <a:lnTo>
                    <a:pt x="1598" y="60291"/>
                  </a:lnTo>
                  <a:lnTo>
                    <a:pt x="0" y="75253"/>
                  </a:lnTo>
                  <a:lnTo>
                    <a:pt x="104" y="88733"/>
                  </a:lnTo>
                  <a:lnTo>
                    <a:pt x="1341" y="101226"/>
                  </a:lnTo>
                  <a:lnTo>
                    <a:pt x="3335" y="113061"/>
                  </a:lnTo>
                  <a:lnTo>
                    <a:pt x="8170" y="123288"/>
                  </a:lnTo>
                  <a:lnTo>
                    <a:pt x="14900" y="132442"/>
                  </a:lnTo>
                  <a:lnTo>
                    <a:pt x="22892" y="140883"/>
                  </a:lnTo>
                  <a:lnTo>
                    <a:pt x="30557" y="150016"/>
                  </a:lnTo>
                  <a:lnTo>
                    <a:pt x="38005" y="159610"/>
                  </a:lnTo>
                  <a:lnTo>
                    <a:pt x="45306" y="169512"/>
                  </a:lnTo>
                  <a:lnTo>
                    <a:pt x="52512" y="178451"/>
                  </a:lnTo>
                  <a:lnTo>
                    <a:pt x="59653" y="186747"/>
                  </a:lnTo>
                  <a:lnTo>
                    <a:pt x="66751" y="194616"/>
                  </a:lnTo>
                  <a:lnTo>
                    <a:pt x="71482" y="204536"/>
                  </a:lnTo>
                  <a:lnTo>
                    <a:pt x="74636" y="215823"/>
                  </a:lnTo>
                  <a:lnTo>
                    <a:pt x="76740" y="228023"/>
                  </a:lnTo>
                  <a:lnTo>
                    <a:pt x="74636" y="238493"/>
                  </a:lnTo>
                  <a:lnTo>
                    <a:pt x="69728" y="247811"/>
                  </a:lnTo>
                  <a:lnTo>
                    <a:pt x="62950" y="256360"/>
                  </a:lnTo>
                  <a:lnTo>
                    <a:pt x="54925" y="263228"/>
                  </a:lnTo>
                  <a:lnTo>
                    <a:pt x="46070" y="268975"/>
                  </a:lnTo>
                  <a:lnTo>
                    <a:pt x="17841" y="2839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393043" y="5395528"/>
              <a:ext cx="220238" cy="683644"/>
            </a:xfrm>
            <a:custGeom>
              <a:avLst/>
              <a:gdLst/>
              <a:ahLst/>
              <a:cxnLst/>
              <a:rect l="0" t="0" r="0" b="0"/>
              <a:pathLst>
                <a:path w="220238" h="683644">
                  <a:moveTo>
                    <a:pt x="0" y="0"/>
                  </a:moveTo>
                  <a:lnTo>
                    <a:pt x="5583" y="16750"/>
                  </a:lnTo>
                  <a:lnTo>
                    <a:pt x="10734" y="25190"/>
                  </a:lnTo>
                  <a:lnTo>
                    <a:pt x="17673" y="34322"/>
                  </a:lnTo>
                  <a:lnTo>
                    <a:pt x="25805" y="43917"/>
                  </a:lnTo>
                  <a:lnTo>
                    <a:pt x="33565" y="53819"/>
                  </a:lnTo>
                  <a:lnTo>
                    <a:pt x="41074" y="63926"/>
                  </a:lnTo>
                  <a:lnTo>
                    <a:pt x="65927" y="98018"/>
                  </a:lnTo>
                  <a:lnTo>
                    <a:pt x="105734" y="151415"/>
                  </a:lnTo>
                  <a:lnTo>
                    <a:pt x="114897" y="165218"/>
                  </a:lnTo>
                  <a:lnTo>
                    <a:pt x="123343" y="179094"/>
                  </a:lnTo>
                  <a:lnTo>
                    <a:pt x="131311" y="193019"/>
                  </a:lnTo>
                  <a:lnTo>
                    <a:pt x="146397" y="220957"/>
                  </a:lnTo>
                  <a:lnTo>
                    <a:pt x="153691" y="234951"/>
                  </a:lnTo>
                  <a:lnTo>
                    <a:pt x="160893" y="250123"/>
                  </a:lnTo>
                  <a:lnTo>
                    <a:pt x="175126" y="282564"/>
                  </a:lnTo>
                  <a:lnTo>
                    <a:pt x="181025" y="298226"/>
                  </a:lnTo>
                  <a:lnTo>
                    <a:pt x="186126" y="313342"/>
                  </a:lnTo>
                  <a:lnTo>
                    <a:pt x="190695" y="328094"/>
                  </a:lnTo>
                  <a:lnTo>
                    <a:pt x="194911" y="343772"/>
                  </a:lnTo>
                  <a:lnTo>
                    <a:pt x="198889" y="360067"/>
                  </a:lnTo>
                  <a:lnTo>
                    <a:pt x="213671" y="422619"/>
                  </a:lnTo>
                  <a:lnTo>
                    <a:pt x="216071" y="438342"/>
                  </a:lnTo>
                  <a:lnTo>
                    <a:pt x="217670" y="454666"/>
                  </a:lnTo>
                  <a:lnTo>
                    <a:pt x="218736" y="471392"/>
                  </a:lnTo>
                  <a:lnTo>
                    <a:pt x="219448" y="488386"/>
                  </a:lnTo>
                  <a:lnTo>
                    <a:pt x="220237" y="522850"/>
                  </a:lnTo>
                  <a:lnTo>
                    <a:pt x="219280" y="540220"/>
                  </a:lnTo>
                  <a:lnTo>
                    <a:pt x="217473" y="557644"/>
                  </a:lnTo>
                  <a:lnTo>
                    <a:pt x="215099" y="575103"/>
                  </a:lnTo>
                  <a:lnTo>
                    <a:pt x="213516" y="591417"/>
                  </a:lnTo>
                  <a:lnTo>
                    <a:pt x="212462" y="606967"/>
                  </a:lnTo>
                  <a:lnTo>
                    <a:pt x="210352" y="68364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89151" y="5469584"/>
              <a:ext cx="1272630" cy="109711"/>
            </a:xfrm>
            <a:custGeom>
              <a:avLst/>
              <a:gdLst/>
              <a:ahLst/>
              <a:cxnLst/>
              <a:rect l="0" t="0" r="0" b="0"/>
              <a:pathLst>
                <a:path w="1272630" h="109711">
                  <a:moveTo>
                    <a:pt x="0" y="10085"/>
                  </a:moveTo>
                  <a:lnTo>
                    <a:pt x="114561" y="10085"/>
                  </a:lnTo>
                  <a:lnTo>
                    <a:pt x="148301" y="6968"/>
                  </a:lnTo>
                  <a:lnTo>
                    <a:pt x="165479" y="4501"/>
                  </a:lnTo>
                  <a:lnTo>
                    <a:pt x="203263" y="1760"/>
                  </a:lnTo>
                  <a:lnTo>
                    <a:pt x="243428" y="541"/>
                  </a:lnTo>
                  <a:lnTo>
                    <a:pt x="284652" y="0"/>
                  </a:lnTo>
                  <a:lnTo>
                    <a:pt x="306630" y="1024"/>
                  </a:lnTo>
                  <a:lnTo>
                    <a:pt x="329463" y="2876"/>
                  </a:lnTo>
                  <a:lnTo>
                    <a:pt x="352864" y="5279"/>
                  </a:lnTo>
                  <a:lnTo>
                    <a:pt x="376646" y="6880"/>
                  </a:lnTo>
                  <a:lnTo>
                    <a:pt x="400681" y="7949"/>
                  </a:lnTo>
                  <a:lnTo>
                    <a:pt x="424885" y="8661"/>
                  </a:lnTo>
                  <a:lnTo>
                    <a:pt x="450369" y="10304"/>
                  </a:lnTo>
                  <a:lnTo>
                    <a:pt x="503616" y="15246"/>
                  </a:lnTo>
                  <a:lnTo>
                    <a:pt x="555328" y="21338"/>
                  </a:lnTo>
                  <a:lnTo>
                    <a:pt x="886845" y="66182"/>
                  </a:lnTo>
                  <a:lnTo>
                    <a:pt x="1046883" y="90720"/>
                  </a:lnTo>
                  <a:lnTo>
                    <a:pt x="1086599" y="97731"/>
                  </a:lnTo>
                  <a:lnTo>
                    <a:pt x="1104201" y="100068"/>
                  </a:lnTo>
                  <a:lnTo>
                    <a:pt x="1136225" y="102665"/>
                  </a:lnTo>
                  <a:lnTo>
                    <a:pt x="1151309" y="104526"/>
                  </a:lnTo>
                  <a:lnTo>
                    <a:pt x="1166039" y="106936"/>
                  </a:lnTo>
                  <a:lnTo>
                    <a:pt x="1180534" y="109710"/>
                  </a:lnTo>
                  <a:lnTo>
                    <a:pt x="1209105" y="109677"/>
                  </a:lnTo>
                  <a:lnTo>
                    <a:pt x="1272629" y="10474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660663" y="473291"/>
            <a:ext cx="2713541" cy="757268"/>
            <a:chOff x="2660663" y="473291"/>
            <a:chExt cx="2713541" cy="757268"/>
          </a:xfrm>
        </p:grpSpPr>
        <p:sp>
          <p:nvSpPr>
            <p:cNvPr id="2" name="Freeform 1"/>
            <p:cNvSpPr/>
            <p:nvPr/>
          </p:nvSpPr>
          <p:spPr>
            <a:xfrm>
              <a:off x="2860497" y="473291"/>
              <a:ext cx="578469" cy="524256"/>
            </a:xfrm>
            <a:custGeom>
              <a:avLst/>
              <a:gdLst/>
              <a:ahLst/>
              <a:cxnLst/>
              <a:rect l="0" t="0" r="0" b="0"/>
              <a:pathLst>
                <a:path w="578469" h="524256">
                  <a:moveTo>
                    <a:pt x="0" y="0"/>
                  </a:moveTo>
                  <a:lnTo>
                    <a:pt x="5583" y="16751"/>
                  </a:lnTo>
                  <a:lnTo>
                    <a:pt x="7228" y="26359"/>
                  </a:lnTo>
                  <a:lnTo>
                    <a:pt x="8325" y="37440"/>
                  </a:lnTo>
                  <a:lnTo>
                    <a:pt x="9056" y="49501"/>
                  </a:lnTo>
                  <a:lnTo>
                    <a:pt x="10712" y="63385"/>
                  </a:lnTo>
                  <a:lnTo>
                    <a:pt x="12984" y="78484"/>
                  </a:lnTo>
                  <a:lnTo>
                    <a:pt x="15668" y="94393"/>
                  </a:lnTo>
                  <a:lnTo>
                    <a:pt x="17457" y="109674"/>
                  </a:lnTo>
                  <a:lnTo>
                    <a:pt x="18650" y="124535"/>
                  </a:lnTo>
                  <a:lnTo>
                    <a:pt x="19445" y="139118"/>
                  </a:lnTo>
                  <a:lnTo>
                    <a:pt x="21144" y="154682"/>
                  </a:lnTo>
                  <a:lnTo>
                    <a:pt x="23445" y="170902"/>
                  </a:lnTo>
                  <a:lnTo>
                    <a:pt x="26147" y="187558"/>
                  </a:lnTo>
                  <a:lnTo>
                    <a:pt x="27949" y="205674"/>
                  </a:lnTo>
                  <a:lnTo>
                    <a:pt x="29150" y="224763"/>
                  </a:lnTo>
                  <a:lnTo>
                    <a:pt x="30485" y="263502"/>
                  </a:lnTo>
                  <a:lnTo>
                    <a:pt x="31078" y="300196"/>
                  </a:lnTo>
                  <a:lnTo>
                    <a:pt x="32405" y="316993"/>
                  </a:lnTo>
                  <a:lnTo>
                    <a:pt x="34458" y="332866"/>
                  </a:lnTo>
                  <a:lnTo>
                    <a:pt x="36996" y="348122"/>
                  </a:lnTo>
                  <a:lnTo>
                    <a:pt x="38687" y="362967"/>
                  </a:lnTo>
                  <a:lnTo>
                    <a:pt x="39815" y="377538"/>
                  </a:lnTo>
                  <a:lnTo>
                    <a:pt x="40567" y="391927"/>
                  </a:lnTo>
                  <a:lnTo>
                    <a:pt x="42237" y="406194"/>
                  </a:lnTo>
                  <a:lnTo>
                    <a:pt x="44518" y="420380"/>
                  </a:lnTo>
                  <a:lnTo>
                    <a:pt x="47208" y="434511"/>
                  </a:lnTo>
                  <a:lnTo>
                    <a:pt x="53313" y="462679"/>
                  </a:lnTo>
                  <a:lnTo>
                    <a:pt x="56577" y="476734"/>
                  </a:lnTo>
                  <a:lnTo>
                    <a:pt x="59922" y="482599"/>
                  </a:lnTo>
                  <a:lnTo>
                    <a:pt x="63321" y="483002"/>
                  </a:lnTo>
                  <a:lnTo>
                    <a:pt x="66755" y="479766"/>
                  </a:lnTo>
                  <a:lnTo>
                    <a:pt x="71381" y="470596"/>
                  </a:lnTo>
                  <a:lnTo>
                    <a:pt x="76803" y="457471"/>
                  </a:lnTo>
                  <a:lnTo>
                    <a:pt x="82755" y="441710"/>
                  </a:lnTo>
                  <a:lnTo>
                    <a:pt x="89060" y="426528"/>
                  </a:lnTo>
                  <a:lnTo>
                    <a:pt x="95601" y="411732"/>
                  </a:lnTo>
                  <a:lnTo>
                    <a:pt x="102298" y="397193"/>
                  </a:lnTo>
                  <a:lnTo>
                    <a:pt x="107932" y="381658"/>
                  </a:lnTo>
                  <a:lnTo>
                    <a:pt x="112856" y="365458"/>
                  </a:lnTo>
                  <a:lnTo>
                    <a:pt x="117308" y="348815"/>
                  </a:lnTo>
                  <a:lnTo>
                    <a:pt x="121444" y="331876"/>
                  </a:lnTo>
                  <a:lnTo>
                    <a:pt x="129157" y="297474"/>
                  </a:lnTo>
                  <a:lnTo>
                    <a:pt x="134018" y="280120"/>
                  </a:lnTo>
                  <a:lnTo>
                    <a:pt x="139596" y="262707"/>
                  </a:lnTo>
                  <a:lnTo>
                    <a:pt x="145652" y="245255"/>
                  </a:lnTo>
                  <a:lnTo>
                    <a:pt x="152027" y="228947"/>
                  </a:lnTo>
                  <a:lnTo>
                    <a:pt x="158614" y="213400"/>
                  </a:lnTo>
                  <a:lnTo>
                    <a:pt x="165342" y="198360"/>
                  </a:lnTo>
                  <a:lnTo>
                    <a:pt x="170996" y="183660"/>
                  </a:lnTo>
                  <a:lnTo>
                    <a:pt x="175935" y="169185"/>
                  </a:lnTo>
                  <a:lnTo>
                    <a:pt x="180395" y="154860"/>
                  </a:lnTo>
                  <a:lnTo>
                    <a:pt x="185706" y="141805"/>
                  </a:lnTo>
                  <a:lnTo>
                    <a:pt x="191584" y="129595"/>
                  </a:lnTo>
                  <a:lnTo>
                    <a:pt x="197840" y="117950"/>
                  </a:lnTo>
                  <a:lnTo>
                    <a:pt x="205517" y="105512"/>
                  </a:lnTo>
                  <a:lnTo>
                    <a:pt x="214140" y="92545"/>
                  </a:lnTo>
                  <a:lnTo>
                    <a:pt x="223395" y="79226"/>
                  </a:lnTo>
                  <a:lnTo>
                    <a:pt x="233071" y="71516"/>
                  </a:lnTo>
                  <a:lnTo>
                    <a:pt x="243027" y="67544"/>
                  </a:lnTo>
                  <a:lnTo>
                    <a:pt x="253171" y="66065"/>
                  </a:lnTo>
                  <a:lnTo>
                    <a:pt x="263439" y="69753"/>
                  </a:lnTo>
                  <a:lnTo>
                    <a:pt x="273790" y="76886"/>
                  </a:lnTo>
                  <a:lnTo>
                    <a:pt x="284197" y="86316"/>
                  </a:lnTo>
                  <a:lnTo>
                    <a:pt x="292303" y="96109"/>
                  </a:lnTo>
                  <a:lnTo>
                    <a:pt x="298876" y="106143"/>
                  </a:lnTo>
                  <a:lnTo>
                    <a:pt x="304427" y="116338"/>
                  </a:lnTo>
                  <a:lnTo>
                    <a:pt x="310464" y="128979"/>
                  </a:lnTo>
                  <a:lnTo>
                    <a:pt x="316827" y="143248"/>
                  </a:lnTo>
                  <a:lnTo>
                    <a:pt x="323406" y="158605"/>
                  </a:lnTo>
                  <a:lnTo>
                    <a:pt x="336948" y="188132"/>
                  </a:lnTo>
                  <a:lnTo>
                    <a:pt x="343831" y="202551"/>
                  </a:lnTo>
                  <a:lnTo>
                    <a:pt x="349589" y="218006"/>
                  </a:lnTo>
                  <a:lnTo>
                    <a:pt x="354596" y="234153"/>
                  </a:lnTo>
                  <a:lnTo>
                    <a:pt x="359103" y="250760"/>
                  </a:lnTo>
                  <a:lnTo>
                    <a:pt x="364444" y="267675"/>
                  </a:lnTo>
                  <a:lnTo>
                    <a:pt x="370343" y="284795"/>
                  </a:lnTo>
                  <a:lnTo>
                    <a:pt x="376612" y="302051"/>
                  </a:lnTo>
                  <a:lnTo>
                    <a:pt x="381960" y="319398"/>
                  </a:lnTo>
                  <a:lnTo>
                    <a:pt x="386695" y="336806"/>
                  </a:lnTo>
                  <a:lnTo>
                    <a:pt x="391019" y="354255"/>
                  </a:lnTo>
                  <a:lnTo>
                    <a:pt x="396240" y="370562"/>
                  </a:lnTo>
                  <a:lnTo>
                    <a:pt x="402057" y="386107"/>
                  </a:lnTo>
                  <a:lnTo>
                    <a:pt x="408273" y="401145"/>
                  </a:lnTo>
                  <a:lnTo>
                    <a:pt x="415922" y="414677"/>
                  </a:lnTo>
                  <a:lnTo>
                    <a:pt x="424528" y="427204"/>
                  </a:lnTo>
                  <a:lnTo>
                    <a:pt x="433771" y="439061"/>
                  </a:lnTo>
                  <a:lnTo>
                    <a:pt x="441101" y="450471"/>
                  </a:lnTo>
                  <a:lnTo>
                    <a:pt x="447157" y="461584"/>
                  </a:lnTo>
                  <a:lnTo>
                    <a:pt x="452363" y="472499"/>
                  </a:lnTo>
                  <a:lnTo>
                    <a:pt x="458170" y="482112"/>
                  </a:lnTo>
                  <a:lnTo>
                    <a:pt x="464380" y="490858"/>
                  </a:lnTo>
                  <a:lnTo>
                    <a:pt x="478680" y="506809"/>
                  </a:lnTo>
                  <a:lnTo>
                    <a:pt x="496722" y="521689"/>
                  </a:lnTo>
                  <a:lnTo>
                    <a:pt x="505273" y="524255"/>
                  </a:lnTo>
                  <a:lnTo>
                    <a:pt x="513310" y="523628"/>
                  </a:lnTo>
                  <a:lnTo>
                    <a:pt x="521006" y="520873"/>
                  </a:lnTo>
                  <a:lnTo>
                    <a:pt x="527305" y="514362"/>
                  </a:lnTo>
                  <a:lnTo>
                    <a:pt x="532673" y="505346"/>
                  </a:lnTo>
                  <a:lnTo>
                    <a:pt x="537421" y="494662"/>
                  </a:lnTo>
                  <a:lnTo>
                    <a:pt x="541754" y="484033"/>
                  </a:lnTo>
                  <a:lnTo>
                    <a:pt x="545812" y="473441"/>
                  </a:lnTo>
                  <a:lnTo>
                    <a:pt x="549685" y="462874"/>
                  </a:lnTo>
                  <a:lnTo>
                    <a:pt x="553436" y="447649"/>
                  </a:lnTo>
                  <a:lnTo>
                    <a:pt x="557106" y="429318"/>
                  </a:lnTo>
                  <a:lnTo>
                    <a:pt x="560720" y="408918"/>
                  </a:lnTo>
                  <a:lnTo>
                    <a:pt x="563130" y="390643"/>
                  </a:lnTo>
                  <a:lnTo>
                    <a:pt x="564737" y="373785"/>
                  </a:lnTo>
                  <a:lnTo>
                    <a:pt x="565808" y="357872"/>
                  </a:lnTo>
                  <a:lnTo>
                    <a:pt x="566522" y="342589"/>
                  </a:lnTo>
                  <a:lnTo>
                    <a:pt x="567316" y="313142"/>
                  </a:lnTo>
                  <a:lnTo>
                    <a:pt x="567943" y="116246"/>
                  </a:lnTo>
                  <a:lnTo>
                    <a:pt x="578468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3632475" y="789571"/>
              <a:ext cx="237713" cy="205353"/>
            </a:xfrm>
            <a:custGeom>
              <a:avLst/>
              <a:gdLst/>
              <a:ahLst/>
              <a:cxnLst/>
              <a:rect l="0" t="0" r="0" b="0"/>
              <a:pathLst>
                <a:path w="237713" h="205353">
                  <a:moveTo>
                    <a:pt x="174606" y="51836"/>
                  </a:moveTo>
                  <a:lnTo>
                    <a:pt x="180189" y="35086"/>
                  </a:lnTo>
                  <a:lnTo>
                    <a:pt x="180665" y="26646"/>
                  </a:lnTo>
                  <a:lnTo>
                    <a:pt x="179814" y="17514"/>
                  </a:lnTo>
                  <a:lnTo>
                    <a:pt x="178078" y="7919"/>
                  </a:lnTo>
                  <a:lnTo>
                    <a:pt x="172246" y="2692"/>
                  </a:lnTo>
                  <a:lnTo>
                    <a:pt x="163683" y="375"/>
                  </a:lnTo>
                  <a:lnTo>
                    <a:pt x="153301" y="0"/>
                  </a:lnTo>
                  <a:lnTo>
                    <a:pt x="140536" y="4424"/>
                  </a:lnTo>
                  <a:lnTo>
                    <a:pt x="126183" y="12048"/>
                  </a:lnTo>
                  <a:lnTo>
                    <a:pt x="110771" y="21805"/>
                  </a:lnTo>
                  <a:lnTo>
                    <a:pt x="98159" y="30647"/>
                  </a:lnTo>
                  <a:lnTo>
                    <a:pt x="87414" y="38879"/>
                  </a:lnTo>
                  <a:lnTo>
                    <a:pt x="77914" y="46704"/>
                  </a:lnTo>
                  <a:lnTo>
                    <a:pt x="69242" y="56595"/>
                  </a:lnTo>
                  <a:lnTo>
                    <a:pt x="61125" y="67864"/>
                  </a:lnTo>
                  <a:lnTo>
                    <a:pt x="38533" y="102940"/>
                  </a:lnTo>
                  <a:lnTo>
                    <a:pt x="9960" y="146202"/>
                  </a:lnTo>
                  <a:lnTo>
                    <a:pt x="5242" y="159154"/>
                  </a:lnTo>
                  <a:lnTo>
                    <a:pt x="2097" y="173632"/>
                  </a:lnTo>
                  <a:lnTo>
                    <a:pt x="0" y="189128"/>
                  </a:lnTo>
                  <a:lnTo>
                    <a:pt x="3277" y="198289"/>
                  </a:lnTo>
                  <a:lnTo>
                    <a:pt x="10135" y="203228"/>
                  </a:lnTo>
                  <a:lnTo>
                    <a:pt x="19383" y="205352"/>
                  </a:lnTo>
                  <a:lnTo>
                    <a:pt x="27885" y="204431"/>
                  </a:lnTo>
                  <a:lnTo>
                    <a:pt x="35890" y="201480"/>
                  </a:lnTo>
                  <a:lnTo>
                    <a:pt x="43564" y="197175"/>
                  </a:lnTo>
                  <a:lnTo>
                    <a:pt x="51017" y="190799"/>
                  </a:lnTo>
                  <a:lnTo>
                    <a:pt x="58323" y="183043"/>
                  </a:lnTo>
                  <a:lnTo>
                    <a:pt x="65531" y="174366"/>
                  </a:lnTo>
                  <a:lnTo>
                    <a:pt x="72674" y="165076"/>
                  </a:lnTo>
                  <a:lnTo>
                    <a:pt x="79773" y="155376"/>
                  </a:lnTo>
                  <a:lnTo>
                    <a:pt x="86843" y="145404"/>
                  </a:lnTo>
                  <a:lnTo>
                    <a:pt x="95062" y="135250"/>
                  </a:lnTo>
                  <a:lnTo>
                    <a:pt x="104047" y="124975"/>
                  </a:lnTo>
                  <a:lnTo>
                    <a:pt x="113543" y="114619"/>
                  </a:lnTo>
                  <a:lnTo>
                    <a:pt x="122211" y="104209"/>
                  </a:lnTo>
                  <a:lnTo>
                    <a:pt x="130327" y="93763"/>
                  </a:lnTo>
                  <a:lnTo>
                    <a:pt x="138075" y="83293"/>
                  </a:lnTo>
                  <a:lnTo>
                    <a:pt x="145578" y="71639"/>
                  </a:lnTo>
                  <a:lnTo>
                    <a:pt x="152916" y="59195"/>
                  </a:lnTo>
                  <a:lnTo>
                    <a:pt x="160146" y="46225"/>
                  </a:lnTo>
                  <a:lnTo>
                    <a:pt x="166134" y="43421"/>
                  </a:lnTo>
                  <a:lnTo>
                    <a:pt x="171295" y="47395"/>
                  </a:lnTo>
                  <a:lnTo>
                    <a:pt x="175905" y="55887"/>
                  </a:lnTo>
                  <a:lnTo>
                    <a:pt x="178978" y="67392"/>
                  </a:lnTo>
                  <a:lnTo>
                    <a:pt x="181026" y="80904"/>
                  </a:lnTo>
                  <a:lnTo>
                    <a:pt x="182392" y="95756"/>
                  </a:lnTo>
                  <a:lnTo>
                    <a:pt x="184471" y="110332"/>
                  </a:lnTo>
                  <a:lnTo>
                    <a:pt x="187026" y="124723"/>
                  </a:lnTo>
                  <a:lnTo>
                    <a:pt x="189897" y="138992"/>
                  </a:lnTo>
                  <a:lnTo>
                    <a:pt x="194149" y="150842"/>
                  </a:lnTo>
                  <a:lnTo>
                    <a:pt x="199321" y="161079"/>
                  </a:lnTo>
                  <a:lnTo>
                    <a:pt x="237712" y="17804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3964845" y="755421"/>
              <a:ext cx="126212" cy="222467"/>
            </a:xfrm>
            <a:custGeom>
              <a:avLst/>
              <a:gdLst/>
              <a:ahLst/>
              <a:cxnLst/>
              <a:rect l="0" t="0" r="0" b="0"/>
              <a:pathLst>
                <a:path w="126212" h="222467">
                  <a:moveTo>
                    <a:pt x="0" y="1846"/>
                  </a:moveTo>
                  <a:lnTo>
                    <a:pt x="5583" y="35346"/>
                  </a:lnTo>
                  <a:lnTo>
                    <a:pt x="7228" y="52226"/>
                  </a:lnTo>
                  <a:lnTo>
                    <a:pt x="8325" y="70491"/>
                  </a:lnTo>
                  <a:lnTo>
                    <a:pt x="9543" y="107147"/>
                  </a:lnTo>
                  <a:lnTo>
                    <a:pt x="10085" y="139019"/>
                  </a:lnTo>
                  <a:lnTo>
                    <a:pt x="11398" y="152895"/>
                  </a:lnTo>
                  <a:lnTo>
                    <a:pt x="13442" y="165651"/>
                  </a:lnTo>
                  <a:lnTo>
                    <a:pt x="15973" y="177660"/>
                  </a:lnTo>
                  <a:lnTo>
                    <a:pt x="17660" y="190341"/>
                  </a:lnTo>
                  <a:lnTo>
                    <a:pt x="18785" y="203470"/>
                  </a:lnTo>
                  <a:lnTo>
                    <a:pt x="19535" y="216897"/>
                  </a:lnTo>
                  <a:lnTo>
                    <a:pt x="18866" y="222342"/>
                  </a:lnTo>
                  <a:lnTo>
                    <a:pt x="17253" y="222466"/>
                  </a:lnTo>
                  <a:lnTo>
                    <a:pt x="15008" y="219043"/>
                  </a:lnTo>
                  <a:lnTo>
                    <a:pt x="13511" y="209750"/>
                  </a:lnTo>
                  <a:lnTo>
                    <a:pt x="12513" y="196542"/>
                  </a:lnTo>
                  <a:lnTo>
                    <a:pt x="11848" y="180726"/>
                  </a:lnTo>
                  <a:lnTo>
                    <a:pt x="12573" y="163169"/>
                  </a:lnTo>
                  <a:lnTo>
                    <a:pt x="14226" y="144453"/>
                  </a:lnTo>
                  <a:lnTo>
                    <a:pt x="16495" y="124964"/>
                  </a:lnTo>
                  <a:lnTo>
                    <a:pt x="19177" y="106129"/>
                  </a:lnTo>
                  <a:lnTo>
                    <a:pt x="25273" y="69618"/>
                  </a:lnTo>
                  <a:lnTo>
                    <a:pt x="29704" y="54039"/>
                  </a:lnTo>
                  <a:lnTo>
                    <a:pt x="34995" y="40147"/>
                  </a:lnTo>
                  <a:lnTo>
                    <a:pt x="40859" y="27380"/>
                  </a:lnTo>
                  <a:lnTo>
                    <a:pt x="48275" y="17700"/>
                  </a:lnTo>
                  <a:lnTo>
                    <a:pt x="56724" y="10078"/>
                  </a:lnTo>
                  <a:lnTo>
                    <a:pt x="65863" y="3828"/>
                  </a:lnTo>
                  <a:lnTo>
                    <a:pt x="75461" y="830"/>
                  </a:lnTo>
                  <a:lnTo>
                    <a:pt x="85366" y="0"/>
                  </a:lnTo>
                  <a:lnTo>
                    <a:pt x="126211" y="18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200784" y="736231"/>
              <a:ext cx="226836" cy="226792"/>
            </a:xfrm>
            <a:custGeom>
              <a:avLst/>
              <a:gdLst/>
              <a:ahLst/>
              <a:cxnLst/>
              <a:rect l="0" t="0" r="0" b="0"/>
              <a:pathLst>
                <a:path w="226836" h="226792">
                  <a:moveTo>
                    <a:pt x="37519" y="0"/>
                  </a:moveTo>
                  <a:lnTo>
                    <a:pt x="31935" y="16751"/>
                  </a:lnTo>
                  <a:lnTo>
                    <a:pt x="30291" y="28697"/>
                  </a:lnTo>
                  <a:lnTo>
                    <a:pt x="29194" y="43672"/>
                  </a:lnTo>
                  <a:lnTo>
                    <a:pt x="28463" y="60668"/>
                  </a:lnTo>
                  <a:lnTo>
                    <a:pt x="26807" y="75504"/>
                  </a:lnTo>
                  <a:lnTo>
                    <a:pt x="24534" y="88901"/>
                  </a:lnTo>
                  <a:lnTo>
                    <a:pt x="21851" y="101338"/>
                  </a:lnTo>
                  <a:lnTo>
                    <a:pt x="20062" y="114304"/>
                  </a:lnTo>
                  <a:lnTo>
                    <a:pt x="18869" y="127622"/>
                  </a:lnTo>
                  <a:lnTo>
                    <a:pt x="18074" y="141175"/>
                  </a:lnTo>
                  <a:lnTo>
                    <a:pt x="16375" y="153717"/>
                  </a:lnTo>
                  <a:lnTo>
                    <a:pt x="14074" y="165584"/>
                  </a:lnTo>
                  <a:lnTo>
                    <a:pt x="11372" y="177001"/>
                  </a:lnTo>
                  <a:lnTo>
                    <a:pt x="9569" y="190455"/>
                  </a:lnTo>
                  <a:lnTo>
                    <a:pt x="8369" y="205268"/>
                  </a:lnTo>
                  <a:lnTo>
                    <a:pt x="7568" y="220986"/>
                  </a:lnTo>
                  <a:lnTo>
                    <a:pt x="7034" y="226791"/>
                  </a:lnTo>
                  <a:lnTo>
                    <a:pt x="6678" y="225986"/>
                  </a:lnTo>
                  <a:lnTo>
                    <a:pt x="6440" y="220775"/>
                  </a:lnTo>
                  <a:lnTo>
                    <a:pt x="5114" y="210289"/>
                  </a:lnTo>
                  <a:lnTo>
                    <a:pt x="523" y="179940"/>
                  </a:lnTo>
                  <a:lnTo>
                    <a:pt x="0" y="164368"/>
                  </a:lnTo>
                  <a:lnTo>
                    <a:pt x="820" y="149312"/>
                  </a:lnTo>
                  <a:lnTo>
                    <a:pt x="2535" y="134600"/>
                  </a:lnTo>
                  <a:lnTo>
                    <a:pt x="3679" y="117780"/>
                  </a:lnTo>
                  <a:lnTo>
                    <a:pt x="4441" y="99556"/>
                  </a:lnTo>
                  <a:lnTo>
                    <a:pt x="4949" y="80394"/>
                  </a:lnTo>
                  <a:lnTo>
                    <a:pt x="6457" y="64114"/>
                  </a:lnTo>
                  <a:lnTo>
                    <a:pt x="8631" y="49754"/>
                  </a:lnTo>
                  <a:lnTo>
                    <a:pt x="11248" y="36676"/>
                  </a:lnTo>
                  <a:lnTo>
                    <a:pt x="15330" y="25619"/>
                  </a:lnTo>
                  <a:lnTo>
                    <a:pt x="20389" y="15911"/>
                  </a:lnTo>
                  <a:lnTo>
                    <a:pt x="26099" y="7102"/>
                  </a:lnTo>
                  <a:lnTo>
                    <a:pt x="32243" y="5903"/>
                  </a:lnTo>
                  <a:lnTo>
                    <a:pt x="38676" y="9779"/>
                  </a:lnTo>
                  <a:lnTo>
                    <a:pt x="45302" y="17037"/>
                  </a:lnTo>
                  <a:lnTo>
                    <a:pt x="52057" y="27719"/>
                  </a:lnTo>
                  <a:lnTo>
                    <a:pt x="58897" y="40683"/>
                  </a:lnTo>
                  <a:lnTo>
                    <a:pt x="65794" y="55169"/>
                  </a:lnTo>
                  <a:lnTo>
                    <a:pt x="70392" y="71838"/>
                  </a:lnTo>
                  <a:lnTo>
                    <a:pt x="73458" y="89963"/>
                  </a:lnTo>
                  <a:lnTo>
                    <a:pt x="75502" y="109057"/>
                  </a:lnTo>
                  <a:lnTo>
                    <a:pt x="76864" y="126462"/>
                  </a:lnTo>
                  <a:lnTo>
                    <a:pt x="77772" y="142739"/>
                  </a:lnTo>
                  <a:lnTo>
                    <a:pt x="78378" y="158265"/>
                  </a:lnTo>
                  <a:lnTo>
                    <a:pt x="79950" y="165110"/>
                  </a:lnTo>
                  <a:lnTo>
                    <a:pt x="82167" y="166167"/>
                  </a:lnTo>
                  <a:lnTo>
                    <a:pt x="84814" y="163366"/>
                  </a:lnTo>
                  <a:lnTo>
                    <a:pt x="87747" y="154487"/>
                  </a:lnTo>
                  <a:lnTo>
                    <a:pt x="90871" y="141556"/>
                  </a:lnTo>
                  <a:lnTo>
                    <a:pt x="94122" y="125924"/>
                  </a:lnTo>
                  <a:lnTo>
                    <a:pt x="97458" y="111996"/>
                  </a:lnTo>
                  <a:lnTo>
                    <a:pt x="100851" y="99205"/>
                  </a:lnTo>
                  <a:lnTo>
                    <a:pt x="104281" y="87172"/>
                  </a:lnTo>
                  <a:lnTo>
                    <a:pt x="108905" y="73307"/>
                  </a:lnTo>
                  <a:lnTo>
                    <a:pt x="120276" y="42320"/>
                  </a:lnTo>
                  <a:lnTo>
                    <a:pt x="126580" y="29382"/>
                  </a:lnTo>
                  <a:lnTo>
                    <a:pt x="133120" y="18419"/>
                  </a:lnTo>
                  <a:lnTo>
                    <a:pt x="139818" y="8774"/>
                  </a:lnTo>
                  <a:lnTo>
                    <a:pt x="147788" y="4681"/>
                  </a:lnTo>
                  <a:lnTo>
                    <a:pt x="156608" y="4289"/>
                  </a:lnTo>
                  <a:lnTo>
                    <a:pt x="165994" y="6366"/>
                  </a:lnTo>
                  <a:lnTo>
                    <a:pt x="173419" y="13593"/>
                  </a:lnTo>
                  <a:lnTo>
                    <a:pt x="179538" y="24254"/>
                  </a:lnTo>
                  <a:lnTo>
                    <a:pt x="184787" y="37205"/>
                  </a:lnTo>
                  <a:lnTo>
                    <a:pt x="193734" y="60943"/>
                  </a:lnTo>
                  <a:lnTo>
                    <a:pt x="197756" y="72182"/>
                  </a:lnTo>
                  <a:lnTo>
                    <a:pt x="201606" y="85517"/>
                  </a:lnTo>
                  <a:lnTo>
                    <a:pt x="205341" y="100251"/>
                  </a:lnTo>
                  <a:lnTo>
                    <a:pt x="209000" y="115916"/>
                  </a:lnTo>
                  <a:lnTo>
                    <a:pt x="211439" y="132203"/>
                  </a:lnTo>
                  <a:lnTo>
                    <a:pt x="213065" y="148904"/>
                  </a:lnTo>
                  <a:lnTo>
                    <a:pt x="226835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522278" y="799337"/>
              <a:ext cx="157765" cy="10519"/>
            </a:xfrm>
            <a:custGeom>
              <a:avLst/>
              <a:gdLst/>
              <a:ahLst/>
              <a:cxnLst/>
              <a:rect l="0" t="0" r="0" b="0"/>
              <a:pathLst>
                <a:path w="157765" h="10519">
                  <a:moveTo>
                    <a:pt x="0" y="0"/>
                  </a:moveTo>
                  <a:lnTo>
                    <a:pt x="78779" y="0"/>
                  </a:lnTo>
                  <a:lnTo>
                    <a:pt x="95758" y="1169"/>
                  </a:lnTo>
                  <a:lnTo>
                    <a:pt x="111752" y="3116"/>
                  </a:lnTo>
                  <a:lnTo>
                    <a:pt x="157764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764616" y="715196"/>
              <a:ext cx="262507" cy="231388"/>
            </a:xfrm>
            <a:custGeom>
              <a:avLst/>
              <a:gdLst/>
              <a:ahLst/>
              <a:cxnLst/>
              <a:rect l="0" t="0" r="0" b="0"/>
              <a:pathLst>
                <a:path w="262507" h="231388">
                  <a:moveTo>
                    <a:pt x="10084" y="0"/>
                  </a:moveTo>
                  <a:lnTo>
                    <a:pt x="4501" y="22334"/>
                  </a:lnTo>
                  <a:lnTo>
                    <a:pt x="2856" y="35925"/>
                  </a:lnTo>
                  <a:lnTo>
                    <a:pt x="1759" y="51997"/>
                  </a:lnTo>
                  <a:lnTo>
                    <a:pt x="541" y="87384"/>
                  </a:lnTo>
                  <a:lnTo>
                    <a:pt x="0" y="122589"/>
                  </a:lnTo>
                  <a:lnTo>
                    <a:pt x="1024" y="138988"/>
                  </a:lnTo>
                  <a:lnTo>
                    <a:pt x="2875" y="154596"/>
                  </a:lnTo>
                  <a:lnTo>
                    <a:pt x="5278" y="169675"/>
                  </a:lnTo>
                  <a:lnTo>
                    <a:pt x="10386" y="180897"/>
                  </a:lnTo>
                  <a:lnTo>
                    <a:pt x="17297" y="189547"/>
                  </a:lnTo>
                  <a:lnTo>
                    <a:pt x="25411" y="196482"/>
                  </a:lnTo>
                  <a:lnTo>
                    <a:pt x="34325" y="198768"/>
                  </a:lnTo>
                  <a:lnTo>
                    <a:pt x="43774" y="197955"/>
                  </a:lnTo>
                  <a:lnTo>
                    <a:pt x="63622" y="191987"/>
                  </a:lnTo>
                  <a:lnTo>
                    <a:pt x="84129" y="185440"/>
                  </a:lnTo>
                  <a:lnTo>
                    <a:pt x="93337" y="180889"/>
                  </a:lnTo>
                  <a:lnTo>
                    <a:pt x="101814" y="175518"/>
                  </a:lnTo>
                  <a:lnTo>
                    <a:pt x="109801" y="169600"/>
                  </a:lnTo>
                  <a:lnTo>
                    <a:pt x="118633" y="160980"/>
                  </a:lnTo>
                  <a:lnTo>
                    <a:pt x="128026" y="150559"/>
                  </a:lnTo>
                  <a:lnTo>
                    <a:pt x="137794" y="138937"/>
                  </a:lnTo>
                  <a:lnTo>
                    <a:pt x="146643" y="126515"/>
                  </a:lnTo>
                  <a:lnTo>
                    <a:pt x="154880" y="113559"/>
                  </a:lnTo>
                  <a:lnTo>
                    <a:pt x="162709" y="100247"/>
                  </a:lnTo>
                  <a:lnTo>
                    <a:pt x="169096" y="87867"/>
                  </a:lnTo>
                  <a:lnTo>
                    <a:pt x="174523" y="76107"/>
                  </a:lnTo>
                  <a:lnTo>
                    <a:pt x="179310" y="64762"/>
                  </a:lnTo>
                  <a:lnTo>
                    <a:pt x="182501" y="63041"/>
                  </a:lnTo>
                  <a:lnTo>
                    <a:pt x="184628" y="67737"/>
                  </a:lnTo>
                  <a:lnTo>
                    <a:pt x="186046" y="76711"/>
                  </a:lnTo>
                  <a:lnTo>
                    <a:pt x="186992" y="87368"/>
                  </a:lnTo>
                  <a:lnTo>
                    <a:pt x="187622" y="99147"/>
                  </a:lnTo>
                  <a:lnTo>
                    <a:pt x="188042" y="111674"/>
                  </a:lnTo>
                  <a:lnTo>
                    <a:pt x="189491" y="123532"/>
                  </a:lnTo>
                  <a:lnTo>
                    <a:pt x="191626" y="134943"/>
                  </a:lnTo>
                  <a:lnTo>
                    <a:pt x="194217" y="146056"/>
                  </a:lnTo>
                  <a:lnTo>
                    <a:pt x="197114" y="156970"/>
                  </a:lnTo>
                  <a:lnTo>
                    <a:pt x="203448" y="178447"/>
                  </a:lnTo>
                  <a:lnTo>
                    <a:pt x="209111" y="187913"/>
                  </a:lnTo>
                  <a:lnTo>
                    <a:pt x="216392" y="196561"/>
                  </a:lnTo>
                  <a:lnTo>
                    <a:pt x="262506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111263" y="704679"/>
              <a:ext cx="10519" cy="336564"/>
            </a:xfrm>
            <a:custGeom>
              <a:avLst/>
              <a:gdLst/>
              <a:ahLst/>
              <a:cxnLst/>
              <a:rect l="0" t="0" r="0" b="0"/>
              <a:pathLst>
                <a:path w="10519" h="336564">
                  <a:moveTo>
                    <a:pt x="0" y="0"/>
                  </a:moveTo>
                  <a:lnTo>
                    <a:pt x="0" y="22333"/>
                  </a:lnTo>
                  <a:lnTo>
                    <a:pt x="1169" y="32418"/>
                  </a:lnTo>
                  <a:lnTo>
                    <a:pt x="3117" y="42647"/>
                  </a:lnTo>
                  <a:lnTo>
                    <a:pt x="5583" y="52972"/>
                  </a:lnTo>
                  <a:lnTo>
                    <a:pt x="7228" y="64530"/>
                  </a:lnTo>
                  <a:lnTo>
                    <a:pt x="8325" y="76910"/>
                  </a:lnTo>
                  <a:lnTo>
                    <a:pt x="9056" y="89838"/>
                  </a:lnTo>
                  <a:lnTo>
                    <a:pt x="9868" y="126016"/>
                  </a:lnTo>
                  <a:lnTo>
                    <a:pt x="10084" y="147116"/>
                  </a:lnTo>
                  <a:lnTo>
                    <a:pt x="9060" y="165857"/>
                  </a:lnTo>
                  <a:lnTo>
                    <a:pt x="7209" y="183026"/>
                  </a:lnTo>
                  <a:lnTo>
                    <a:pt x="4806" y="199146"/>
                  </a:lnTo>
                  <a:lnTo>
                    <a:pt x="4372" y="213399"/>
                  </a:lnTo>
                  <a:lnTo>
                    <a:pt x="5252" y="226407"/>
                  </a:lnTo>
                  <a:lnTo>
                    <a:pt x="7007" y="238584"/>
                  </a:lnTo>
                  <a:lnTo>
                    <a:pt x="8178" y="252546"/>
                  </a:lnTo>
                  <a:lnTo>
                    <a:pt x="8957" y="267697"/>
                  </a:lnTo>
                  <a:lnTo>
                    <a:pt x="10518" y="336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069193" y="688101"/>
              <a:ext cx="195336" cy="184860"/>
            </a:xfrm>
            <a:custGeom>
              <a:avLst/>
              <a:gdLst/>
              <a:ahLst/>
              <a:cxnLst/>
              <a:rect l="0" t="0" r="0" b="0"/>
              <a:pathLst>
                <a:path w="195336" h="184860">
                  <a:moveTo>
                    <a:pt x="0" y="6060"/>
                  </a:moveTo>
                  <a:lnTo>
                    <a:pt x="16750" y="477"/>
                  </a:lnTo>
                  <a:lnTo>
                    <a:pt x="27527" y="0"/>
                  </a:lnTo>
                  <a:lnTo>
                    <a:pt x="40555" y="852"/>
                  </a:lnTo>
                  <a:lnTo>
                    <a:pt x="55084" y="2588"/>
                  </a:lnTo>
                  <a:lnTo>
                    <a:pt x="69444" y="4914"/>
                  </a:lnTo>
                  <a:lnTo>
                    <a:pt x="83692" y="7633"/>
                  </a:lnTo>
                  <a:lnTo>
                    <a:pt x="97865" y="10615"/>
                  </a:lnTo>
                  <a:lnTo>
                    <a:pt x="110819" y="14940"/>
                  </a:lnTo>
                  <a:lnTo>
                    <a:pt x="122962" y="20160"/>
                  </a:lnTo>
                  <a:lnTo>
                    <a:pt x="134563" y="25978"/>
                  </a:lnTo>
                  <a:lnTo>
                    <a:pt x="144633" y="32193"/>
                  </a:lnTo>
                  <a:lnTo>
                    <a:pt x="153685" y="38674"/>
                  </a:lnTo>
                  <a:lnTo>
                    <a:pt x="162056" y="45332"/>
                  </a:lnTo>
                  <a:lnTo>
                    <a:pt x="171143" y="53277"/>
                  </a:lnTo>
                  <a:lnTo>
                    <a:pt x="180707" y="62079"/>
                  </a:lnTo>
                  <a:lnTo>
                    <a:pt x="190588" y="71453"/>
                  </a:lnTo>
                  <a:lnTo>
                    <a:pt x="194839" y="82377"/>
                  </a:lnTo>
                  <a:lnTo>
                    <a:pt x="195335" y="94334"/>
                  </a:lnTo>
                  <a:lnTo>
                    <a:pt x="193329" y="106979"/>
                  </a:lnTo>
                  <a:lnTo>
                    <a:pt x="186149" y="117747"/>
                  </a:lnTo>
                  <a:lnTo>
                    <a:pt x="175518" y="127263"/>
                  </a:lnTo>
                  <a:lnTo>
                    <a:pt x="162588" y="135944"/>
                  </a:lnTo>
                  <a:lnTo>
                    <a:pt x="150462" y="142900"/>
                  </a:lnTo>
                  <a:lnTo>
                    <a:pt x="138873" y="148706"/>
                  </a:lnTo>
                  <a:lnTo>
                    <a:pt x="127640" y="153745"/>
                  </a:lnTo>
                  <a:lnTo>
                    <a:pt x="102695" y="165577"/>
                  </a:lnTo>
                  <a:lnTo>
                    <a:pt x="63105" y="1848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660663" y="1156936"/>
              <a:ext cx="2713541" cy="73623"/>
            </a:xfrm>
            <a:custGeom>
              <a:avLst/>
              <a:gdLst/>
              <a:ahLst/>
              <a:cxnLst/>
              <a:rect l="0" t="0" r="0" b="0"/>
              <a:pathLst>
                <a:path w="2713541" h="73623">
                  <a:moveTo>
                    <a:pt x="0" y="73622"/>
                  </a:moveTo>
                  <a:lnTo>
                    <a:pt x="270369" y="73622"/>
                  </a:lnTo>
                  <a:lnTo>
                    <a:pt x="293602" y="72454"/>
                  </a:lnTo>
                  <a:lnTo>
                    <a:pt x="317271" y="70506"/>
                  </a:lnTo>
                  <a:lnTo>
                    <a:pt x="341231" y="68039"/>
                  </a:lnTo>
                  <a:lnTo>
                    <a:pt x="365385" y="66394"/>
                  </a:lnTo>
                  <a:lnTo>
                    <a:pt x="414036" y="64567"/>
                  </a:lnTo>
                  <a:lnTo>
                    <a:pt x="521490" y="63394"/>
                  </a:lnTo>
                  <a:lnTo>
                    <a:pt x="581191" y="63233"/>
                  </a:lnTo>
                  <a:lnTo>
                    <a:pt x="611836" y="62022"/>
                  </a:lnTo>
                  <a:lnTo>
                    <a:pt x="642784" y="60046"/>
                  </a:lnTo>
                  <a:lnTo>
                    <a:pt x="673933" y="57560"/>
                  </a:lnTo>
                  <a:lnTo>
                    <a:pt x="705217" y="55902"/>
                  </a:lnTo>
                  <a:lnTo>
                    <a:pt x="768023" y="54061"/>
                  </a:lnTo>
                  <a:lnTo>
                    <a:pt x="862514" y="53024"/>
                  </a:lnTo>
                  <a:lnTo>
                    <a:pt x="894043" y="51710"/>
                  </a:lnTo>
                  <a:lnTo>
                    <a:pt x="925580" y="49665"/>
                  </a:lnTo>
                  <a:lnTo>
                    <a:pt x="957122" y="47133"/>
                  </a:lnTo>
                  <a:lnTo>
                    <a:pt x="989837" y="45445"/>
                  </a:lnTo>
                  <a:lnTo>
                    <a:pt x="1057349" y="43570"/>
                  </a:lnTo>
                  <a:lnTo>
                    <a:pt x="1091713" y="41901"/>
                  </a:lnTo>
                  <a:lnTo>
                    <a:pt x="1161059" y="36931"/>
                  </a:lnTo>
                  <a:lnTo>
                    <a:pt x="1265800" y="27562"/>
                  </a:lnTo>
                  <a:lnTo>
                    <a:pt x="1300798" y="25386"/>
                  </a:lnTo>
                  <a:lnTo>
                    <a:pt x="1370847" y="22969"/>
                  </a:lnTo>
                  <a:lnTo>
                    <a:pt x="1475986" y="21608"/>
                  </a:lnTo>
                  <a:lnTo>
                    <a:pt x="1511038" y="20248"/>
                  </a:lnTo>
                  <a:lnTo>
                    <a:pt x="1616207" y="13920"/>
                  </a:lnTo>
                  <a:lnTo>
                    <a:pt x="1686323" y="12029"/>
                  </a:lnTo>
                  <a:lnTo>
                    <a:pt x="1791497" y="10965"/>
                  </a:lnTo>
                  <a:lnTo>
                    <a:pt x="1826556" y="9647"/>
                  </a:lnTo>
                  <a:lnTo>
                    <a:pt x="1930563" y="3377"/>
                  </a:lnTo>
                  <a:lnTo>
                    <a:pt x="1996266" y="1501"/>
                  </a:lnTo>
                  <a:lnTo>
                    <a:pt x="2217923" y="87"/>
                  </a:lnTo>
                  <a:lnTo>
                    <a:pt x="2586081" y="0"/>
                  </a:lnTo>
                  <a:lnTo>
                    <a:pt x="2606364" y="1168"/>
                  </a:lnTo>
                  <a:lnTo>
                    <a:pt x="2625729" y="3116"/>
                  </a:lnTo>
                  <a:lnTo>
                    <a:pt x="2713540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496194" y="1891910"/>
            <a:ext cx="3155280" cy="880313"/>
            <a:chOff x="2496194" y="1891910"/>
            <a:chExt cx="3155280" cy="880313"/>
          </a:xfrm>
        </p:grpSpPr>
        <p:sp>
          <p:nvSpPr>
            <p:cNvPr id="12" name="Freeform 11"/>
            <p:cNvSpPr/>
            <p:nvPr/>
          </p:nvSpPr>
          <p:spPr>
            <a:xfrm>
              <a:off x="2559299" y="1920539"/>
              <a:ext cx="52589" cy="578469"/>
            </a:xfrm>
            <a:custGeom>
              <a:avLst/>
              <a:gdLst/>
              <a:ahLst/>
              <a:cxnLst/>
              <a:rect l="0" t="0" r="0" b="0"/>
              <a:pathLst>
                <a:path w="52589" h="578469">
                  <a:moveTo>
                    <a:pt x="0" y="0"/>
                  </a:moveTo>
                  <a:lnTo>
                    <a:pt x="0" y="22334"/>
                  </a:lnTo>
                  <a:lnTo>
                    <a:pt x="1169" y="32419"/>
                  </a:lnTo>
                  <a:lnTo>
                    <a:pt x="3116" y="42648"/>
                  </a:lnTo>
                  <a:lnTo>
                    <a:pt x="5583" y="52973"/>
                  </a:lnTo>
                  <a:lnTo>
                    <a:pt x="7228" y="64531"/>
                  </a:lnTo>
                  <a:lnTo>
                    <a:pt x="8325" y="76911"/>
                  </a:lnTo>
                  <a:lnTo>
                    <a:pt x="9056" y="89839"/>
                  </a:lnTo>
                  <a:lnTo>
                    <a:pt x="10712" y="103131"/>
                  </a:lnTo>
                  <a:lnTo>
                    <a:pt x="12984" y="116668"/>
                  </a:lnTo>
                  <a:lnTo>
                    <a:pt x="15668" y="130367"/>
                  </a:lnTo>
                  <a:lnTo>
                    <a:pt x="17457" y="145342"/>
                  </a:lnTo>
                  <a:lnTo>
                    <a:pt x="18650" y="161169"/>
                  </a:lnTo>
                  <a:lnTo>
                    <a:pt x="19445" y="177564"/>
                  </a:lnTo>
                  <a:lnTo>
                    <a:pt x="21144" y="194336"/>
                  </a:lnTo>
                  <a:lnTo>
                    <a:pt x="23445" y="211361"/>
                  </a:lnTo>
                  <a:lnTo>
                    <a:pt x="26148" y="228554"/>
                  </a:lnTo>
                  <a:lnTo>
                    <a:pt x="27949" y="245859"/>
                  </a:lnTo>
                  <a:lnTo>
                    <a:pt x="29150" y="263239"/>
                  </a:lnTo>
                  <a:lnTo>
                    <a:pt x="29951" y="280669"/>
                  </a:lnTo>
                  <a:lnTo>
                    <a:pt x="30841" y="315617"/>
                  </a:lnTo>
                  <a:lnTo>
                    <a:pt x="31412" y="385663"/>
                  </a:lnTo>
                  <a:lnTo>
                    <a:pt x="32628" y="403186"/>
                  </a:lnTo>
                  <a:lnTo>
                    <a:pt x="34607" y="420712"/>
                  </a:lnTo>
                  <a:lnTo>
                    <a:pt x="39922" y="456935"/>
                  </a:lnTo>
                  <a:lnTo>
                    <a:pt x="46179" y="496406"/>
                  </a:lnTo>
                  <a:lnTo>
                    <a:pt x="48316" y="514411"/>
                  </a:lnTo>
                  <a:lnTo>
                    <a:pt x="49740" y="531089"/>
                  </a:lnTo>
                  <a:lnTo>
                    <a:pt x="52588" y="57846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496194" y="1891910"/>
              <a:ext cx="287056" cy="344158"/>
            </a:xfrm>
            <a:custGeom>
              <a:avLst/>
              <a:gdLst/>
              <a:ahLst/>
              <a:cxnLst/>
              <a:rect l="0" t="0" r="0" b="0"/>
              <a:pathLst>
                <a:path w="287056" h="344158">
                  <a:moveTo>
                    <a:pt x="0" y="18112"/>
                  </a:moveTo>
                  <a:lnTo>
                    <a:pt x="11166" y="6945"/>
                  </a:lnTo>
                  <a:lnTo>
                    <a:pt x="21468" y="3655"/>
                  </a:lnTo>
                  <a:lnTo>
                    <a:pt x="35347" y="1462"/>
                  </a:lnTo>
                  <a:lnTo>
                    <a:pt x="51611" y="0"/>
                  </a:lnTo>
                  <a:lnTo>
                    <a:pt x="67129" y="194"/>
                  </a:lnTo>
                  <a:lnTo>
                    <a:pt x="82149" y="1492"/>
                  </a:lnTo>
                  <a:lnTo>
                    <a:pt x="96836" y="3526"/>
                  </a:lnTo>
                  <a:lnTo>
                    <a:pt x="111302" y="6051"/>
                  </a:lnTo>
                  <a:lnTo>
                    <a:pt x="125621" y="8903"/>
                  </a:lnTo>
                  <a:lnTo>
                    <a:pt x="139841" y="11972"/>
                  </a:lnTo>
                  <a:lnTo>
                    <a:pt x="152827" y="16356"/>
                  </a:lnTo>
                  <a:lnTo>
                    <a:pt x="164990" y="21616"/>
                  </a:lnTo>
                  <a:lnTo>
                    <a:pt x="176605" y="27460"/>
                  </a:lnTo>
                  <a:lnTo>
                    <a:pt x="187854" y="33693"/>
                  </a:lnTo>
                  <a:lnTo>
                    <a:pt x="198859" y="40185"/>
                  </a:lnTo>
                  <a:lnTo>
                    <a:pt x="220436" y="53632"/>
                  </a:lnTo>
                  <a:lnTo>
                    <a:pt x="241712" y="67399"/>
                  </a:lnTo>
                  <a:lnTo>
                    <a:pt x="251125" y="75511"/>
                  </a:lnTo>
                  <a:lnTo>
                    <a:pt x="259738" y="84425"/>
                  </a:lnTo>
                  <a:lnTo>
                    <a:pt x="267817" y="93873"/>
                  </a:lnTo>
                  <a:lnTo>
                    <a:pt x="274371" y="103678"/>
                  </a:lnTo>
                  <a:lnTo>
                    <a:pt x="279910" y="113720"/>
                  </a:lnTo>
                  <a:lnTo>
                    <a:pt x="284771" y="123921"/>
                  </a:lnTo>
                  <a:lnTo>
                    <a:pt x="286843" y="137733"/>
                  </a:lnTo>
                  <a:lnTo>
                    <a:pt x="287055" y="153953"/>
                  </a:lnTo>
                  <a:lnTo>
                    <a:pt x="286029" y="171778"/>
                  </a:lnTo>
                  <a:lnTo>
                    <a:pt x="283007" y="187168"/>
                  </a:lnTo>
                  <a:lnTo>
                    <a:pt x="278655" y="200933"/>
                  </a:lnTo>
                  <a:lnTo>
                    <a:pt x="273416" y="213616"/>
                  </a:lnTo>
                  <a:lnTo>
                    <a:pt x="267587" y="224408"/>
                  </a:lnTo>
                  <a:lnTo>
                    <a:pt x="261363" y="233940"/>
                  </a:lnTo>
                  <a:lnTo>
                    <a:pt x="254877" y="242632"/>
                  </a:lnTo>
                  <a:lnTo>
                    <a:pt x="245878" y="251933"/>
                  </a:lnTo>
                  <a:lnTo>
                    <a:pt x="235205" y="261639"/>
                  </a:lnTo>
                  <a:lnTo>
                    <a:pt x="223414" y="271616"/>
                  </a:lnTo>
                  <a:lnTo>
                    <a:pt x="213217" y="280604"/>
                  </a:lnTo>
                  <a:lnTo>
                    <a:pt x="195654" y="296824"/>
                  </a:lnTo>
                  <a:lnTo>
                    <a:pt x="186530" y="303252"/>
                  </a:lnTo>
                  <a:lnTo>
                    <a:pt x="176941" y="308707"/>
                  </a:lnTo>
                  <a:lnTo>
                    <a:pt x="167043" y="313512"/>
                  </a:lnTo>
                  <a:lnTo>
                    <a:pt x="156938" y="317884"/>
                  </a:lnTo>
                  <a:lnTo>
                    <a:pt x="146696" y="321967"/>
                  </a:lnTo>
                  <a:lnTo>
                    <a:pt x="105176" y="3441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840249" y="2272006"/>
              <a:ext cx="279379" cy="500217"/>
            </a:xfrm>
            <a:custGeom>
              <a:avLst/>
              <a:gdLst/>
              <a:ahLst/>
              <a:cxnLst/>
              <a:rect l="0" t="0" r="0" b="0"/>
              <a:pathLst>
                <a:path w="279379" h="500217">
                  <a:moveTo>
                    <a:pt x="160789" y="27167"/>
                  </a:moveTo>
                  <a:lnTo>
                    <a:pt x="149622" y="10416"/>
                  </a:lnTo>
                  <a:lnTo>
                    <a:pt x="141658" y="5482"/>
                  </a:lnTo>
                  <a:lnTo>
                    <a:pt x="131675" y="2193"/>
                  </a:lnTo>
                  <a:lnTo>
                    <a:pt x="120344" y="0"/>
                  </a:lnTo>
                  <a:lnTo>
                    <a:pt x="108116" y="875"/>
                  </a:lnTo>
                  <a:lnTo>
                    <a:pt x="95290" y="3796"/>
                  </a:lnTo>
                  <a:lnTo>
                    <a:pt x="82064" y="8080"/>
                  </a:lnTo>
                  <a:lnTo>
                    <a:pt x="69741" y="15611"/>
                  </a:lnTo>
                  <a:lnTo>
                    <a:pt x="58020" y="25306"/>
                  </a:lnTo>
                  <a:lnTo>
                    <a:pt x="19602" y="63286"/>
                  </a:lnTo>
                  <a:lnTo>
                    <a:pt x="12908" y="73450"/>
                  </a:lnTo>
                  <a:lnTo>
                    <a:pt x="7276" y="84901"/>
                  </a:lnTo>
                  <a:lnTo>
                    <a:pt x="2354" y="97209"/>
                  </a:lnTo>
                  <a:lnTo>
                    <a:pt x="240" y="108920"/>
                  </a:lnTo>
                  <a:lnTo>
                    <a:pt x="0" y="120234"/>
                  </a:lnTo>
                  <a:lnTo>
                    <a:pt x="1008" y="131282"/>
                  </a:lnTo>
                  <a:lnTo>
                    <a:pt x="7524" y="138647"/>
                  </a:lnTo>
                  <a:lnTo>
                    <a:pt x="17711" y="143557"/>
                  </a:lnTo>
                  <a:lnTo>
                    <a:pt x="30345" y="146831"/>
                  </a:lnTo>
                  <a:lnTo>
                    <a:pt x="42274" y="145507"/>
                  </a:lnTo>
                  <a:lnTo>
                    <a:pt x="53732" y="141119"/>
                  </a:lnTo>
                  <a:lnTo>
                    <a:pt x="64876" y="134688"/>
                  </a:lnTo>
                  <a:lnTo>
                    <a:pt x="74644" y="128063"/>
                  </a:lnTo>
                  <a:lnTo>
                    <a:pt x="83492" y="121309"/>
                  </a:lnTo>
                  <a:lnTo>
                    <a:pt x="91729" y="114470"/>
                  </a:lnTo>
                  <a:lnTo>
                    <a:pt x="100725" y="105235"/>
                  </a:lnTo>
                  <a:lnTo>
                    <a:pt x="110229" y="94404"/>
                  </a:lnTo>
                  <a:lnTo>
                    <a:pt x="120071" y="82509"/>
                  </a:lnTo>
                  <a:lnTo>
                    <a:pt x="127801" y="71074"/>
                  </a:lnTo>
                  <a:lnTo>
                    <a:pt x="134122" y="59944"/>
                  </a:lnTo>
                  <a:lnTo>
                    <a:pt x="139505" y="49018"/>
                  </a:lnTo>
                  <a:lnTo>
                    <a:pt x="143094" y="48746"/>
                  </a:lnTo>
                  <a:lnTo>
                    <a:pt x="145487" y="55576"/>
                  </a:lnTo>
                  <a:lnTo>
                    <a:pt x="147082" y="67142"/>
                  </a:lnTo>
                  <a:lnTo>
                    <a:pt x="148145" y="80695"/>
                  </a:lnTo>
                  <a:lnTo>
                    <a:pt x="148854" y="95574"/>
                  </a:lnTo>
                  <a:lnTo>
                    <a:pt x="149326" y="111336"/>
                  </a:lnTo>
                  <a:lnTo>
                    <a:pt x="150810" y="130024"/>
                  </a:lnTo>
                  <a:lnTo>
                    <a:pt x="155575" y="172604"/>
                  </a:lnTo>
                  <a:lnTo>
                    <a:pt x="158482" y="190736"/>
                  </a:lnTo>
                  <a:lnTo>
                    <a:pt x="161588" y="206330"/>
                  </a:lnTo>
                  <a:lnTo>
                    <a:pt x="174971" y="262132"/>
                  </a:lnTo>
                  <a:lnTo>
                    <a:pt x="179592" y="274963"/>
                  </a:lnTo>
                  <a:lnTo>
                    <a:pt x="185011" y="287023"/>
                  </a:lnTo>
                  <a:lnTo>
                    <a:pt x="190960" y="298568"/>
                  </a:lnTo>
                  <a:lnTo>
                    <a:pt x="197264" y="309771"/>
                  </a:lnTo>
                  <a:lnTo>
                    <a:pt x="203804" y="320746"/>
                  </a:lnTo>
                  <a:lnTo>
                    <a:pt x="210501" y="331568"/>
                  </a:lnTo>
                  <a:lnTo>
                    <a:pt x="217303" y="343457"/>
                  </a:lnTo>
                  <a:lnTo>
                    <a:pt x="231093" y="369133"/>
                  </a:lnTo>
                  <a:lnTo>
                    <a:pt x="238043" y="380187"/>
                  </a:lnTo>
                  <a:lnTo>
                    <a:pt x="245013" y="389893"/>
                  </a:lnTo>
                  <a:lnTo>
                    <a:pt x="251997" y="398702"/>
                  </a:lnTo>
                  <a:lnTo>
                    <a:pt x="257822" y="408080"/>
                  </a:lnTo>
                  <a:lnTo>
                    <a:pt x="262873" y="417837"/>
                  </a:lnTo>
                  <a:lnTo>
                    <a:pt x="267410" y="427848"/>
                  </a:lnTo>
                  <a:lnTo>
                    <a:pt x="271603" y="439197"/>
                  </a:lnTo>
                  <a:lnTo>
                    <a:pt x="275567" y="451437"/>
                  </a:lnTo>
                  <a:lnTo>
                    <a:pt x="279378" y="464272"/>
                  </a:lnTo>
                  <a:lnTo>
                    <a:pt x="277244" y="475166"/>
                  </a:lnTo>
                  <a:lnTo>
                    <a:pt x="271147" y="484765"/>
                  </a:lnTo>
                  <a:lnTo>
                    <a:pt x="262408" y="493502"/>
                  </a:lnTo>
                  <a:lnTo>
                    <a:pt x="253076" y="498158"/>
                  </a:lnTo>
                  <a:lnTo>
                    <a:pt x="243349" y="500094"/>
                  </a:lnTo>
                  <a:lnTo>
                    <a:pt x="233359" y="500216"/>
                  </a:lnTo>
                  <a:lnTo>
                    <a:pt x="220855" y="499128"/>
                  </a:lnTo>
                  <a:lnTo>
                    <a:pt x="206676" y="497234"/>
                  </a:lnTo>
                  <a:lnTo>
                    <a:pt x="191381" y="494803"/>
                  </a:lnTo>
                  <a:lnTo>
                    <a:pt x="177678" y="490845"/>
                  </a:lnTo>
                  <a:lnTo>
                    <a:pt x="165036" y="485869"/>
                  </a:lnTo>
                  <a:lnTo>
                    <a:pt x="118719" y="46890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158802" y="2257102"/>
              <a:ext cx="156281" cy="217757"/>
            </a:xfrm>
            <a:custGeom>
              <a:avLst/>
              <a:gdLst/>
              <a:ahLst/>
              <a:cxnLst/>
              <a:rect l="0" t="0" r="0" b="0"/>
              <a:pathLst>
                <a:path w="156281" h="217757">
                  <a:moveTo>
                    <a:pt x="105177" y="0"/>
                  </a:moveTo>
                  <a:lnTo>
                    <a:pt x="77259" y="0"/>
                  </a:lnTo>
                  <a:lnTo>
                    <a:pt x="65530" y="1169"/>
                  </a:lnTo>
                  <a:lnTo>
                    <a:pt x="54204" y="3117"/>
                  </a:lnTo>
                  <a:lnTo>
                    <a:pt x="43148" y="5584"/>
                  </a:lnTo>
                  <a:lnTo>
                    <a:pt x="33440" y="9566"/>
                  </a:lnTo>
                  <a:lnTo>
                    <a:pt x="24631" y="14558"/>
                  </a:lnTo>
                  <a:lnTo>
                    <a:pt x="16421" y="20223"/>
                  </a:lnTo>
                  <a:lnTo>
                    <a:pt x="12116" y="27506"/>
                  </a:lnTo>
                  <a:lnTo>
                    <a:pt x="10415" y="35866"/>
                  </a:lnTo>
                  <a:lnTo>
                    <a:pt x="10449" y="44946"/>
                  </a:lnTo>
                  <a:lnTo>
                    <a:pt x="13978" y="54505"/>
                  </a:lnTo>
                  <a:lnTo>
                    <a:pt x="19836" y="64384"/>
                  </a:lnTo>
                  <a:lnTo>
                    <a:pt x="27248" y="74476"/>
                  </a:lnTo>
                  <a:lnTo>
                    <a:pt x="35695" y="82372"/>
                  </a:lnTo>
                  <a:lnTo>
                    <a:pt x="44832" y="88805"/>
                  </a:lnTo>
                  <a:lnTo>
                    <a:pt x="54429" y="94262"/>
                  </a:lnTo>
                  <a:lnTo>
                    <a:pt x="63164" y="100237"/>
                  </a:lnTo>
                  <a:lnTo>
                    <a:pt x="71325" y="106558"/>
                  </a:lnTo>
                  <a:lnTo>
                    <a:pt x="79103" y="113109"/>
                  </a:lnTo>
                  <a:lnTo>
                    <a:pt x="87794" y="118645"/>
                  </a:lnTo>
                  <a:lnTo>
                    <a:pt x="97094" y="123505"/>
                  </a:lnTo>
                  <a:lnTo>
                    <a:pt x="106800" y="127913"/>
                  </a:lnTo>
                  <a:lnTo>
                    <a:pt x="115608" y="133189"/>
                  </a:lnTo>
                  <a:lnTo>
                    <a:pt x="123817" y="139043"/>
                  </a:lnTo>
                  <a:lnTo>
                    <a:pt x="131627" y="145284"/>
                  </a:lnTo>
                  <a:lnTo>
                    <a:pt x="139171" y="151781"/>
                  </a:lnTo>
                  <a:lnTo>
                    <a:pt x="146537" y="158450"/>
                  </a:lnTo>
                  <a:lnTo>
                    <a:pt x="153785" y="165233"/>
                  </a:lnTo>
                  <a:lnTo>
                    <a:pt x="156280" y="173261"/>
                  </a:lnTo>
                  <a:lnTo>
                    <a:pt x="155606" y="182119"/>
                  </a:lnTo>
                  <a:lnTo>
                    <a:pt x="152820" y="191530"/>
                  </a:lnTo>
                  <a:lnTo>
                    <a:pt x="145119" y="198973"/>
                  </a:lnTo>
                  <a:lnTo>
                    <a:pt x="134142" y="205103"/>
                  </a:lnTo>
                  <a:lnTo>
                    <a:pt x="120981" y="210359"/>
                  </a:lnTo>
                  <a:lnTo>
                    <a:pt x="106364" y="213863"/>
                  </a:lnTo>
                  <a:lnTo>
                    <a:pt x="90776" y="216198"/>
                  </a:lnTo>
                  <a:lnTo>
                    <a:pt x="74541" y="217756"/>
                  </a:lnTo>
                  <a:lnTo>
                    <a:pt x="59043" y="217625"/>
                  </a:lnTo>
                  <a:lnTo>
                    <a:pt x="44037" y="216370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716235" y="2025715"/>
              <a:ext cx="73624" cy="504846"/>
            </a:xfrm>
            <a:custGeom>
              <a:avLst/>
              <a:gdLst/>
              <a:ahLst/>
              <a:cxnLst/>
              <a:rect l="0" t="0" r="0" b="0"/>
              <a:pathLst>
                <a:path w="73624" h="504846">
                  <a:moveTo>
                    <a:pt x="0" y="0"/>
                  </a:moveTo>
                  <a:lnTo>
                    <a:pt x="5584" y="16750"/>
                  </a:lnTo>
                  <a:lnTo>
                    <a:pt x="8397" y="27528"/>
                  </a:lnTo>
                  <a:lnTo>
                    <a:pt x="14639" y="55084"/>
                  </a:lnTo>
                  <a:lnTo>
                    <a:pt x="24724" y="103449"/>
                  </a:lnTo>
                  <a:lnTo>
                    <a:pt x="27000" y="120385"/>
                  </a:lnTo>
                  <a:lnTo>
                    <a:pt x="28518" y="137519"/>
                  </a:lnTo>
                  <a:lnTo>
                    <a:pt x="29530" y="154785"/>
                  </a:lnTo>
                  <a:lnTo>
                    <a:pt x="31373" y="173307"/>
                  </a:lnTo>
                  <a:lnTo>
                    <a:pt x="33770" y="192668"/>
                  </a:lnTo>
                  <a:lnTo>
                    <a:pt x="36537" y="212586"/>
                  </a:lnTo>
                  <a:lnTo>
                    <a:pt x="42727" y="250299"/>
                  </a:lnTo>
                  <a:lnTo>
                    <a:pt x="56224" y="322120"/>
                  </a:lnTo>
                  <a:lnTo>
                    <a:pt x="58518" y="339789"/>
                  </a:lnTo>
                  <a:lnTo>
                    <a:pt x="60047" y="357412"/>
                  </a:lnTo>
                  <a:lnTo>
                    <a:pt x="61066" y="375003"/>
                  </a:lnTo>
                  <a:lnTo>
                    <a:pt x="62915" y="391406"/>
                  </a:lnTo>
                  <a:lnTo>
                    <a:pt x="65316" y="407015"/>
                  </a:lnTo>
                  <a:lnTo>
                    <a:pt x="68085" y="422096"/>
                  </a:lnTo>
                  <a:lnTo>
                    <a:pt x="69931" y="436824"/>
                  </a:lnTo>
                  <a:lnTo>
                    <a:pt x="71162" y="451317"/>
                  </a:lnTo>
                  <a:lnTo>
                    <a:pt x="73623" y="50484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947622" y="2036233"/>
              <a:ext cx="31554" cy="431222"/>
            </a:xfrm>
            <a:custGeom>
              <a:avLst/>
              <a:gdLst/>
              <a:ahLst/>
              <a:cxnLst/>
              <a:rect l="0" t="0" r="0" b="0"/>
              <a:pathLst>
                <a:path w="31554" h="431222">
                  <a:moveTo>
                    <a:pt x="0" y="0"/>
                  </a:moveTo>
                  <a:lnTo>
                    <a:pt x="0" y="27917"/>
                  </a:lnTo>
                  <a:lnTo>
                    <a:pt x="1169" y="41983"/>
                  </a:lnTo>
                  <a:lnTo>
                    <a:pt x="3116" y="57204"/>
                  </a:lnTo>
                  <a:lnTo>
                    <a:pt x="5583" y="73195"/>
                  </a:lnTo>
                  <a:lnTo>
                    <a:pt x="7228" y="88530"/>
                  </a:lnTo>
                  <a:lnTo>
                    <a:pt x="8324" y="103427"/>
                  </a:lnTo>
                  <a:lnTo>
                    <a:pt x="9055" y="118033"/>
                  </a:lnTo>
                  <a:lnTo>
                    <a:pt x="9868" y="149844"/>
                  </a:lnTo>
                  <a:lnTo>
                    <a:pt x="10506" y="307945"/>
                  </a:lnTo>
                  <a:lnTo>
                    <a:pt x="11678" y="322159"/>
                  </a:lnTo>
                  <a:lnTo>
                    <a:pt x="13629" y="336309"/>
                  </a:lnTo>
                  <a:lnTo>
                    <a:pt x="16098" y="350417"/>
                  </a:lnTo>
                  <a:lnTo>
                    <a:pt x="18912" y="363328"/>
                  </a:lnTo>
                  <a:lnTo>
                    <a:pt x="21957" y="375442"/>
                  </a:lnTo>
                  <a:lnTo>
                    <a:pt x="31553" y="43122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116032" y="2109856"/>
              <a:ext cx="230880" cy="378359"/>
            </a:xfrm>
            <a:custGeom>
              <a:avLst/>
              <a:gdLst/>
              <a:ahLst/>
              <a:cxnLst/>
              <a:rect l="0" t="0" r="0" b="0"/>
              <a:pathLst>
                <a:path w="230880" h="378359">
                  <a:moveTo>
                    <a:pt x="10389" y="10518"/>
                  </a:moveTo>
                  <a:lnTo>
                    <a:pt x="10389" y="74657"/>
                  </a:lnTo>
                  <a:lnTo>
                    <a:pt x="9221" y="89505"/>
                  </a:lnTo>
                  <a:lnTo>
                    <a:pt x="7273" y="104077"/>
                  </a:lnTo>
                  <a:lnTo>
                    <a:pt x="4806" y="118467"/>
                  </a:lnTo>
                  <a:lnTo>
                    <a:pt x="3161" y="132735"/>
                  </a:lnTo>
                  <a:lnTo>
                    <a:pt x="2065" y="146921"/>
                  </a:lnTo>
                  <a:lnTo>
                    <a:pt x="1334" y="161053"/>
                  </a:lnTo>
                  <a:lnTo>
                    <a:pt x="522" y="189220"/>
                  </a:lnTo>
                  <a:lnTo>
                    <a:pt x="0" y="245392"/>
                  </a:lnTo>
                  <a:lnTo>
                    <a:pt x="1126" y="261759"/>
                  </a:lnTo>
                  <a:lnTo>
                    <a:pt x="3045" y="279682"/>
                  </a:lnTo>
                  <a:lnTo>
                    <a:pt x="5493" y="298642"/>
                  </a:lnTo>
                  <a:lnTo>
                    <a:pt x="8294" y="314788"/>
                  </a:lnTo>
                  <a:lnTo>
                    <a:pt x="11330" y="329058"/>
                  </a:lnTo>
                  <a:lnTo>
                    <a:pt x="14522" y="342078"/>
                  </a:lnTo>
                  <a:lnTo>
                    <a:pt x="20156" y="353094"/>
                  </a:lnTo>
                  <a:lnTo>
                    <a:pt x="27418" y="362776"/>
                  </a:lnTo>
                  <a:lnTo>
                    <a:pt x="35765" y="371568"/>
                  </a:lnTo>
                  <a:lnTo>
                    <a:pt x="47173" y="376260"/>
                  </a:lnTo>
                  <a:lnTo>
                    <a:pt x="60622" y="378220"/>
                  </a:lnTo>
                  <a:lnTo>
                    <a:pt x="75430" y="378358"/>
                  </a:lnTo>
                  <a:lnTo>
                    <a:pt x="87640" y="376112"/>
                  </a:lnTo>
                  <a:lnTo>
                    <a:pt x="98117" y="372278"/>
                  </a:lnTo>
                  <a:lnTo>
                    <a:pt x="107439" y="367385"/>
                  </a:lnTo>
                  <a:lnTo>
                    <a:pt x="117159" y="361786"/>
                  </a:lnTo>
                  <a:lnTo>
                    <a:pt x="127146" y="355715"/>
                  </a:lnTo>
                  <a:lnTo>
                    <a:pt x="137309" y="349331"/>
                  </a:lnTo>
                  <a:lnTo>
                    <a:pt x="147591" y="341569"/>
                  </a:lnTo>
                  <a:lnTo>
                    <a:pt x="157951" y="332889"/>
                  </a:lnTo>
                  <a:lnTo>
                    <a:pt x="168363" y="323596"/>
                  </a:lnTo>
                  <a:lnTo>
                    <a:pt x="177642" y="313895"/>
                  </a:lnTo>
                  <a:lnTo>
                    <a:pt x="186165" y="303922"/>
                  </a:lnTo>
                  <a:lnTo>
                    <a:pt x="194185" y="293767"/>
                  </a:lnTo>
                  <a:lnTo>
                    <a:pt x="201868" y="282323"/>
                  </a:lnTo>
                  <a:lnTo>
                    <a:pt x="209328" y="270019"/>
                  </a:lnTo>
                  <a:lnTo>
                    <a:pt x="216638" y="257141"/>
                  </a:lnTo>
                  <a:lnTo>
                    <a:pt x="221512" y="243882"/>
                  </a:lnTo>
                  <a:lnTo>
                    <a:pt x="224761" y="230368"/>
                  </a:lnTo>
                  <a:lnTo>
                    <a:pt x="226927" y="216684"/>
                  </a:lnTo>
                  <a:lnTo>
                    <a:pt x="228371" y="202887"/>
                  </a:lnTo>
                  <a:lnTo>
                    <a:pt x="229333" y="189015"/>
                  </a:lnTo>
                  <a:lnTo>
                    <a:pt x="229975" y="175092"/>
                  </a:lnTo>
                  <a:lnTo>
                    <a:pt x="230688" y="147157"/>
                  </a:lnTo>
                  <a:lnTo>
                    <a:pt x="230879" y="133163"/>
                  </a:lnTo>
                  <a:lnTo>
                    <a:pt x="228668" y="120328"/>
                  </a:lnTo>
                  <a:lnTo>
                    <a:pt x="224857" y="108266"/>
                  </a:lnTo>
                  <a:lnTo>
                    <a:pt x="219980" y="96718"/>
                  </a:lnTo>
                  <a:lnTo>
                    <a:pt x="214390" y="85514"/>
                  </a:lnTo>
                  <a:lnTo>
                    <a:pt x="208327" y="74539"/>
                  </a:lnTo>
                  <a:lnTo>
                    <a:pt x="201947" y="63716"/>
                  </a:lnTo>
                  <a:lnTo>
                    <a:pt x="195357" y="54164"/>
                  </a:lnTo>
                  <a:lnTo>
                    <a:pt x="188626" y="45458"/>
                  </a:lnTo>
                  <a:lnTo>
                    <a:pt x="181802" y="37317"/>
                  </a:lnTo>
                  <a:lnTo>
                    <a:pt x="173747" y="29553"/>
                  </a:lnTo>
                  <a:lnTo>
                    <a:pt x="164871" y="22039"/>
                  </a:lnTo>
                  <a:lnTo>
                    <a:pt x="155447" y="14693"/>
                  </a:lnTo>
                  <a:lnTo>
                    <a:pt x="143322" y="9795"/>
                  </a:lnTo>
                  <a:lnTo>
                    <a:pt x="129395" y="6530"/>
                  </a:lnTo>
                  <a:lnTo>
                    <a:pt x="5246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515573" y="2236067"/>
              <a:ext cx="210353" cy="10519"/>
            </a:xfrm>
            <a:custGeom>
              <a:avLst/>
              <a:gdLst/>
              <a:ahLst/>
              <a:cxnLst/>
              <a:rect l="0" t="0" r="0" b="0"/>
              <a:pathLst>
                <a:path w="210353" h="10519">
                  <a:moveTo>
                    <a:pt x="0" y="0"/>
                  </a:moveTo>
                  <a:lnTo>
                    <a:pt x="128118" y="0"/>
                  </a:lnTo>
                  <a:lnTo>
                    <a:pt x="143843" y="1169"/>
                  </a:lnTo>
                  <a:lnTo>
                    <a:pt x="160169" y="3117"/>
                  </a:lnTo>
                  <a:lnTo>
                    <a:pt x="210352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925759" y="2088821"/>
              <a:ext cx="42071" cy="452258"/>
            </a:xfrm>
            <a:custGeom>
              <a:avLst/>
              <a:gdLst/>
              <a:ahLst/>
              <a:cxnLst/>
              <a:rect l="0" t="0" r="0" b="0"/>
              <a:pathLst>
                <a:path w="42071" h="452258">
                  <a:moveTo>
                    <a:pt x="0" y="0"/>
                  </a:moveTo>
                  <a:lnTo>
                    <a:pt x="5583" y="27917"/>
                  </a:lnTo>
                  <a:lnTo>
                    <a:pt x="7228" y="40815"/>
                  </a:lnTo>
                  <a:lnTo>
                    <a:pt x="8325" y="54088"/>
                  </a:lnTo>
                  <a:lnTo>
                    <a:pt x="9056" y="67612"/>
                  </a:lnTo>
                  <a:lnTo>
                    <a:pt x="10711" y="82470"/>
                  </a:lnTo>
                  <a:lnTo>
                    <a:pt x="12984" y="98219"/>
                  </a:lnTo>
                  <a:lnTo>
                    <a:pt x="15668" y="114562"/>
                  </a:lnTo>
                  <a:lnTo>
                    <a:pt x="17457" y="130131"/>
                  </a:lnTo>
                  <a:lnTo>
                    <a:pt x="18650" y="145185"/>
                  </a:lnTo>
                  <a:lnTo>
                    <a:pt x="19445" y="159896"/>
                  </a:lnTo>
                  <a:lnTo>
                    <a:pt x="20328" y="191822"/>
                  </a:lnTo>
                  <a:lnTo>
                    <a:pt x="20896" y="259929"/>
                  </a:lnTo>
                  <a:lnTo>
                    <a:pt x="22111" y="276124"/>
                  </a:lnTo>
                  <a:lnTo>
                    <a:pt x="24089" y="291596"/>
                  </a:lnTo>
                  <a:lnTo>
                    <a:pt x="26577" y="306585"/>
                  </a:lnTo>
                  <a:lnTo>
                    <a:pt x="28236" y="321252"/>
                  </a:lnTo>
                  <a:lnTo>
                    <a:pt x="29341" y="335705"/>
                  </a:lnTo>
                  <a:lnTo>
                    <a:pt x="30078" y="350014"/>
                  </a:lnTo>
                  <a:lnTo>
                    <a:pt x="31739" y="365397"/>
                  </a:lnTo>
                  <a:lnTo>
                    <a:pt x="34014" y="381495"/>
                  </a:lnTo>
                  <a:lnTo>
                    <a:pt x="42070" y="4522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178181" y="2078303"/>
              <a:ext cx="42072" cy="378635"/>
            </a:xfrm>
            <a:custGeom>
              <a:avLst/>
              <a:gdLst/>
              <a:ahLst/>
              <a:cxnLst/>
              <a:rect l="0" t="0" r="0" b="0"/>
              <a:pathLst>
                <a:path w="42072" h="378635">
                  <a:moveTo>
                    <a:pt x="0" y="0"/>
                  </a:moveTo>
                  <a:lnTo>
                    <a:pt x="8397" y="49212"/>
                  </a:lnTo>
                  <a:lnTo>
                    <a:pt x="14640" y="82251"/>
                  </a:lnTo>
                  <a:lnTo>
                    <a:pt x="16772" y="98073"/>
                  </a:lnTo>
                  <a:lnTo>
                    <a:pt x="18193" y="113296"/>
                  </a:lnTo>
                  <a:lnTo>
                    <a:pt x="19140" y="128119"/>
                  </a:lnTo>
                  <a:lnTo>
                    <a:pt x="20941" y="143844"/>
                  </a:lnTo>
                  <a:lnTo>
                    <a:pt x="23310" y="160170"/>
                  </a:lnTo>
                  <a:lnTo>
                    <a:pt x="26057" y="176897"/>
                  </a:lnTo>
                  <a:lnTo>
                    <a:pt x="27889" y="192724"/>
                  </a:lnTo>
                  <a:lnTo>
                    <a:pt x="29111" y="207949"/>
                  </a:lnTo>
                  <a:lnTo>
                    <a:pt x="29925" y="222773"/>
                  </a:lnTo>
                  <a:lnTo>
                    <a:pt x="30829" y="251710"/>
                  </a:lnTo>
                  <a:lnTo>
                    <a:pt x="31071" y="265971"/>
                  </a:lnTo>
                  <a:lnTo>
                    <a:pt x="32400" y="278984"/>
                  </a:lnTo>
                  <a:lnTo>
                    <a:pt x="34455" y="291166"/>
                  </a:lnTo>
                  <a:lnTo>
                    <a:pt x="36994" y="302792"/>
                  </a:lnTo>
                  <a:lnTo>
                    <a:pt x="38686" y="315218"/>
                  </a:lnTo>
                  <a:lnTo>
                    <a:pt x="39814" y="328176"/>
                  </a:lnTo>
                  <a:lnTo>
                    <a:pt x="42071" y="3786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388533" y="2151926"/>
              <a:ext cx="231388" cy="167254"/>
            </a:xfrm>
            <a:custGeom>
              <a:avLst/>
              <a:gdLst/>
              <a:ahLst/>
              <a:cxnLst/>
              <a:rect l="0" t="0" r="0" b="0"/>
              <a:pathLst>
                <a:path w="231388" h="167254">
                  <a:moveTo>
                    <a:pt x="0" y="0"/>
                  </a:moveTo>
                  <a:lnTo>
                    <a:pt x="0" y="98894"/>
                  </a:lnTo>
                  <a:lnTo>
                    <a:pt x="2337" y="111506"/>
                  </a:lnTo>
                  <a:lnTo>
                    <a:pt x="6233" y="123419"/>
                  </a:lnTo>
                  <a:lnTo>
                    <a:pt x="11167" y="134868"/>
                  </a:lnTo>
                  <a:lnTo>
                    <a:pt x="19131" y="143668"/>
                  </a:lnTo>
                  <a:lnTo>
                    <a:pt x="29115" y="150704"/>
                  </a:lnTo>
                  <a:lnTo>
                    <a:pt x="40445" y="156564"/>
                  </a:lnTo>
                  <a:lnTo>
                    <a:pt x="53842" y="160470"/>
                  </a:lnTo>
                  <a:lnTo>
                    <a:pt x="68616" y="163074"/>
                  </a:lnTo>
                  <a:lnTo>
                    <a:pt x="84308" y="164810"/>
                  </a:lnTo>
                  <a:lnTo>
                    <a:pt x="102951" y="165967"/>
                  </a:lnTo>
                  <a:lnTo>
                    <a:pt x="145479" y="167253"/>
                  </a:lnTo>
                  <a:lnTo>
                    <a:pt x="164766" y="166427"/>
                  </a:lnTo>
                  <a:lnTo>
                    <a:pt x="182299" y="164708"/>
                  </a:lnTo>
                  <a:lnTo>
                    <a:pt x="231387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582308" y="2025715"/>
              <a:ext cx="69166" cy="567951"/>
            </a:xfrm>
            <a:custGeom>
              <a:avLst/>
              <a:gdLst/>
              <a:ahLst/>
              <a:cxnLst/>
              <a:rect l="0" t="0" r="0" b="0"/>
              <a:pathLst>
                <a:path w="69166" h="567951">
                  <a:moveTo>
                    <a:pt x="6060" y="0"/>
                  </a:moveTo>
                  <a:lnTo>
                    <a:pt x="476" y="27917"/>
                  </a:lnTo>
                  <a:lnTo>
                    <a:pt x="0" y="41984"/>
                  </a:lnTo>
                  <a:lnTo>
                    <a:pt x="851" y="57205"/>
                  </a:lnTo>
                  <a:lnTo>
                    <a:pt x="2587" y="73195"/>
                  </a:lnTo>
                  <a:lnTo>
                    <a:pt x="3745" y="88530"/>
                  </a:lnTo>
                  <a:lnTo>
                    <a:pt x="4517" y="103428"/>
                  </a:lnTo>
                  <a:lnTo>
                    <a:pt x="5374" y="133615"/>
                  </a:lnTo>
                  <a:lnTo>
                    <a:pt x="5969" y="217877"/>
                  </a:lnTo>
                  <a:lnTo>
                    <a:pt x="7168" y="235235"/>
                  </a:lnTo>
                  <a:lnTo>
                    <a:pt x="9136" y="252650"/>
                  </a:lnTo>
                  <a:lnTo>
                    <a:pt x="11616" y="270104"/>
                  </a:lnTo>
                  <a:lnTo>
                    <a:pt x="17489" y="305078"/>
                  </a:lnTo>
                  <a:lnTo>
                    <a:pt x="20691" y="322585"/>
                  </a:lnTo>
                  <a:lnTo>
                    <a:pt x="22825" y="340099"/>
                  </a:lnTo>
                  <a:lnTo>
                    <a:pt x="24249" y="357618"/>
                  </a:lnTo>
                  <a:lnTo>
                    <a:pt x="25197" y="375141"/>
                  </a:lnTo>
                  <a:lnTo>
                    <a:pt x="28167" y="392666"/>
                  </a:lnTo>
                  <a:lnTo>
                    <a:pt x="32484" y="410192"/>
                  </a:lnTo>
                  <a:lnTo>
                    <a:pt x="37699" y="427720"/>
                  </a:lnTo>
                  <a:lnTo>
                    <a:pt x="42345" y="445248"/>
                  </a:lnTo>
                  <a:lnTo>
                    <a:pt x="54466" y="495496"/>
                  </a:lnTo>
                  <a:lnTo>
                    <a:pt x="58197" y="509130"/>
                  </a:lnTo>
                  <a:lnTo>
                    <a:pt x="69165" y="56795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242534" y="2969328"/>
            <a:ext cx="1952660" cy="1020208"/>
            <a:chOff x="4242534" y="2969328"/>
            <a:chExt cx="1952660" cy="1020208"/>
          </a:xfrm>
        </p:grpSpPr>
        <p:sp>
          <p:nvSpPr>
            <p:cNvPr id="25" name="Freeform 24"/>
            <p:cNvSpPr/>
            <p:nvPr/>
          </p:nvSpPr>
          <p:spPr>
            <a:xfrm>
              <a:off x="4629057" y="3042951"/>
              <a:ext cx="63107" cy="567952"/>
            </a:xfrm>
            <a:custGeom>
              <a:avLst/>
              <a:gdLst/>
              <a:ahLst/>
              <a:cxnLst/>
              <a:rect l="0" t="0" r="0" b="0"/>
              <a:pathLst>
                <a:path w="63107" h="567952">
                  <a:moveTo>
                    <a:pt x="0" y="0"/>
                  </a:moveTo>
                  <a:lnTo>
                    <a:pt x="5584" y="33501"/>
                  </a:lnTo>
                  <a:lnTo>
                    <a:pt x="17940" y="120926"/>
                  </a:lnTo>
                  <a:lnTo>
                    <a:pt x="24724" y="160869"/>
                  </a:lnTo>
                  <a:lnTo>
                    <a:pt x="27000" y="180869"/>
                  </a:lnTo>
                  <a:lnTo>
                    <a:pt x="28518" y="201214"/>
                  </a:lnTo>
                  <a:lnTo>
                    <a:pt x="29529" y="221790"/>
                  </a:lnTo>
                  <a:lnTo>
                    <a:pt x="31373" y="241350"/>
                  </a:lnTo>
                  <a:lnTo>
                    <a:pt x="33770" y="260233"/>
                  </a:lnTo>
                  <a:lnTo>
                    <a:pt x="36537" y="278664"/>
                  </a:lnTo>
                  <a:lnTo>
                    <a:pt x="38382" y="297964"/>
                  </a:lnTo>
                  <a:lnTo>
                    <a:pt x="39611" y="317842"/>
                  </a:lnTo>
                  <a:lnTo>
                    <a:pt x="40978" y="357458"/>
                  </a:lnTo>
                  <a:lnTo>
                    <a:pt x="41585" y="394543"/>
                  </a:lnTo>
                  <a:lnTo>
                    <a:pt x="42915" y="411443"/>
                  </a:lnTo>
                  <a:lnTo>
                    <a:pt x="44971" y="427385"/>
                  </a:lnTo>
                  <a:lnTo>
                    <a:pt x="47511" y="442687"/>
                  </a:lnTo>
                  <a:lnTo>
                    <a:pt x="49203" y="457564"/>
                  </a:lnTo>
                  <a:lnTo>
                    <a:pt x="50331" y="472155"/>
                  </a:lnTo>
                  <a:lnTo>
                    <a:pt x="51084" y="486557"/>
                  </a:lnTo>
                  <a:lnTo>
                    <a:pt x="52754" y="499665"/>
                  </a:lnTo>
                  <a:lnTo>
                    <a:pt x="55036" y="511909"/>
                  </a:lnTo>
                  <a:lnTo>
                    <a:pt x="63106" y="5679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986656" y="3284856"/>
              <a:ext cx="262941" cy="42071"/>
            </a:xfrm>
            <a:custGeom>
              <a:avLst/>
              <a:gdLst/>
              <a:ahLst/>
              <a:cxnLst/>
              <a:rect l="0" t="0" r="0" b="0"/>
              <a:pathLst>
                <a:path w="262941" h="42071">
                  <a:moveTo>
                    <a:pt x="0" y="42070"/>
                  </a:moveTo>
                  <a:lnTo>
                    <a:pt x="22333" y="36487"/>
                  </a:lnTo>
                  <a:lnTo>
                    <a:pt x="48880" y="30629"/>
                  </a:lnTo>
                  <a:lnTo>
                    <a:pt x="64139" y="27431"/>
                  </a:lnTo>
                  <a:lnTo>
                    <a:pt x="78987" y="25299"/>
                  </a:lnTo>
                  <a:lnTo>
                    <a:pt x="93560" y="23878"/>
                  </a:lnTo>
                  <a:lnTo>
                    <a:pt x="107950" y="22930"/>
                  </a:lnTo>
                  <a:lnTo>
                    <a:pt x="122217" y="21130"/>
                  </a:lnTo>
                  <a:lnTo>
                    <a:pt x="136403" y="18761"/>
                  </a:lnTo>
                  <a:lnTo>
                    <a:pt x="150535" y="16013"/>
                  </a:lnTo>
                  <a:lnTo>
                    <a:pt x="164631" y="14181"/>
                  </a:lnTo>
                  <a:lnTo>
                    <a:pt x="178703" y="12960"/>
                  </a:lnTo>
                  <a:lnTo>
                    <a:pt x="192758" y="12146"/>
                  </a:lnTo>
                  <a:lnTo>
                    <a:pt x="206803" y="10434"/>
                  </a:lnTo>
                  <a:lnTo>
                    <a:pt x="220841" y="8125"/>
                  </a:lnTo>
                  <a:lnTo>
                    <a:pt x="26294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438912" y="3116574"/>
              <a:ext cx="105178" cy="452258"/>
            </a:xfrm>
            <a:custGeom>
              <a:avLst/>
              <a:gdLst/>
              <a:ahLst/>
              <a:cxnLst/>
              <a:rect l="0" t="0" r="0" b="0"/>
              <a:pathLst>
                <a:path w="105178" h="452258">
                  <a:moveTo>
                    <a:pt x="0" y="0"/>
                  </a:moveTo>
                  <a:lnTo>
                    <a:pt x="5584" y="16751"/>
                  </a:lnTo>
                  <a:lnTo>
                    <a:pt x="7229" y="26359"/>
                  </a:lnTo>
                  <a:lnTo>
                    <a:pt x="8325" y="37440"/>
                  </a:lnTo>
                  <a:lnTo>
                    <a:pt x="9056" y="49501"/>
                  </a:lnTo>
                  <a:lnTo>
                    <a:pt x="11881" y="64554"/>
                  </a:lnTo>
                  <a:lnTo>
                    <a:pt x="16101" y="81600"/>
                  </a:lnTo>
                  <a:lnTo>
                    <a:pt x="21252" y="99977"/>
                  </a:lnTo>
                  <a:lnTo>
                    <a:pt x="25854" y="118071"/>
                  </a:lnTo>
                  <a:lnTo>
                    <a:pt x="34084" y="153757"/>
                  </a:lnTo>
                  <a:lnTo>
                    <a:pt x="56009" y="259390"/>
                  </a:lnTo>
                  <a:lnTo>
                    <a:pt x="77123" y="364606"/>
                  </a:lnTo>
                  <a:lnTo>
                    <a:pt x="80631" y="379800"/>
                  </a:lnTo>
                  <a:lnTo>
                    <a:pt x="84138" y="393435"/>
                  </a:lnTo>
                  <a:lnTo>
                    <a:pt x="105177" y="4522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712370" y="3127092"/>
              <a:ext cx="136730" cy="441740"/>
            </a:xfrm>
            <a:custGeom>
              <a:avLst/>
              <a:gdLst/>
              <a:ahLst/>
              <a:cxnLst/>
              <a:rect l="0" t="0" r="0" b="0"/>
              <a:pathLst>
                <a:path w="136730" h="441740">
                  <a:moveTo>
                    <a:pt x="0" y="0"/>
                  </a:moveTo>
                  <a:lnTo>
                    <a:pt x="5584" y="27917"/>
                  </a:lnTo>
                  <a:lnTo>
                    <a:pt x="9566" y="43152"/>
                  </a:lnTo>
                  <a:lnTo>
                    <a:pt x="14557" y="60321"/>
                  </a:lnTo>
                  <a:lnTo>
                    <a:pt x="20223" y="78779"/>
                  </a:lnTo>
                  <a:lnTo>
                    <a:pt x="26337" y="96927"/>
                  </a:lnTo>
                  <a:lnTo>
                    <a:pt x="39363" y="132673"/>
                  </a:lnTo>
                  <a:lnTo>
                    <a:pt x="44940" y="149217"/>
                  </a:lnTo>
                  <a:lnTo>
                    <a:pt x="49827" y="164921"/>
                  </a:lnTo>
                  <a:lnTo>
                    <a:pt x="54253" y="180065"/>
                  </a:lnTo>
                  <a:lnTo>
                    <a:pt x="71650" y="234878"/>
                  </a:lnTo>
                  <a:lnTo>
                    <a:pt x="76982" y="253581"/>
                  </a:lnTo>
                  <a:lnTo>
                    <a:pt x="81705" y="271893"/>
                  </a:lnTo>
                  <a:lnTo>
                    <a:pt x="86023" y="289944"/>
                  </a:lnTo>
                  <a:lnTo>
                    <a:pt x="91239" y="307821"/>
                  </a:lnTo>
                  <a:lnTo>
                    <a:pt x="97053" y="325582"/>
                  </a:lnTo>
                  <a:lnTo>
                    <a:pt x="103267" y="343266"/>
                  </a:lnTo>
                  <a:lnTo>
                    <a:pt x="108578" y="359730"/>
                  </a:lnTo>
                  <a:lnTo>
                    <a:pt x="113287" y="375380"/>
                  </a:lnTo>
                  <a:lnTo>
                    <a:pt x="136729" y="4417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242534" y="2969328"/>
              <a:ext cx="186690" cy="778303"/>
            </a:xfrm>
            <a:custGeom>
              <a:avLst/>
              <a:gdLst/>
              <a:ahLst/>
              <a:cxnLst/>
              <a:rect l="0" t="0" r="0" b="0"/>
              <a:pathLst>
                <a:path w="186690" h="778303">
                  <a:moveTo>
                    <a:pt x="165654" y="0"/>
                  </a:moveTo>
                  <a:lnTo>
                    <a:pt x="154487" y="16750"/>
                  </a:lnTo>
                  <a:lnTo>
                    <a:pt x="147692" y="25190"/>
                  </a:lnTo>
                  <a:lnTo>
                    <a:pt x="139656" y="34323"/>
                  </a:lnTo>
                  <a:lnTo>
                    <a:pt x="130793" y="43917"/>
                  </a:lnTo>
                  <a:lnTo>
                    <a:pt x="120209" y="58493"/>
                  </a:lnTo>
                  <a:lnTo>
                    <a:pt x="108479" y="76392"/>
                  </a:lnTo>
                  <a:lnTo>
                    <a:pt x="61650" y="152727"/>
                  </a:lnTo>
                  <a:lnTo>
                    <a:pt x="53079" y="171935"/>
                  </a:lnTo>
                  <a:lnTo>
                    <a:pt x="46196" y="191753"/>
                  </a:lnTo>
                  <a:lnTo>
                    <a:pt x="40439" y="211976"/>
                  </a:lnTo>
                  <a:lnTo>
                    <a:pt x="27810" y="253144"/>
                  </a:lnTo>
                  <a:lnTo>
                    <a:pt x="21170" y="273939"/>
                  </a:lnTo>
                  <a:lnTo>
                    <a:pt x="15575" y="294813"/>
                  </a:lnTo>
                  <a:lnTo>
                    <a:pt x="10676" y="315742"/>
                  </a:lnTo>
                  <a:lnTo>
                    <a:pt x="6242" y="336705"/>
                  </a:lnTo>
                  <a:lnTo>
                    <a:pt x="3285" y="357693"/>
                  </a:lnTo>
                  <a:lnTo>
                    <a:pt x="1314" y="378697"/>
                  </a:lnTo>
                  <a:lnTo>
                    <a:pt x="0" y="399711"/>
                  </a:lnTo>
                  <a:lnTo>
                    <a:pt x="293" y="420732"/>
                  </a:lnTo>
                  <a:lnTo>
                    <a:pt x="1657" y="441758"/>
                  </a:lnTo>
                  <a:lnTo>
                    <a:pt x="3735" y="462787"/>
                  </a:lnTo>
                  <a:lnTo>
                    <a:pt x="7457" y="483818"/>
                  </a:lnTo>
                  <a:lnTo>
                    <a:pt x="12276" y="504850"/>
                  </a:lnTo>
                  <a:lnTo>
                    <a:pt x="17826" y="525883"/>
                  </a:lnTo>
                  <a:lnTo>
                    <a:pt x="23863" y="545749"/>
                  </a:lnTo>
                  <a:lnTo>
                    <a:pt x="30225" y="564836"/>
                  </a:lnTo>
                  <a:lnTo>
                    <a:pt x="36804" y="583403"/>
                  </a:lnTo>
                  <a:lnTo>
                    <a:pt x="45863" y="601624"/>
                  </a:lnTo>
                  <a:lnTo>
                    <a:pt x="56578" y="619615"/>
                  </a:lnTo>
                  <a:lnTo>
                    <a:pt x="68396" y="637452"/>
                  </a:lnTo>
                  <a:lnTo>
                    <a:pt x="80949" y="655187"/>
                  </a:lnTo>
                  <a:lnTo>
                    <a:pt x="107362" y="690473"/>
                  </a:lnTo>
                  <a:lnTo>
                    <a:pt x="119781" y="705726"/>
                  </a:lnTo>
                  <a:lnTo>
                    <a:pt x="131566" y="719400"/>
                  </a:lnTo>
                  <a:lnTo>
                    <a:pt x="152841" y="742774"/>
                  </a:lnTo>
                  <a:lnTo>
                    <a:pt x="186689" y="77830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975310" y="2979846"/>
              <a:ext cx="219884" cy="1009690"/>
            </a:xfrm>
            <a:custGeom>
              <a:avLst/>
              <a:gdLst/>
              <a:ahLst/>
              <a:cxnLst/>
              <a:rect l="0" t="0" r="0" b="0"/>
              <a:pathLst>
                <a:path w="219884" h="1009690">
                  <a:moveTo>
                    <a:pt x="0" y="0"/>
                  </a:moveTo>
                  <a:lnTo>
                    <a:pt x="16750" y="22333"/>
                  </a:lnTo>
                  <a:lnTo>
                    <a:pt x="25190" y="34755"/>
                  </a:lnTo>
                  <a:lnTo>
                    <a:pt x="43917" y="64139"/>
                  </a:lnTo>
                  <a:lnTo>
                    <a:pt x="56157" y="85998"/>
                  </a:lnTo>
                  <a:lnTo>
                    <a:pt x="85337" y="141450"/>
                  </a:lnTo>
                  <a:lnTo>
                    <a:pt x="98962" y="170260"/>
                  </a:lnTo>
                  <a:lnTo>
                    <a:pt x="111551" y="198816"/>
                  </a:lnTo>
                  <a:lnTo>
                    <a:pt x="123449" y="227202"/>
                  </a:lnTo>
                  <a:lnTo>
                    <a:pt x="134887" y="256644"/>
                  </a:lnTo>
                  <a:lnTo>
                    <a:pt x="189074" y="405159"/>
                  </a:lnTo>
                  <a:lnTo>
                    <a:pt x="197336" y="434881"/>
                  </a:lnTo>
                  <a:lnTo>
                    <a:pt x="204012" y="465214"/>
                  </a:lnTo>
                  <a:lnTo>
                    <a:pt x="209631" y="495953"/>
                  </a:lnTo>
                  <a:lnTo>
                    <a:pt x="213377" y="526964"/>
                  </a:lnTo>
                  <a:lnTo>
                    <a:pt x="215875" y="558155"/>
                  </a:lnTo>
                  <a:lnTo>
                    <a:pt x="217540" y="589467"/>
                  </a:lnTo>
                  <a:lnTo>
                    <a:pt x="219390" y="649189"/>
                  </a:lnTo>
                  <a:lnTo>
                    <a:pt x="219883" y="678203"/>
                  </a:lnTo>
                  <a:lnTo>
                    <a:pt x="219043" y="706895"/>
                  </a:lnTo>
                  <a:lnTo>
                    <a:pt x="217315" y="735371"/>
                  </a:lnTo>
                  <a:lnTo>
                    <a:pt x="214994" y="763705"/>
                  </a:lnTo>
                  <a:lnTo>
                    <a:pt x="211110" y="793112"/>
                  </a:lnTo>
                  <a:lnTo>
                    <a:pt x="206183" y="823234"/>
                  </a:lnTo>
                  <a:lnTo>
                    <a:pt x="187065" y="930398"/>
                  </a:lnTo>
                  <a:lnTo>
                    <a:pt x="181973" y="949817"/>
                  </a:lnTo>
                  <a:lnTo>
                    <a:pt x="176240" y="966268"/>
                  </a:lnTo>
                  <a:lnTo>
                    <a:pt x="157764" y="100968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405046" y="778302"/>
            <a:ext cx="577190" cy="587639"/>
            <a:chOff x="7405046" y="778302"/>
            <a:chExt cx="577190" cy="587639"/>
          </a:xfrm>
        </p:grpSpPr>
        <p:sp>
          <p:nvSpPr>
            <p:cNvPr id="32" name="Freeform 31"/>
            <p:cNvSpPr/>
            <p:nvPr/>
          </p:nvSpPr>
          <p:spPr>
            <a:xfrm>
              <a:off x="7405046" y="778302"/>
              <a:ext cx="186431" cy="587639"/>
            </a:xfrm>
            <a:custGeom>
              <a:avLst/>
              <a:gdLst/>
              <a:ahLst/>
              <a:cxnLst/>
              <a:rect l="0" t="0" r="0" b="0"/>
              <a:pathLst>
                <a:path w="186431" h="587639">
                  <a:moveTo>
                    <a:pt x="115036" y="0"/>
                  </a:moveTo>
                  <a:lnTo>
                    <a:pt x="109453" y="22333"/>
                  </a:lnTo>
                  <a:lnTo>
                    <a:pt x="105471" y="33587"/>
                  </a:lnTo>
                  <a:lnTo>
                    <a:pt x="100479" y="45764"/>
                  </a:lnTo>
                  <a:lnTo>
                    <a:pt x="94814" y="58556"/>
                  </a:lnTo>
                  <a:lnTo>
                    <a:pt x="89869" y="72927"/>
                  </a:lnTo>
                  <a:lnTo>
                    <a:pt x="85402" y="88351"/>
                  </a:lnTo>
                  <a:lnTo>
                    <a:pt x="81257" y="104477"/>
                  </a:lnTo>
                  <a:lnTo>
                    <a:pt x="76157" y="121071"/>
                  </a:lnTo>
                  <a:lnTo>
                    <a:pt x="70419" y="137976"/>
                  </a:lnTo>
                  <a:lnTo>
                    <a:pt x="64256" y="155090"/>
                  </a:lnTo>
                  <a:lnTo>
                    <a:pt x="58979" y="173510"/>
                  </a:lnTo>
                  <a:lnTo>
                    <a:pt x="54292" y="192803"/>
                  </a:lnTo>
                  <a:lnTo>
                    <a:pt x="49999" y="212676"/>
                  </a:lnTo>
                  <a:lnTo>
                    <a:pt x="44800" y="232936"/>
                  </a:lnTo>
                  <a:lnTo>
                    <a:pt x="38997" y="253455"/>
                  </a:lnTo>
                  <a:lnTo>
                    <a:pt x="32790" y="274146"/>
                  </a:lnTo>
                  <a:lnTo>
                    <a:pt x="27484" y="293783"/>
                  </a:lnTo>
                  <a:lnTo>
                    <a:pt x="22778" y="312717"/>
                  </a:lnTo>
                  <a:lnTo>
                    <a:pt x="18472" y="331184"/>
                  </a:lnTo>
                  <a:lnTo>
                    <a:pt x="14433" y="350506"/>
                  </a:lnTo>
                  <a:lnTo>
                    <a:pt x="6829" y="390673"/>
                  </a:lnTo>
                  <a:lnTo>
                    <a:pt x="4334" y="408864"/>
                  </a:lnTo>
                  <a:lnTo>
                    <a:pt x="2670" y="425665"/>
                  </a:lnTo>
                  <a:lnTo>
                    <a:pt x="1561" y="441541"/>
                  </a:lnTo>
                  <a:lnTo>
                    <a:pt x="822" y="456799"/>
                  </a:lnTo>
                  <a:lnTo>
                    <a:pt x="0" y="486218"/>
                  </a:lnTo>
                  <a:lnTo>
                    <a:pt x="950" y="502944"/>
                  </a:lnTo>
                  <a:lnTo>
                    <a:pt x="2752" y="521107"/>
                  </a:lnTo>
                  <a:lnTo>
                    <a:pt x="5121" y="540227"/>
                  </a:lnTo>
                  <a:lnTo>
                    <a:pt x="10207" y="555311"/>
                  </a:lnTo>
                  <a:lnTo>
                    <a:pt x="17103" y="567705"/>
                  </a:lnTo>
                  <a:lnTo>
                    <a:pt x="25206" y="578304"/>
                  </a:lnTo>
                  <a:lnTo>
                    <a:pt x="34114" y="584202"/>
                  </a:lnTo>
                  <a:lnTo>
                    <a:pt x="43559" y="586965"/>
                  </a:lnTo>
                  <a:lnTo>
                    <a:pt x="53362" y="587638"/>
                  </a:lnTo>
                  <a:lnTo>
                    <a:pt x="64570" y="583413"/>
                  </a:lnTo>
                  <a:lnTo>
                    <a:pt x="76719" y="575921"/>
                  </a:lnTo>
                  <a:lnTo>
                    <a:pt x="89491" y="566253"/>
                  </a:lnTo>
                  <a:lnTo>
                    <a:pt x="100343" y="556301"/>
                  </a:lnTo>
                  <a:lnTo>
                    <a:pt x="109915" y="546160"/>
                  </a:lnTo>
                  <a:lnTo>
                    <a:pt x="118634" y="535894"/>
                  </a:lnTo>
                  <a:lnTo>
                    <a:pt x="125616" y="525544"/>
                  </a:lnTo>
                  <a:lnTo>
                    <a:pt x="131438" y="515139"/>
                  </a:lnTo>
                  <a:lnTo>
                    <a:pt x="154763" y="467664"/>
                  </a:lnTo>
                  <a:lnTo>
                    <a:pt x="160219" y="455517"/>
                  </a:lnTo>
                  <a:lnTo>
                    <a:pt x="165025" y="443912"/>
                  </a:lnTo>
                  <a:lnTo>
                    <a:pt x="169397" y="432670"/>
                  </a:lnTo>
                  <a:lnTo>
                    <a:pt x="177371" y="410830"/>
                  </a:lnTo>
                  <a:lnTo>
                    <a:pt x="181135" y="400098"/>
                  </a:lnTo>
                  <a:lnTo>
                    <a:pt x="183643" y="387100"/>
                  </a:lnTo>
                  <a:lnTo>
                    <a:pt x="185315" y="372591"/>
                  </a:lnTo>
                  <a:lnTo>
                    <a:pt x="186430" y="357076"/>
                  </a:lnTo>
                  <a:lnTo>
                    <a:pt x="184836" y="344395"/>
                  </a:lnTo>
                  <a:lnTo>
                    <a:pt x="181436" y="333604"/>
                  </a:lnTo>
                  <a:lnTo>
                    <a:pt x="176833" y="324073"/>
                  </a:lnTo>
                  <a:lnTo>
                    <a:pt x="169089" y="320056"/>
                  </a:lnTo>
                  <a:lnTo>
                    <a:pt x="159251" y="319715"/>
                  </a:lnTo>
                  <a:lnTo>
                    <a:pt x="148020" y="321825"/>
                  </a:lnTo>
                  <a:lnTo>
                    <a:pt x="138194" y="326738"/>
                  </a:lnTo>
                  <a:lnTo>
                    <a:pt x="129306" y="333519"/>
                  </a:lnTo>
                  <a:lnTo>
                    <a:pt x="121044" y="341545"/>
                  </a:lnTo>
                  <a:lnTo>
                    <a:pt x="113198" y="350402"/>
                  </a:lnTo>
                  <a:lnTo>
                    <a:pt x="105631" y="359812"/>
                  </a:lnTo>
                  <a:lnTo>
                    <a:pt x="98248" y="369592"/>
                  </a:lnTo>
                  <a:lnTo>
                    <a:pt x="83813" y="389807"/>
                  </a:lnTo>
                  <a:lnTo>
                    <a:pt x="76691" y="400106"/>
                  </a:lnTo>
                  <a:lnTo>
                    <a:pt x="70775" y="410478"/>
                  </a:lnTo>
                  <a:lnTo>
                    <a:pt x="65663" y="420898"/>
                  </a:lnTo>
                  <a:lnTo>
                    <a:pt x="61085" y="431351"/>
                  </a:lnTo>
                  <a:lnTo>
                    <a:pt x="56865" y="441825"/>
                  </a:lnTo>
                  <a:lnTo>
                    <a:pt x="49060" y="462813"/>
                  </a:lnTo>
                  <a:lnTo>
                    <a:pt x="45342" y="474486"/>
                  </a:lnTo>
                  <a:lnTo>
                    <a:pt x="41696" y="486943"/>
                  </a:lnTo>
                  <a:lnTo>
                    <a:pt x="41413" y="53639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772724" y="883478"/>
              <a:ext cx="209512" cy="461407"/>
            </a:xfrm>
            <a:custGeom>
              <a:avLst/>
              <a:gdLst/>
              <a:ahLst/>
              <a:cxnLst/>
              <a:rect l="0" t="0" r="0" b="0"/>
              <a:pathLst>
                <a:path w="209512" h="461407">
                  <a:moveTo>
                    <a:pt x="52368" y="0"/>
                  </a:moveTo>
                  <a:lnTo>
                    <a:pt x="22062" y="90920"/>
                  </a:lnTo>
                  <a:lnTo>
                    <a:pt x="16972" y="108527"/>
                  </a:lnTo>
                  <a:lnTo>
                    <a:pt x="12410" y="126108"/>
                  </a:lnTo>
                  <a:lnTo>
                    <a:pt x="8201" y="143672"/>
                  </a:lnTo>
                  <a:lnTo>
                    <a:pt x="5394" y="161224"/>
                  </a:lnTo>
                  <a:lnTo>
                    <a:pt x="3523" y="178768"/>
                  </a:lnTo>
                  <a:lnTo>
                    <a:pt x="2275" y="196308"/>
                  </a:lnTo>
                  <a:lnTo>
                    <a:pt x="1444" y="213844"/>
                  </a:lnTo>
                  <a:lnTo>
                    <a:pt x="520" y="248910"/>
                  </a:lnTo>
                  <a:lnTo>
                    <a:pt x="0" y="301503"/>
                  </a:lnTo>
                  <a:lnTo>
                    <a:pt x="1096" y="317864"/>
                  </a:lnTo>
                  <a:lnTo>
                    <a:pt x="2995" y="333446"/>
                  </a:lnTo>
                  <a:lnTo>
                    <a:pt x="5429" y="348508"/>
                  </a:lnTo>
                  <a:lnTo>
                    <a:pt x="8221" y="362056"/>
                  </a:lnTo>
                  <a:lnTo>
                    <a:pt x="11250" y="374593"/>
                  </a:lnTo>
                  <a:lnTo>
                    <a:pt x="14439" y="386458"/>
                  </a:lnTo>
                  <a:lnTo>
                    <a:pt x="18901" y="397873"/>
                  </a:lnTo>
                  <a:lnTo>
                    <a:pt x="24214" y="408989"/>
                  </a:lnTo>
                  <a:lnTo>
                    <a:pt x="30093" y="419906"/>
                  </a:lnTo>
                  <a:lnTo>
                    <a:pt x="38687" y="430689"/>
                  </a:lnTo>
                  <a:lnTo>
                    <a:pt x="49090" y="441384"/>
                  </a:lnTo>
                  <a:lnTo>
                    <a:pt x="60701" y="452020"/>
                  </a:lnTo>
                  <a:lnTo>
                    <a:pt x="71947" y="457942"/>
                  </a:lnTo>
                  <a:lnTo>
                    <a:pt x="82950" y="460721"/>
                  </a:lnTo>
                  <a:lnTo>
                    <a:pt x="93791" y="461406"/>
                  </a:lnTo>
                  <a:lnTo>
                    <a:pt x="104525" y="458356"/>
                  </a:lnTo>
                  <a:lnTo>
                    <a:pt x="115187" y="452817"/>
                  </a:lnTo>
                  <a:lnTo>
                    <a:pt x="125800" y="445618"/>
                  </a:lnTo>
                  <a:lnTo>
                    <a:pt x="135213" y="437313"/>
                  </a:lnTo>
                  <a:lnTo>
                    <a:pt x="143825" y="428271"/>
                  </a:lnTo>
                  <a:lnTo>
                    <a:pt x="151904" y="418737"/>
                  </a:lnTo>
                  <a:lnTo>
                    <a:pt x="158459" y="407706"/>
                  </a:lnTo>
                  <a:lnTo>
                    <a:pt x="163997" y="395678"/>
                  </a:lnTo>
                  <a:lnTo>
                    <a:pt x="168858" y="382985"/>
                  </a:lnTo>
                  <a:lnTo>
                    <a:pt x="173267" y="369848"/>
                  </a:lnTo>
                  <a:lnTo>
                    <a:pt x="177376" y="356416"/>
                  </a:lnTo>
                  <a:lnTo>
                    <a:pt x="181283" y="342786"/>
                  </a:lnTo>
                  <a:lnTo>
                    <a:pt x="185056" y="327857"/>
                  </a:lnTo>
                  <a:lnTo>
                    <a:pt x="203050" y="250309"/>
                  </a:lnTo>
                  <a:lnTo>
                    <a:pt x="205411" y="234653"/>
                  </a:lnTo>
                  <a:lnTo>
                    <a:pt x="206985" y="218372"/>
                  </a:lnTo>
                  <a:lnTo>
                    <a:pt x="208034" y="201675"/>
                  </a:lnTo>
                  <a:lnTo>
                    <a:pt x="209200" y="167541"/>
                  </a:lnTo>
                  <a:lnTo>
                    <a:pt x="209511" y="150259"/>
                  </a:lnTo>
                  <a:lnTo>
                    <a:pt x="208550" y="131725"/>
                  </a:lnTo>
                  <a:lnTo>
                    <a:pt x="206740" y="112358"/>
                  </a:lnTo>
                  <a:lnTo>
                    <a:pt x="204365" y="92434"/>
                  </a:lnTo>
                  <a:lnTo>
                    <a:pt x="199276" y="74478"/>
                  </a:lnTo>
                  <a:lnTo>
                    <a:pt x="192377" y="57832"/>
                  </a:lnTo>
                  <a:lnTo>
                    <a:pt x="184272" y="42061"/>
                  </a:lnTo>
                  <a:lnTo>
                    <a:pt x="174194" y="31546"/>
                  </a:lnTo>
                  <a:lnTo>
                    <a:pt x="162801" y="24537"/>
                  </a:lnTo>
                  <a:lnTo>
                    <a:pt x="150531" y="19863"/>
                  </a:lnTo>
                  <a:lnTo>
                    <a:pt x="138846" y="19085"/>
                  </a:lnTo>
                  <a:lnTo>
                    <a:pt x="127550" y="20904"/>
                  </a:lnTo>
                  <a:lnTo>
                    <a:pt x="116513" y="24453"/>
                  </a:lnTo>
                  <a:lnTo>
                    <a:pt x="106818" y="29157"/>
                  </a:lnTo>
                  <a:lnTo>
                    <a:pt x="98018" y="34630"/>
                  </a:lnTo>
                  <a:lnTo>
                    <a:pt x="73404" y="5258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478840" y="1535569"/>
            <a:ext cx="2061451" cy="2544936"/>
            <a:chOff x="6478840" y="1535569"/>
            <a:chExt cx="2061451" cy="2544936"/>
          </a:xfrm>
        </p:grpSpPr>
        <p:sp>
          <p:nvSpPr>
            <p:cNvPr id="35" name="Freeform 34"/>
            <p:cNvSpPr/>
            <p:nvPr/>
          </p:nvSpPr>
          <p:spPr>
            <a:xfrm>
              <a:off x="6857474" y="1693333"/>
              <a:ext cx="126212" cy="357599"/>
            </a:xfrm>
            <a:custGeom>
              <a:avLst/>
              <a:gdLst/>
              <a:ahLst/>
              <a:cxnLst/>
              <a:rect l="0" t="0" r="0" b="0"/>
              <a:pathLst>
                <a:path w="126212" h="357599">
                  <a:moveTo>
                    <a:pt x="0" y="0"/>
                  </a:moveTo>
                  <a:lnTo>
                    <a:pt x="11167" y="16750"/>
                  </a:lnTo>
                  <a:lnTo>
                    <a:pt x="15625" y="25190"/>
                  </a:lnTo>
                  <a:lnTo>
                    <a:pt x="19765" y="34323"/>
                  </a:lnTo>
                  <a:lnTo>
                    <a:pt x="23694" y="43917"/>
                  </a:lnTo>
                  <a:lnTo>
                    <a:pt x="28651" y="54988"/>
                  </a:lnTo>
                  <a:lnTo>
                    <a:pt x="40391" y="79754"/>
                  </a:lnTo>
                  <a:lnTo>
                    <a:pt x="45625" y="92902"/>
                  </a:lnTo>
                  <a:lnTo>
                    <a:pt x="50283" y="106342"/>
                  </a:lnTo>
                  <a:lnTo>
                    <a:pt x="54557" y="119977"/>
                  </a:lnTo>
                  <a:lnTo>
                    <a:pt x="62422" y="147592"/>
                  </a:lnTo>
                  <a:lnTo>
                    <a:pt x="66156" y="161500"/>
                  </a:lnTo>
                  <a:lnTo>
                    <a:pt x="70982" y="175447"/>
                  </a:lnTo>
                  <a:lnTo>
                    <a:pt x="76536" y="189419"/>
                  </a:lnTo>
                  <a:lnTo>
                    <a:pt x="82577" y="203408"/>
                  </a:lnTo>
                  <a:lnTo>
                    <a:pt x="87773" y="217409"/>
                  </a:lnTo>
                  <a:lnTo>
                    <a:pt x="92405" y="231417"/>
                  </a:lnTo>
                  <a:lnTo>
                    <a:pt x="104508" y="270350"/>
                  </a:lnTo>
                  <a:lnTo>
                    <a:pt x="115496" y="304090"/>
                  </a:lnTo>
                  <a:lnTo>
                    <a:pt x="126211" y="35759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815404" y="1703851"/>
              <a:ext cx="189317" cy="357599"/>
            </a:xfrm>
            <a:custGeom>
              <a:avLst/>
              <a:gdLst/>
              <a:ahLst/>
              <a:cxnLst/>
              <a:rect l="0" t="0" r="0" b="0"/>
              <a:pathLst>
                <a:path w="189317" h="357599">
                  <a:moveTo>
                    <a:pt x="189316" y="0"/>
                  </a:moveTo>
                  <a:lnTo>
                    <a:pt x="178149" y="22333"/>
                  </a:lnTo>
                  <a:lnTo>
                    <a:pt x="171354" y="33586"/>
                  </a:lnTo>
                  <a:lnTo>
                    <a:pt x="163318" y="45763"/>
                  </a:lnTo>
                  <a:lnTo>
                    <a:pt x="145040" y="71758"/>
                  </a:lnTo>
                  <a:lnTo>
                    <a:pt x="125230" y="98893"/>
                  </a:lnTo>
                  <a:lnTo>
                    <a:pt x="116208" y="113842"/>
                  </a:lnTo>
                  <a:lnTo>
                    <a:pt x="107856" y="129651"/>
                  </a:lnTo>
                  <a:lnTo>
                    <a:pt x="99951" y="146034"/>
                  </a:lnTo>
                  <a:lnTo>
                    <a:pt x="92344" y="160461"/>
                  </a:lnTo>
                  <a:lnTo>
                    <a:pt x="84934" y="173585"/>
                  </a:lnTo>
                  <a:lnTo>
                    <a:pt x="77658" y="185841"/>
                  </a:lnTo>
                  <a:lnTo>
                    <a:pt x="70470" y="198685"/>
                  </a:lnTo>
                  <a:lnTo>
                    <a:pt x="56250" y="225423"/>
                  </a:lnTo>
                  <a:lnTo>
                    <a:pt x="50355" y="237928"/>
                  </a:lnTo>
                  <a:lnTo>
                    <a:pt x="45256" y="249771"/>
                  </a:lnTo>
                  <a:lnTo>
                    <a:pt x="40688" y="261172"/>
                  </a:lnTo>
                  <a:lnTo>
                    <a:pt x="35305" y="272279"/>
                  </a:lnTo>
                  <a:lnTo>
                    <a:pt x="29379" y="283189"/>
                  </a:lnTo>
                  <a:lnTo>
                    <a:pt x="23092" y="293969"/>
                  </a:lnTo>
                  <a:lnTo>
                    <a:pt x="17732" y="305829"/>
                  </a:lnTo>
                  <a:lnTo>
                    <a:pt x="12990" y="318411"/>
                  </a:lnTo>
                  <a:lnTo>
                    <a:pt x="0" y="35759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236107" y="2061449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425424" y="1584826"/>
              <a:ext cx="177381" cy="434553"/>
            </a:xfrm>
            <a:custGeom>
              <a:avLst/>
              <a:gdLst/>
              <a:ahLst/>
              <a:cxnLst/>
              <a:rect l="0" t="0" r="0" b="0"/>
              <a:pathLst>
                <a:path w="177381" h="434553">
                  <a:moveTo>
                    <a:pt x="0" y="55919"/>
                  </a:moveTo>
                  <a:lnTo>
                    <a:pt x="11167" y="39169"/>
                  </a:lnTo>
                  <a:lnTo>
                    <a:pt x="17962" y="31897"/>
                  </a:lnTo>
                  <a:lnTo>
                    <a:pt x="25998" y="24712"/>
                  </a:lnTo>
                  <a:lnTo>
                    <a:pt x="34861" y="17585"/>
                  </a:lnTo>
                  <a:lnTo>
                    <a:pt x="46613" y="11665"/>
                  </a:lnTo>
                  <a:lnTo>
                    <a:pt x="60291" y="6550"/>
                  </a:lnTo>
                  <a:lnTo>
                    <a:pt x="75253" y="1971"/>
                  </a:lnTo>
                  <a:lnTo>
                    <a:pt x="88733" y="87"/>
                  </a:lnTo>
                  <a:lnTo>
                    <a:pt x="101226" y="0"/>
                  </a:lnTo>
                  <a:lnTo>
                    <a:pt x="113060" y="1110"/>
                  </a:lnTo>
                  <a:lnTo>
                    <a:pt x="122119" y="6525"/>
                  </a:lnTo>
                  <a:lnTo>
                    <a:pt x="129326" y="14809"/>
                  </a:lnTo>
                  <a:lnTo>
                    <a:pt x="135299" y="25007"/>
                  </a:lnTo>
                  <a:lnTo>
                    <a:pt x="138113" y="35311"/>
                  </a:lnTo>
                  <a:lnTo>
                    <a:pt x="138821" y="45686"/>
                  </a:lnTo>
                  <a:lnTo>
                    <a:pt x="138123" y="56109"/>
                  </a:lnTo>
                  <a:lnTo>
                    <a:pt x="136490" y="66563"/>
                  </a:lnTo>
                  <a:lnTo>
                    <a:pt x="134233" y="77038"/>
                  </a:lnTo>
                  <a:lnTo>
                    <a:pt x="122212" y="124624"/>
                  </a:lnTo>
                  <a:lnTo>
                    <a:pt x="117702" y="136781"/>
                  </a:lnTo>
                  <a:lnTo>
                    <a:pt x="112358" y="148392"/>
                  </a:lnTo>
                  <a:lnTo>
                    <a:pt x="106458" y="159638"/>
                  </a:lnTo>
                  <a:lnTo>
                    <a:pt x="100187" y="170641"/>
                  </a:lnTo>
                  <a:lnTo>
                    <a:pt x="93670" y="181482"/>
                  </a:lnTo>
                  <a:lnTo>
                    <a:pt x="86987" y="192216"/>
                  </a:lnTo>
                  <a:lnTo>
                    <a:pt x="80196" y="201709"/>
                  </a:lnTo>
                  <a:lnTo>
                    <a:pt x="73330" y="210375"/>
                  </a:lnTo>
                  <a:lnTo>
                    <a:pt x="66416" y="218489"/>
                  </a:lnTo>
                  <a:lnTo>
                    <a:pt x="58301" y="226236"/>
                  </a:lnTo>
                  <a:lnTo>
                    <a:pt x="49384" y="233738"/>
                  </a:lnTo>
                  <a:lnTo>
                    <a:pt x="39935" y="241076"/>
                  </a:lnTo>
                  <a:lnTo>
                    <a:pt x="33635" y="241294"/>
                  </a:lnTo>
                  <a:lnTo>
                    <a:pt x="29435" y="236765"/>
                  </a:lnTo>
                  <a:lnTo>
                    <a:pt x="26635" y="229071"/>
                  </a:lnTo>
                  <a:lnTo>
                    <a:pt x="28274" y="220436"/>
                  </a:lnTo>
                  <a:lnTo>
                    <a:pt x="32873" y="211173"/>
                  </a:lnTo>
                  <a:lnTo>
                    <a:pt x="39445" y="201492"/>
                  </a:lnTo>
                  <a:lnTo>
                    <a:pt x="48500" y="192701"/>
                  </a:lnTo>
                  <a:lnTo>
                    <a:pt x="59212" y="184503"/>
                  </a:lnTo>
                  <a:lnTo>
                    <a:pt x="71027" y="176700"/>
                  </a:lnTo>
                  <a:lnTo>
                    <a:pt x="82410" y="170330"/>
                  </a:lnTo>
                  <a:lnTo>
                    <a:pt x="93505" y="164914"/>
                  </a:lnTo>
                  <a:lnTo>
                    <a:pt x="104407" y="160135"/>
                  </a:lnTo>
                  <a:lnTo>
                    <a:pt x="115181" y="158118"/>
                  </a:lnTo>
                  <a:lnTo>
                    <a:pt x="125870" y="157942"/>
                  </a:lnTo>
                  <a:lnTo>
                    <a:pt x="136501" y="158993"/>
                  </a:lnTo>
                  <a:lnTo>
                    <a:pt x="145926" y="163199"/>
                  </a:lnTo>
                  <a:lnTo>
                    <a:pt x="154546" y="169509"/>
                  </a:lnTo>
                  <a:lnTo>
                    <a:pt x="162630" y="177222"/>
                  </a:lnTo>
                  <a:lnTo>
                    <a:pt x="168020" y="187038"/>
                  </a:lnTo>
                  <a:lnTo>
                    <a:pt x="171613" y="198257"/>
                  </a:lnTo>
                  <a:lnTo>
                    <a:pt x="174009" y="210411"/>
                  </a:lnTo>
                  <a:lnTo>
                    <a:pt x="175605" y="225525"/>
                  </a:lnTo>
                  <a:lnTo>
                    <a:pt x="176670" y="242613"/>
                  </a:lnTo>
                  <a:lnTo>
                    <a:pt x="177380" y="261016"/>
                  </a:lnTo>
                  <a:lnTo>
                    <a:pt x="174347" y="279129"/>
                  </a:lnTo>
                  <a:lnTo>
                    <a:pt x="168819" y="297047"/>
                  </a:lnTo>
                  <a:lnTo>
                    <a:pt x="161629" y="314835"/>
                  </a:lnTo>
                  <a:lnTo>
                    <a:pt x="154497" y="329031"/>
                  </a:lnTo>
                  <a:lnTo>
                    <a:pt x="147406" y="340832"/>
                  </a:lnTo>
                  <a:lnTo>
                    <a:pt x="140341" y="351037"/>
                  </a:lnTo>
                  <a:lnTo>
                    <a:pt x="113647" y="387733"/>
                  </a:lnTo>
                  <a:lnTo>
                    <a:pt x="103812" y="397496"/>
                  </a:lnTo>
                  <a:lnTo>
                    <a:pt x="93749" y="405174"/>
                  </a:lnTo>
                  <a:lnTo>
                    <a:pt x="83535" y="411461"/>
                  </a:lnTo>
                  <a:lnTo>
                    <a:pt x="73219" y="416821"/>
                  </a:lnTo>
                  <a:lnTo>
                    <a:pt x="62836" y="421563"/>
                  </a:lnTo>
                  <a:lnTo>
                    <a:pt x="31553" y="4345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761987" y="1598674"/>
              <a:ext cx="195399" cy="366824"/>
            </a:xfrm>
            <a:custGeom>
              <a:avLst/>
              <a:gdLst/>
              <a:ahLst/>
              <a:cxnLst/>
              <a:rect l="0" t="0" r="0" b="0"/>
              <a:pathLst>
                <a:path w="195399" h="366824">
                  <a:moveTo>
                    <a:pt x="63105" y="0"/>
                  </a:moveTo>
                  <a:lnTo>
                    <a:pt x="57522" y="33501"/>
                  </a:lnTo>
                  <a:lnTo>
                    <a:pt x="54708" y="46875"/>
                  </a:lnTo>
                  <a:lnTo>
                    <a:pt x="51665" y="59297"/>
                  </a:lnTo>
                  <a:lnTo>
                    <a:pt x="48467" y="71084"/>
                  </a:lnTo>
                  <a:lnTo>
                    <a:pt x="41797" y="93530"/>
                  </a:lnTo>
                  <a:lnTo>
                    <a:pt x="27993" y="136506"/>
                  </a:lnTo>
                  <a:lnTo>
                    <a:pt x="17514" y="168216"/>
                  </a:lnTo>
                  <a:lnTo>
                    <a:pt x="17519" y="171744"/>
                  </a:lnTo>
                  <a:lnTo>
                    <a:pt x="19860" y="170590"/>
                  </a:lnTo>
                  <a:lnTo>
                    <a:pt x="23757" y="166315"/>
                  </a:lnTo>
                  <a:lnTo>
                    <a:pt x="31031" y="161127"/>
                  </a:lnTo>
                  <a:lnTo>
                    <a:pt x="40553" y="155332"/>
                  </a:lnTo>
                  <a:lnTo>
                    <a:pt x="51577" y="149131"/>
                  </a:lnTo>
                  <a:lnTo>
                    <a:pt x="62432" y="143828"/>
                  </a:lnTo>
                  <a:lnTo>
                    <a:pt x="73174" y="139125"/>
                  </a:lnTo>
                  <a:lnTo>
                    <a:pt x="83841" y="134820"/>
                  </a:lnTo>
                  <a:lnTo>
                    <a:pt x="95627" y="131951"/>
                  </a:lnTo>
                  <a:lnTo>
                    <a:pt x="108159" y="130038"/>
                  </a:lnTo>
                  <a:lnTo>
                    <a:pt x="121189" y="128763"/>
                  </a:lnTo>
                  <a:lnTo>
                    <a:pt x="133380" y="130249"/>
                  </a:lnTo>
                  <a:lnTo>
                    <a:pt x="145014" y="133578"/>
                  </a:lnTo>
                  <a:lnTo>
                    <a:pt x="156276" y="138134"/>
                  </a:lnTo>
                  <a:lnTo>
                    <a:pt x="166121" y="143509"/>
                  </a:lnTo>
                  <a:lnTo>
                    <a:pt x="175021" y="149429"/>
                  </a:lnTo>
                  <a:lnTo>
                    <a:pt x="183292" y="155714"/>
                  </a:lnTo>
                  <a:lnTo>
                    <a:pt x="188806" y="165746"/>
                  </a:lnTo>
                  <a:lnTo>
                    <a:pt x="192482" y="178278"/>
                  </a:lnTo>
                  <a:lnTo>
                    <a:pt x="194933" y="192475"/>
                  </a:lnTo>
                  <a:lnTo>
                    <a:pt x="195398" y="205446"/>
                  </a:lnTo>
                  <a:lnTo>
                    <a:pt x="194540" y="217599"/>
                  </a:lnTo>
                  <a:lnTo>
                    <a:pt x="192799" y="229207"/>
                  </a:lnTo>
                  <a:lnTo>
                    <a:pt x="190470" y="240452"/>
                  </a:lnTo>
                  <a:lnTo>
                    <a:pt x="187748" y="251454"/>
                  </a:lnTo>
                  <a:lnTo>
                    <a:pt x="184765" y="262294"/>
                  </a:lnTo>
                  <a:lnTo>
                    <a:pt x="180439" y="273027"/>
                  </a:lnTo>
                  <a:lnTo>
                    <a:pt x="175218" y="283689"/>
                  </a:lnTo>
                  <a:lnTo>
                    <a:pt x="169400" y="294302"/>
                  </a:lnTo>
                  <a:lnTo>
                    <a:pt x="163185" y="303715"/>
                  </a:lnTo>
                  <a:lnTo>
                    <a:pt x="156703" y="312327"/>
                  </a:lnTo>
                  <a:lnTo>
                    <a:pt x="150045" y="320406"/>
                  </a:lnTo>
                  <a:lnTo>
                    <a:pt x="142101" y="328129"/>
                  </a:lnTo>
                  <a:lnTo>
                    <a:pt x="133298" y="335615"/>
                  </a:lnTo>
                  <a:lnTo>
                    <a:pt x="123924" y="342943"/>
                  </a:lnTo>
                  <a:lnTo>
                    <a:pt x="113001" y="350165"/>
                  </a:lnTo>
                  <a:lnTo>
                    <a:pt x="101043" y="357318"/>
                  </a:lnTo>
                  <a:lnTo>
                    <a:pt x="88398" y="364423"/>
                  </a:lnTo>
                  <a:lnTo>
                    <a:pt x="75292" y="366823"/>
                  </a:lnTo>
                  <a:lnTo>
                    <a:pt x="61881" y="366085"/>
                  </a:lnTo>
                  <a:lnTo>
                    <a:pt x="48265" y="363257"/>
                  </a:lnTo>
                  <a:lnTo>
                    <a:pt x="36851" y="359033"/>
                  </a:lnTo>
                  <a:lnTo>
                    <a:pt x="26905" y="353881"/>
                  </a:lnTo>
                  <a:lnTo>
                    <a:pt x="0" y="3365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835610" y="1535569"/>
              <a:ext cx="157765" cy="31554"/>
            </a:xfrm>
            <a:custGeom>
              <a:avLst/>
              <a:gdLst/>
              <a:ahLst/>
              <a:cxnLst/>
              <a:rect l="0" t="0" r="0" b="0"/>
              <a:pathLst>
                <a:path w="157765" h="31554">
                  <a:moveTo>
                    <a:pt x="0" y="31553"/>
                  </a:moveTo>
                  <a:lnTo>
                    <a:pt x="22334" y="25969"/>
                  </a:lnTo>
                  <a:lnTo>
                    <a:pt x="48880" y="20112"/>
                  </a:lnTo>
                  <a:lnTo>
                    <a:pt x="96677" y="10244"/>
                  </a:lnTo>
                  <a:lnTo>
                    <a:pt x="15776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804886" y="2071966"/>
              <a:ext cx="1556606" cy="115695"/>
            </a:xfrm>
            <a:custGeom>
              <a:avLst/>
              <a:gdLst/>
              <a:ahLst/>
              <a:cxnLst/>
              <a:rect l="0" t="0" r="0" b="0"/>
              <a:pathLst>
                <a:path w="1556606" h="115695">
                  <a:moveTo>
                    <a:pt x="0" y="115694"/>
                  </a:moveTo>
                  <a:lnTo>
                    <a:pt x="16751" y="110111"/>
                  </a:lnTo>
                  <a:lnTo>
                    <a:pt x="49501" y="106638"/>
                  </a:lnTo>
                  <a:lnTo>
                    <a:pt x="65721" y="104982"/>
                  </a:lnTo>
                  <a:lnTo>
                    <a:pt x="105559" y="100026"/>
                  </a:lnTo>
                  <a:lnTo>
                    <a:pt x="150532" y="97045"/>
                  </a:lnTo>
                  <a:lnTo>
                    <a:pt x="196620" y="95719"/>
                  </a:lnTo>
                  <a:lnTo>
                    <a:pt x="310170" y="94799"/>
                  </a:lnTo>
                  <a:lnTo>
                    <a:pt x="335328" y="93583"/>
                  </a:lnTo>
                  <a:lnTo>
                    <a:pt x="361450" y="91605"/>
                  </a:lnTo>
                  <a:lnTo>
                    <a:pt x="388212" y="89117"/>
                  </a:lnTo>
                  <a:lnTo>
                    <a:pt x="415404" y="87458"/>
                  </a:lnTo>
                  <a:lnTo>
                    <a:pt x="470546" y="85615"/>
                  </a:lnTo>
                  <a:lnTo>
                    <a:pt x="554153" y="84578"/>
                  </a:lnTo>
                  <a:lnTo>
                    <a:pt x="582124" y="83264"/>
                  </a:lnTo>
                  <a:lnTo>
                    <a:pt x="610121" y="81219"/>
                  </a:lnTo>
                  <a:lnTo>
                    <a:pt x="638134" y="78687"/>
                  </a:lnTo>
                  <a:lnTo>
                    <a:pt x="666159" y="76999"/>
                  </a:lnTo>
                  <a:lnTo>
                    <a:pt x="722228" y="75124"/>
                  </a:lnTo>
                  <a:lnTo>
                    <a:pt x="811938" y="74068"/>
                  </a:lnTo>
                  <a:lnTo>
                    <a:pt x="841627" y="72751"/>
                  </a:lnTo>
                  <a:lnTo>
                    <a:pt x="870770" y="70705"/>
                  </a:lnTo>
                  <a:lnTo>
                    <a:pt x="899547" y="68172"/>
                  </a:lnTo>
                  <a:lnTo>
                    <a:pt x="928080" y="66483"/>
                  </a:lnTo>
                  <a:lnTo>
                    <a:pt x="984716" y="64607"/>
                  </a:lnTo>
                  <a:lnTo>
                    <a:pt x="1011738" y="62938"/>
                  </a:lnTo>
                  <a:lnTo>
                    <a:pt x="1037933" y="60657"/>
                  </a:lnTo>
                  <a:lnTo>
                    <a:pt x="1063577" y="57967"/>
                  </a:lnTo>
                  <a:lnTo>
                    <a:pt x="1088853" y="56174"/>
                  </a:lnTo>
                  <a:lnTo>
                    <a:pt x="1113884" y="54979"/>
                  </a:lnTo>
                  <a:lnTo>
                    <a:pt x="1138753" y="54182"/>
                  </a:lnTo>
                  <a:lnTo>
                    <a:pt x="1163512" y="52482"/>
                  </a:lnTo>
                  <a:lnTo>
                    <a:pt x="1188198" y="50181"/>
                  </a:lnTo>
                  <a:lnTo>
                    <a:pt x="1237441" y="44506"/>
                  </a:lnTo>
                  <a:lnTo>
                    <a:pt x="1286596" y="38089"/>
                  </a:lnTo>
                  <a:lnTo>
                    <a:pt x="1354676" y="27906"/>
                  </a:lnTo>
                  <a:lnTo>
                    <a:pt x="1394794" y="20973"/>
                  </a:lnTo>
                  <a:lnTo>
                    <a:pt x="1413672" y="17488"/>
                  </a:lnTo>
                  <a:lnTo>
                    <a:pt x="1430932" y="15165"/>
                  </a:lnTo>
                  <a:lnTo>
                    <a:pt x="1462575" y="12583"/>
                  </a:lnTo>
                  <a:lnTo>
                    <a:pt x="1477557" y="10726"/>
                  </a:lnTo>
                  <a:lnTo>
                    <a:pt x="1492219" y="8320"/>
                  </a:lnTo>
                  <a:lnTo>
                    <a:pt x="1556605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709399" y="2301113"/>
              <a:ext cx="354659" cy="364037"/>
            </a:xfrm>
            <a:custGeom>
              <a:avLst/>
              <a:gdLst/>
              <a:ahLst/>
              <a:cxnLst/>
              <a:rect l="0" t="0" r="0" b="0"/>
              <a:pathLst>
                <a:path w="354659" h="364037">
                  <a:moveTo>
                    <a:pt x="115693" y="33793"/>
                  </a:moveTo>
                  <a:lnTo>
                    <a:pt x="104527" y="56127"/>
                  </a:lnTo>
                  <a:lnTo>
                    <a:pt x="100068" y="67380"/>
                  </a:lnTo>
                  <a:lnTo>
                    <a:pt x="95928" y="79557"/>
                  </a:lnTo>
                  <a:lnTo>
                    <a:pt x="91999" y="92350"/>
                  </a:lnTo>
                  <a:lnTo>
                    <a:pt x="89380" y="105552"/>
                  </a:lnTo>
                  <a:lnTo>
                    <a:pt x="87634" y="119029"/>
                  </a:lnTo>
                  <a:lnTo>
                    <a:pt x="86470" y="132687"/>
                  </a:lnTo>
                  <a:lnTo>
                    <a:pt x="86862" y="149973"/>
                  </a:lnTo>
                  <a:lnTo>
                    <a:pt x="88292" y="169678"/>
                  </a:lnTo>
                  <a:lnTo>
                    <a:pt x="90414" y="190994"/>
                  </a:lnTo>
                  <a:lnTo>
                    <a:pt x="92998" y="209880"/>
                  </a:lnTo>
                  <a:lnTo>
                    <a:pt x="95888" y="227145"/>
                  </a:lnTo>
                  <a:lnTo>
                    <a:pt x="98984" y="243329"/>
                  </a:lnTo>
                  <a:lnTo>
                    <a:pt x="103386" y="257625"/>
                  </a:lnTo>
                  <a:lnTo>
                    <a:pt x="108657" y="270661"/>
                  </a:lnTo>
                  <a:lnTo>
                    <a:pt x="114508" y="282858"/>
                  </a:lnTo>
                  <a:lnTo>
                    <a:pt x="120747" y="294495"/>
                  </a:lnTo>
                  <a:lnTo>
                    <a:pt x="127242" y="305758"/>
                  </a:lnTo>
                  <a:lnTo>
                    <a:pt x="133911" y="316773"/>
                  </a:lnTo>
                  <a:lnTo>
                    <a:pt x="144199" y="327623"/>
                  </a:lnTo>
                  <a:lnTo>
                    <a:pt x="156902" y="338361"/>
                  </a:lnTo>
                  <a:lnTo>
                    <a:pt x="171212" y="349026"/>
                  </a:lnTo>
                  <a:lnTo>
                    <a:pt x="186596" y="356137"/>
                  </a:lnTo>
                  <a:lnTo>
                    <a:pt x="202695" y="360877"/>
                  </a:lnTo>
                  <a:lnTo>
                    <a:pt x="219271" y="364036"/>
                  </a:lnTo>
                  <a:lnTo>
                    <a:pt x="234995" y="363806"/>
                  </a:lnTo>
                  <a:lnTo>
                    <a:pt x="250154" y="361315"/>
                  </a:lnTo>
                  <a:lnTo>
                    <a:pt x="264934" y="357317"/>
                  </a:lnTo>
                  <a:lnTo>
                    <a:pt x="278293" y="352315"/>
                  </a:lnTo>
                  <a:lnTo>
                    <a:pt x="290704" y="346642"/>
                  </a:lnTo>
                  <a:lnTo>
                    <a:pt x="302485" y="340524"/>
                  </a:lnTo>
                  <a:lnTo>
                    <a:pt x="312676" y="330601"/>
                  </a:lnTo>
                  <a:lnTo>
                    <a:pt x="321807" y="318143"/>
                  </a:lnTo>
                  <a:lnTo>
                    <a:pt x="330231" y="303995"/>
                  </a:lnTo>
                  <a:lnTo>
                    <a:pt x="337017" y="287551"/>
                  </a:lnTo>
                  <a:lnTo>
                    <a:pt x="342709" y="269577"/>
                  </a:lnTo>
                  <a:lnTo>
                    <a:pt x="347672" y="250582"/>
                  </a:lnTo>
                  <a:lnTo>
                    <a:pt x="350981" y="233244"/>
                  </a:lnTo>
                  <a:lnTo>
                    <a:pt x="353187" y="217011"/>
                  </a:lnTo>
                  <a:lnTo>
                    <a:pt x="354658" y="201515"/>
                  </a:lnTo>
                  <a:lnTo>
                    <a:pt x="354470" y="186509"/>
                  </a:lnTo>
                  <a:lnTo>
                    <a:pt x="353175" y="171831"/>
                  </a:lnTo>
                  <a:lnTo>
                    <a:pt x="348621" y="140720"/>
                  </a:lnTo>
                  <a:lnTo>
                    <a:pt x="342701" y="103520"/>
                  </a:lnTo>
                  <a:lnTo>
                    <a:pt x="339487" y="87290"/>
                  </a:lnTo>
                  <a:lnTo>
                    <a:pt x="336175" y="72963"/>
                  </a:lnTo>
                  <a:lnTo>
                    <a:pt x="332799" y="59907"/>
                  </a:lnTo>
                  <a:lnTo>
                    <a:pt x="328211" y="47696"/>
                  </a:lnTo>
                  <a:lnTo>
                    <a:pt x="322814" y="36050"/>
                  </a:lnTo>
                  <a:lnTo>
                    <a:pt x="316880" y="24780"/>
                  </a:lnTo>
                  <a:lnTo>
                    <a:pt x="307080" y="16099"/>
                  </a:lnTo>
                  <a:lnTo>
                    <a:pt x="294704" y="9142"/>
                  </a:lnTo>
                  <a:lnTo>
                    <a:pt x="280610" y="3336"/>
                  </a:lnTo>
                  <a:lnTo>
                    <a:pt x="264202" y="633"/>
                  </a:lnTo>
                  <a:lnTo>
                    <a:pt x="246252" y="0"/>
                  </a:lnTo>
                  <a:lnTo>
                    <a:pt x="227273" y="747"/>
                  </a:lnTo>
                  <a:lnTo>
                    <a:pt x="209947" y="3582"/>
                  </a:lnTo>
                  <a:lnTo>
                    <a:pt x="193721" y="7810"/>
                  </a:lnTo>
                  <a:lnTo>
                    <a:pt x="178230" y="12965"/>
                  </a:lnTo>
                  <a:lnTo>
                    <a:pt x="163228" y="19908"/>
                  </a:lnTo>
                  <a:lnTo>
                    <a:pt x="148552" y="28042"/>
                  </a:lnTo>
                  <a:lnTo>
                    <a:pt x="134093" y="36971"/>
                  </a:lnTo>
                  <a:lnTo>
                    <a:pt x="120948" y="46429"/>
                  </a:lnTo>
                  <a:lnTo>
                    <a:pt x="108679" y="56241"/>
                  </a:lnTo>
                  <a:lnTo>
                    <a:pt x="96994" y="66288"/>
                  </a:lnTo>
                  <a:lnTo>
                    <a:pt x="85698" y="76491"/>
                  </a:lnTo>
                  <a:lnTo>
                    <a:pt x="63798" y="97178"/>
                  </a:lnTo>
                  <a:lnTo>
                    <a:pt x="53050" y="106434"/>
                  </a:lnTo>
                  <a:lnTo>
                    <a:pt x="0" y="1494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983685" y="2371129"/>
              <a:ext cx="216425" cy="417594"/>
            </a:xfrm>
            <a:custGeom>
              <a:avLst/>
              <a:gdLst/>
              <a:ahLst/>
              <a:cxnLst/>
              <a:rect l="0" t="0" r="0" b="0"/>
              <a:pathLst>
                <a:path w="216425" h="417594">
                  <a:moveTo>
                    <a:pt x="0" y="47918"/>
                  </a:moveTo>
                  <a:lnTo>
                    <a:pt x="34861" y="13057"/>
                  </a:lnTo>
                  <a:lnTo>
                    <a:pt x="45444" y="7148"/>
                  </a:lnTo>
                  <a:lnTo>
                    <a:pt x="57175" y="3209"/>
                  </a:lnTo>
                  <a:lnTo>
                    <a:pt x="69669" y="583"/>
                  </a:lnTo>
                  <a:lnTo>
                    <a:pt x="83842" y="0"/>
                  </a:lnTo>
                  <a:lnTo>
                    <a:pt x="99134" y="781"/>
                  </a:lnTo>
                  <a:lnTo>
                    <a:pt x="115171" y="2470"/>
                  </a:lnTo>
                  <a:lnTo>
                    <a:pt x="129369" y="5933"/>
                  </a:lnTo>
                  <a:lnTo>
                    <a:pt x="142339" y="10579"/>
                  </a:lnTo>
                  <a:lnTo>
                    <a:pt x="154493" y="16014"/>
                  </a:lnTo>
                  <a:lnTo>
                    <a:pt x="163763" y="24311"/>
                  </a:lnTo>
                  <a:lnTo>
                    <a:pt x="171112" y="34517"/>
                  </a:lnTo>
                  <a:lnTo>
                    <a:pt x="177181" y="45996"/>
                  </a:lnTo>
                  <a:lnTo>
                    <a:pt x="180057" y="59492"/>
                  </a:lnTo>
                  <a:lnTo>
                    <a:pt x="180807" y="74332"/>
                  </a:lnTo>
                  <a:lnTo>
                    <a:pt x="180138" y="90068"/>
                  </a:lnTo>
                  <a:lnTo>
                    <a:pt x="177354" y="104065"/>
                  </a:lnTo>
                  <a:lnTo>
                    <a:pt x="173161" y="116902"/>
                  </a:lnTo>
                  <a:lnTo>
                    <a:pt x="168029" y="128966"/>
                  </a:lnTo>
                  <a:lnTo>
                    <a:pt x="162270" y="139346"/>
                  </a:lnTo>
                  <a:lnTo>
                    <a:pt x="156093" y="148603"/>
                  </a:lnTo>
                  <a:lnTo>
                    <a:pt x="123804" y="191421"/>
                  </a:lnTo>
                  <a:lnTo>
                    <a:pt x="112920" y="200849"/>
                  </a:lnTo>
                  <a:lnTo>
                    <a:pt x="100989" y="208303"/>
                  </a:lnTo>
                  <a:lnTo>
                    <a:pt x="88361" y="214441"/>
                  </a:lnTo>
                  <a:lnTo>
                    <a:pt x="78774" y="215028"/>
                  </a:lnTo>
                  <a:lnTo>
                    <a:pt x="71214" y="211912"/>
                  </a:lnTo>
                  <a:lnTo>
                    <a:pt x="65005" y="206330"/>
                  </a:lnTo>
                  <a:lnTo>
                    <a:pt x="64372" y="200271"/>
                  </a:lnTo>
                  <a:lnTo>
                    <a:pt x="67455" y="193894"/>
                  </a:lnTo>
                  <a:lnTo>
                    <a:pt x="73017" y="187306"/>
                  </a:lnTo>
                  <a:lnTo>
                    <a:pt x="81400" y="181745"/>
                  </a:lnTo>
                  <a:lnTo>
                    <a:pt x="91662" y="176869"/>
                  </a:lnTo>
                  <a:lnTo>
                    <a:pt x="103178" y="172450"/>
                  </a:lnTo>
                  <a:lnTo>
                    <a:pt x="115531" y="170673"/>
                  </a:lnTo>
                  <a:lnTo>
                    <a:pt x="128440" y="170656"/>
                  </a:lnTo>
                  <a:lnTo>
                    <a:pt x="141721" y="171814"/>
                  </a:lnTo>
                  <a:lnTo>
                    <a:pt x="154080" y="176092"/>
                  </a:lnTo>
                  <a:lnTo>
                    <a:pt x="165825" y="182449"/>
                  </a:lnTo>
                  <a:lnTo>
                    <a:pt x="177162" y="190193"/>
                  </a:lnTo>
                  <a:lnTo>
                    <a:pt x="187057" y="200031"/>
                  </a:lnTo>
                  <a:lnTo>
                    <a:pt x="195990" y="211264"/>
                  </a:lnTo>
                  <a:lnTo>
                    <a:pt x="204283" y="223427"/>
                  </a:lnTo>
                  <a:lnTo>
                    <a:pt x="209812" y="237378"/>
                  </a:lnTo>
                  <a:lnTo>
                    <a:pt x="213497" y="252523"/>
                  </a:lnTo>
                  <a:lnTo>
                    <a:pt x="215955" y="268462"/>
                  </a:lnTo>
                  <a:lnTo>
                    <a:pt x="216424" y="282594"/>
                  </a:lnTo>
                  <a:lnTo>
                    <a:pt x="215568" y="295521"/>
                  </a:lnTo>
                  <a:lnTo>
                    <a:pt x="213829" y="307645"/>
                  </a:lnTo>
                  <a:lnTo>
                    <a:pt x="210333" y="320402"/>
                  </a:lnTo>
                  <a:lnTo>
                    <a:pt x="205665" y="333582"/>
                  </a:lnTo>
                  <a:lnTo>
                    <a:pt x="200216" y="347042"/>
                  </a:lnTo>
                  <a:lnTo>
                    <a:pt x="193077" y="360691"/>
                  </a:lnTo>
                  <a:lnTo>
                    <a:pt x="184812" y="374464"/>
                  </a:lnTo>
                  <a:lnTo>
                    <a:pt x="175796" y="388321"/>
                  </a:lnTo>
                  <a:lnTo>
                    <a:pt x="165111" y="398727"/>
                  </a:lnTo>
                  <a:lnTo>
                    <a:pt x="153313" y="406833"/>
                  </a:lnTo>
                  <a:lnTo>
                    <a:pt x="140773" y="413406"/>
                  </a:lnTo>
                  <a:lnTo>
                    <a:pt x="126570" y="416619"/>
                  </a:lnTo>
                  <a:lnTo>
                    <a:pt x="111258" y="417593"/>
                  </a:lnTo>
                  <a:lnTo>
                    <a:pt x="63105" y="405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320248" y="2385909"/>
              <a:ext cx="241142" cy="369920"/>
            </a:xfrm>
            <a:custGeom>
              <a:avLst/>
              <a:gdLst/>
              <a:ahLst/>
              <a:cxnLst/>
              <a:rect l="0" t="0" r="0" b="0"/>
              <a:pathLst>
                <a:path w="241142" h="369920">
                  <a:moveTo>
                    <a:pt x="42070" y="117279"/>
                  </a:moveTo>
                  <a:lnTo>
                    <a:pt x="56709" y="190474"/>
                  </a:lnTo>
                  <a:lnTo>
                    <a:pt x="58841" y="205809"/>
                  </a:lnTo>
                  <a:lnTo>
                    <a:pt x="60262" y="220707"/>
                  </a:lnTo>
                  <a:lnTo>
                    <a:pt x="61210" y="235313"/>
                  </a:lnTo>
                  <a:lnTo>
                    <a:pt x="63010" y="248556"/>
                  </a:lnTo>
                  <a:lnTo>
                    <a:pt x="65380" y="260891"/>
                  </a:lnTo>
                  <a:lnTo>
                    <a:pt x="68128" y="272620"/>
                  </a:lnTo>
                  <a:lnTo>
                    <a:pt x="71128" y="283945"/>
                  </a:lnTo>
                  <a:lnTo>
                    <a:pt x="77578" y="305878"/>
                  </a:lnTo>
                  <a:lnTo>
                    <a:pt x="87780" y="337936"/>
                  </a:lnTo>
                  <a:lnTo>
                    <a:pt x="92410" y="347356"/>
                  </a:lnTo>
                  <a:lnTo>
                    <a:pt x="97834" y="355973"/>
                  </a:lnTo>
                  <a:lnTo>
                    <a:pt x="103787" y="364055"/>
                  </a:lnTo>
                  <a:lnTo>
                    <a:pt x="111262" y="368274"/>
                  </a:lnTo>
                  <a:lnTo>
                    <a:pt x="119751" y="369919"/>
                  </a:lnTo>
                  <a:lnTo>
                    <a:pt x="128916" y="369846"/>
                  </a:lnTo>
                  <a:lnTo>
                    <a:pt x="138532" y="366292"/>
                  </a:lnTo>
                  <a:lnTo>
                    <a:pt x="148448" y="360417"/>
                  </a:lnTo>
                  <a:lnTo>
                    <a:pt x="158566" y="352994"/>
                  </a:lnTo>
                  <a:lnTo>
                    <a:pt x="167647" y="344540"/>
                  </a:lnTo>
                  <a:lnTo>
                    <a:pt x="176039" y="335398"/>
                  </a:lnTo>
                  <a:lnTo>
                    <a:pt x="183970" y="325797"/>
                  </a:lnTo>
                  <a:lnTo>
                    <a:pt x="190427" y="315891"/>
                  </a:lnTo>
                  <a:lnTo>
                    <a:pt x="195900" y="305781"/>
                  </a:lnTo>
                  <a:lnTo>
                    <a:pt x="200718" y="295535"/>
                  </a:lnTo>
                  <a:lnTo>
                    <a:pt x="206267" y="285198"/>
                  </a:lnTo>
                  <a:lnTo>
                    <a:pt x="212303" y="274802"/>
                  </a:lnTo>
                  <a:lnTo>
                    <a:pt x="218665" y="264364"/>
                  </a:lnTo>
                  <a:lnTo>
                    <a:pt x="224074" y="250395"/>
                  </a:lnTo>
                  <a:lnTo>
                    <a:pt x="228850" y="234070"/>
                  </a:lnTo>
                  <a:lnTo>
                    <a:pt x="233201" y="216175"/>
                  </a:lnTo>
                  <a:lnTo>
                    <a:pt x="236103" y="199570"/>
                  </a:lnTo>
                  <a:lnTo>
                    <a:pt x="238037" y="183826"/>
                  </a:lnTo>
                  <a:lnTo>
                    <a:pt x="239327" y="168655"/>
                  </a:lnTo>
                  <a:lnTo>
                    <a:pt x="240185" y="151530"/>
                  </a:lnTo>
                  <a:lnTo>
                    <a:pt x="241141" y="113804"/>
                  </a:lnTo>
                  <a:lnTo>
                    <a:pt x="240227" y="97433"/>
                  </a:lnTo>
                  <a:lnTo>
                    <a:pt x="238450" y="83013"/>
                  </a:lnTo>
                  <a:lnTo>
                    <a:pt x="236096" y="69894"/>
                  </a:lnTo>
                  <a:lnTo>
                    <a:pt x="232189" y="56473"/>
                  </a:lnTo>
                  <a:lnTo>
                    <a:pt x="227247" y="42852"/>
                  </a:lnTo>
                  <a:lnTo>
                    <a:pt x="221616" y="29096"/>
                  </a:lnTo>
                  <a:lnTo>
                    <a:pt x="213187" y="18757"/>
                  </a:lnTo>
                  <a:lnTo>
                    <a:pt x="202893" y="10696"/>
                  </a:lnTo>
                  <a:lnTo>
                    <a:pt x="191356" y="4153"/>
                  </a:lnTo>
                  <a:lnTo>
                    <a:pt x="177822" y="960"/>
                  </a:lnTo>
                  <a:lnTo>
                    <a:pt x="162956" y="0"/>
                  </a:lnTo>
                  <a:lnTo>
                    <a:pt x="147202" y="528"/>
                  </a:lnTo>
                  <a:lnTo>
                    <a:pt x="133193" y="3218"/>
                  </a:lnTo>
                  <a:lnTo>
                    <a:pt x="120348" y="7348"/>
                  </a:lnTo>
                  <a:lnTo>
                    <a:pt x="108279" y="12439"/>
                  </a:lnTo>
                  <a:lnTo>
                    <a:pt x="97896" y="19339"/>
                  </a:lnTo>
                  <a:lnTo>
                    <a:pt x="88636" y="27445"/>
                  </a:lnTo>
                  <a:lnTo>
                    <a:pt x="64437" y="52486"/>
                  </a:lnTo>
                  <a:lnTo>
                    <a:pt x="56981" y="60060"/>
                  </a:lnTo>
                  <a:lnTo>
                    <a:pt x="49674" y="69784"/>
                  </a:lnTo>
                  <a:lnTo>
                    <a:pt x="42465" y="80941"/>
                  </a:lnTo>
                  <a:lnTo>
                    <a:pt x="35322" y="93054"/>
                  </a:lnTo>
                  <a:lnTo>
                    <a:pt x="29390" y="104635"/>
                  </a:lnTo>
                  <a:lnTo>
                    <a:pt x="24268" y="115861"/>
                  </a:lnTo>
                  <a:lnTo>
                    <a:pt x="19685" y="126851"/>
                  </a:lnTo>
                  <a:lnTo>
                    <a:pt x="15460" y="138853"/>
                  </a:lnTo>
                  <a:lnTo>
                    <a:pt x="11475" y="151528"/>
                  </a:lnTo>
                  <a:lnTo>
                    <a:pt x="0" y="19090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919751" y="2902857"/>
              <a:ext cx="189318" cy="220870"/>
            </a:xfrm>
            <a:custGeom>
              <a:avLst/>
              <a:gdLst/>
              <a:ahLst/>
              <a:cxnLst/>
              <a:rect l="0" t="0" r="0" b="0"/>
              <a:pathLst>
                <a:path w="189318" h="220870">
                  <a:moveTo>
                    <a:pt x="0" y="0"/>
                  </a:moveTo>
                  <a:lnTo>
                    <a:pt x="29278" y="29278"/>
                  </a:lnTo>
                  <a:lnTo>
                    <a:pt x="35879" y="37048"/>
                  </a:lnTo>
                  <a:lnTo>
                    <a:pt x="42618" y="45734"/>
                  </a:lnTo>
                  <a:lnTo>
                    <a:pt x="49447" y="55030"/>
                  </a:lnTo>
                  <a:lnTo>
                    <a:pt x="63268" y="74709"/>
                  </a:lnTo>
                  <a:lnTo>
                    <a:pt x="91185" y="115908"/>
                  </a:lnTo>
                  <a:lnTo>
                    <a:pt x="98186" y="125185"/>
                  </a:lnTo>
                  <a:lnTo>
                    <a:pt x="105190" y="133708"/>
                  </a:lnTo>
                  <a:lnTo>
                    <a:pt x="112198" y="141726"/>
                  </a:lnTo>
                  <a:lnTo>
                    <a:pt x="120375" y="151747"/>
                  </a:lnTo>
                  <a:lnTo>
                    <a:pt x="138809" y="175346"/>
                  </a:lnTo>
                  <a:lnTo>
                    <a:pt x="147465" y="185845"/>
                  </a:lnTo>
                  <a:lnTo>
                    <a:pt x="155573" y="195183"/>
                  </a:lnTo>
                  <a:lnTo>
                    <a:pt x="189317" y="2208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835610" y="2745093"/>
              <a:ext cx="178801" cy="357599"/>
            </a:xfrm>
            <a:custGeom>
              <a:avLst/>
              <a:gdLst/>
              <a:ahLst/>
              <a:cxnLst/>
              <a:rect l="0" t="0" r="0" b="0"/>
              <a:pathLst>
                <a:path w="178801" h="357599">
                  <a:moveTo>
                    <a:pt x="178800" y="0"/>
                  </a:moveTo>
                  <a:lnTo>
                    <a:pt x="162049" y="22333"/>
                  </a:lnTo>
                  <a:lnTo>
                    <a:pt x="154777" y="34755"/>
                  </a:lnTo>
                  <a:lnTo>
                    <a:pt x="147593" y="48880"/>
                  </a:lnTo>
                  <a:lnTo>
                    <a:pt x="140465" y="64139"/>
                  </a:lnTo>
                  <a:lnTo>
                    <a:pt x="132209" y="78987"/>
                  </a:lnTo>
                  <a:lnTo>
                    <a:pt x="123198" y="93560"/>
                  </a:lnTo>
                  <a:lnTo>
                    <a:pt x="113685" y="107949"/>
                  </a:lnTo>
                  <a:lnTo>
                    <a:pt x="105006" y="123385"/>
                  </a:lnTo>
                  <a:lnTo>
                    <a:pt x="96882" y="139519"/>
                  </a:lnTo>
                  <a:lnTo>
                    <a:pt x="74283" y="187027"/>
                  </a:lnTo>
                  <a:lnTo>
                    <a:pt x="45707" y="244958"/>
                  </a:lnTo>
                  <a:lnTo>
                    <a:pt x="39820" y="259132"/>
                  </a:lnTo>
                  <a:lnTo>
                    <a:pt x="34728" y="273256"/>
                  </a:lnTo>
                  <a:lnTo>
                    <a:pt x="30164" y="287347"/>
                  </a:lnTo>
                  <a:lnTo>
                    <a:pt x="24784" y="300246"/>
                  </a:lnTo>
                  <a:lnTo>
                    <a:pt x="18860" y="312352"/>
                  </a:lnTo>
                  <a:lnTo>
                    <a:pt x="0" y="35759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351801" y="2856314"/>
              <a:ext cx="304376" cy="368890"/>
            </a:xfrm>
            <a:custGeom>
              <a:avLst/>
              <a:gdLst/>
              <a:ahLst/>
              <a:cxnLst/>
              <a:rect l="0" t="0" r="0" b="0"/>
              <a:pathLst>
                <a:path w="304376" h="368890">
                  <a:moveTo>
                    <a:pt x="0" y="67578"/>
                  </a:moveTo>
                  <a:lnTo>
                    <a:pt x="0" y="175527"/>
                  </a:lnTo>
                  <a:lnTo>
                    <a:pt x="1168" y="189795"/>
                  </a:lnTo>
                  <a:lnTo>
                    <a:pt x="3116" y="203981"/>
                  </a:lnTo>
                  <a:lnTo>
                    <a:pt x="5584" y="218113"/>
                  </a:lnTo>
                  <a:lnTo>
                    <a:pt x="8397" y="232209"/>
                  </a:lnTo>
                  <a:lnTo>
                    <a:pt x="14639" y="260336"/>
                  </a:lnTo>
                  <a:lnTo>
                    <a:pt x="19108" y="273213"/>
                  </a:lnTo>
                  <a:lnTo>
                    <a:pt x="24425" y="285302"/>
                  </a:lnTo>
                  <a:lnTo>
                    <a:pt x="30307" y="296868"/>
                  </a:lnTo>
                  <a:lnTo>
                    <a:pt x="37734" y="309254"/>
                  </a:lnTo>
                  <a:lnTo>
                    <a:pt x="46191" y="322185"/>
                  </a:lnTo>
                  <a:lnTo>
                    <a:pt x="55335" y="335480"/>
                  </a:lnTo>
                  <a:lnTo>
                    <a:pt x="64936" y="345512"/>
                  </a:lnTo>
                  <a:lnTo>
                    <a:pt x="74844" y="353369"/>
                  </a:lnTo>
                  <a:lnTo>
                    <a:pt x="84955" y="359775"/>
                  </a:lnTo>
                  <a:lnTo>
                    <a:pt x="96369" y="364046"/>
                  </a:lnTo>
                  <a:lnTo>
                    <a:pt x="108654" y="366894"/>
                  </a:lnTo>
                  <a:lnTo>
                    <a:pt x="121518" y="368792"/>
                  </a:lnTo>
                  <a:lnTo>
                    <a:pt x="133600" y="368889"/>
                  </a:lnTo>
                  <a:lnTo>
                    <a:pt x="145160" y="367785"/>
                  </a:lnTo>
                  <a:lnTo>
                    <a:pt x="156374" y="365880"/>
                  </a:lnTo>
                  <a:lnTo>
                    <a:pt x="169692" y="362273"/>
                  </a:lnTo>
                  <a:lnTo>
                    <a:pt x="184414" y="357531"/>
                  </a:lnTo>
                  <a:lnTo>
                    <a:pt x="200072" y="352032"/>
                  </a:lnTo>
                  <a:lnTo>
                    <a:pt x="212847" y="344861"/>
                  </a:lnTo>
                  <a:lnTo>
                    <a:pt x="223702" y="336574"/>
                  </a:lnTo>
                  <a:lnTo>
                    <a:pt x="241995" y="319186"/>
                  </a:lnTo>
                  <a:lnTo>
                    <a:pt x="257915" y="303667"/>
                  </a:lnTo>
                  <a:lnTo>
                    <a:pt x="264265" y="293920"/>
                  </a:lnTo>
                  <a:lnTo>
                    <a:pt x="269666" y="282747"/>
                  </a:lnTo>
                  <a:lnTo>
                    <a:pt x="274436" y="270624"/>
                  </a:lnTo>
                  <a:lnTo>
                    <a:pt x="282851" y="247804"/>
                  </a:lnTo>
                  <a:lnTo>
                    <a:pt x="286731" y="236811"/>
                  </a:lnTo>
                  <a:lnTo>
                    <a:pt x="290487" y="224808"/>
                  </a:lnTo>
                  <a:lnTo>
                    <a:pt x="297777" y="199005"/>
                  </a:lnTo>
                  <a:lnTo>
                    <a:pt x="300187" y="185580"/>
                  </a:lnTo>
                  <a:lnTo>
                    <a:pt x="301795" y="171956"/>
                  </a:lnTo>
                  <a:lnTo>
                    <a:pt x="302867" y="158198"/>
                  </a:lnTo>
                  <a:lnTo>
                    <a:pt x="303581" y="144352"/>
                  </a:lnTo>
                  <a:lnTo>
                    <a:pt x="304375" y="116502"/>
                  </a:lnTo>
                  <a:lnTo>
                    <a:pt x="303418" y="103700"/>
                  </a:lnTo>
                  <a:lnTo>
                    <a:pt x="301611" y="91659"/>
                  </a:lnTo>
                  <a:lnTo>
                    <a:pt x="299238" y="80126"/>
                  </a:lnTo>
                  <a:lnTo>
                    <a:pt x="295319" y="70100"/>
                  </a:lnTo>
                  <a:lnTo>
                    <a:pt x="290369" y="61079"/>
                  </a:lnTo>
                  <a:lnTo>
                    <a:pt x="284732" y="52728"/>
                  </a:lnTo>
                  <a:lnTo>
                    <a:pt x="269119" y="30983"/>
                  </a:lnTo>
                  <a:lnTo>
                    <a:pt x="260048" y="18640"/>
                  </a:lnTo>
                  <a:lnTo>
                    <a:pt x="248157" y="10412"/>
                  </a:lnTo>
                  <a:lnTo>
                    <a:pt x="234387" y="4926"/>
                  </a:lnTo>
                  <a:lnTo>
                    <a:pt x="219363" y="1269"/>
                  </a:lnTo>
                  <a:lnTo>
                    <a:pt x="205842" y="0"/>
                  </a:lnTo>
                  <a:lnTo>
                    <a:pt x="193322" y="322"/>
                  </a:lnTo>
                  <a:lnTo>
                    <a:pt x="181470" y="1705"/>
                  </a:lnTo>
                  <a:lnTo>
                    <a:pt x="168893" y="3796"/>
                  </a:lnTo>
                  <a:lnTo>
                    <a:pt x="155834" y="6359"/>
                  </a:lnTo>
                  <a:lnTo>
                    <a:pt x="115693" y="1499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722207" y="3039585"/>
              <a:ext cx="19574" cy="315529"/>
            </a:xfrm>
            <a:custGeom>
              <a:avLst/>
              <a:gdLst/>
              <a:ahLst/>
              <a:cxnLst/>
              <a:rect l="0" t="0" r="0" b="0"/>
              <a:pathLst>
                <a:path w="19574" h="315529">
                  <a:moveTo>
                    <a:pt x="9055" y="0"/>
                  </a:moveTo>
                  <a:lnTo>
                    <a:pt x="3472" y="27918"/>
                  </a:lnTo>
                  <a:lnTo>
                    <a:pt x="1827" y="43153"/>
                  </a:lnTo>
                  <a:lnTo>
                    <a:pt x="731" y="60322"/>
                  </a:lnTo>
                  <a:lnTo>
                    <a:pt x="0" y="78779"/>
                  </a:lnTo>
                  <a:lnTo>
                    <a:pt x="681" y="96927"/>
                  </a:lnTo>
                  <a:lnTo>
                    <a:pt x="2304" y="114869"/>
                  </a:lnTo>
                  <a:lnTo>
                    <a:pt x="4554" y="132673"/>
                  </a:lnTo>
                  <a:lnTo>
                    <a:pt x="6055" y="150386"/>
                  </a:lnTo>
                  <a:lnTo>
                    <a:pt x="7055" y="168038"/>
                  </a:lnTo>
                  <a:lnTo>
                    <a:pt x="8166" y="202063"/>
                  </a:lnTo>
                  <a:lnTo>
                    <a:pt x="8660" y="232768"/>
                  </a:lnTo>
                  <a:lnTo>
                    <a:pt x="9961" y="246331"/>
                  </a:lnTo>
                  <a:lnTo>
                    <a:pt x="11995" y="258879"/>
                  </a:lnTo>
                  <a:lnTo>
                    <a:pt x="19573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968542" y="2913374"/>
              <a:ext cx="168100" cy="360639"/>
            </a:xfrm>
            <a:custGeom>
              <a:avLst/>
              <a:gdLst/>
              <a:ahLst/>
              <a:cxnLst/>
              <a:rect l="0" t="0" r="0" b="0"/>
              <a:pathLst>
                <a:path w="168100" h="360639">
                  <a:moveTo>
                    <a:pt x="46696" y="0"/>
                  </a:moveTo>
                  <a:lnTo>
                    <a:pt x="35529" y="16751"/>
                  </a:lnTo>
                  <a:lnTo>
                    <a:pt x="31071" y="26359"/>
                  </a:lnTo>
                  <a:lnTo>
                    <a:pt x="26930" y="37440"/>
                  </a:lnTo>
                  <a:lnTo>
                    <a:pt x="11888" y="83226"/>
                  </a:lnTo>
                  <a:lnTo>
                    <a:pt x="8298" y="95218"/>
                  </a:lnTo>
                  <a:lnTo>
                    <a:pt x="1193" y="121006"/>
                  </a:lnTo>
                  <a:lnTo>
                    <a:pt x="0" y="133259"/>
                  </a:lnTo>
                  <a:lnTo>
                    <a:pt x="374" y="144933"/>
                  </a:lnTo>
                  <a:lnTo>
                    <a:pt x="1791" y="156222"/>
                  </a:lnTo>
                  <a:lnTo>
                    <a:pt x="7410" y="164916"/>
                  </a:lnTo>
                  <a:lnTo>
                    <a:pt x="15831" y="171881"/>
                  </a:lnTo>
                  <a:lnTo>
                    <a:pt x="26120" y="177693"/>
                  </a:lnTo>
                  <a:lnTo>
                    <a:pt x="37652" y="182737"/>
                  </a:lnTo>
                  <a:lnTo>
                    <a:pt x="50016" y="187267"/>
                  </a:lnTo>
                  <a:lnTo>
                    <a:pt x="97862" y="202935"/>
                  </a:lnTo>
                  <a:lnTo>
                    <a:pt x="108853" y="207745"/>
                  </a:lnTo>
                  <a:lnTo>
                    <a:pt x="119687" y="213289"/>
                  </a:lnTo>
                  <a:lnTo>
                    <a:pt x="130416" y="219322"/>
                  </a:lnTo>
                  <a:lnTo>
                    <a:pt x="139905" y="226850"/>
                  </a:lnTo>
                  <a:lnTo>
                    <a:pt x="148568" y="235374"/>
                  </a:lnTo>
                  <a:lnTo>
                    <a:pt x="156681" y="244563"/>
                  </a:lnTo>
                  <a:lnTo>
                    <a:pt x="162090" y="255363"/>
                  </a:lnTo>
                  <a:lnTo>
                    <a:pt x="165696" y="267238"/>
                  </a:lnTo>
                  <a:lnTo>
                    <a:pt x="168099" y="279829"/>
                  </a:lnTo>
                  <a:lnTo>
                    <a:pt x="167365" y="291729"/>
                  </a:lnTo>
                  <a:lnTo>
                    <a:pt x="164538" y="303168"/>
                  </a:lnTo>
                  <a:lnTo>
                    <a:pt x="160315" y="314299"/>
                  </a:lnTo>
                  <a:lnTo>
                    <a:pt x="155164" y="324058"/>
                  </a:lnTo>
                  <a:lnTo>
                    <a:pt x="149392" y="332901"/>
                  </a:lnTo>
                  <a:lnTo>
                    <a:pt x="143207" y="341133"/>
                  </a:lnTo>
                  <a:lnTo>
                    <a:pt x="135577" y="347790"/>
                  </a:lnTo>
                  <a:lnTo>
                    <a:pt x="126985" y="353397"/>
                  </a:lnTo>
                  <a:lnTo>
                    <a:pt x="117751" y="358303"/>
                  </a:lnTo>
                  <a:lnTo>
                    <a:pt x="108089" y="360406"/>
                  </a:lnTo>
                  <a:lnTo>
                    <a:pt x="98142" y="360638"/>
                  </a:lnTo>
                  <a:lnTo>
                    <a:pt x="88005" y="359625"/>
                  </a:lnTo>
                  <a:lnTo>
                    <a:pt x="80078" y="354275"/>
                  </a:lnTo>
                  <a:lnTo>
                    <a:pt x="73625" y="346034"/>
                  </a:lnTo>
                  <a:lnTo>
                    <a:pt x="68154" y="335866"/>
                  </a:lnTo>
                  <a:lnTo>
                    <a:pt x="63339" y="323243"/>
                  </a:lnTo>
                  <a:lnTo>
                    <a:pt x="58960" y="308986"/>
                  </a:lnTo>
                  <a:lnTo>
                    <a:pt x="54871" y="293637"/>
                  </a:lnTo>
                  <a:lnTo>
                    <a:pt x="53315" y="276393"/>
                  </a:lnTo>
                  <a:lnTo>
                    <a:pt x="53445" y="257885"/>
                  </a:lnTo>
                  <a:lnTo>
                    <a:pt x="54701" y="238535"/>
                  </a:lnTo>
                  <a:lnTo>
                    <a:pt x="56707" y="222129"/>
                  </a:lnTo>
                  <a:lnTo>
                    <a:pt x="59213" y="207686"/>
                  </a:lnTo>
                  <a:lnTo>
                    <a:pt x="65113" y="181120"/>
                  </a:lnTo>
                  <a:lnTo>
                    <a:pt x="71632" y="153732"/>
                  </a:lnTo>
                  <a:lnTo>
                    <a:pt x="76174" y="138715"/>
                  </a:lnTo>
                  <a:lnTo>
                    <a:pt x="81540" y="122861"/>
                  </a:lnTo>
                  <a:lnTo>
                    <a:pt x="87455" y="106449"/>
                  </a:lnTo>
                  <a:lnTo>
                    <a:pt x="92566" y="90832"/>
                  </a:lnTo>
                  <a:lnTo>
                    <a:pt x="97142" y="75747"/>
                  </a:lnTo>
                  <a:lnTo>
                    <a:pt x="101362" y="61016"/>
                  </a:lnTo>
                  <a:lnTo>
                    <a:pt x="103006" y="47689"/>
                  </a:lnTo>
                  <a:lnTo>
                    <a:pt x="102934" y="35299"/>
                  </a:lnTo>
                  <a:lnTo>
                    <a:pt x="6773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478840" y="3407702"/>
              <a:ext cx="2061451" cy="94659"/>
            </a:xfrm>
            <a:custGeom>
              <a:avLst/>
              <a:gdLst/>
              <a:ahLst/>
              <a:cxnLst/>
              <a:rect l="0" t="0" r="0" b="0"/>
              <a:pathLst>
                <a:path w="2061451" h="94659">
                  <a:moveTo>
                    <a:pt x="0" y="94658"/>
                  </a:moveTo>
                  <a:lnTo>
                    <a:pt x="337454" y="94658"/>
                  </a:lnTo>
                  <a:lnTo>
                    <a:pt x="362867" y="93489"/>
                  </a:lnTo>
                  <a:lnTo>
                    <a:pt x="387989" y="91541"/>
                  </a:lnTo>
                  <a:lnTo>
                    <a:pt x="412918" y="89074"/>
                  </a:lnTo>
                  <a:lnTo>
                    <a:pt x="468663" y="86333"/>
                  </a:lnTo>
                  <a:lnTo>
                    <a:pt x="527329" y="83946"/>
                  </a:lnTo>
                  <a:lnTo>
                    <a:pt x="556061" y="81674"/>
                  </a:lnTo>
                  <a:lnTo>
                    <a:pt x="584566" y="78990"/>
                  </a:lnTo>
                  <a:lnTo>
                    <a:pt x="615254" y="77201"/>
                  </a:lnTo>
                  <a:lnTo>
                    <a:pt x="680517" y="75213"/>
                  </a:lnTo>
                  <a:lnTo>
                    <a:pt x="713112" y="73514"/>
                  </a:lnTo>
                  <a:lnTo>
                    <a:pt x="777376" y="68511"/>
                  </a:lnTo>
                  <a:lnTo>
                    <a:pt x="872687" y="59123"/>
                  </a:lnTo>
                  <a:lnTo>
                    <a:pt x="904331" y="56945"/>
                  </a:lnTo>
                  <a:lnTo>
                    <a:pt x="1000287" y="52710"/>
                  </a:lnTo>
                  <a:lnTo>
                    <a:pt x="1067838" y="47578"/>
                  </a:lnTo>
                  <a:lnTo>
                    <a:pt x="1165985" y="38119"/>
                  </a:lnTo>
                  <a:lnTo>
                    <a:pt x="1198027" y="35930"/>
                  </a:lnTo>
                  <a:lnTo>
                    <a:pt x="1293374" y="31681"/>
                  </a:lnTo>
                  <a:lnTo>
                    <a:pt x="1356642" y="26545"/>
                  </a:lnTo>
                  <a:lnTo>
                    <a:pt x="1445807" y="17084"/>
                  </a:lnTo>
                  <a:lnTo>
                    <a:pt x="1475727" y="14895"/>
                  </a:lnTo>
                  <a:lnTo>
                    <a:pt x="1566921" y="10646"/>
                  </a:lnTo>
                  <a:lnTo>
                    <a:pt x="1625074" y="5510"/>
                  </a:lnTo>
                  <a:lnTo>
                    <a:pt x="1652502" y="3673"/>
                  </a:lnTo>
                  <a:lnTo>
                    <a:pt x="1704791" y="1632"/>
                  </a:lnTo>
                  <a:lnTo>
                    <a:pt x="1780220" y="483"/>
                  </a:lnTo>
                  <a:lnTo>
                    <a:pt x="206145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590413" y="3681159"/>
              <a:ext cx="277579" cy="399346"/>
            </a:xfrm>
            <a:custGeom>
              <a:avLst/>
              <a:gdLst/>
              <a:ahLst/>
              <a:cxnLst/>
              <a:rect l="0" t="0" r="0" b="0"/>
              <a:pathLst>
                <a:path w="277579" h="399346">
                  <a:moveTo>
                    <a:pt x="14638" y="0"/>
                  </a:moveTo>
                  <a:lnTo>
                    <a:pt x="0" y="43917"/>
                  </a:lnTo>
                  <a:lnTo>
                    <a:pt x="3710" y="47976"/>
                  </a:lnTo>
                  <a:lnTo>
                    <a:pt x="12028" y="48345"/>
                  </a:lnTo>
                  <a:lnTo>
                    <a:pt x="23416" y="46253"/>
                  </a:lnTo>
                  <a:lnTo>
                    <a:pt x="34514" y="41353"/>
                  </a:lnTo>
                  <a:lnTo>
                    <a:pt x="45418" y="34580"/>
                  </a:lnTo>
                  <a:lnTo>
                    <a:pt x="56193" y="26559"/>
                  </a:lnTo>
                  <a:lnTo>
                    <a:pt x="68051" y="21212"/>
                  </a:lnTo>
                  <a:lnTo>
                    <a:pt x="80630" y="17647"/>
                  </a:lnTo>
                  <a:lnTo>
                    <a:pt x="93692" y="15270"/>
                  </a:lnTo>
                  <a:lnTo>
                    <a:pt x="107074" y="16023"/>
                  </a:lnTo>
                  <a:lnTo>
                    <a:pt x="120669" y="18862"/>
                  </a:lnTo>
                  <a:lnTo>
                    <a:pt x="134407" y="23092"/>
                  </a:lnTo>
                  <a:lnTo>
                    <a:pt x="145903" y="30587"/>
                  </a:lnTo>
                  <a:lnTo>
                    <a:pt x="155905" y="40258"/>
                  </a:lnTo>
                  <a:lnTo>
                    <a:pt x="164910" y="51380"/>
                  </a:lnTo>
                  <a:lnTo>
                    <a:pt x="172081" y="62300"/>
                  </a:lnTo>
                  <a:lnTo>
                    <a:pt x="178032" y="73086"/>
                  </a:lnTo>
                  <a:lnTo>
                    <a:pt x="183167" y="83783"/>
                  </a:lnTo>
                  <a:lnTo>
                    <a:pt x="187760" y="95588"/>
                  </a:lnTo>
                  <a:lnTo>
                    <a:pt x="191990" y="108133"/>
                  </a:lnTo>
                  <a:lnTo>
                    <a:pt x="195978" y="121171"/>
                  </a:lnTo>
                  <a:lnTo>
                    <a:pt x="198637" y="134537"/>
                  </a:lnTo>
                  <a:lnTo>
                    <a:pt x="200410" y="148122"/>
                  </a:lnTo>
                  <a:lnTo>
                    <a:pt x="201592" y="161854"/>
                  </a:lnTo>
                  <a:lnTo>
                    <a:pt x="202380" y="175683"/>
                  </a:lnTo>
                  <a:lnTo>
                    <a:pt x="203255" y="203513"/>
                  </a:lnTo>
                  <a:lnTo>
                    <a:pt x="203748" y="245462"/>
                  </a:lnTo>
                  <a:lnTo>
                    <a:pt x="202649" y="259468"/>
                  </a:lnTo>
                  <a:lnTo>
                    <a:pt x="200747" y="273481"/>
                  </a:lnTo>
                  <a:lnTo>
                    <a:pt x="198310" y="287496"/>
                  </a:lnTo>
                  <a:lnTo>
                    <a:pt x="195517" y="300346"/>
                  </a:lnTo>
                  <a:lnTo>
                    <a:pt x="192487" y="312418"/>
                  </a:lnTo>
                  <a:lnTo>
                    <a:pt x="189297" y="323972"/>
                  </a:lnTo>
                  <a:lnTo>
                    <a:pt x="184834" y="336350"/>
                  </a:lnTo>
                  <a:lnTo>
                    <a:pt x="179521" y="349275"/>
                  </a:lnTo>
                  <a:lnTo>
                    <a:pt x="173643" y="362567"/>
                  </a:lnTo>
                  <a:lnTo>
                    <a:pt x="166217" y="373766"/>
                  </a:lnTo>
                  <a:lnTo>
                    <a:pt x="157761" y="383569"/>
                  </a:lnTo>
                  <a:lnTo>
                    <a:pt x="148618" y="392441"/>
                  </a:lnTo>
                  <a:lnTo>
                    <a:pt x="139017" y="397188"/>
                  </a:lnTo>
                  <a:lnTo>
                    <a:pt x="129110" y="399183"/>
                  </a:lnTo>
                  <a:lnTo>
                    <a:pt x="118999" y="399345"/>
                  </a:lnTo>
                  <a:lnTo>
                    <a:pt x="111091" y="394779"/>
                  </a:lnTo>
                  <a:lnTo>
                    <a:pt x="104650" y="387059"/>
                  </a:lnTo>
                  <a:lnTo>
                    <a:pt x="99187" y="377239"/>
                  </a:lnTo>
                  <a:lnTo>
                    <a:pt x="94377" y="367186"/>
                  </a:lnTo>
                  <a:lnTo>
                    <a:pt x="90000" y="356979"/>
                  </a:lnTo>
                  <a:lnTo>
                    <a:pt x="85915" y="346668"/>
                  </a:lnTo>
                  <a:lnTo>
                    <a:pt x="84360" y="332782"/>
                  </a:lnTo>
                  <a:lnTo>
                    <a:pt x="84492" y="316513"/>
                  </a:lnTo>
                  <a:lnTo>
                    <a:pt x="85749" y="298655"/>
                  </a:lnTo>
                  <a:lnTo>
                    <a:pt x="87755" y="280907"/>
                  </a:lnTo>
                  <a:lnTo>
                    <a:pt x="90261" y="263232"/>
                  </a:lnTo>
                  <a:lnTo>
                    <a:pt x="93100" y="245605"/>
                  </a:lnTo>
                  <a:lnTo>
                    <a:pt x="98499" y="231517"/>
                  </a:lnTo>
                  <a:lnTo>
                    <a:pt x="105604" y="219787"/>
                  </a:lnTo>
                  <a:lnTo>
                    <a:pt x="113847" y="209631"/>
                  </a:lnTo>
                  <a:lnTo>
                    <a:pt x="124016" y="204028"/>
                  </a:lnTo>
                  <a:lnTo>
                    <a:pt x="135471" y="201461"/>
                  </a:lnTo>
                  <a:lnTo>
                    <a:pt x="147781" y="200919"/>
                  </a:lnTo>
                  <a:lnTo>
                    <a:pt x="159494" y="204063"/>
                  </a:lnTo>
                  <a:lnTo>
                    <a:pt x="170809" y="209665"/>
                  </a:lnTo>
                  <a:lnTo>
                    <a:pt x="181858" y="216906"/>
                  </a:lnTo>
                  <a:lnTo>
                    <a:pt x="191561" y="225239"/>
                  </a:lnTo>
                  <a:lnTo>
                    <a:pt x="200367" y="234300"/>
                  </a:lnTo>
                  <a:lnTo>
                    <a:pt x="208575" y="243847"/>
                  </a:lnTo>
                  <a:lnTo>
                    <a:pt x="217552" y="254886"/>
                  </a:lnTo>
                  <a:lnTo>
                    <a:pt x="236877" y="279617"/>
                  </a:lnTo>
                  <a:lnTo>
                    <a:pt x="245769" y="291587"/>
                  </a:lnTo>
                  <a:lnTo>
                    <a:pt x="277578" y="3365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067825" y="3660124"/>
              <a:ext cx="42072" cy="315529"/>
            </a:xfrm>
            <a:custGeom>
              <a:avLst/>
              <a:gdLst/>
              <a:ahLst/>
              <a:cxnLst/>
              <a:rect l="0" t="0" r="0" b="0"/>
              <a:pathLst>
                <a:path w="42072" h="315529">
                  <a:moveTo>
                    <a:pt x="0" y="0"/>
                  </a:moveTo>
                  <a:lnTo>
                    <a:pt x="0" y="22333"/>
                  </a:lnTo>
                  <a:lnTo>
                    <a:pt x="1169" y="32418"/>
                  </a:lnTo>
                  <a:lnTo>
                    <a:pt x="3117" y="42647"/>
                  </a:lnTo>
                  <a:lnTo>
                    <a:pt x="5584" y="52973"/>
                  </a:lnTo>
                  <a:lnTo>
                    <a:pt x="7229" y="64530"/>
                  </a:lnTo>
                  <a:lnTo>
                    <a:pt x="8326" y="76911"/>
                  </a:lnTo>
                  <a:lnTo>
                    <a:pt x="9056" y="89838"/>
                  </a:lnTo>
                  <a:lnTo>
                    <a:pt x="9869" y="116667"/>
                  </a:lnTo>
                  <a:lnTo>
                    <a:pt x="10391" y="171980"/>
                  </a:lnTo>
                  <a:lnTo>
                    <a:pt x="11602" y="184770"/>
                  </a:lnTo>
                  <a:lnTo>
                    <a:pt x="13578" y="196803"/>
                  </a:lnTo>
                  <a:lnTo>
                    <a:pt x="25146" y="252473"/>
                  </a:lnTo>
                  <a:lnTo>
                    <a:pt x="28451" y="266479"/>
                  </a:lnTo>
                  <a:lnTo>
                    <a:pt x="31823" y="279323"/>
                  </a:lnTo>
                  <a:lnTo>
                    <a:pt x="42071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299213" y="3596369"/>
              <a:ext cx="188682" cy="391472"/>
            </a:xfrm>
            <a:custGeom>
              <a:avLst/>
              <a:gdLst/>
              <a:ahLst/>
              <a:cxnLst/>
              <a:rect l="0" t="0" r="0" b="0"/>
              <a:pathLst>
                <a:path w="188682" h="391472">
                  <a:moveTo>
                    <a:pt x="21035" y="116343"/>
                  </a:moveTo>
                  <a:lnTo>
                    <a:pt x="21035" y="233348"/>
                  </a:lnTo>
                  <a:lnTo>
                    <a:pt x="22204" y="248103"/>
                  </a:lnTo>
                  <a:lnTo>
                    <a:pt x="24151" y="262614"/>
                  </a:lnTo>
                  <a:lnTo>
                    <a:pt x="26618" y="276962"/>
                  </a:lnTo>
                  <a:lnTo>
                    <a:pt x="29432" y="290034"/>
                  </a:lnTo>
                  <a:lnTo>
                    <a:pt x="32476" y="302254"/>
                  </a:lnTo>
                  <a:lnTo>
                    <a:pt x="35674" y="313907"/>
                  </a:lnTo>
                  <a:lnTo>
                    <a:pt x="42344" y="336204"/>
                  </a:lnTo>
                  <a:lnTo>
                    <a:pt x="45758" y="347058"/>
                  </a:lnTo>
                  <a:lnTo>
                    <a:pt x="50372" y="356631"/>
                  </a:lnTo>
                  <a:lnTo>
                    <a:pt x="55785" y="365350"/>
                  </a:lnTo>
                  <a:lnTo>
                    <a:pt x="61731" y="373500"/>
                  </a:lnTo>
                  <a:lnTo>
                    <a:pt x="69201" y="380102"/>
                  </a:lnTo>
                  <a:lnTo>
                    <a:pt x="77687" y="385672"/>
                  </a:lnTo>
                  <a:lnTo>
                    <a:pt x="86850" y="390554"/>
                  </a:lnTo>
                  <a:lnTo>
                    <a:pt x="96465" y="391471"/>
                  </a:lnTo>
                  <a:lnTo>
                    <a:pt x="106380" y="389746"/>
                  </a:lnTo>
                  <a:lnTo>
                    <a:pt x="116497" y="386258"/>
                  </a:lnTo>
                  <a:lnTo>
                    <a:pt x="125577" y="380427"/>
                  </a:lnTo>
                  <a:lnTo>
                    <a:pt x="133969" y="373034"/>
                  </a:lnTo>
                  <a:lnTo>
                    <a:pt x="141901" y="364600"/>
                  </a:lnTo>
                  <a:lnTo>
                    <a:pt x="148357" y="355470"/>
                  </a:lnTo>
                  <a:lnTo>
                    <a:pt x="153829" y="345878"/>
                  </a:lnTo>
                  <a:lnTo>
                    <a:pt x="158647" y="335978"/>
                  </a:lnTo>
                  <a:lnTo>
                    <a:pt x="163027" y="325872"/>
                  </a:lnTo>
                  <a:lnTo>
                    <a:pt x="167115" y="315629"/>
                  </a:lnTo>
                  <a:lnTo>
                    <a:pt x="171010" y="305294"/>
                  </a:lnTo>
                  <a:lnTo>
                    <a:pt x="174774" y="293729"/>
                  </a:lnTo>
                  <a:lnTo>
                    <a:pt x="178454" y="281345"/>
                  </a:lnTo>
                  <a:lnTo>
                    <a:pt x="182075" y="268415"/>
                  </a:lnTo>
                  <a:lnTo>
                    <a:pt x="184489" y="255120"/>
                  </a:lnTo>
                  <a:lnTo>
                    <a:pt x="186099" y="241582"/>
                  </a:lnTo>
                  <a:lnTo>
                    <a:pt x="187171" y="227883"/>
                  </a:lnTo>
                  <a:lnTo>
                    <a:pt x="187886" y="214075"/>
                  </a:lnTo>
                  <a:lnTo>
                    <a:pt x="188681" y="186268"/>
                  </a:lnTo>
                  <a:lnTo>
                    <a:pt x="187724" y="169972"/>
                  </a:lnTo>
                  <a:lnTo>
                    <a:pt x="185918" y="152095"/>
                  </a:lnTo>
                  <a:lnTo>
                    <a:pt x="183545" y="133166"/>
                  </a:lnTo>
                  <a:lnTo>
                    <a:pt x="180794" y="117041"/>
                  </a:lnTo>
                  <a:lnTo>
                    <a:pt x="177791" y="102785"/>
                  </a:lnTo>
                  <a:lnTo>
                    <a:pt x="174622" y="89774"/>
                  </a:lnTo>
                  <a:lnTo>
                    <a:pt x="171339" y="77595"/>
                  </a:lnTo>
                  <a:lnTo>
                    <a:pt x="164577" y="54714"/>
                  </a:lnTo>
                  <a:lnTo>
                    <a:pt x="158799" y="43704"/>
                  </a:lnTo>
                  <a:lnTo>
                    <a:pt x="151443" y="32859"/>
                  </a:lnTo>
                  <a:lnTo>
                    <a:pt x="143032" y="22122"/>
                  </a:lnTo>
                  <a:lnTo>
                    <a:pt x="132751" y="13796"/>
                  </a:lnTo>
                  <a:lnTo>
                    <a:pt x="121222" y="7076"/>
                  </a:lnTo>
                  <a:lnTo>
                    <a:pt x="108861" y="1428"/>
                  </a:lnTo>
                  <a:lnTo>
                    <a:pt x="97115" y="0"/>
                  </a:lnTo>
                  <a:lnTo>
                    <a:pt x="85778" y="1385"/>
                  </a:lnTo>
                  <a:lnTo>
                    <a:pt x="74715" y="4646"/>
                  </a:lnTo>
                  <a:lnTo>
                    <a:pt x="65002" y="9157"/>
                  </a:lnTo>
                  <a:lnTo>
                    <a:pt x="56189" y="14501"/>
                  </a:lnTo>
                  <a:lnTo>
                    <a:pt x="47978" y="20402"/>
                  </a:lnTo>
                  <a:lnTo>
                    <a:pt x="41334" y="27841"/>
                  </a:lnTo>
                  <a:lnTo>
                    <a:pt x="35736" y="36306"/>
                  </a:lnTo>
                  <a:lnTo>
                    <a:pt x="30835" y="45456"/>
                  </a:lnTo>
                  <a:lnTo>
                    <a:pt x="26400" y="55061"/>
                  </a:lnTo>
                  <a:lnTo>
                    <a:pt x="22274" y="64971"/>
                  </a:lnTo>
                  <a:lnTo>
                    <a:pt x="18355" y="75083"/>
                  </a:lnTo>
                  <a:lnTo>
                    <a:pt x="14574" y="86499"/>
                  </a:lnTo>
                  <a:lnTo>
                    <a:pt x="10885" y="98784"/>
                  </a:lnTo>
                  <a:lnTo>
                    <a:pt x="0" y="13737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593706" y="3571724"/>
              <a:ext cx="230754" cy="430174"/>
            </a:xfrm>
            <a:custGeom>
              <a:avLst/>
              <a:gdLst/>
              <a:ahLst/>
              <a:cxnLst/>
              <a:rect l="0" t="0" r="0" b="0"/>
              <a:pathLst>
                <a:path w="230754" h="430174">
                  <a:moveTo>
                    <a:pt x="21035" y="109435"/>
                  </a:moveTo>
                  <a:lnTo>
                    <a:pt x="21035" y="137352"/>
                  </a:lnTo>
                  <a:lnTo>
                    <a:pt x="19866" y="151419"/>
                  </a:lnTo>
                  <a:lnTo>
                    <a:pt x="17919" y="166640"/>
                  </a:lnTo>
                  <a:lnTo>
                    <a:pt x="15452" y="182630"/>
                  </a:lnTo>
                  <a:lnTo>
                    <a:pt x="13807" y="199134"/>
                  </a:lnTo>
                  <a:lnTo>
                    <a:pt x="12710" y="215979"/>
                  </a:lnTo>
                  <a:lnTo>
                    <a:pt x="11492" y="249109"/>
                  </a:lnTo>
                  <a:lnTo>
                    <a:pt x="10950" y="279415"/>
                  </a:lnTo>
                  <a:lnTo>
                    <a:pt x="11974" y="295210"/>
                  </a:lnTo>
                  <a:lnTo>
                    <a:pt x="13826" y="311582"/>
                  </a:lnTo>
                  <a:lnTo>
                    <a:pt x="16229" y="328341"/>
                  </a:lnTo>
                  <a:lnTo>
                    <a:pt x="20168" y="346525"/>
                  </a:lnTo>
                  <a:lnTo>
                    <a:pt x="25131" y="365659"/>
                  </a:lnTo>
                  <a:lnTo>
                    <a:pt x="30778" y="385427"/>
                  </a:lnTo>
                  <a:lnTo>
                    <a:pt x="39216" y="400943"/>
                  </a:lnTo>
                  <a:lnTo>
                    <a:pt x="49516" y="413624"/>
                  </a:lnTo>
                  <a:lnTo>
                    <a:pt x="61057" y="424415"/>
                  </a:lnTo>
                  <a:lnTo>
                    <a:pt x="73426" y="429272"/>
                  </a:lnTo>
                  <a:lnTo>
                    <a:pt x="86346" y="430173"/>
                  </a:lnTo>
                  <a:lnTo>
                    <a:pt x="99635" y="428436"/>
                  </a:lnTo>
                  <a:lnTo>
                    <a:pt x="111999" y="424941"/>
                  </a:lnTo>
                  <a:lnTo>
                    <a:pt x="123748" y="420274"/>
                  </a:lnTo>
                  <a:lnTo>
                    <a:pt x="135087" y="414825"/>
                  </a:lnTo>
                  <a:lnTo>
                    <a:pt x="144983" y="407687"/>
                  </a:lnTo>
                  <a:lnTo>
                    <a:pt x="153917" y="399422"/>
                  </a:lnTo>
                  <a:lnTo>
                    <a:pt x="170078" y="382059"/>
                  </a:lnTo>
                  <a:lnTo>
                    <a:pt x="185050" y="366551"/>
                  </a:lnTo>
                  <a:lnTo>
                    <a:pt x="191147" y="356806"/>
                  </a:lnTo>
                  <a:lnTo>
                    <a:pt x="196380" y="345635"/>
                  </a:lnTo>
                  <a:lnTo>
                    <a:pt x="205310" y="321926"/>
                  </a:lnTo>
                  <a:lnTo>
                    <a:pt x="213175" y="299702"/>
                  </a:lnTo>
                  <a:lnTo>
                    <a:pt x="216908" y="287699"/>
                  </a:lnTo>
                  <a:lnTo>
                    <a:pt x="224173" y="261897"/>
                  </a:lnTo>
                  <a:lnTo>
                    <a:pt x="226577" y="244967"/>
                  </a:lnTo>
                  <a:lnTo>
                    <a:pt x="228180" y="225499"/>
                  </a:lnTo>
                  <a:lnTo>
                    <a:pt x="229962" y="185560"/>
                  </a:lnTo>
                  <a:lnTo>
                    <a:pt x="230753" y="152228"/>
                  </a:lnTo>
                  <a:lnTo>
                    <a:pt x="229795" y="137963"/>
                  </a:lnTo>
                  <a:lnTo>
                    <a:pt x="227989" y="124948"/>
                  </a:lnTo>
                  <a:lnTo>
                    <a:pt x="225615" y="112765"/>
                  </a:lnTo>
                  <a:lnTo>
                    <a:pt x="222864" y="101138"/>
                  </a:lnTo>
                  <a:lnTo>
                    <a:pt x="219862" y="89880"/>
                  </a:lnTo>
                  <a:lnTo>
                    <a:pt x="213410" y="68023"/>
                  </a:lnTo>
                  <a:lnTo>
                    <a:pt x="206647" y="46622"/>
                  </a:lnTo>
                  <a:lnTo>
                    <a:pt x="199702" y="36007"/>
                  </a:lnTo>
                  <a:lnTo>
                    <a:pt x="190397" y="25424"/>
                  </a:lnTo>
                  <a:lnTo>
                    <a:pt x="179519" y="14863"/>
                  </a:lnTo>
                  <a:lnTo>
                    <a:pt x="166424" y="7823"/>
                  </a:lnTo>
                  <a:lnTo>
                    <a:pt x="151851" y="3129"/>
                  </a:lnTo>
                  <a:lnTo>
                    <a:pt x="136292" y="0"/>
                  </a:lnTo>
                  <a:lnTo>
                    <a:pt x="121245" y="1419"/>
                  </a:lnTo>
                  <a:lnTo>
                    <a:pt x="106540" y="5872"/>
                  </a:lnTo>
                  <a:lnTo>
                    <a:pt x="92062" y="12346"/>
                  </a:lnTo>
                  <a:lnTo>
                    <a:pt x="80072" y="20168"/>
                  </a:lnTo>
                  <a:lnTo>
                    <a:pt x="69742" y="28888"/>
                  </a:lnTo>
                  <a:lnTo>
                    <a:pt x="60518" y="38208"/>
                  </a:lnTo>
                  <a:lnTo>
                    <a:pt x="52031" y="47927"/>
                  </a:lnTo>
                  <a:lnTo>
                    <a:pt x="44037" y="57912"/>
                  </a:lnTo>
                  <a:lnTo>
                    <a:pt x="36370" y="68075"/>
                  </a:lnTo>
                  <a:lnTo>
                    <a:pt x="30089" y="78355"/>
                  </a:lnTo>
                  <a:lnTo>
                    <a:pt x="24734" y="88715"/>
                  </a:lnTo>
                  <a:lnTo>
                    <a:pt x="19995" y="99128"/>
                  </a:lnTo>
                  <a:lnTo>
                    <a:pt x="15667" y="109575"/>
                  </a:lnTo>
                  <a:lnTo>
                    <a:pt x="11613" y="120046"/>
                  </a:lnTo>
                  <a:lnTo>
                    <a:pt x="0" y="1515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278178" y="1830062"/>
              <a:ext cx="851926" cy="369716"/>
            </a:xfrm>
            <a:custGeom>
              <a:avLst/>
              <a:gdLst/>
              <a:ahLst/>
              <a:cxnLst/>
              <a:rect l="0" t="0" r="0" b="0"/>
              <a:pathLst>
                <a:path w="851926" h="369716">
                  <a:moveTo>
                    <a:pt x="851925" y="0"/>
                  </a:moveTo>
                  <a:lnTo>
                    <a:pt x="846342" y="16750"/>
                  </a:lnTo>
                  <a:lnTo>
                    <a:pt x="842359" y="26358"/>
                  </a:lnTo>
                  <a:lnTo>
                    <a:pt x="837367" y="37439"/>
                  </a:lnTo>
                  <a:lnTo>
                    <a:pt x="831702" y="49500"/>
                  </a:lnTo>
                  <a:lnTo>
                    <a:pt x="826757" y="61047"/>
                  </a:lnTo>
                  <a:lnTo>
                    <a:pt x="822291" y="72251"/>
                  </a:lnTo>
                  <a:lnTo>
                    <a:pt x="818146" y="83226"/>
                  </a:lnTo>
                  <a:lnTo>
                    <a:pt x="813045" y="95217"/>
                  </a:lnTo>
                  <a:lnTo>
                    <a:pt x="801145" y="121006"/>
                  </a:lnTo>
                  <a:lnTo>
                    <a:pt x="795868" y="133258"/>
                  </a:lnTo>
                  <a:lnTo>
                    <a:pt x="791181" y="144932"/>
                  </a:lnTo>
                  <a:lnTo>
                    <a:pt x="786888" y="156221"/>
                  </a:lnTo>
                  <a:lnTo>
                    <a:pt x="781689" y="167253"/>
                  </a:lnTo>
                  <a:lnTo>
                    <a:pt x="775886" y="178113"/>
                  </a:lnTo>
                  <a:lnTo>
                    <a:pt x="769679" y="188859"/>
                  </a:lnTo>
                  <a:lnTo>
                    <a:pt x="762036" y="199529"/>
                  </a:lnTo>
                  <a:lnTo>
                    <a:pt x="753434" y="210148"/>
                  </a:lnTo>
                  <a:lnTo>
                    <a:pt x="744195" y="220734"/>
                  </a:lnTo>
                  <a:lnTo>
                    <a:pt x="727695" y="238728"/>
                  </a:lnTo>
                  <a:lnTo>
                    <a:pt x="720022" y="246799"/>
                  </a:lnTo>
                  <a:lnTo>
                    <a:pt x="711402" y="254516"/>
                  </a:lnTo>
                  <a:lnTo>
                    <a:pt x="702149" y="261998"/>
                  </a:lnTo>
                  <a:lnTo>
                    <a:pt x="692475" y="269324"/>
                  </a:lnTo>
                  <a:lnTo>
                    <a:pt x="672377" y="280580"/>
                  </a:lnTo>
                  <a:lnTo>
                    <a:pt x="649421" y="289478"/>
                  </a:lnTo>
                  <a:lnTo>
                    <a:pt x="635118" y="293486"/>
                  </a:lnTo>
                  <a:lnTo>
                    <a:pt x="619741" y="297328"/>
                  </a:lnTo>
                  <a:lnTo>
                    <a:pt x="604815" y="297551"/>
                  </a:lnTo>
                  <a:lnTo>
                    <a:pt x="590189" y="295363"/>
                  </a:lnTo>
                  <a:lnTo>
                    <a:pt x="575764" y="291567"/>
                  </a:lnTo>
                  <a:lnTo>
                    <a:pt x="561473" y="286699"/>
                  </a:lnTo>
                  <a:lnTo>
                    <a:pt x="547271" y="281116"/>
                  </a:lnTo>
                  <a:lnTo>
                    <a:pt x="533128" y="275057"/>
                  </a:lnTo>
                  <a:lnTo>
                    <a:pt x="504950" y="262093"/>
                  </a:lnTo>
                  <a:lnTo>
                    <a:pt x="490891" y="255363"/>
                  </a:lnTo>
                  <a:lnTo>
                    <a:pt x="478013" y="247371"/>
                  </a:lnTo>
                  <a:lnTo>
                    <a:pt x="465922" y="238537"/>
                  </a:lnTo>
                  <a:lnTo>
                    <a:pt x="454355" y="229142"/>
                  </a:lnTo>
                  <a:lnTo>
                    <a:pt x="443138" y="220541"/>
                  </a:lnTo>
                  <a:lnTo>
                    <a:pt x="432154" y="212470"/>
                  </a:lnTo>
                  <a:lnTo>
                    <a:pt x="421325" y="204752"/>
                  </a:lnTo>
                  <a:lnTo>
                    <a:pt x="411769" y="197270"/>
                  </a:lnTo>
                  <a:lnTo>
                    <a:pt x="403061" y="189944"/>
                  </a:lnTo>
                  <a:lnTo>
                    <a:pt x="394918" y="182723"/>
                  </a:lnTo>
                  <a:lnTo>
                    <a:pt x="387153" y="180246"/>
                  </a:lnTo>
                  <a:lnTo>
                    <a:pt x="379639" y="180932"/>
                  </a:lnTo>
                  <a:lnTo>
                    <a:pt x="372292" y="183727"/>
                  </a:lnTo>
                  <a:lnTo>
                    <a:pt x="366225" y="190265"/>
                  </a:lnTo>
                  <a:lnTo>
                    <a:pt x="361012" y="199298"/>
                  </a:lnTo>
                  <a:lnTo>
                    <a:pt x="356368" y="209994"/>
                  </a:lnTo>
                  <a:lnTo>
                    <a:pt x="352104" y="221799"/>
                  </a:lnTo>
                  <a:lnTo>
                    <a:pt x="348092" y="234344"/>
                  </a:lnTo>
                  <a:lnTo>
                    <a:pt x="344248" y="247382"/>
                  </a:lnTo>
                  <a:lnTo>
                    <a:pt x="336863" y="274333"/>
                  </a:lnTo>
                  <a:lnTo>
                    <a:pt x="333257" y="288065"/>
                  </a:lnTo>
                  <a:lnTo>
                    <a:pt x="327347" y="300725"/>
                  </a:lnTo>
                  <a:lnTo>
                    <a:pt x="319902" y="312671"/>
                  </a:lnTo>
                  <a:lnTo>
                    <a:pt x="311432" y="324141"/>
                  </a:lnTo>
                  <a:lnTo>
                    <a:pt x="301111" y="334125"/>
                  </a:lnTo>
                  <a:lnTo>
                    <a:pt x="289556" y="343118"/>
                  </a:lnTo>
                  <a:lnTo>
                    <a:pt x="277178" y="351450"/>
                  </a:lnTo>
                  <a:lnTo>
                    <a:pt x="264252" y="358174"/>
                  </a:lnTo>
                  <a:lnTo>
                    <a:pt x="250960" y="363825"/>
                  </a:lnTo>
                  <a:lnTo>
                    <a:pt x="237424" y="368761"/>
                  </a:lnTo>
                  <a:lnTo>
                    <a:pt x="224894" y="369715"/>
                  </a:lnTo>
                  <a:lnTo>
                    <a:pt x="213035" y="368013"/>
                  </a:lnTo>
                  <a:lnTo>
                    <a:pt x="190509" y="361058"/>
                  </a:lnTo>
                  <a:lnTo>
                    <a:pt x="168811" y="354072"/>
                  </a:lnTo>
                  <a:lnTo>
                    <a:pt x="150598" y="343955"/>
                  </a:lnTo>
                  <a:lnTo>
                    <a:pt x="108695" y="312833"/>
                  </a:lnTo>
                  <a:lnTo>
                    <a:pt x="97004" y="302045"/>
                  </a:lnTo>
                  <a:lnTo>
                    <a:pt x="85704" y="290178"/>
                  </a:lnTo>
                  <a:lnTo>
                    <a:pt x="74666" y="277593"/>
                  </a:lnTo>
                  <a:lnTo>
                    <a:pt x="56168" y="257376"/>
                  </a:lnTo>
                  <a:lnTo>
                    <a:pt x="47963" y="248713"/>
                  </a:lnTo>
                  <a:lnTo>
                    <a:pt x="40155" y="238263"/>
                  </a:lnTo>
                  <a:lnTo>
                    <a:pt x="32613" y="226622"/>
                  </a:ln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194037" y="3933581"/>
              <a:ext cx="27168" cy="37585"/>
            </a:xfrm>
            <a:custGeom>
              <a:avLst/>
              <a:gdLst/>
              <a:ahLst/>
              <a:cxnLst/>
              <a:rect l="0" t="0" r="0" b="0"/>
              <a:pathLst>
                <a:path w="27168" h="37585">
                  <a:moveTo>
                    <a:pt x="0" y="10518"/>
                  </a:moveTo>
                  <a:lnTo>
                    <a:pt x="0" y="32852"/>
                  </a:lnTo>
                  <a:lnTo>
                    <a:pt x="3506" y="37094"/>
                  </a:lnTo>
                  <a:lnTo>
                    <a:pt x="9349" y="37584"/>
                  </a:lnTo>
                  <a:lnTo>
                    <a:pt x="16750" y="35574"/>
                  </a:lnTo>
                  <a:lnTo>
                    <a:pt x="21685" y="29559"/>
                  </a:lnTo>
                  <a:lnTo>
                    <a:pt x="24974" y="20875"/>
                  </a:lnTo>
                  <a:lnTo>
                    <a:pt x="27167" y="10411"/>
                  </a:lnTo>
                  <a:lnTo>
                    <a:pt x="26292" y="5772"/>
                  </a:lnTo>
                  <a:lnTo>
                    <a:pt x="23371" y="5017"/>
                  </a:lnTo>
                  <a:lnTo>
                    <a:pt x="19086" y="6851"/>
                  </a:lnTo>
                  <a:lnTo>
                    <a:pt x="15061" y="11579"/>
                  </a:lnTo>
                  <a:lnTo>
                    <a:pt x="11210" y="18237"/>
                  </a:lnTo>
                  <a:lnTo>
                    <a:pt x="7473" y="26182"/>
                  </a:lnTo>
                  <a:lnTo>
                    <a:pt x="6150" y="27972"/>
                  </a:lnTo>
                  <a:lnTo>
                    <a:pt x="6438" y="25660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156901" y="4343768"/>
            <a:ext cx="405253" cy="536537"/>
            <a:chOff x="7156901" y="4343768"/>
            <a:chExt cx="405253" cy="536537"/>
          </a:xfrm>
        </p:grpSpPr>
        <p:sp>
          <p:nvSpPr>
            <p:cNvPr id="58" name="Freeform 57"/>
            <p:cNvSpPr/>
            <p:nvPr/>
          </p:nvSpPr>
          <p:spPr>
            <a:xfrm>
              <a:off x="7156901" y="4395867"/>
              <a:ext cx="226453" cy="484438"/>
            </a:xfrm>
            <a:custGeom>
              <a:avLst/>
              <a:gdLst/>
              <a:ahLst/>
              <a:cxnLst/>
              <a:rect l="0" t="0" r="0" b="0"/>
              <a:pathLst>
                <a:path w="226453" h="484438">
                  <a:moveTo>
                    <a:pt x="5583" y="74112"/>
                  </a:moveTo>
                  <a:lnTo>
                    <a:pt x="0" y="57362"/>
                  </a:lnTo>
                  <a:lnTo>
                    <a:pt x="692" y="48922"/>
                  </a:lnTo>
                  <a:lnTo>
                    <a:pt x="3491" y="39789"/>
                  </a:lnTo>
                  <a:lnTo>
                    <a:pt x="7695" y="30195"/>
                  </a:lnTo>
                  <a:lnTo>
                    <a:pt x="15171" y="21461"/>
                  </a:lnTo>
                  <a:lnTo>
                    <a:pt x="24830" y="13302"/>
                  </a:lnTo>
                  <a:lnTo>
                    <a:pt x="35944" y="5525"/>
                  </a:lnTo>
                  <a:lnTo>
                    <a:pt x="46859" y="1509"/>
                  </a:lnTo>
                  <a:lnTo>
                    <a:pt x="57642" y="0"/>
                  </a:lnTo>
                  <a:lnTo>
                    <a:pt x="68336" y="163"/>
                  </a:lnTo>
                  <a:lnTo>
                    <a:pt x="78971" y="6115"/>
                  </a:lnTo>
                  <a:lnTo>
                    <a:pt x="89567" y="15926"/>
                  </a:lnTo>
                  <a:lnTo>
                    <a:pt x="100137" y="28309"/>
                  </a:lnTo>
                  <a:lnTo>
                    <a:pt x="108352" y="41240"/>
                  </a:lnTo>
                  <a:lnTo>
                    <a:pt x="114998" y="54534"/>
                  </a:lnTo>
                  <a:lnTo>
                    <a:pt x="120596" y="68072"/>
                  </a:lnTo>
                  <a:lnTo>
                    <a:pt x="125497" y="82940"/>
                  </a:lnTo>
                  <a:lnTo>
                    <a:pt x="129934" y="98695"/>
                  </a:lnTo>
                  <a:lnTo>
                    <a:pt x="134060" y="115042"/>
                  </a:lnTo>
                  <a:lnTo>
                    <a:pt x="141761" y="148786"/>
                  </a:lnTo>
                  <a:lnTo>
                    <a:pt x="145450" y="165965"/>
                  </a:lnTo>
                  <a:lnTo>
                    <a:pt x="147910" y="184430"/>
                  </a:lnTo>
                  <a:lnTo>
                    <a:pt x="149550" y="203751"/>
                  </a:lnTo>
                  <a:lnTo>
                    <a:pt x="150643" y="223644"/>
                  </a:lnTo>
                  <a:lnTo>
                    <a:pt x="151859" y="261328"/>
                  </a:lnTo>
                  <a:lnTo>
                    <a:pt x="152638" y="333131"/>
                  </a:lnTo>
                  <a:lnTo>
                    <a:pt x="151533" y="349630"/>
                  </a:lnTo>
                  <a:lnTo>
                    <a:pt x="149628" y="365304"/>
                  </a:lnTo>
                  <a:lnTo>
                    <a:pt x="147189" y="380427"/>
                  </a:lnTo>
                  <a:lnTo>
                    <a:pt x="144395" y="394016"/>
                  </a:lnTo>
                  <a:lnTo>
                    <a:pt x="141363" y="406581"/>
                  </a:lnTo>
                  <a:lnTo>
                    <a:pt x="138173" y="418463"/>
                  </a:lnTo>
                  <a:lnTo>
                    <a:pt x="131513" y="441015"/>
                  </a:lnTo>
                  <a:lnTo>
                    <a:pt x="128101" y="451937"/>
                  </a:lnTo>
                  <a:lnTo>
                    <a:pt x="123489" y="461555"/>
                  </a:lnTo>
                  <a:lnTo>
                    <a:pt x="118077" y="470305"/>
                  </a:lnTo>
                  <a:lnTo>
                    <a:pt x="112132" y="478475"/>
                  </a:lnTo>
                  <a:lnTo>
                    <a:pt x="104663" y="482753"/>
                  </a:lnTo>
                  <a:lnTo>
                    <a:pt x="96177" y="484437"/>
                  </a:lnTo>
                  <a:lnTo>
                    <a:pt x="87014" y="484391"/>
                  </a:lnTo>
                  <a:lnTo>
                    <a:pt x="78568" y="479685"/>
                  </a:lnTo>
                  <a:lnTo>
                    <a:pt x="70601" y="471874"/>
                  </a:lnTo>
                  <a:lnTo>
                    <a:pt x="62952" y="461992"/>
                  </a:lnTo>
                  <a:lnTo>
                    <a:pt x="57852" y="448392"/>
                  </a:lnTo>
                  <a:lnTo>
                    <a:pt x="54452" y="432314"/>
                  </a:lnTo>
                  <a:lnTo>
                    <a:pt x="52186" y="414583"/>
                  </a:lnTo>
                  <a:lnTo>
                    <a:pt x="49507" y="399257"/>
                  </a:lnTo>
                  <a:lnTo>
                    <a:pt x="46551" y="385534"/>
                  </a:lnTo>
                  <a:lnTo>
                    <a:pt x="43412" y="372879"/>
                  </a:lnTo>
                  <a:lnTo>
                    <a:pt x="42489" y="360937"/>
                  </a:lnTo>
                  <a:lnTo>
                    <a:pt x="43042" y="349469"/>
                  </a:lnTo>
                  <a:lnTo>
                    <a:pt x="44579" y="338318"/>
                  </a:lnTo>
                  <a:lnTo>
                    <a:pt x="46773" y="326210"/>
                  </a:lnTo>
                  <a:lnTo>
                    <a:pt x="49403" y="313463"/>
                  </a:lnTo>
                  <a:lnTo>
                    <a:pt x="52326" y="300291"/>
                  </a:lnTo>
                  <a:lnTo>
                    <a:pt x="57781" y="289172"/>
                  </a:lnTo>
                  <a:lnTo>
                    <a:pt x="64923" y="279422"/>
                  </a:lnTo>
                  <a:lnTo>
                    <a:pt x="73190" y="270585"/>
                  </a:lnTo>
                  <a:lnTo>
                    <a:pt x="82207" y="265863"/>
                  </a:lnTo>
                  <a:lnTo>
                    <a:pt x="91724" y="263883"/>
                  </a:lnTo>
                  <a:lnTo>
                    <a:pt x="101575" y="263731"/>
                  </a:lnTo>
                  <a:lnTo>
                    <a:pt x="110480" y="268305"/>
                  </a:lnTo>
                  <a:lnTo>
                    <a:pt x="118753" y="276029"/>
                  </a:lnTo>
                  <a:lnTo>
                    <a:pt x="126606" y="285852"/>
                  </a:lnTo>
                  <a:lnTo>
                    <a:pt x="134178" y="294738"/>
                  </a:lnTo>
                  <a:lnTo>
                    <a:pt x="141565" y="303000"/>
                  </a:lnTo>
                  <a:lnTo>
                    <a:pt x="148825" y="310844"/>
                  </a:lnTo>
                  <a:lnTo>
                    <a:pt x="154834" y="319580"/>
                  </a:lnTo>
                  <a:lnTo>
                    <a:pt x="160009" y="328910"/>
                  </a:lnTo>
                  <a:lnTo>
                    <a:pt x="175992" y="361907"/>
                  </a:lnTo>
                  <a:lnTo>
                    <a:pt x="182295" y="374657"/>
                  </a:lnTo>
                  <a:lnTo>
                    <a:pt x="190002" y="384326"/>
                  </a:lnTo>
                  <a:lnTo>
                    <a:pt x="198646" y="391941"/>
                  </a:lnTo>
                  <a:lnTo>
                    <a:pt x="226452" y="4106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499047" y="4343768"/>
              <a:ext cx="63107" cy="525881"/>
            </a:xfrm>
            <a:custGeom>
              <a:avLst/>
              <a:gdLst/>
              <a:ahLst/>
              <a:cxnLst/>
              <a:rect l="0" t="0" r="0" b="0"/>
              <a:pathLst>
                <a:path w="63107" h="525881">
                  <a:moveTo>
                    <a:pt x="0" y="0"/>
                  </a:moveTo>
                  <a:lnTo>
                    <a:pt x="5584" y="16750"/>
                  </a:lnTo>
                  <a:lnTo>
                    <a:pt x="7228" y="27527"/>
                  </a:lnTo>
                  <a:lnTo>
                    <a:pt x="8324" y="40555"/>
                  </a:lnTo>
                  <a:lnTo>
                    <a:pt x="9055" y="55084"/>
                  </a:lnTo>
                  <a:lnTo>
                    <a:pt x="9868" y="83691"/>
                  </a:lnTo>
                  <a:lnTo>
                    <a:pt x="10085" y="97865"/>
                  </a:lnTo>
                  <a:lnTo>
                    <a:pt x="11398" y="113156"/>
                  </a:lnTo>
                  <a:lnTo>
                    <a:pt x="13441" y="129194"/>
                  </a:lnTo>
                  <a:lnTo>
                    <a:pt x="15973" y="145729"/>
                  </a:lnTo>
                  <a:lnTo>
                    <a:pt x="17660" y="162596"/>
                  </a:lnTo>
                  <a:lnTo>
                    <a:pt x="18785" y="179683"/>
                  </a:lnTo>
                  <a:lnTo>
                    <a:pt x="19535" y="196918"/>
                  </a:lnTo>
                  <a:lnTo>
                    <a:pt x="21204" y="215419"/>
                  </a:lnTo>
                  <a:lnTo>
                    <a:pt x="23486" y="234765"/>
                  </a:lnTo>
                  <a:lnTo>
                    <a:pt x="26175" y="254674"/>
                  </a:lnTo>
                  <a:lnTo>
                    <a:pt x="27967" y="273790"/>
                  </a:lnTo>
                  <a:lnTo>
                    <a:pt x="29163" y="292377"/>
                  </a:lnTo>
                  <a:lnTo>
                    <a:pt x="29960" y="310611"/>
                  </a:lnTo>
                  <a:lnTo>
                    <a:pt x="31660" y="327442"/>
                  </a:lnTo>
                  <a:lnTo>
                    <a:pt x="33962" y="343337"/>
                  </a:lnTo>
                  <a:lnTo>
                    <a:pt x="36665" y="358608"/>
                  </a:lnTo>
                  <a:lnTo>
                    <a:pt x="39636" y="373464"/>
                  </a:lnTo>
                  <a:lnTo>
                    <a:pt x="46052" y="402435"/>
                  </a:lnTo>
                  <a:lnTo>
                    <a:pt x="48231" y="416704"/>
                  </a:lnTo>
                  <a:lnTo>
                    <a:pt x="49684" y="430893"/>
                  </a:lnTo>
                  <a:lnTo>
                    <a:pt x="50652" y="445026"/>
                  </a:lnTo>
                  <a:lnTo>
                    <a:pt x="52466" y="459122"/>
                  </a:lnTo>
                  <a:lnTo>
                    <a:pt x="63106" y="52588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745921" y="3277380"/>
            <a:ext cx="921797" cy="457977"/>
            <a:chOff x="1745921" y="3277380"/>
            <a:chExt cx="921797" cy="457977"/>
          </a:xfrm>
        </p:grpSpPr>
        <p:sp>
          <p:nvSpPr>
            <p:cNvPr id="61" name="Freeform 60"/>
            <p:cNvSpPr/>
            <p:nvPr/>
          </p:nvSpPr>
          <p:spPr>
            <a:xfrm>
              <a:off x="1745921" y="3277380"/>
              <a:ext cx="209349" cy="428016"/>
            </a:xfrm>
            <a:custGeom>
              <a:avLst/>
              <a:gdLst/>
              <a:ahLst/>
              <a:cxnLst/>
              <a:rect l="0" t="0" r="0" b="0"/>
              <a:pathLst>
                <a:path w="209349" h="428016">
                  <a:moveTo>
                    <a:pt x="0" y="25145"/>
                  </a:moveTo>
                  <a:lnTo>
                    <a:pt x="11167" y="13979"/>
                  </a:lnTo>
                  <a:lnTo>
                    <a:pt x="19131" y="9520"/>
                  </a:lnTo>
                  <a:lnTo>
                    <a:pt x="29114" y="5380"/>
                  </a:lnTo>
                  <a:lnTo>
                    <a:pt x="40445" y="1451"/>
                  </a:lnTo>
                  <a:lnTo>
                    <a:pt x="53842" y="0"/>
                  </a:lnTo>
                  <a:lnTo>
                    <a:pt x="68616" y="201"/>
                  </a:lnTo>
                  <a:lnTo>
                    <a:pt x="84308" y="1504"/>
                  </a:lnTo>
                  <a:lnTo>
                    <a:pt x="98276" y="3542"/>
                  </a:lnTo>
                  <a:lnTo>
                    <a:pt x="111093" y="6068"/>
                  </a:lnTo>
                  <a:lnTo>
                    <a:pt x="123144" y="8922"/>
                  </a:lnTo>
                  <a:lnTo>
                    <a:pt x="135853" y="14329"/>
                  </a:lnTo>
                  <a:lnTo>
                    <a:pt x="149000" y="21441"/>
                  </a:lnTo>
                  <a:lnTo>
                    <a:pt x="162439" y="29687"/>
                  </a:lnTo>
                  <a:lnTo>
                    <a:pt x="172567" y="38691"/>
                  </a:lnTo>
                  <a:lnTo>
                    <a:pt x="180487" y="48199"/>
                  </a:lnTo>
                  <a:lnTo>
                    <a:pt x="186936" y="58044"/>
                  </a:lnTo>
                  <a:lnTo>
                    <a:pt x="188898" y="69282"/>
                  </a:lnTo>
                  <a:lnTo>
                    <a:pt x="187869" y="81448"/>
                  </a:lnTo>
                  <a:lnTo>
                    <a:pt x="184846" y="94233"/>
                  </a:lnTo>
                  <a:lnTo>
                    <a:pt x="180493" y="105094"/>
                  </a:lnTo>
                  <a:lnTo>
                    <a:pt x="175254" y="114672"/>
                  </a:lnTo>
                  <a:lnTo>
                    <a:pt x="169424" y="123394"/>
                  </a:lnTo>
                  <a:lnTo>
                    <a:pt x="160863" y="131546"/>
                  </a:lnTo>
                  <a:lnTo>
                    <a:pt x="150481" y="139318"/>
                  </a:lnTo>
                  <a:lnTo>
                    <a:pt x="105815" y="168586"/>
                  </a:lnTo>
                  <a:lnTo>
                    <a:pt x="95084" y="174529"/>
                  </a:lnTo>
                  <a:lnTo>
                    <a:pt x="84425" y="179660"/>
                  </a:lnTo>
                  <a:lnTo>
                    <a:pt x="73812" y="184249"/>
                  </a:lnTo>
                  <a:lnTo>
                    <a:pt x="62063" y="187308"/>
                  </a:lnTo>
                  <a:lnTo>
                    <a:pt x="49556" y="189348"/>
                  </a:lnTo>
                  <a:lnTo>
                    <a:pt x="36543" y="190707"/>
                  </a:lnTo>
                  <a:lnTo>
                    <a:pt x="31374" y="190445"/>
                  </a:lnTo>
                  <a:lnTo>
                    <a:pt x="31433" y="189102"/>
                  </a:lnTo>
                  <a:lnTo>
                    <a:pt x="34979" y="187038"/>
                  </a:lnTo>
                  <a:lnTo>
                    <a:pt x="43186" y="185662"/>
                  </a:lnTo>
                  <a:lnTo>
                    <a:pt x="54500" y="184745"/>
                  </a:lnTo>
                  <a:lnTo>
                    <a:pt x="67886" y="184133"/>
                  </a:lnTo>
                  <a:lnTo>
                    <a:pt x="82653" y="187231"/>
                  </a:lnTo>
                  <a:lnTo>
                    <a:pt x="98341" y="192802"/>
                  </a:lnTo>
                  <a:lnTo>
                    <a:pt x="114643" y="200022"/>
                  </a:lnTo>
                  <a:lnTo>
                    <a:pt x="131354" y="209510"/>
                  </a:lnTo>
                  <a:lnTo>
                    <a:pt x="148337" y="220510"/>
                  </a:lnTo>
                  <a:lnTo>
                    <a:pt x="165503" y="232517"/>
                  </a:lnTo>
                  <a:lnTo>
                    <a:pt x="179284" y="245197"/>
                  </a:lnTo>
                  <a:lnTo>
                    <a:pt x="190809" y="258325"/>
                  </a:lnTo>
                  <a:lnTo>
                    <a:pt x="200829" y="271751"/>
                  </a:lnTo>
                  <a:lnTo>
                    <a:pt x="206341" y="285376"/>
                  </a:lnTo>
                  <a:lnTo>
                    <a:pt x="208846" y="299134"/>
                  </a:lnTo>
                  <a:lnTo>
                    <a:pt x="209348" y="312981"/>
                  </a:lnTo>
                  <a:lnTo>
                    <a:pt x="206177" y="326886"/>
                  </a:lnTo>
                  <a:lnTo>
                    <a:pt x="200557" y="340831"/>
                  </a:lnTo>
                  <a:lnTo>
                    <a:pt x="193304" y="354802"/>
                  </a:lnTo>
                  <a:lnTo>
                    <a:pt x="186132" y="366453"/>
                  </a:lnTo>
                  <a:lnTo>
                    <a:pt x="179013" y="376558"/>
                  </a:lnTo>
                  <a:lnTo>
                    <a:pt x="171930" y="385632"/>
                  </a:lnTo>
                  <a:lnTo>
                    <a:pt x="161365" y="394018"/>
                  </a:lnTo>
                  <a:lnTo>
                    <a:pt x="148478" y="401946"/>
                  </a:lnTo>
                  <a:lnTo>
                    <a:pt x="134044" y="409569"/>
                  </a:lnTo>
                  <a:lnTo>
                    <a:pt x="119747" y="415819"/>
                  </a:lnTo>
                  <a:lnTo>
                    <a:pt x="105541" y="421155"/>
                  </a:lnTo>
                  <a:lnTo>
                    <a:pt x="91396" y="425880"/>
                  </a:lnTo>
                  <a:lnTo>
                    <a:pt x="78460" y="427862"/>
                  </a:lnTo>
                  <a:lnTo>
                    <a:pt x="66330" y="428015"/>
                  </a:lnTo>
                  <a:lnTo>
                    <a:pt x="21035" y="42481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095075" y="3355113"/>
              <a:ext cx="221528" cy="364965"/>
            </a:xfrm>
            <a:custGeom>
              <a:avLst/>
              <a:gdLst/>
              <a:ahLst/>
              <a:cxnLst/>
              <a:rect l="0" t="0" r="0" b="0"/>
              <a:pathLst>
                <a:path w="221528" h="364965">
                  <a:moveTo>
                    <a:pt x="50515" y="0"/>
                  </a:moveTo>
                  <a:lnTo>
                    <a:pt x="44931" y="22334"/>
                  </a:lnTo>
                  <a:lnTo>
                    <a:pt x="42118" y="32419"/>
                  </a:lnTo>
                  <a:lnTo>
                    <a:pt x="35876" y="52973"/>
                  </a:lnTo>
                  <a:lnTo>
                    <a:pt x="4922" y="147257"/>
                  </a:lnTo>
                  <a:lnTo>
                    <a:pt x="2590" y="161277"/>
                  </a:lnTo>
                  <a:lnTo>
                    <a:pt x="1036" y="177636"/>
                  </a:lnTo>
                  <a:lnTo>
                    <a:pt x="0" y="195553"/>
                  </a:lnTo>
                  <a:lnTo>
                    <a:pt x="477" y="214510"/>
                  </a:lnTo>
                  <a:lnTo>
                    <a:pt x="1964" y="234159"/>
                  </a:lnTo>
                  <a:lnTo>
                    <a:pt x="4124" y="254270"/>
                  </a:lnTo>
                  <a:lnTo>
                    <a:pt x="9070" y="272352"/>
                  </a:lnTo>
                  <a:lnTo>
                    <a:pt x="15873" y="289082"/>
                  </a:lnTo>
                  <a:lnTo>
                    <a:pt x="23915" y="304909"/>
                  </a:lnTo>
                  <a:lnTo>
                    <a:pt x="31613" y="317798"/>
                  </a:lnTo>
                  <a:lnTo>
                    <a:pt x="39082" y="328728"/>
                  </a:lnTo>
                  <a:lnTo>
                    <a:pt x="46399" y="338351"/>
                  </a:lnTo>
                  <a:lnTo>
                    <a:pt x="54782" y="345936"/>
                  </a:lnTo>
                  <a:lnTo>
                    <a:pt x="63877" y="352161"/>
                  </a:lnTo>
                  <a:lnTo>
                    <a:pt x="73447" y="357479"/>
                  </a:lnTo>
                  <a:lnTo>
                    <a:pt x="86838" y="361025"/>
                  </a:lnTo>
                  <a:lnTo>
                    <a:pt x="102777" y="363389"/>
                  </a:lnTo>
                  <a:lnTo>
                    <a:pt x="120415" y="364964"/>
                  </a:lnTo>
                  <a:lnTo>
                    <a:pt x="136848" y="362509"/>
                  </a:lnTo>
                  <a:lnTo>
                    <a:pt x="152478" y="357366"/>
                  </a:lnTo>
                  <a:lnTo>
                    <a:pt x="167572" y="350432"/>
                  </a:lnTo>
                  <a:lnTo>
                    <a:pt x="179972" y="343472"/>
                  </a:lnTo>
                  <a:lnTo>
                    <a:pt x="190576" y="336495"/>
                  </a:lnTo>
                  <a:lnTo>
                    <a:pt x="199983" y="329506"/>
                  </a:lnTo>
                  <a:lnTo>
                    <a:pt x="207423" y="319004"/>
                  </a:lnTo>
                  <a:lnTo>
                    <a:pt x="213551" y="306159"/>
                  </a:lnTo>
                  <a:lnTo>
                    <a:pt x="218805" y="291753"/>
                  </a:lnTo>
                  <a:lnTo>
                    <a:pt x="221140" y="276306"/>
                  </a:lnTo>
                  <a:lnTo>
                    <a:pt x="221527" y="260164"/>
                  </a:lnTo>
                  <a:lnTo>
                    <a:pt x="220617" y="243560"/>
                  </a:lnTo>
                  <a:lnTo>
                    <a:pt x="217673" y="227816"/>
                  </a:lnTo>
                  <a:lnTo>
                    <a:pt x="213373" y="212646"/>
                  </a:lnTo>
                  <a:lnTo>
                    <a:pt x="208169" y="197858"/>
                  </a:lnTo>
                  <a:lnTo>
                    <a:pt x="200025" y="186831"/>
                  </a:lnTo>
                  <a:lnTo>
                    <a:pt x="189921" y="178310"/>
                  </a:lnTo>
                  <a:lnTo>
                    <a:pt x="178511" y="171462"/>
                  </a:lnTo>
                  <a:lnTo>
                    <a:pt x="167398" y="168064"/>
                  </a:lnTo>
                  <a:lnTo>
                    <a:pt x="156484" y="166968"/>
                  </a:lnTo>
                  <a:lnTo>
                    <a:pt x="145702" y="167406"/>
                  </a:lnTo>
                  <a:lnTo>
                    <a:pt x="133840" y="171204"/>
                  </a:lnTo>
                  <a:lnTo>
                    <a:pt x="121257" y="177241"/>
                  </a:lnTo>
                  <a:lnTo>
                    <a:pt x="108194" y="184772"/>
                  </a:lnTo>
                  <a:lnTo>
                    <a:pt x="97147" y="192130"/>
                  </a:lnTo>
                  <a:lnTo>
                    <a:pt x="87446" y="199373"/>
                  </a:lnTo>
                  <a:lnTo>
                    <a:pt x="78642" y="206539"/>
                  </a:lnTo>
                  <a:lnTo>
                    <a:pt x="70435" y="215990"/>
                  </a:lnTo>
                  <a:lnTo>
                    <a:pt x="62626" y="226966"/>
                  </a:lnTo>
                  <a:lnTo>
                    <a:pt x="55083" y="238957"/>
                  </a:lnTo>
                  <a:lnTo>
                    <a:pt x="48886" y="251626"/>
                  </a:lnTo>
                  <a:lnTo>
                    <a:pt x="43586" y="264747"/>
                  </a:lnTo>
                  <a:lnTo>
                    <a:pt x="29479" y="3050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415695" y="3393340"/>
              <a:ext cx="252023" cy="342017"/>
            </a:xfrm>
            <a:custGeom>
              <a:avLst/>
              <a:gdLst/>
              <a:ahLst/>
              <a:cxnLst/>
              <a:rect l="0" t="0" r="0" b="0"/>
              <a:pathLst>
                <a:path w="252023" h="342017">
                  <a:moveTo>
                    <a:pt x="76975" y="35397"/>
                  </a:moveTo>
                  <a:lnTo>
                    <a:pt x="60225" y="57730"/>
                  </a:lnTo>
                  <a:lnTo>
                    <a:pt x="52954" y="70152"/>
                  </a:lnTo>
                  <a:lnTo>
                    <a:pt x="45769" y="84277"/>
                  </a:lnTo>
                  <a:lnTo>
                    <a:pt x="38642" y="99536"/>
                  </a:lnTo>
                  <a:lnTo>
                    <a:pt x="31553" y="112046"/>
                  </a:lnTo>
                  <a:lnTo>
                    <a:pt x="24490" y="122724"/>
                  </a:lnTo>
                  <a:lnTo>
                    <a:pt x="17444" y="132179"/>
                  </a:lnTo>
                  <a:lnTo>
                    <a:pt x="11578" y="145495"/>
                  </a:lnTo>
                  <a:lnTo>
                    <a:pt x="6499" y="161384"/>
                  </a:lnTo>
                  <a:lnTo>
                    <a:pt x="1944" y="178988"/>
                  </a:lnTo>
                  <a:lnTo>
                    <a:pt x="76" y="194230"/>
                  </a:lnTo>
                  <a:lnTo>
                    <a:pt x="0" y="207897"/>
                  </a:lnTo>
                  <a:lnTo>
                    <a:pt x="1117" y="220514"/>
                  </a:lnTo>
                  <a:lnTo>
                    <a:pt x="4199" y="234769"/>
                  </a:lnTo>
                  <a:lnTo>
                    <a:pt x="8591" y="250115"/>
                  </a:lnTo>
                  <a:lnTo>
                    <a:pt x="13857" y="266188"/>
                  </a:lnTo>
                  <a:lnTo>
                    <a:pt x="19704" y="279242"/>
                  </a:lnTo>
                  <a:lnTo>
                    <a:pt x="25940" y="290281"/>
                  </a:lnTo>
                  <a:lnTo>
                    <a:pt x="32434" y="299978"/>
                  </a:lnTo>
                  <a:lnTo>
                    <a:pt x="40269" y="307611"/>
                  </a:lnTo>
                  <a:lnTo>
                    <a:pt x="48999" y="313868"/>
                  </a:lnTo>
                  <a:lnTo>
                    <a:pt x="58324" y="319209"/>
                  </a:lnTo>
                  <a:lnTo>
                    <a:pt x="71553" y="325106"/>
                  </a:lnTo>
                  <a:lnTo>
                    <a:pt x="87384" y="331375"/>
                  </a:lnTo>
                  <a:lnTo>
                    <a:pt x="104949" y="337892"/>
                  </a:lnTo>
                  <a:lnTo>
                    <a:pt x="120166" y="341067"/>
                  </a:lnTo>
                  <a:lnTo>
                    <a:pt x="133816" y="342016"/>
                  </a:lnTo>
                  <a:lnTo>
                    <a:pt x="146422" y="341479"/>
                  </a:lnTo>
                  <a:lnTo>
                    <a:pt x="157163" y="338785"/>
                  </a:lnTo>
                  <a:lnTo>
                    <a:pt x="166661" y="334651"/>
                  </a:lnTo>
                  <a:lnTo>
                    <a:pt x="175330" y="329558"/>
                  </a:lnTo>
                  <a:lnTo>
                    <a:pt x="194312" y="317666"/>
                  </a:lnTo>
                  <a:lnTo>
                    <a:pt x="204282" y="311223"/>
                  </a:lnTo>
                  <a:lnTo>
                    <a:pt x="212097" y="303421"/>
                  </a:lnTo>
                  <a:lnTo>
                    <a:pt x="218476" y="294715"/>
                  </a:lnTo>
                  <a:lnTo>
                    <a:pt x="223897" y="285404"/>
                  </a:lnTo>
                  <a:lnTo>
                    <a:pt x="236153" y="265711"/>
                  </a:lnTo>
                  <a:lnTo>
                    <a:pt x="242694" y="255551"/>
                  </a:lnTo>
                  <a:lnTo>
                    <a:pt x="247054" y="244103"/>
                  </a:lnTo>
                  <a:lnTo>
                    <a:pt x="249961" y="231797"/>
                  </a:lnTo>
                  <a:lnTo>
                    <a:pt x="251899" y="218918"/>
                  </a:lnTo>
                  <a:lnTo>
                    <a:pt x="252022" y="205658"/>
                  </a:lnTo>
                  <a:lnTo>
                    <a:pt x="250936" y="192143"/>
                  </a:lnTo>
                  <a:lnTo>
                    <a:pt x="249043" y="178459"/>
                  </a:lnTo>
                  <a:lnTo>
                    <a:pt x="246612" y="164661"/>
                  </a:lnTo>
                  <a:lnTo>
                    <a:pt x="243823" y="150789"/>
                  </a:lnTo>
                  <a:lnTo>
                    <a:pt x="240795" y="136866"/>
                  </a:lnTo>
                  <a:lnTo>
                    <a:pt x="237608" y="124078"/>
                  </a:lnTo>
                  <a:lnTo>
                    <a:pt x="234314" y="112047"/>
                  </a:lnTo>
                  <a:lnTo>
                    <a:pt x="230950" y="100520"/>
                  </a:lnTo>
                  <a:lnTo>
                    <a:pt x="226370" y="89330"/>
                  </a:lnTo>
                  <a:lnTo>
                    <a:pt x="220979" y="78364"/>
                  </a:lnTo>
                  <a:lnTo>
                    <a:pt x="215048" y="67547"/>
                  </a:lnTo>
                  <a:lnTo>
                    <a:pt x="208757" y="56830"/>
                  </a:lnTo>
                  <a:lnTo>
                    <a:pt x="195534" y="35574"/>
                  </a:lnTo>
                  <a:lnTo>
                    <a:pt x="187567" y="27334"/>
                  </a:lnTo>
                  <a:lnTo>
                    <a:pt x="178750" y="20673"/>
                  </a:lnTo>
                  <a:lnTo>
                    <a:pt x="169366" y="15063"/>
                  </a:lnTo>
                  <a:lnTo>
                    <a:pt x="159605" y="10155"/>
                  </a:lnTo>
                  <a:lnTo>
                    <a:pt x="149591" y="5714"/>
                  </a:lnTo>
                  <a:lnTo>
                    <a:pt x="139409" y="1585"/>
                  </a:lnTo>
                  <a:lnTo>
                    <a:pt x="125610" y="0"/>
                  </a:lnTo>
                  <a:lnTo>
                    <a:pt x="109398" y="113"/>
                  </a:lnTo>
                  <a:lnTo>
                    <a:pt x="91579" y="1357"/>
                  </a:lnTo>
                  <a:lnTo>
                    <a:pt x="76193" y="4523"/>
                  </a:lnTo>
                  <a:lnTo>
                    <a:pt x="62431" y="8971"/>
                  </a:lnTo>
                  <a:lnTo>
                    <a:pt x="24387" y="2487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451428" y="3923064"/>
            <a:ext cx="1514535" cy="567951"/>
            <a:chOff x="1451428" y="3923064"/>
            <a:chExt cx="1514535" cy="567951"/>
          </a:xfrm>
        </p:grpSpPr>
        <p:sp>
          <p:nvSpPr>
            <p:cNvPr id="65" name="Freeform 64"/>
            <p:cNvSpPr/>
            <p:nvPr/>
          </p:nvSpPr>
          <p:spPr>
            <a:xfrm>
              <a:off x="1451428" y="3923064"/>
              <a:ext cx="210353" cy="273458"/>
            </a:xfrm>
            <a:custGeom>
              <a:avLst/>
              <a:gdLst/>
              <a:ahLst/>
              <a:cxnLst/>
              <a:rect l="0" t="0" r="0" b="0"/>
              <a:pathLst>
                <a:path w="210353" h="273458">
                  <a:moveTo>
                    <a:pt x="0" y="0"/>
                  </a:moveTo>
                  <a:lnTo>
                    <a:pt x="11167" y="22334"/>
                  </a:lnTo>
                  <a:lnTo>
                    <a:pt x="17962" y="34756"/>
                  </a:lnTo>
                  <a:lnTo>
                    <a:pt x="34861" y="64139"/>
                  </a:lnTo>
                  <a:lnTo>
                    <a:pt x="50942" y="90443"/>
                  </a:lnTo>
                  <a:lnTo>
                    <a:pt x="58503" y="102366"/>
                  </a:lnTo>
                  <a:lnTo>
                    <a:pt x="67049" y="114989"/>
                  </a:lnTo>
                  <a:lnTo>
                    <a:pt x="110629" y="177090"/>
                  </a:lnTo>
                  <a:lnTo>
                    <a:pt x="119329" y="187009"/>
                  </a:lnTo>
                  <a:lnTo>
                    <a:pt x="128635" y="195958"/>
                  </a:lnTo>
                  <a:lnTo>
                    <a:pt x="138345" y="204262"/>
                  </a:lnTo>
                  <a:lnTo>
                    <a:pt x="147155" y="213304"/>
                  </a:lnTo>
                  <a:lnTo>
                    <a:pt x="155366" y="222837"/>
                  </a:lnTo>
                  <a:lnTo>
                    <a:pt x="163177" y="232699"/>
                  </a:lnTo>
                  <a:lnTo>
                    <a:pt x="171890" y="241611"/>
                  </a:lnTo>
                  <a:lnTo>
                    <a:pt x="181205" y="249889"/>
                  </a:lnTo>
                  <a:lnTo>
                    <a:pt x="210352" y="27345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482981" y="3944099"/>
              <a:ext cx="147247" cy="199835"/>
            </a:xfrm>
            <a:custGeom>
              <a:avLst/>
              <a:gdLst/>
              <a:ahLst/>
              <a:cxnLst/>
              <a:rect l="0" t="0" r="0" b="0"/>
              <a:pathLst>
                <a:path w="147247" h="199835">
                  <a:moveTo>
                    <a:pt x="147246" y="0"/>
                  </a:moveTo>
                  <a:lnTo>
                    <a:pt x="130496" y="22334"/>
                  </a:lnTo>
                  <a:lnTo>
                    <a:pt x="123225" y="33587"/>
                  </a:lnTo>
                  <a:lnTo>
                    <a:pt x="116040" y="45764"/>
                  </a:lnTo>
                  <a:lnTo>
                    <a:pt x="108913" y="58556"/>
                  </a:lnTo>
                  <a:lnTo>
                    <a:pt x="101824" y="69421"/>
                  </a:lnTo>
                  <a:lnTo>
                    <a:pt x="94761" y="79002"/>
                  </a:lnTo>
                  <a:lnTo>
                    <a:pt x="87715" y="87727"/>
                  </a:lnTo>
                  <a:lnTo>
                    <a:pt x="61048" y="122340"/>
                  </a:lnTo>
                  <a:lnTo>
                    <a:pt x="44272" y="145526"/>
                  </a:lnTo>
                  <a:lnTo>
                    <a:pt x="36527" y="156617"/>
                  </a:lnTo>
                  <a:lnTo>
                    <a:pt x="29025" y="166348"/>
                  </a:lnTo>
                  <a:lnTo>
                    <a:pt x="21688" y="175173"/>
                  </a:lnTo>
                  <a:lnTo>
                    <a:pt x="0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050931" y="419652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355942" y="3972636"/>
              <a:ext cx="132007" cy="261622"/>
            </a:xfrm>
            <a:custGeom>
              <a:avLst/>
              <a:gdLst/>
              <a:ahLst/>
              <a:cxnLst/>
              <a:rect l="0" t="0" r="0" b="0"/>
              <a:pathLst>
                <a:path w="132007" h="261622">
                  <a:moveTo>
                    <a:pt x="21035" y="13533"/>
                  </a:moveTo>
                  <a:lnTo>
                    <a:pt x="37785" y="2367"/>
                  </a:lnTo>
                  <a:lnTo>
                    <a:pt x="46225" y="246"/>
                  </a:lnTo>
                  <a:lnTo>
                    <a:pt x="55358" y="0"/>
                  </a:lnTo>
                  <a:lnTo>
                    <a:pt x="64952" y="1006"/>
                  </a:lnTo>
                  <a:lnTo>
                    <a:pt x="74854" y="4013"/>
                  </a:lnTo>
                  <a:lnTo>
                    <a:pt x="84961" y="8355"/>
                  </a:lnTo>
                  <a:lnTo>
                    <a:pt x="95205" y="13587"/>
                  </a:lnTo>
                  <a:lnTo>
                    <a:pt x="104372" y="19412"/>
                  </a:lnTo>
                  <a:lnTo>
                    <a:pt x="112820" y="25633"/>
                  </a:lnTo>
                  <a:lnTo>
                    <a:pt x="120789" y="32117"/>
                  </a:lnTo>
                  <a:lnTo>
                    <a:pt x="126103" y="41115"/>
                  </a:lnTo>
                  <a:lnTo>
                    <a:pt x="129645" y="51788"/>
                  </a:lnTo>
                  <a:lnTo>
                    <a:pt x="132006" y="63577"/>
                  </a:lnTo>
                  <a:lnTo>
                    <a:pt x="131243" y="73774"/>
                  </a:lnTo>
                  <a:lnTo>
                    <a:pt x="128397" y="82909"/>
                  </a:lnTo>
                  <a:lnTo>
                    <a:pt x="124162" y="91337"/>
                  </a:lnTo>
                  <a:lnTo>
                    <a:pt x="116665" y="98124"/>
                  </a:lnTo>
                  <a:lnTo>
                    <a:pt x="106992" y="103817"/>
                  </a:lnTo>
                  <a:lnTo>
                    <a:pt x="95869" y="108781"/>
                  </a:lnTo>
                  <a:lnTo>
                    <a:pt x="83779" y="112091"/>
                  </a:lnTo>
                  <a:lnTo>
                    <a:pt x="71045" y="114297"/>
                  </a:lnTo>
                  <a:lnTo>
                    <a:pt x="57881" y="115768"/>
                  </a:lnTo>
                  <a:lnTo>
                    <a:pt x="44430" y="116748"/>
                  </a:lnTo>
                  <a:lnTo>
                    <a:pt x="30789" y="117402"/>
                  </a:lnTo>
                  <a:lnTo>
                    <a:pt x="17020" y="117838"/>
                  </a:lnTo>
                  <a:lnTo>
                    <a:pt x="12515" y="119297"/>
                  </a:lnTo>
                  <a:lnTo>
                    <a:pt x="14186" y="121438"/>
                  </a:lnTo>
                  <a:lnTo>
                    <a:pt x="19975" y="124035"/>
                  </a:lnTo>
                  <a:lnTo>
                    <a:pt x="27340" y="128103"/>
                  </a:lnTo>
                  <a:lnTo>
                    <a:pt x="35756" y="133152"/>
                  </a:lnTo>
                  <a:lnTo>
                    <a:pt x="44872" y="138856"/>
                  </a:lnTo>
                  <a:lnTo>
                    <a:pt x="54456" y="146164"/>
                  </a:lnTo>
                  <a:lnTo>
                    <a:pt x="64351" y="154541"/>
                  </a:lnTo>
                  <a:lnTo>
                    <a:pt x="74453" y="163632"/>
                  </a:lnTo>
                  <a:lnTo>
                    <a:pt x="95027" y="183083"/>
                  </a:lnTo>
                  <a:lnTo>
                    <a:pt x="105422" y="193178"/>
                  </a:lnTo>
                  <a:lnTo>
                    <a:pt x="113520" y="203414"/>
                  </a:lnTo>
                  <a:lnTo>
                    <a:pt x="120088" y="213743"/>
                  </a:lnTo>
                  <a:lnTo>
                    <a:pt x="125635" y="224136"/>
                  </a:lnTo>
                  <a:lnTo>
                    <a:pt x="126995" y="233401"/>
                  </a:lnTo>
                  <a:lnTo>
                    <a:pt x="125565" y="241915"/>
                  </a:lnTo>
                  <a:lnTo>
                    <a:pt x="122274" y="249929"/>
                  </a:lnTo>
                  <a:lnTo>
                    <a:pt x="115406" y="255271"/>
                  </a:lnTo>
                  <a:lnTo>
                    <a:pt x="106153" y="258832"/>
                  </a:lnTo>
                  <a:lnTo>
                    <a:pt x="95309" y="261207"/>
                  </a:lnTo>
                  <a:lnTo>
                    <a:pt x="84575" y="261621"/>
                  </a:lnTo>
                  <a:lnTo>
                    <a:pt x="73912" y="260728"/>
                  </a:lnTo>
                  <a:lnTo>
                    <a:pt x="63298" y="258965"/>
                  </a:lnTo>
                  <a:lnTo>
                    <a:pt x="52716" y="256621"/>
                  </a:lnTo>
                  <a:lnTo>
                    <a:pt x="42156" y="253889"/>
                  </a:lnTo>
                  <a:lnTo>
                    <a:pt x="0" y="24492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609192" y="4407024"/>
              <a:ext cx="1356771" cy="83991"/>
            </a:xfrm>
            <a:custGeom>
              <a:avLst/>
              <a:gdLst/>
              <a:ahLst/>
              <a:cxnLst/>
              <a:rect l="0" t="0" r="0" b="0"/>
              <a:pathLst>
                <a:path w="1356771" h="83991">
                  <a:moveTo>
                    <a:pt x="0" y="31402"/>
                  </a:moveTo>
                  <a:lnTo>
                    <a:pt x="22334" y="20235"/>
                  </a:lnTo>
                  <a:lnTo>
                    <a:pt x="34756" y="16946"/>
                  </a:lnTo>
                  <a:lnTo>
                    <a:pt x="48880" y="14753"/>
                  </a:lnTo>
                  <a:lnTo>
                    <a:pt x="64140" y="13291"/>
                  </a:lnTo>
                  <a:lnTo>
                    <a:pt x="80156" y="11148"/>
                  </a:lnTo>
                  <a:lnTo>
                    <a:pt x="96676" y="8550"/>
                  </a:lnTo>
                  <a:lnTo>
                    <a:pt x="113533" y="5650"/>
                  </a:lnTo>
                  <a:lnTo>
                    <a:pt x="131782" y="3716"/>
                  </a:lnTo>
                  <a:lnTo>
                    <a:pt x="170758" y="1568"/>
                  </a:lnTo>
                  <a:lnTo>
                    <a:pt x="211453" y="613"/>
                  </a:lnTo>
                  <a:lnTo>
                    <a:pt x="300294" y="0"/>
                  </a:lnTo>
                  <a:lnTo>
                    <a:pt x="324070" y="1118"/>
                  </a:lnTo>
                  <a:lnTo>
                    <a:pt x="348101" y="3033"/>
                  </a:lnTo>
                  <a:lnTo>
                    <a:pt x="372302" y="5477"/>
                  </a:lnTo>
                  <a:lnTo>
                    <a:pt x="397785" y="7107"/>
                  </a:lnTo>
                  <a:lnTo>
                    <a:pt x="424123" y="8194"/>
                  </a:lnTo>
                  <a:lnTo>
                    <a:pt x="451030" y="8918"/>
                  </a:lnTo>
                  <a:lnTo>
                    <a:pt x="478317" y="10569"/>
                  </a:lnTo>
                  <a:lnTo>
                    <a:pt x="505857" y="12839"/>
                  </a:lnTo>
                  <a:lnTo>
                    <a:pt x="561389" y="18477"/>
                  </a:lnTo>
                  <a:lnTo>
                    <a:pt x="869460" y="55956"/>
                  </a:lnTo>
                  <a:lnTo>
                    <a:pt x="948014" y="66464"/>
                  </a:lnTo>
                  <a:lnTo>
                    <a:pt x="973247" y="68800"/>
                  </a:lnTo>
                  <a:lnTo>
                    <a:pt x="998249" y="70358"/>
                  </a:lnTo>
                  <a:lnTo>
                    <a:pt x="1023098" y="71396"/>
                  </a:lnTo>
                  <a:lnTo>
                    <a:pt x="1046675" y="73257"/>
                  </a:lnTo>
                  <a:lnTo>
                    <a:pt x="1069405" y="75666"/>
                  </a:lnTo>
                  <a:lnTo>
                    <a:pt x="1091571" y="78441"/>
                  </a:lnTo>
                  <a:lnTo>
                    <a:pt x="1113359" y="80290"/>
                  </a:lnTo>
                  <a:lnTo>
                    <a:pt x="1134896" y="81524"/>
                  </a:lnTo>
                  <a:lnTo>
                    <a:pt x="1176356" y="82894"/>
                  </a:lnTo>
                  <a:lnTo>
                    <a:pt x="1250583" y="83774"/>
                  </a:lnTo>
                  <a:lnTo>
                    <a:pt x="1356770" y="8399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Freeform 70"/>
          <p:cNvSpPr/>
          <p:nvPr/>
        </p:nvSpPr>
        <p:spPr>
          <a:xfrm>
            <a:off x="1735403" y="2881821"/>
            <a:ext cx="21036" cy="136730"/>
          </a:xfrm>
          <a:custGeom>
            <a:avLst/>
            <a:gdLst/>
            <a:ahLst/>
            <a:cxnLst/>
            <a:rect l="0" t="0" r="0" b="0"/>
            <a:pathLst>
              <a:path w="21036" h="136730">
                <a:moveTo>
                  <a:pt x="0" y="0"/>
                </a:moveTo>
                <a:lnTo>
                  <a:pt x="0" y="22334"/>
                </a:lnTo>
                <a:lnTo>
                  <a:pt x="1169" y="33588"/>
                </a:lnTo>
                <a:lnTo>
                  <a:pt x="3117" y="45765"/>
                </a:lnTo>
                <a:lnTo>
                  <a:pt x="5584" y="58557"/>
                </a:lnTo>
                <a:lnTo>
                  <a:pt x="8397" y="70591"/>
                </a:lnTo>
                <a:lnTo>
                  <a:pt x="11441" y="82119"/>
                </a:lnTo>
                <a:lnTo>
                  <a:pt x="21035" y="136729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1935238" y="4154451"/>
            <a:ext cx="1179552" cy="1938196"/>
            <a:chOff x="1935238" y="4154451"/>
            <a:chExt cx="1179552" cy="1938196"/>
          </a:xfrm>
        </p:grpSpPr>
        <p:sp>
          <p:nvSpPr>
            <p:cNvPr id="72" name="Freeform 71"/>
            <p:cNvSpPr/>
            <p:nvPr/>
          </p:nvSpPr>
          <p:spPr>
            <a:xfrm>
              <a:off x="2616042" y="4711884"/>
              <a:ext cx="279621" cy="288791"/>
            </a:xfrm>
            <a:custGeom>
              <a:avLst/>
              <a:gdLst/>
              <a:ahLst/>
              <a:cxnLst/>
              <a:rect l="0" t="0" r="0" b="0"/>
              <a:pathLst>
                <a:path w="279621" h="288791">
                  <a:moveTo>
                    <a:pt x="129051" y="42070"/>
                  </a:moveTo>
                  <a:lnTo>
                    <a:pt x="106717" y="47653"/>
                  </a:lnTo>
                  <a:lnTo>
                    <a:pt x="96632" y="52804"/>
                  </a:lnTo>
                  <a:lnTo>
                    <a:pt x="86403" y="59744"/>
                  </a:lnTo>
                  <a:lnTo>
                    <a:pt x="76078" y="67876"/>
                  </a:lnTo>
                  <a:lnTo>
                    <a:pt x="66857" y="75635"/>
                  </a:lnTo>
                  <a:lnTo>
                    <a:pt x="58373" y="83145"/>
                  </a:lnTo>
                  <a:lnTo>
                    <a:pt x="50379" y="90488"/>
                  </a:lnTo>
                  <a:lnTo>
                    <a:pt x="42713" y="100059"/>
                  </a:lnTo>
                  <a:lnTo>
                    <a:pt x="35265" y="111113"/>
                  </a:lnTo>
                  <a:lnTo>
                    <a:pt x="27962" y="123157"/>
                  </a:lnTo>
                  <a:lnTo>
                    <a:pt x="21925" y="134693"/>
                  </a:lnTo>
                  <a:lnTo>
                    <a:pt x="16732" y="145889"/>
                  </a:lnTo>
                  <a:lnTo>
                    <a:pt x="12101" y="156859"/>
                  </a:lnTo>
                  <a:lnTo>
                    <a:pt x="7845" y="168847"/>
                  </a:lnTo>
                  <a:lnTo>
                    <a:pt x="3839" y="181513"/>
                  </a:lnTo>
                  <a:lnTo>
                    <a:pt x="0" y="194632"/>
                  </a:lnTo>
                  <a:lnTo>
                    <a:pt x="947" y="208052"/>
                  </a:lnTo>
                  <a:lnTo>
                    <a:pt x="5084" y="221673"/>
                  </a:lnTo>
                  <a:lnTo>
                    <a:pt x="11347" y="235429"/>
                  </a:lnTo>
                  <a:lnTo>
                    <a:pt x="20198" y="248105"/>
                  </a:lnTo>
                  <a:lnTo>
                    <a:pt x="30772" y="260062"/>
                  </a:lnTo>
                  <a:lnTo>
                    <a:pt x="42497" y="271539"/>
                  </a:lnTo>
                  <a:lnTo>
                    <a:pt x="57325" y="279190"/>
                  </a:lnTo>
                  <a:lnTo>
                    <a:pt x="74222" y="284291"/>
                  </a:lnTo>
                  <a:lnTo>
                    <a:pt x="92498" y="287691"/>
                  </a:lnTo>
                  <a:lnTo>
                    <a:pt x="110525" y="288790"/>
                  </a:lnTo>
                  <a:lnTo>
                    <a:pt x="128387" y="288353"/>
                  </a:lnTo>
                  <a:lnTo>
                    <a:pt x="146137" y="286894"/>
                  </a:lnTo>
                  <a:lnTo>
                    <a:pt x="161477" y="283583"/>
                  </a:lnTo>
                  <a:lnTo>
                    <a:pt x="175209" y="279040"/>
                  </a:lnTo>
                  <a:lnTo>
                    <a:pt x="187870" y="273673"/>
                  </a:lnTo>
                  <a:lnTo>
                    <a:pt x="198648" y="267758"/>
                  </a:lnTo>
                  <a:lnTo>
                    <a:pt x="208170" y="261477"/>
                  </a:lnTo>
                  <a:lnTo>
                    <a:pt x="216856" y="254953"/>
                  </a:lnTo>
                  <a:lnTo>
                    <a:pt x="224983" y="247097"/>
                  </a:lnTo>
                  <a:lnTo>
                    <a:pt x="232739" y="238354"/>
                  </a:lnTo>
                  <a:lnTo>
                    <a:pt x="240247" y="229020"/>
                  </a:lnTo>
                  <a:lnTo>
                    <a:pt x="247589" y="216954"/>
                  </a:lnTo>
                  <a:lnTo>
                    <a:pt x="254821" y="203067"/>
                  </a:lnTo>
                  <a:lnTo>
                    <a:pt x="261980" y="187966"/>
                  </a:lnTo>
                  <a:lnTo>
                    <a:pt x="267921" y="173224"/>
                  </a:lnTo>
                  <a:lnTo>
                    <a:pt x="273050" y="158722"/>
                  </a:lnTo>
                  <a:lnTo>
                    <a:pt x="277638" y="144379"/>
                  </a:lnTo>
                  <a:lnTo>
                    <a:pt x="279528" y="131311"/>
                  </a:lnTo>
                  <a:lnTo>
                    <a:pt x="279620" y="119093"/>
                  </a:lnTo>
                  <a:lnTo>
                    <a:pt x="278512" y="107442"/>
                  </a:lnTo>
                  <a:lnTo>
                    <a:pt x="275437" y="96169"/>
                  </a:lnTo>
                  <a:lnTo>
                    <a:pt x="271049" y="85148"/>
                  </a:lnTo>
                  <a:lnTo>
                    <a:pt x="265787" y="74294"/>
                  </a:lnTo>
                  <a:lnTo>
                    <a:pt x="258773" y="63553"/>
                  </a:lnTo>
                  <a:lnTo>
                    <a:pt x="250591" y="52886"/>
                  </a:lnTo>
                  <a:lnTo>
                    <a:pt x="241630" y="42269"/>
                  </a:lnTo>
                  <a:lnTo>
                    <a:pt x="232151" y="34022"/>
                  </a:lnTo>
                  <a:lnTo>
                    <a:pt x="222325" y="27356"/>
                  </a:lnTo>
                  <a:lnTo>
                    <a:pt x="212269" y="21743"/>
                  </a:lnTo>
                  <a:lnTo>
                    <a:pt x="199721" y="16833"/>
                  </a:lnTo>
                  <a:lnTo>
                    <a:pt x="185514" y="12390"/>
                  </a:lnTo>
                  <a:lnTo>
                    <a:pt x="108015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391544" y="4716127"/>
              <a:ext cx="174759" cy="369854"/>
            </a:xfrm>
            <a:custGeom>
              <a:avLst/>
              <a:gdLst/>
              <a:ahLst/>
              <a:cxnLst/>
              <a:rect l="0" t="0" r="0" b="0"/>
              <a:pathLst>
                <a:path w="174759" h="369854">
                  <a:moveTo>
                    <a:pt x="132679" y="48344"/>
                  </a:moveTo>
                  <a:lnTo>
                    <a:pt x="118040" y="4427"/>
                  </a:lnTo>
                  <a:lnTo>
                    <a:pt x="112402" y="369"/>
                  </a:lnTo>
                  <a:lnTo>
                    <a:pt x="105138" y="0"/>
                  </a:lnTo>
                  <a:lnTo>
                    <a:pt x="96789" y="2091"/>
                  </a:lnTo>
                  <a:lnTo>
                    <a:pt x="91223" y="10498"/>
                  </a:lnTo>
                  <a:lnTo>
                    <a:pt x="87512" y="23113"/>
                  </a:lnTo>
                  <a:lnTo>
                    <a:pt x="85038" y="38535"/>
                  </a:lnTo>
                  <a:lnTo>
                    <a:pt x="83389" y="54660"/>
                  </a:lnTo>
                  <a:lnTo>
                    <a:pt x="82290" y="71253"/>
                  </a:lnTo>
                  <a:lnTo>
                    <a:pt x="81068" y="104102"/>
                  </a:lnTo>
                  <a:lnTo>
                    <a:pt x="80525" y="134284"/>
                  </a:lnTo>
                  <a:lnTo>
                    <a:pt x="81549" y="147708"/>
                  </a:lnTo>
                  <a:lnTo>
                    <a:pt x="83400" y="160163"/>
                  </a:lnTo>
                  <a:lnTo>
                    <a:pt x="85803" y="171972"/>
                  </a:lnTo>
                  <a:lnTo>
                    <a:pt x="91589" y="197559"/>
                  </a:lnTo>
                  <a:lnTo>
                    <a:pt x="94768" y="210926"/>
                  </a:lnTo>
                  <a:lnTo>
                    <a:pt x="98056" y="223344"/>
                  </a:lnTo>
                  <a:lnTo>
                    <a:pt x="104826" y="246490"/>
                  </a:lnTo>
                  <a:lnTo>
                    <a:pt x="108267" y="262245"/>
                  </a:lnTo>
                  <a:lnTo>
                    <a:pt x="111730" y="280929"/>
                  </a:lnTo>
                  <a:lnTo>
                    <a:pt x="115207" y="301565"/>
                  </a:lnTo>
                  <a:lnTo>
                    <a:pt x="117525" y="319997"/>
                  </a:lnTo>
                  <a:lnTo>
                    <a:pt x="119071" y="336959"/>
                  </a:lnTo>
                  <a:lnTo>
                    <a:pt x="120101" y="352942"/>
                  </a:lnTo>
                  <a:lnTo>
                    <a:pt x="114945" y="362429"/>
                  </a:lnTo>
                  <a:lnTo>
                    <a:pt x="105664" y="367584"/>
                  </a:lnTo>
                  <a:lnTo>
                    <a:pt x="93634" y="369853"/>
                  </a:lnTo>
                  <a:lnTo>
                    <a:pt x="83277" y="369028"/>
                  </a:lnTo>
                  <a:lnTo>
                    <a:pt x="74034" y="366141"/>
                  </a:lnTo>
                  <a:lnTo>
                    <a:pt x="65536" y="361879"/>
                  </a:lnTo>
                  <a:lnTo>
                    <a:pt x="58701" y="355532"/>
                  </a:lnTo>
                  <a:lnTo>
                    <a:pt x="52976" y="347794"/>
                  </a:lnTo>
                  <a:lnTo>
                    <a:pt x="47991" y="339131"/>
                  </a:lnTo>
                  <a:lnTo>
                    <a:pt x="42330" y="331017"/>
                  </a:lnTo>
                  <a:lnTo>
                    <a:pt x="36220" y="323271"/>
                  </a:lnTo>
                  <a:lnTo>
                    <a:pt x="29808" y="315770"/>
                  </a:lnTo>
                  <a:lnTo>
                    <a:pt x="23197" y="306094"/>
                  </a:lnTo>
                  <a:lnTo>
                    <a:pt x="16452" y="294970"/>
                  </a:lnTo>
                  <a:lnTo>
                    <a:pt x="9618" y="282879"/>
                  </a:lnTo>
                  <a:lnTo>
                    <a:pt x="5062" y="270143"/>
                  </a:lnTo>
                  <a:lnTo>
                    <a:pt x="2025" y="256979"/>
                  </a:lnTo>
                  <a:lnTo>
                    <a:pt x="0" y="243528"/>
                  </a:lnTo>
                  <a:lnTo>
                    <a:pt x="987" y="231055"/>
                  </a:lnTo>
                  <a:lnTo>
                    <a:pt x="3983" y="219234"/>
                  </a:lnTo>
                  <a:lnTo>
                    <a:pt x="8317" y="207847"/>
                  </a:lnTo>
                  <a:lnTo>
                    <a:pt x="14713" y="199087"/>
                  </a:lnTo>
                  <a:lnTo>
                    <a:pt x="22482" y="192079"/>
                  </a:lnTo>
                  <a:lnTo>
                    <a:pt x="31168" y="186238"/>
                  </a:lnTo>
                  <a:lnTo>
                    <a:pt x="41632" y="181175"/>
                  </a:lnTo>
                  <a:lnTo>
                    <a:pt x="53283" y="176632"/>
                  </a:lnTo>
                  <a:lnTo>
                    <a:pt x="65725" y="172434"/>
                  </a:lnTo>
                  <a:lnTo>
                    <a:pt x="78694" y="169636"/>
                  </a:lnTo>
                  <a:lnTo>
                    <a:pt x="92015" y="167770"/>
                  </a:lnTo>
                  <a:lnTo>
                    <a:pt x="105570" y="166526"/>
                  </a:lnTo>
                  <a:lnTo>
                    <a:pt x="118112" y="164528"/>
                  </a:lnTo>
                  <a:lnTo>
                    <a:pt x="129979" y="162027"/>
                  </a:lnTo>
                  <a:lnTo>
                    <a:pt x="141397" y="159192"/>
                  </a:lnTo>
                  <a:lnTo>
                    <a:pt x="151346" y="154964"/>
                  </a:lnTo>
                  <a:lnTo>
                    <a:pt x="160316" y="149808"/>
                  </a:lnTo>
                  <a:lnTo>
                    <a:pt x="168633" y="144034"/>
                  </a:lnTo>
                  <a:lnTo>
                    <a:pt x="173009" y="134342"/>
                  </a:lnTo>
                  <a:lnTo>
                    <a:pt x="174758" y="122036"/>
                  </a:lnTo>
                  <a:lnTo>
                    <a:pt x="174755" y="107990"/>
                  </a:lnTo>
                  <a:lnTo>
                    <a:pt x="172416" y="96288"/>
                  </a:lnTo>
                  <a:lnTo>
                    <a:pt x="168519" y="86150"/>
                  </a:lnTo>
                  <a:lnTo>
                    <a:pt x="153714" y="5886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998343" y="4554120"/>
              <a:ext cx="21036" cy="368116"/>
            </a:xfrm>
            <a:custGeom>
              <a:avLst/>
              <a:gdLst/>
              <a:ahLst/>
              <a:cxnLst/>
              <a:rect l="0" t="0" r="0" b="0"/>
              <a:pathLst>
                <a:path w="21036" h="368116">
                  <a:moveTo>
                    <a:pt x="21035" y="0"/>
                  </a:moveTo>
                  <a:lnTo>
                    <a:pt x="15452" y="16750"/>
                  </a:lnTo>
                  <a:lnTo>
                    <a:pt x="13807" y="26358"/>
                  </a:lnTo>
                  <a:lnTo>
                    <a:pt x="12711" y="37439"/>
                  </a:lnTo>
                  <a:lnTo>
                    <a:pt x="11980" y="49500"/>
                  </a:lnTo>
                  <a:lnTo>
                    <a:pt x="10324" y="61047"/>
                  </a:lnTo>
                  <a:lnTo>
                    <a:pt x="8051" y="72251"/>
                  </a:lnTo>
                  <a:lnTo>
                    <a:pt x="5368" y="83226"/>
                  </a:lnTo>
                  <a:lnTo>
                    <a:pt x="3578" y="97554"/>
                  </a:lnTo>
                  <a:lnTo>
                    <a:pt x="2386" y="114118"/>
                  </a:lnTo>
                  <a:lnTo>
                    <a:pt x="1060" y="148883"/>
                  </a:lnTo>
                  <a:lnTo>
                    <a:pt x="314" y="194736"/>
                  </a:lnTo>
                  <a:lnTo>
                    <a:pt x="0" y="36811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124732" y="4617225"/>
              <a:ext cx="177889" cy="426830"/>
            </a:xfrm>
            <a:custGeom>
              <a:avLst/>
              <a:gdLst/>
              <a:ahLst/>
              <a:cxnLst/>
              <a:rect l="0" t="0" r="0" b="0"/>
              <a:pathLst>
                <a:path w="177889" h="426830">
                  <a:moveTo>
                    <a:pt x="31375" y="0"/>
                  </a:moveTo>
                  <a:lnTo>
                    <a:pt x="25792" y="16751"/>
                  </a:lnTo>
                  <a:lnTo>
                    <a:pt x="22978" y="26359"/>
                  </a:lnTo>
                  <a:lnTo>
                    <a:pt x="16736" y="49501"/>
                  </a:lnTo>
                  <a:lnTo>
                    <a:pt x="6652" y="88810"/>
                  </a:lnTo>
                  <a:lnTo>
                    <a:pt x="4375" y="105951"/>
                  </a:lnTo>
                  <a:lnTo>
                    <a:pt x="2858" y="125559"/>
                  </a:lnTo>
                  <a:lnTo>
                    <a:pt x="1171" y="165655"/>
                  </a:lnTo>
                  <a:lnTo>
                    <a:pt x="222" y="214508"/>
                  </a:lnTo>
                  <a:lnTo>
                    <a:pt x="0" y="244142"/>
                  </a:lnTo>
                  <a:lnTo>
                    <a:pt x="1109" y="258588"/>
                  </a:lnTo>
                  <a:lnTo>
                    <a:pt x="3018" y="272893"/>
                  </a:lnTo>
                  <a:lnTo>
                    <a:pt x="5459" y="287105"/>
                  </a:lnTo>
                  <a:lnTo>
                    <a:pt x="8254" y="301254"/>
                  </a:lnTo>
                  <a:lnTo>
                    <a:pt x="14477" y="329440"/>
                  </a:lnTo>
                  <a:lnTo>
                    <a:pt x="17773" y="342332"/>
                  </a:lnTo>
                  <a:lnTo>
                    <a:pt x="21138" y="354433"/>
                  </a:lnTo>
                  <a:lnTo>
                    <a:pt x="24550" y="366006"/>
                  </a:lnTo>
                  <a:lnTo>
                    <a:pt x="29163" y="376058"/>
                  </a:lnTo>
                  <a:lnTo>
                    <a:pt x="34575" y="385097"/>
                  </a:lnTo>
                  <a:lnTo>
                    <a:pt x="40520" y="393460"/>
                  </a:lnTo>
                  <a:lnTo>
                    <a:pt x="47989" y="401373"/>
                  </a:lnTo>
                  <a:lnTo>
                    <a:pt x="56475" y="408985"/>
                  </a:lnTo>
                  <a:lnTo>
                    <a:pt x="65637" y="416397"/>
                  </a:lnTo>
                  <a:lnTo>
                    <a:pt x="76421" y="421339"/>
                  </a:lnTo>
                  <a:lnTo>
                    <a:pt x="88284" y="424633"/>
                  </a:lnTo>
                  <a:lnTo>
                    <a:pt x="100867" y="426829"/>
                  </a:lnTo>
                  <a:lnTo>
                    <a:pt x="112762" y="424788"/>
                  </a:lnTo>
                  <a:lnTo>
                    <a:pt x="124197" y="419921"/>
                  </a:lnTo>
                  <a:lnTo>
                    <a:pt x="135327" y="413170"/>
                  </a:lnTo>
                  <a:lnTo>
                    <a:pt x="143915" y="405164"/>
                  </a:lnTo>
                  <a:lnTo>
                    <a:pt x="150810" y="396321"/>
                  </a:lnTo>
                  <a:lnTo>
                    <a:pt x="156575" y="386919"/>
                  </a:lnTo>
                  <a:lnTo>
                    <a:pt x="161586" y="372471"/>
                  </a:lnTo>
                  <a:lnTo>
                    <a:pt x="166096" y="354659"/>
                  </a:lnTo>
                  <a:lnTo>
                    <a:pt x="170271" y="334604"/>
                  </a:lnTo>
                  <a:lnTo>
                    <a:pt x="173055" y="316559"/>
                  </a:lnTo>
                  <a:lnTo>
                    <a:pt x="174910" y="299855"/>
                  </a:lnTo>
                  <a:lnTo>
                    <a:pt x="176147" y="284044"/>
                  </a:lnTo>
                  <a:lnTo>
                    <a:pt x="176972" y="265323"/>
                  </a:lnTo>
                  <a:lnTo>
                    <a:pt x="177888" y="222708"/>
                  </a:lnTo>
                  <a:lnTo>
                    <a:pt x="176964" y="204566"/>
                  </a:lnTo>
                  <a:lnTo>
                    <a:pt x="175179" y="188965"/>
                  </a:lnTo>
                  <a:lnTo>
                    <a:pt x="172821" y="175059"/>
                  </a:lnTo>
                  <a:lnTo>
                    <a:pt x="168911" y="161114"/>
                  </a:lnTo>
                  <a:lnTo>
                    <a:pt x="163968" y="147143"/>
                  </a:lnTo>
                  <a:lnTo>
                    <a:pt x="158335" y="133154"/>
                  </a:lnTo>
                  <a:lnTo>
                    <a:pt x="151074" y="120322"/>
                  </a:lnTo>
                  <a:lnTo>
                    <a:pt x="142727" y="108262"/>
                  </a:lnTo>
                  <a:lnTo>
                    <a:pt x="133657" y="96716"/>
                  </a:lnTo>
                  <a:lnTo>
                    <a:pt x="124104" y="85512"/>
                  </a:lnTo>
                  <a:lnTo>
                    <a:pt x="114229" y="74538"/>
                  </a:lnTo>
                  <a:lnTo>
                    <a:pt x="83963" y="4207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240248" y="4154451"/>
              <a:ext cx="494328" cy="228772"/>
            </a:xfrm>
            <a:custGeom>
              <a:avLst/>
              <a:gdLst/>
              <a:ahLst/>
              <a:cxnLst/>
              <a:rect l="0" t="0" r="0" b="0"/>
              <a:pathLst>
                <a:path w="494328" h="228772">
                  <a:moveTo>
                    <a:pt x="494327" y="0"/>
                  </a:moveTo>
                  <a:lnTo>
                    <a:pt x="488744" y="16750"/>
                  </a:lnTo>
                  <a:lnTo>
                    <a:pt x="485930" y="27527"/>
                  </a:lnTo>
                  <a:lnTo>
                    <a:pt x="479688" y="55084"/>
                  </a:lnTo>
                  <a:lnTo>
                    <a:pt x="474050" y="70612"/>
                  </a:lnTo>
                  <a:lnTo>
                    <a:pt x="466785" y="86808"/>
                  </a:lnTo>
                  <a:lnTo>
                    <a:pt x="458437" y="103448"/>
                  </a:lnTo>
                  <a:lnTo>
                    <a:pt x="450534" y="116879"/>
                  </a:lnTo>
                  <a:lnTo>
                    <a:pt x="442928" y="128170"/>
                  </a:lnTo>
                  <a:lnTo>
                    <a:pt x="435520" y="138035"/>
                  </a:lnTo>
                  <a:lnTo>
                    <a:pt x="421056" y="158344"/>
                  </a:lnTo>
                  <a:lnTo>
                    <a:pt x="413927" y="168668"/>
                  </a:lnTo>
                  <a:lnTo>
                    <a:pt x="405668" y="176720"/>
                  </a:lnTo>
                  <a:lnTo>
                    <a:pt x="396657" y="183256"/>
                  </a:lnTo>
                  <a:lnTo>
                    <a:pt x="387143" y="188782"/>
                  </a:lnTo>
                  <a:lnTo>
                    <a:pt x="364107" y="201155"/>
                  </a:lnTo>
                  <a:lnTo>
                    <a:pt x="351420" y="207726"/>
                  </a:lnTo>
                  <a:lnTo>
                    <a:pt x="339456" y="213276"/>
                  </a:lnTo>
                  <a:lnTo>
                    <a:pt x="327974" y="218144"/>
                  </a:lnTo>
                  <a:lnTo>
                    <a:pt x="316814" y="222558"/>
                  </a:lnTo>
                  <a:lnTo>
                    <a:pt x="304699" y="225501"/>
                  </a:lnTo>
                  <a:lnTo>
                    <a:pt x="291948" y="227463"/>
                  </a:lnTo>
                  <a:lnTo>
                    <a:pt x="278773" y="228771"/>
                  </a:lnTo>
                  <a:lnTo>
                    <a:pt x="262978" y="228474"/>
                  </a:lnTo>
                  <a:lnTo>
                    <a:pt x="245436" y="227108"/>
                  </a:lnTo>
                  <a:lnTo>
                    <a:pt x="226729" y="225028"/>
                  </a:lnTo>
                  <a:lnTo>
                    <a:pt x="210753" y="222474"/>
                  </a:lnTo>
                  <a:lnTo>
                    <a:pt x="196596" y="219602"/>
                  </a:lnTo>
                  <a:lnTo>
                    <a:pt x="183652" y="216519"/>
                  </a:lnTo>
                  <a:lnTo>
                    <a:pt x="171516" y="213294"/>
                  </a:lnTo>
                  <a:lnTo>
                    <a:pt x="148684" y="206595"/>
                  </a:lnTo>
                  <a:lnTo>
                    <a:pt x="116120" y="196254"/>
                  </a:lnTo>
                  <a:lnTo>
                    <a:pt x="105460" y="191605"/>
                  </a:lnTo>
                  <a:lnTo>
                    <a:pt x="94848" y="186167"/>
                  </a:lnTo>
                  <a:lnTo>
                    <a:pt x="84267" y="180205"/>
                  </a:lnTo>
                  <a:lnTo>
                    <a:pt x="74876" y="173894"/>
                  </a:lnTo>
                  <a:lnTo>
                    <a:pt x="66278" y="167348"/>
                  </a:lnTo>
                  <a:lnTo>
                    <a:pt x="58209" y="160648"/>
                  </a:lnTo>
                  <a:lnTo>
                    <a:pt x="36778" y="143854"/>
                  </a:lnTo>
                  <a:lnTo>
                    <a:pt x="0" y="1051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039585" y="518517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591212" y="5058705"/>
              <a:ext cx="406304" cy="257222"/>
            </a:xfrm>
            <a:custGeom>
              <a:avLst/>
              <a:gdLst/>
              <a:ahLst/>
              <a:cxnLst/>
              <a:rect l="0" t="0" r="0" b="0"/>
              <a:pathLst>
                <a:path w="406304" h="257222">
                  <a:moveTo>
                    <a:pt x="406303" y="200094"/>
                  </a:moveTo>
                  <a:lnTo>
                    <a:pt x="389553" y="216844"/>
                  </a:lnTo>
                  <a:lnTo>
                    <a:pt x="379944" y="222947"/>
                  </a:lnTo>
                  <a:lnTo>
                    <a:pt x="368864" y="228184"/>
                  </a:lnTo>
                  <a:lnTo>
                    <a:pt x="345256" y="237119"/>
                  </a:lnTo>
                  <a:lnTo>
                    <a:pt x="312255" y="248720"/>
                  </a:lnTo>
                  <a:lnTo>
                    <a:pt x="290881" y="255985"/>
                  </a:lnTo>
                  <a:lnTo>
                    <a:pt x="276767" y="257221"/>
                  </a:lnTo>
                  <a:lnTo>
                    <a:pt x="260346" y="256877"/>
                  </a:lnTo>
                  <a:lnTo>
                    <a:pt x="242387" y="255478"/>
                  </a:lnTo>
                  <a:lnTo>
                    <a:pt x="226908" y="252209"/>
                  </a:lnTo>
                  <a:lnTo>
                    <a:pt x="213083" y="247692"/>
                  </a:lnTo>
                  <a:lnTo>
                    <a:pt x="200361" y="242343"/>
                  </a:lnTo>
                  <a:lnTo>
                    <a:pt x="188373" y="237609"/>
                  </a:lnTo>
                  <a:lnTo>
                    <a:pt x="165705" y="229233"/>
                  </a:lnTo>
                  <a:lnTo>
                    <a:pt x="154752" y="224194"/>
                  </a:lnTo>
                  <a:lnTo>
                    <a:pt x="143944" y="218498"/>
                  </a:lnTo>
                  <a:lnTo>
                    <a:pt x="133233" y="212363"/>
                  </a:lnTo>
                  <a:lnTo>
                    <a:pt x="123755" y="205936"/>
                  </a:lnTo>
                  <a:lnTo>
                    <a:pt x="115099" y="199314"/>
                  </a:lnTo>
                  <a:lnTo>
                    <a:pt x="106991" y="192562"/>
                  </a:lnTo>
                  <a:lnTo>
                    <a:pt x="99248" y="185724"/>
                  </a:lnTo>
                  <a:lnTo>
                    <a:pt x="84413" y="171893"/>
                  </a:lnTo>
                  <a:lnTo>
                    <a:pt x="76016" y="162595"/>
                  </a:lnTo>
                  <a:lnTo>
                    <a:pt x="66912" y="151722"/>
                  </a:lnTo>
                  <a:lnTo>
                    <a:pt x="57337" y="139799"/>
                  </a:lnTo>
                  <a:lnTo>
                    <a:pt x="48616" y="127176"/>
                  </a:lnTo>
                  <a:lnTo>
                    <a:pt x="40466" y="114086"/>
                  </a:lnTo>
                  <a:lnTo>
                    <a:pt x="32694" y="100685"/>
                  </a:lnTo>
                  <a:lnTo>
                    <a:pt x="26345" y="88245"/>
                  </a:lnTo>
                  <a:lnTo>
                    <a:pt x="20944" y="76446"/>
                  </a:lnTo>
                  <a:lnTo>
                    <a:pt x="16174" y="65074"/>
                  </a:lnTo>
                  <a:lnTo>
                    <a:pt x="14163" y="53986"/>
                  </a:lnTo>
                  <a:lnTo>
                    <a:pt x="13990" y="43089"/>
                  </a:lnTo>
                  <a:lnTo>
                    <a:pt x="15044" y="32319"/>
                  </a:lnTo>
                  <a:lnTo>
                    <a:pt x="13410" y="27475"/>
                  </a:lnTo>
                  <a:lnTo>
                    <a:pt x="9983" y="26583"/>
                  </a:lnTo>
                  <a:lnTo>
                    <a:pt x="5361" y="28326"/>
                  </a:lnTo>
                  <a:lnTo>
                    <a:pt x="5785" y="30657"/>
                  </a:lnTo>
                  <a:lnTo>
                    <a:pt x="9574" y="33379"/>
                  </a:lnTo>
                  <a:lnTo>
                    <a:pt x="15606" y="36363"/>
                  </a:lnTo>
                  <a:lnTo>
                    <a:pt x="19627" y="33677"/>
                  </a:lnTo>
                  <a:lnTo>
                    <a:pt x="22308" y="27212"/>
                  </a:lnTo>
                  <a:lnTo>
                    <a:pt x="24095" y="18228"/>
                  </a:lnTo>
                  <a:lnTo>
                    <a:pt x="21781" y="11070"/>
                  </a:lnTo>
                  <a:lnTo>
                    <a:pt x="16732" y="5129"/>
                  </a:lnTo>
                  <a:lnTo>
                    <a:pt x="9860" y="0"/>
                  </a:lnTo>
                  <a:lnTo>
                    <a:pt x="5279" y="1255"/>
                  </a:lnTo>
                  <a:lnTo>
                    <a:pt x="2225" y="6766"/>
                  </a:lnTo>
                  <a:lnTo>
                    <a:pt x="189" y="15115"/>
                  </a:lnTo>
                  <a:lnTo>
                    <a:pt x="0" y="24187"/>
                  </a:lnTo>
                  <a:lnTo>
                    <a:pt x="1043" y="33740"/>
                  </a:lnTo>
                  <a:lnTo>
                    <a:pt x="17152" y="7388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935238" y="5521739"/>
              <a:ext cx="115694" cy="31554"/>
            </a:xfrm>
            <a:custGeom>
              <a:avLst/>
              <a:gdLst/>
              <a:ahLst/>
              <a:cxnLst/>
              <a:rect l="0" t="0" r="0" b="0"/>
              <a:pathLst>
                <a:path w="115694" h="31554">
                  <a:moveTo>
                    <a:pt x="0" y="0"/>
                  </a:moveTo>
                  <a:lnTo>
                    <a:pt x="16750" y="5584"/>
                  </a:lnTo>
                  <a:lnTo>
                    <a:pt x="27527" y="8397"/>
                  </a:lnTo>
                  <a:lnTo>
                    <a:pt x="55084" y="14639"/>
                  </a:lnTo>
                  <a:lnTo>
                    <a:pt x="68275" y="17939"/>
                  </a:lnTo>
                  <a:lnTo>
                    <a:pt x="80575" y="21309"/>
                  </a:lnTo>
                  <a:lnTo>
                    <a:pt x="115693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945755" y="5658468"/>
              <a:ext cx="115695" cy="31553"/>
            </a:xfrm>
            <a:custGeom>
              <a:avLst/>
              <a:gdLst/>
              <a:ahLst/>
              <a:cxnLst/>
              <a:rect l="0" t="0" r="0" b="0"/>
              <a:pathLst>
                <a:path w="115695" h="31553">
                  <a:moveTo>
                    <a:pt x="0" y="0"/>
                  </a:moveTo>
                  <a:lnTo>
                    <a:pt x="16750" y="5583"/>
                  </a:lnTo>
                  <a:lnTo>
                    <a:pt x="26359" y="8396"/>
                  </a:lnTo>
                  <a:lnTo>
                    <a:pt x="49501" y="14639"/>
                  </a:lnTo>
                  <a:lnTo>
                    <a:pt x="115694" y="315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345424" y="5563809"/>
              <a:ext cx="84142" cy="347082"/>
            </a:xfrm>
            <a:custGeom>
              <a:avLst/>
              <a:gdLst/>
              <a:ahLst/>
              <a:cxnLst/>
              <a:rect l="0" t="0" r="0" b="0"/>
              <a:pathLst>
                <a:path w="84142" h="347082">
                  <a:moveTo>
                    <a:pt x="84141" y="0"/>
                  </a:moveTo>
                  <a:lnTo>
                    <a:pt x="78557" y="16750"/>
                  </a:lnTo>
                  <a:lnTo>
                    <a:pt x="74575" y="25190"/>
                  </a:lnTo>
                  <a:lnTo>
                    <a:pt x="69584" y="34323"/>
                  </a:lnTo>
                  <a:lnTo>
                    <a:pt x="63918" y="43917"/>
                  </a:lnTo>
                  <a:lnTo>
                    <a:pt x="58973" y="57325"/>
                  </a:lnTo>
                  <a:lnTo>
                    <a:pt x="54507" y="73275"/>
                  </a:lnTo>
                  <a:lnTo>
                    <a:pt x="28159" y="181669"/>
                  </a:lnTo>
                  <a:lnTo>
                    <a:pt x="25784" y="195904"/>
                  </a:lnTo>
                  <a:lnTo>
                    <a:pt x="24201" y="210069"/>
                  </a:lnTo>
                  <a:lnTo>
                    <a:pt x="23146" y="224187"/>
                  </a:lnTo>
                  <a:lnTo>
                    <a:pt x="21274" y="237105"/>
                  </a:lnTo>
                  <a:lnTo>
                    <a:pt x="18857" y="249223"/>
                  </a:lnTo>
                  <a:lnTo>
                    <a:pt x="16077" y="260807"/>
                  </a:lnTo>
                  <a:lnTo>
                    <a:pt x="13055" y="272036"/>
                  </a:lnTo>
                  <a:lnTo>
                    <a:pt x="9872" y="283027"/>
                  </a:lnTo>
                  <a:lnTo>
                    <a:pt x="0" y="3470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461877" y="5668985"/>
              <a:ext cx="196481" cy="337718"/>
            </a:xfrm>
            <a:custGeom>
              <a:avLst/>
              <a:gdLst/>
              <a:ahLst/>
              <a:cxnLst/>
              <a:rect l="0" t="0" r="0" b="0"/>
              <a:pathLst>
                <a:path w="196481" h="337718">
                  <a:moveTo>
                    <a:pt x="104417" y="0"/>
                  </a:moveTo>
                  <a:lnTo>
                    <a:pt x="93250" y="11167"/>
                  </a:lnTo>
                  <a:lnTo>
                    <a:pt x="87623" y="19131"/>
                  </a:lnTo>
                  <a:lnTo>
                    <a:pt x="81535" y="29115"/>
                  </a:lnTo>
                  <a:lnTo>
                    <a:pt x="75139" y="40445"/>
                  </a:lnTo>
                  <a:lnTo>
                    <a:pt x="68537" y="51504"/>
                  </a:lnTo>
                  <a:lnTo>
                    <a:pt x="54970" y="73142"/>
                  </a:lnTo>
                  <a:lnTo>
                    <a:pt x="49248" y="83820"/>
                  </a:lnTo>
                  <a:lnTo>
                    <a:pt x="44265" y="94444"/>
                  </a:lnTo>
                  <a:lnTo>
                    <a:pt x="39775" y="105033"/>
                  </a:lnTo>
                  <a:lnTo>
                    <a:pt x="34444" y="115598"/>
                  </a:lnTo>
                  <a:lnTo>
                    <a:pt x="28552" y="126148"/>
                  </a:lnTo>
                  <a:lnTo>
                    <a:pt x="22288" y="136686"/>
                  </a:lnTo>
                  <a:lnTo>
                    <a:pt x="16943" y="147218"/>
                  </a:lnTo>
                  <a:lnTo>
                    <a:pt x="12210" y="157745"/>
                  </a:lnTo>
                  <a:lnTo>
                    <a:pt x="7887" y="168269"/>
                  </a:lnTo>
                  <a:lnTo>
                    <a:pt x="5005" y="179959"/>
                  </a:lnTo>
                  <a:lnTo>
                    <a:pt x="3083" y="192428"/>
                  </a:lnTo>
                  <a:lnTo>
                    <a:pt x="1803" y="205414"/>
                  </a:lnTo>
                  <a:lnTo>
                    <a:pt x="949" y="221084"/>
                  </a:lnTo>
                  <a:lnTo>
                    <a:pt x="0" y="257192"/>
                  </a:lnTo>
                  <a:lnTo>
                    <a:pt x="2084" y="274300"/>
                  </a:lnTo>
                  <a:lnTo>
                    <a:pt x="5811" y="290380"/>
                  </a:lnTo>
                  <a:lnTo>
                    <a:pt x="10632" y="305775"/>
                  </a:lnTo>
                  <a:lnTo>
                    <a:pt x="17353" y="317206"/>
                  </a:lnTo>
                  <a:lnTo>
                    <a:pt x="25339" y="325996"/>
                  </a:lnTo>
                  <a:lnTo>
                    <a:pt x="34169" y="333024"/>
                  </a:lnTo>
                  <a:lnTo>
                    <a:pt x="44730" y="336541"/>
                  </a:lnTo>
                  <a:lnTo>
                    <a:pt x="56445" y="337717"/>
                  </a:lnTo>
                  <a:lnTo>
                    <a:pt x="68929" y="337332"/>
                  </a:lnTo>
                  <a:lnTo>
                    <a:pt x="81927" y="333570"/>
                  </a:lnTo>
                  <a:lnTo>
                    <a:pt x="95267" y="327556"/>
                  </a:lnTo>
                  <a:lnTo>
                    <a:pt x="108834" y="320041"/>
                  </a:lnTo>
                  <a:lnTo>
                    <a:pt x="120217" y="311525"/>
                  </a:lnTo>
                  <a:lnTo>
                    <a:pt x="130142" y="302342"/>
                  </a:lnTo>
                  <a:lnTo>
                    <a:pt x="139096" y="292714"/>
                  </a:lnTo>
                  <a:lnTo>
                    <a:pt x="146234" y="282789"/>
                  </a:lnTo>
                  <a:lnTo>
                    <a:pt x="152162" y="272667"/>
                  </a:lnTo>
                  <a:lnTo>
                    <a:pt x="157282" y="262413"/>
                  </a:lnTo>
                  <a:lnTo>
                    <a:pt x="163032" y="252071"/>
                  </a:lnTo>
                  <a:lnTo>
                    <a:pt x="169203" y="241670"/>
                  </a:lnTo>
                  <a:lnTo>
                    <a:pt x="175655" y="231231"/>
                  </a:lnTo>
                  <a:lnTo>
                    <a:pt x="181124" y="219597"/>
                  </a:lnTo>
                  <a:lnTo>
                    <a:pt x="185939" y="207166"/>
                  </a:lnTo>
                  <a:lnTo>
                    <a:pt x="190318" y="194205"/>
                  </a:lnTo>
                  <a:lnTo>
                    <a:pt x="193237" y="178552"/>
                  </a:lnTo>
                  <a:lnTo>
                    <a:pt x="195183" y="161105"/>
                  </a:lnTo>
                  <a:lnTo>
                    <a:pt x="196480" y="142462"/>
                  </a:lnTo>
                  <a:lnTo>
                    <a:pt x="196177" y="125359"/>
                  </a:lnTo>
                  <a:lnTo>
                    <a:pt x="194805" y="109282"/>
                  </a:lnTo>
                  <a:lnTo>
                    <a:pt x="192723" y="93890"/>
                  </a:lnTo>
                  <a:lnTo>
                    <a:pt x="187828" y="80123"/>
                  </a:lnTo>
                  <a:lnTo>
                    <a:pt x="181060" y="67438"/>
                  </a:lnTo>
                  <a:lnTo>
                    <a:pt x="173041" y="55477"/>
                  </a:lnTo>
                  <a:lnTo>
                    <a:pt x="163021" y="46333"/>
                  </a:lnTo>
                  <a:lnTo>
                    <a:pt x="151667" y="39070"/>
                  </a:lnTo>
                  <a:lnTo>
                    <a:pt x="93899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738797" y="5732091"/>
              <a:ext cx="266411" cy="360556"/>
            </a:xfrm>
            <a:custGeom>
              <a:avLst/>
              <a:gdLst/>
              <a:ahLst/>
              <a:cxnLst/>
              <a:rect l="0" t="0" r="0" b="0"/>
              <a:pathLst>
                <a:path w="266411" h="360556">
                  <a:moveTo>
                    <a:pt x="195613" y="42070"/>
                  </a:moveTo>
                  <a:lnTo>
                    <a:pt x="195613" y="19736"/>
                  </a:lnTo>
                  <a:lnTo>
                    <a:pt x="190938" y="15494"/>
                  </a:lnTo>
                  <a:lnTo>
                    <a:pt x="183147" y="15004"/>
                  </a:lnTo>
                  <a:lnTo>
                    <a:pt x="173279" y="17014"/>
                  </a:lnTo>
                  <a:lnTo>
                    <a:pt x="165531" y="23029"/>
                  </a:lnTo>
                  <a:lnTo>
                    <a:pt x="159198" y="31713"/>
                  </a:lnTo>
                  <a:lnTo>
                    <a:pt x="153807" y="42177"/>
                  </a:lnTo>
                  <a:lnTo>
                    <a:pt x="149044" y="52659"/>
                  </a:lnTo>
                  <a:lnTo>
                    <a:pt x="144700" y="63153"/>
                  </a:lnTo>
                  <a:lnTo>
                    <a:pt x="140636" y="73655"/>
                  </a:lnTo>
                  <a:lnTo>
                    <a:pt x="136757" y="88837"/>
                  </a:lnTo>
                  <a:lnTo>
                    <a:pt x="133003" y="107138"/>
                  </a:lnTo>
                  <a:lnTo>
                    <a:pt x="129332" y="127519"/>
                  </a:lnTo>
                  <a:lnTo>
                    <a:pt x="128053" y="146950"/>
                  </a:lnTo>
                  <a:lnTo>
                    <a:pt x="128369" y="165747"/>
                  </a:lnTo>
                  <a:lnTo>
                    <a:pt x="129748" y="184121"/>
                  </a:lnTo>
                  <a:lnTo>
                    <a:pt x="130668" y="201045"/>
                  </a:lnTo>
                  <a:lnTo>
                    <a:pt x="131689" y="232315"/>
                  </a:lnTo>
                  <a:lnTo>
                    <a:pt x="132265" y="276200"/>
                  </a:lnTo>
                  <a:lnTo>
                    <a:pt x="133514" y="289309"/>
                  </a:lnTo>
                  <a:lnTo>
                    <a:pt x="135516" y="301554"/>
                  </a:lnTo>
                  <a:lnTo>
                    <a:pt x="138019" y="313224"/>
                  </a:lnTo>
                  <a:lnTo>
                    <a:pt x="138519" y="325678"/>
                  </a:lnTo>
                  <a:lnTo>
                    <a:pt x="137683" y="338655"/>
                  </a:lnTo>
                  <a:lnTo>
                    <a:pt x="135958" y="351981"/>
                  </a:lnTo>
                  <a:lnTo>
                    <a:pt x="132470" y="358528"/>
                  </a:lnTo>
                  <a:lnTo>
                    <a:pt x="127808" y="360555"/>
                  </a:lnTo>
                  <a:lnTo>
                    <a:pt x="122363" y="359569"/>
                  </a:lnTo>
                  <a:lnTo>
                    <a:pt x="115226" y="355406"/>
                  </a:lnTo>
                  <a:lnTo>
                    <a:pt x="106963" y="349125"/>
                  </a:lnTo>
                  <a:lnTo>
                    <a:pt x="97948" y="341432"/>
                  </a:lnTo>
                  <a:lnTo>
                    <a:pt x="90770" y="332797"/>
                  </a:lnTo>
                  <a:lnTo>
                    <a:pt x="84816" y="323535"/>
                  </a:lnTo>
                  <a:lnTo>
                    <a:pt x="79678" y="313854"/>
                  </a:lnTo>
                  <a:lnTo>
                    <a:pt x="73915" y="305063"/>
                  </a:lnTo>
                  <a:lnTo>
                    <a:pt x="67736" y="296865"/>
                  </a:lnTo>
                  <a:lnTo>
                    <a:pt x="61279" y="289062"/>
                  </a:lnTo>
                  <a:lnTo>
                    <a:pt x="52300" y="280355"/>
                  </a:lnTo>
                  <a:lnTo>
                    <a:pt x="41640" y="271044"/>
                  </a:lnTo>
                  <a:lnTo>
                    <a:pt x="29859" y="261331"/>
                  </a:lnTo>
                  <a:lnTo>
                    <a:pt x="19667" y="252518"/>
                  </a:lnTo>
                  <a:lnTo>
                    <a:pt x="10535" y="244306"/>
                  </a:lnTo>
                  <a:lnTo>
                    <a:pt x="2110" y="236494"/>
                  </a:lnTo>
                  <a:lnTo>
                    <a:pt x="0" y="232454"/>
                  </a:lnTo>
                  <a:lnTo>
                    <a:pt x="2098" y="230930"/>
                  </a:lnTo>
                  <a:lnTo>
                    <a:pt x="7004" y="231082"/>
                  </a:lnTo>
                  <a:lnTo>
                    <a:pt x="36240" y="231297"/>
                  </a:lnTo>
                  <a:lnTo>
                    <a:pt x="49631" y="230158"/>
                  </a:lnTo>
                  <a:lnTo>
                    <a:pt x="64402" y="228230"/>
                  </a:lnTo>
                  <a:lnTo>
                    <a:pt x="135675" y="216740"/>
                  </a:lnTo>
                  <a:lnTo>
                    <a:pt x="153317" y="211105"/>
                  </a:lnTo>
                  <a:lnTo>
                    <a:pt x="169753" y="203842"/>
                  </a:lnTo>
                  <a:lnTo>
                    <a:pt x="185384" y="195494"/>
                  </a:lnTo>
                  <a:lnTo>
                    <a:pt x="198143" y="187592"/>
                  </a:lnTo>
                  <a:lnTo>
                    <a:pt x="208985" y="179986"/>
                  </a:lnTo>
                  <a:lnTo>
                    <a:pt x="218551" y="172579"/>
                  </a:lnTo>
                  <a:lnTo>
                    <a:pt x="227266" y="165303"/>
                  </a:lnTo>
                  <a:lnTo>
                    <a:pt x="235413" y="158116"/>
                  </a:lnTo>
                  <a:lnTo>
                    <a:pt x="243181" y="150987"/>
                  </a:lnTo>
                  <a:lnTo>
                    <a:pt x="249529" y="141560"/>
                  </a:lnTo>
                  <a:lnTo>
                    <a:pt x="254929" y="130600"/>
                  </a:lnTo>
                  <a:lnTo>
                    <a:pt x="259698" y="118620"/>
                  </a:lnTo>
                  <a:lnTo>
                    <a:pt x="262877" y="105958"/>
                  </a:lnTo>
                  <a:lnTo>
                    <a:pt x="264997" y="92842"/>
                  </a:lnTo>
                  <a:lnTo>
                    <a:pt x="266410" y="79424"/>
                  </a:lnTo>
                  <a:lnTo>
                    <a:pt x="266183" y="66973"/>
                  </a:lnTo>
                  <a:lnTo>
                    <a:pt x="264863" y="55166"/>
                  </a:lnTo>
                  <a:lnTo>
                    <a:pt x="262815" y="43789"/>
                  </a:lnTo>
                  <a:lnTo>
                    <a:pt x="259112" y="33867"/>
                  </a:lnTo>
                  <a:lnTo>
                    <a:pt x="254306" y="24915"/>
                  </a:lnTo>
                  <a:lnTo>
                    <a:pt x="23768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075596" y="5753126"/>
              <a:ext cx="39194" cy="80978"/>
            </a:xfrm>
            <a:custGeom>
              <a:avLst/>
              <a:gdLst/>
              <a:ahLst/>
              <a:cxnLst/>
              <a:rect l="0" t="0" r="0" b="0"/>
              <a:pathLst>
                <a:path w="39194" h="80978">
                  <a:moveTo>
                    <a:pt x="6060" y="0"/>
                  </a:moveTo>
                  <a:lnTo>
                    <a:pt x="476" y="16750"/>
                  </a:lnTo>
                  <a:lnTo>
                    <a:pt x="0" y="26359"/>
                  </a:lnTo>
                  <a:lnTo>
                    <a:pt x="851" y="37439"/>
                  </a:lnTo>
                  <a:lnTo>
                    <a:pt x="2588" y="49500"/>
                  </a:lnTo>
                  <a:lnTo>
                    <a:pt x="6082" y="59879"/>
                  </a:lnTo>
                  <a:lnTo>
                    <a:pt x="10749" y="69134"/>
                  </a:lnTo>
                  <a:lnTo>
                    <a:pt x="16198" y="77642"/>
                  </a:lnTo>
                  <a:lnTo>
                    <a:pt x="22168" y="80977"/>
                  </a:lnTo>
                  <a:lnTo>
                    <a:pt x="28485" y="80863"/>
                  </a:lnTo>
                  <a:lnTo>
                    <a:pt x="35033" y="78450"/>
                  </a:lnTo>
                  <a:lnTo>
                    <a:pt x="38230" y="73335"/>
                  </a:lnTo>
                  <a:lnTo>
                    <a:pt x="39193" y="66419"/>
                  </a:lnTo>
                  <a:lnTo>
                    <a:pt x="37613" y="420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378633" y="246362"/>
            <a:ext cx="4817061" cy="752810"/>
            <a:chOff x="378633" y="246362"/>
            <a:chExt cx="4817061" cy="752810"/>
          </a:xfrm>
        </p:grpSpPr>
        <p:sp>
          <p:nvSpPr>
            <p:cNvPr id="2" name="Freeform 1"/>
            <p:cNvSpPr/>
            <p:nvPr/>
          </p:nvSpPr>
          <p:spPr>
            <a:xfrm>
              <a:off x="462774" y="315527"/>
              <a:ext cx="31554" cy="483811"/>
            </a:xfrm>
            <a:custGeom>
              <a:avLst/>
              <a:gdLst/>
              <a:ahLst/>
              <a:cxnLst/>
              <a:rect l="0" t="0" r="0" b="0"/>
              <a:pathLst>
                <a:path w="31554" h="483811">
                  <a:moveTo>
                    <a:pt x="31553" y="0"/>
                  </a:moveTo>
                  <a:lnTo>
                    <a:pt x="31553" y="27918"/>
                  </a:lnTo>
                  <a:lnTo>
                    <a:pt x="30384" y="43153"/>
                  </a:lnTo>
                  <a:lnTo>
                    <a:pt x="28436" y="60322"/>
                  </a:lnTo>
                  <a:lnTo>
                    <a:pt x="25969" y="78779"/>
                  </a:lnTo>
                  <a:lnTo>
                    <a:pt x="24324" y="96927"/>
                  </a:lnTo>
                  <a:lnTo>
                    <a:pt x="23228" y="114869"/>
                  </a:lnTo>
                  <a:lnTo>
                    <a:pt x="22010" y="150386"/>
                  </a:lnTo>
                  <a:lnTo>
                    <a:pt x="21228" y="220798"/>
                  </a:lnTo>
                  <a:lnTo>
                    <a:pt x="21163" y="238351"/>
                  </a:lnTo>
                  <a:lnTo>
                    <a:pt x="19952" y="255896"/>
                  </a:lnTo>
                  <a:lnTo>
                    <a:pt x="17976" y="273437"/>
                  </a:lnTo>
                  <a:lnTo>
                    <a:pt x="15490" y="290973"/>
                  </a:lnTo>
                  <a:lnTo>
                    <a:pt x="13832" y="307339"/>
                  </a:lnTo>
                  <a:lnTo>
                    <a:pt x="12727" y="322923"/>
                  </a:lnTo>
                  <a:lnTo>
                    <a:pt x="11991" y="337988"/>
                  </a:lnTo>
                  <a:lnTo>
                    <a:pt x="11172" y="367191"/>
                  </a:lnTo>
                  <a:lnTo>
                    <a:pt x="10954" y="381523"/>
                  </a:lnTo>
                  <a:lnTo>
                    <a:pt x="9640" y="394583"/>
                  </a:lnTo>
                  <a:lnTo>
                    <a:pt x="7595" y="406796"/>
                  </a:lnTo>
                  <a:lnTo>
                    <a:pt x="5063" y="418444"/>
                  </a:lnTo>
                  <a:lnTo>
                    <a:pt x="3376" y="430884"/>
                  </a:lnTo>
                  <a:lnTo>
                    <a:pt x="2250" y="443851"/>
                  </a:lnTo>
                  <a:lnTo>
                    <a:pt x="0" y="4838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452256" y="504844"/>
              <a:ext cx="231388" cy="42072"/>
            </a:xfrm>
            <a:custGeom>
              <a:avLst/>
              <a:gdLst/>
              <a:ahLst/>
              <a:cxnLst/>
              <a:rect l="0" t="0" r="0" b="0"/>
              <a:pathLst>
                <a:path w="231388" h="42072">
                  <a:moveTo>
                    <a:pt x="0" y="0"/>
                  </a:moveTo>
                  <a:lnTo>
                    <a:pt x="16750" y="5584"/>
                  </a:lnTo>
                  <a:lnTo>
                    <a:pt x="26359" y="7228"/>
                  </a:lnTo>
                  <a:lnTo>
                    <a:pt x="37439" y="8325"/>
                  </a:lnTo>
                  <a:lnTo>
                    <a:pt x="49501" y="9056"/>
                  </a:lnTo>
                  <a:lnTo>
                    <a:pt x="61047" y="10712"/>
                  </a:lnTo>
                  <a:lnTo>
                    <a:pt x="72251" y="12984"/>
                  </a:lnTo>
                  <a:lnTo>
                    <a:pt x="121006" y="25029"/>
                  </a:lnTo>
                  <a:lnTo>
                    <a:pt x="136765" y="28372"/>
                  </a:lnTo>
                  <a:lnTo>
                    <a:pt x="154282" y="31770"/>
                  </a:lnTo>
                  <a:lnTo>
                    <a:pt x="231387" y="4207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673126" y="283975"/>
              <a:ext cx="31554" cy="536398"/>
            </a:xfrm>
            <a:custGeom>
              <a:avLst/>
              <a:gdLst/>
              <a:ahLst/>
              <a:cxnLst/>
              <a:rect l="0" t="0" r="0" b="0"/>
              <a:pathLst>
                <a:path w="31554" h="536398">
                  <a:moveTo>
                    <a:pt x="31553" y="0"/>
                  </a:moveTo>
                  <a:lnTo>
                    <a:pt x="31553" y="82250"/>
                  </a:lnTo>
                  <a:lnTo>
                    <a:pt x="30384" y="100410"/>
                  </a:lnTo>
                  <a:lnTo>
                    <a:pt x="28436" y="119528"/>
                  </a:lnTo>
                  <a:lnTo>
                    <a:pt x="25969" y="139285"/>
                  </a:lnTo>
                  <a:lnTo>
                    <a:pt x="24324" y="158299"/>
                  </a:lnTo>
                  <a:lnTo>
                    <a:pt x="23228" y="176819"/>
                  </a:lnTo>
                  <a:lnTo>
                    <a:pt x="22497" y="195008"/>
                  </a:lnTo>
                  <a:lnTo>
                    <a:pt x="20841" y="212977"/>
                  </a:lnTo>
                  <a:lnTo>
                    <a:pt x="18568" y="230800"/>
                  </a:lnTo>
                  <a:lnTo>
                    <a:pt x="15885" y="248525"/>
                  </a:lnTo>
                  <a:lnTo>
                    <a:pt x="14096" y="267353"/>
                  </a:lnTo>
                  <a:lnTo>
                    <a:pt x="12903" y="286917"/>
                  </a:lnTo>
                  <a:lnTo>
                    <a:pt x="11578" y="326184"/>
                  </a:lnTo>
                  <a:lnTo>
                    <a:pt x="10727" y="395887"/>
                  </a:lnTo>
                  <a:lnTo>
                    <a:pt x="10559" y="455015"/>
                  </a:lnTo>
                  <a:lnTo>
                    <a:pt x="9376" y="468119"/>
                  </a:lnTo>
                  <a:lnTo>
                    <a:pt x="7419" y="480361"/>
                  </a:lnTo>
                  <a:lnTo>
                    <a:pt x="0" y="53639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822434" y="536397"/>
              <a:ext cx="138986" cy="283102"/>
            </a:xfrm>
            <a:custGeom>
              <a:avLst/>
              <a:gdLst/>
              <a:ahLst/>
              <a:cxnLst/>
              <a:rect l="0" t="0" r="0" b="0"/>
              <a:pathLst>
                <a:path w="138986" h="283102">
                  <a:moveTo>
                    <a:pt x="40009" y="21035"/>
                  </a:moveTo>
                  <a:lnTo>
                    <a:pt x="34425" y="37785"/>
                  </a:lnTo>
                  <a:lnTo>
                    <a:pt x="31612" y="48563"/>
                  </a:lnTo>
                  <a:lnTo>
                    <a:pt x="25370" y="76119"/>
                  </a:lnTo>
                  <a:lnTo>
                    <a:pt x="22069" y="89311"/>
                  </a:lnTo>
                  <a:lnTo>
                    <a:pt x="18700" y="101611"/>
                  </a:lnTo>
                  <a:lnTo>
                    <a:pt x="15285" y="113317"/>
                  </a:lnTo>
                  <a:lnTo>
                    <a:pt x="8375" y="138789"/>
                  </a:lnTo>
                  <a:lnTo>
                    <a:pt x="4896" y="152126"/>
                  </a:lnTo>
                  <a:lnTo>
                    <a:pt x="2577" y="165691"/>
                  </a:lnTo>
                  <a:lnTo>
                    <a:pt x="1030" y="179410"/>
                  </a:lnTo>
                  <a:lnTo>
                    <a:pt x="0" y="193230"/>
                  </a:lnTo>
                  <a:lnTo>
                    <a:pt x="481" y="208286"/>
                  </a:lnTo>
                  <a:lnTo>
                    <a:pt x="1971" y="224167"/>
                  </a:lnTo>
                  <a:lnTo>
                    <a:pt x="4132" y="240597"/>
                  </a:lnTo>
                  <a:lnTo>
                    <a:pt x="7911" y="253888"/>
                  </a:lnTo>
                  <a:lnTo>
                    <a:pt x="12767" y="265086"/>
                  </a:lnTo>
                  <a:lnTo>
                    <a:pt x="18342" y="274888"/>
                  </a:lnTo>
                  <a:lnTo>
                    <a:pt x="25564" y="280254"/>
                  </a:lnTo>
                  <a:lnTo>
                    <a:pt x="33885" y="282663"/>
                  </a:lnTo>
                  <a:lnTo>
                    <a:pt x="42938" y="283101"/>
                  </a:lnTo>
                  <a:lnTo>
                    <a:pt x="52479" y="279886"/>
                  </a:lnTo>
                  <a:lnTo>
                    <a:pt x="62346" y="274237"/>
                  </a:lnTo>
                  <a:lnTo>
                    <a:pt x="72429" y="266966"/>
                  </a:lnTo>
                  <a:lnTo>
                    <a:pt x="80320" y="258612"/>
                  </a:lnTo>
                  <a:lnTo>
                    <a:pt x="86750" y="249537"/>
                  </a:lnTo>
                  <a:lnTo>
                    <a:pt x="92204" y="239981"/>
                  </a:lnTo>
                  <a:lnTo>
                    <a:pt x="98178" y="230105"/>
                  </a:lnTo>
                  <a:lnTo>
                    <a:pt x="111049" y="209782"/>
                  </a:lnTo>
                  <a:lnTo>
                    <a:pt x="116584" y="199454"/>
                  </a:lnTo>
                  <a:lnTo>
                    <a:pt x="121443" y="189063"/>
                  </a:lnTo>
                  <a:lnTo>
                    <a:pt x="125851" y="178630"/>
                  </a:lnTo>
                  <a:lnTo>
                    <a:pt x="129958" y="163495"/>
                  </a:lnTo>
                  <a:lnTo>
                    <a:pt x="133865" y="145224"/>
                  </a:lnTo>
                  <a:lnTo>
                    <a:pt x="137638" y="124863"/>
                  </a:lnTo>
                  <a:lnTo>
                    <a:pt x="138985" y="107783"/>
                  </a:lnTo>
                  <a:lnTo>
                    <a:pt x="138714" y="92890"/>
                  </a:lnTo>
                  <a:lnTo>
                    <a:pt x="137365" y="79456"/>
                  </a:lnTo>
                  <a:lnTo>
                    <a:pt x="134129" y="68163"/>
                  </a:lnTo>
                  <a:lnTo>
                    <a:pt x="129634" y="58297"/>
                  </a:lnTo>
                  <a:lnTo>
                    <a:pt x="124300" y="49382"/>
                  </a:lnTo>
                  <a:lnTo>
                    <a:pt x="118406" y="41102"/>
                  </a:lnTo>
                  <a:lnTo>
                    <a:pt x="112140" y="33244"/>
                  </a:lnTo>
                  <a:lnTo>
                    <a:pt x="105626" y="25669"/>
                  </a:lnTo>
                  <a:lnTo>
                    <a:pt x="96608" y="19450"/>
                  </a:lnTo>
                  <a:lnTo>
                    <a:pt x="85922" y="14135"/>
                  </a:lnTo>
                  <a:lnTo>
                    <a:pt x="1897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051759" y="488895"/>
              <a:ext cx="294494" cy="268373"/>
            </a:xfrm>
            <a:custGeom>
              <a:avLst/>
              <a:gdLst/>
              <a:ahLst/>
              <a:cxnLst/>
              <a:rect l="0" t="0" r="0" b="0"/>
              <a:pathLst>
                <a:path w="294494" h="268373">
                  <a:moveTo>
                    <a:pt x="0" y="68537"/>
                  </a:moveTo>
                  <a:lnTo>
                    <a:pt x="5584" y="85287"/>
                  </a:lnTo>
                  <a:lnTo>
                    <a:pt x="7228" y="96065"/>
                  </a:lnTo>
                  <a:lnTo>
                    <a:pt x="8325" y="109093"/>
                  </a:lnTo>
                  <a:lnTo>
                    <a:pt x="9056" y="123621"/>
                  </a:lnTo>
                  <a:lnTo>
                    <a:pt x="8375" y="140319"/>
                  </a:lnTo>
                  <a:lnTo>
                    <a:pt x="6752" y="158462"/>
                  </a:lnTo>
                  <a:lnTo>
                    <a:pt x="4501" y="177569"/>
                  </a:lnTo>
                  <a:lnTo>
                    <a:pt x="3001" y="194982"/>
                  </a:lnTo>
                  <a:lnTo>
                    <a:pt x="2001" y="211265"/>
                  </a:lnTo>
                  <a:lnTo>
                    <a:pt x="1334" y="226794"/>
                  </a:lnTo>
                  <a:lnTo>
                    <a:pt x="889" y="230136"/>
                  </a:lnTo>
                  <a:lnTo>
                    <a:pt x="593" y="225352"/>
                  </a:lnTo>
                  <a:lnTo>
                    <a:pt x="264" y="200170"/>
                  </a:lnTo>
                  <a:lnTo>
                    <a:pt x="117" y="161710"/>
                  </a:lnTo>
                  <a:lnTo>
                    <a:pt x="1247" y="144676"/>
                  </a:lnTo>
                  <a:lnTo>
                    <a:pt x="3169" y="129814"/>
                  </a:lnTo>
                  <a:lnTo>
                    <a:pt x="5618" y="116400"/>
                  </a:lnTo>
                  <a:lnTo>
                    <a:pt x="8420" y="102783"/>
                  </a:lnTo>
                  <a:lnTo>
                    <a:pt x="14650" y="75188"/>
                  </a:lnTo>
                  <a:lnTo>
                    <a:pt x="20284" y="61285"/>
                  </a:lnTo>
                  <a:lnTo>
                    <a:pt x="27546" y="47341"/>
                  </a:lnTo>
                  <a:lnTo>
                    <a:pt x="35894" y="33372"/>
                  </a:lnTo>
                  <a:lnTo>
                    <a:pt x="44964" y="21721"/>
                  </a:lnTo>
                  <a:lnTo>
                    <a:pt x="54518" y="11617"/>
                  </a:lnTo>
                  <a:lnTo>
                    <a:pt x="64392" y="2543"/>
                  </a:lnTo>
                  <a:lnTo>
                    <a:pt x="74481" y="0"/>
                  </a:lnTo>
                  <a:lnTo>
                    <a:pt x="84713" y="1811"/>
                  </a:lnTo>
                  <a:lnTo>
                    <a:pt x="95040" y="6524"/>
                  </a:lnTo>
                  <a:lnTo>
                    <a:pt x="104262" y="15509"/>
                  </a:lnTo>
                  <a:lnTo>
                    <a:pt x="112747" y="27342"/>
                  </a:lnTo>
                  <a:lnTo>
                    <a:pt x="120741" y="41074"/>
                  </a:lnTo>
                  <a:lnTo>
                    <a:pt x="127239" y="58408"/>
                  </a:lnTo>
                  <a:lnTo>
                    <a:pt x="132740" y="78145"/>
                  </a:lnTo>
                  <a:lnTo>
                    <a:pt x="137575" y="99484"/>
                  </a:lnTo>
                  <a:lnTo>
                    <a:pt x="140799" y="120721"/>
                  </a:lnTo>
                  <a:lnTo>
                    <a:pt x="142948" y="141891"/>
                  </a:lnTo>
                  <a:lnTo>
                    <a:pt x="144381" y="163016"/>
                  </a:lnTo>
                  <a:lnTo>
                    <a:pt x="146505" y="180605"/>
                  </a:lnTo>
                  <a:lnTo>
                    <a:pt x="149089" y="195837"/>
                  </a:lnTo>
                  <a:lnTo>
                    <a:pt x="151981" y="209498"/>
                  </a:lnTo>
                  <a:lnTo>
                    <a:pt x="153909" y="213930"/>
                  </a:lnTo>
                  <a:lnTo>
                    <a:pt x="155194" y="212211"/>
                  </a:lnTo>
                  <a:lnTo>
                    <a:pt x="172253" y="98881"/>
                  </a:lnTo>
                  <a:lnTo>
                    <a:pt x="175604" y="81754"/>
                  </a:lnTo>
                  <a:lnTo>
                    <a:pt x="179006" y="66831"/>
                  </a:lnTo>
                  <a:lnTo>
                    <a:pt x="182443" y="53376"/>
                  </a:lnTo>
                  <a:lnTo>
                    <a:pt x="185903" y="40901"/>
                  </a:lnTo>
                  <a:lnTo>
                    <a:pt x="192864" y="17690"/>
                  </a:lnTo>
                  <a:lnTo>
                    <a:pt x="197525" y="12435"/>
                  </a:lnTo>
                  <a:lnTo>
                    <a:pt x="202969" y="11269"/>
                  </a:lnTo>
                  <a:lnTo>
                    <a:pt x="208936" y="12829"/>
                  </a:lnTo>
                  <a:lnTo>
                    <a:pt x="215251" y="19712"/>
                  </a:lnTo>
                  <a:lnTo>
                    <a:pt x="221799" y="30144"/>
                  </a:lnTo>
                  <a:lnTo>
                    <a:pt x="228501" y="42942"/>
                  </a:lnTo>
                  <a:lnTo>
                    <a:pt x="234137" y="54979"/>
                  </a:lnTo>
                  <a:lnTo>
                    <a:pt x="239064" y="66510"/>
                  </a:lnTo>
                  <a:lnTo>
                    <a:pt x="243517" y="77704"/>
                  </a:lnTo>
                  <a:lnTo>
                    <a:pt x="251581" y="99490"/>
                  </a:lnTo>
                  <a:lnTo>
                    <a:pt x="266280" y="142042"/>
                  </a:lnTo>
                  <a:lnTo>
                    <a:pt x="276915" y="173678"/>
                  </a:lnTo>
                  <a:lnTo>
                    <a:pt x="279268" y="186545"/>
                  </a:lnTo>
                  <a:lnTo>
                    <a:pt x="280837" y="200965"/>
                  </a:lnTo>
                  <a:lnTo>
                    <a:pt x="294493" y="26837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409358" y="472397"/>
              <a:ext cx="241905" cy="210553"/>
            </a:xfrm>
            <a:custGeom>
              <a:avLst/>
              <a:gdLst/>
              <a:ahLst/>
              <a:cxnLst/>
              <a:rect l="0" t="0" r="0" b="0"/>
              <a:pathLst>
                <a:path w="241905" h="210553">
                  <a:moveTo>
                    <a:pt x="0" y="116588"/>
                  </a:moveTo>
                  <a:lnTo>
                    <a:pt x="22333" y="116588"/>
                  </a:lnTo>
                  <a:lnTo>
                    <a:pt x="34755" y="115419"/>
                  </a:lnTo>
                  <a:lnTo>
                    <a:pt x="48880" y="113472"/>
                  </a:lnTo>
                  <a:lnTo>
                    <a:pt x="64139" y="111005"/>
                  </a:lnTo>
                  <a:lnTo>
                    <a:pt x="78987" y="108191"/>
                  </a:lnTo>
                  <a:lnTo>
                    <a:pt x="107949" y="101949"/>
                  </a:lnTo>
                  <a:lnTo>
                    <a:pt x="150535" y="91865"/>
                  </a:lnTo>
                  <a:lnTo>
                    <a:pt x="162294" y="87251"/>
                  </a:lnTo>
                  <a:lnTo>
                    <a:pt x="172470" y="81838"/>
                  </a:lnTo>
                  <a:lnTo>
                    <a:pt x="181591" y="75892"/>
                  </a:lnTo>
                  <a:lnTo>
                    <a:pt x="186504" y="68422"/>
                  </a:lnTo>
                  <a:lnTo>
                    <a:pt x="188610" y="59936"/>
                  </a:lnTo>
                  <a:lnTo>
                    <a:pt x="188845" y="50773"/>
                  </a:lnTo>
                  <a:lnTo>
                    <a:pt x="186665" y="41159"/>
                  </a:lnTo>
                  <a:lnTo>
                    <a:pt x="182874" y="31243"/>
                  </a:lnTo>
                  <a:lnTo>
                    <a:pt x="178010" y="21127"/>
                  </a:lnTo>
                  <a:lnTo>
                    <a:pt x="171261" y="13214"/>
                  </a:lnTo>
                  <a:lnTo>
                    <a:pt x="163256" y="6770"/>
                  </a:lnTo>
                  <a:lnTo>
                    <a:pt x="154414" y="1306"/>
                  </a:lnTo>
                  <a:lnTo>
                    <a:pt x="145013" y="0"/>
                  </a:lnTo>
                  <a:lnTo>
                    <a:pt x="135240" y="1467"/>
                  </a:lnTo>
                  <a:lnTo>
                    <a:pt x="125218" y="4782"/>
                  </a:lnTo>
                  <a:lnTo>
                    <a:pt x="116200" y="11666"/>
                  </a:lnTo>
                  <a:lnTo>
                    <a:pt x="107851" y="20931"/>
                  </a:lnTo>
                  <a:lnTo>
                    <a:pt x="99947" y="31781"/>
                  </a:lnTo>
                  <a:lnTo>
                    <a:pt x="92341" y="43689"/>
                  </a:lnTo>
                  <a:lnTo>
                    <a:pt x="84933" y="56303"/>
                  </a:lnTo>
                  <a:lnTo>
                    <a:pt x="77657" y="69386"/>
                  </a:lnTo>
                  <a:lnTo>
                    <a:pt x="72807" y="85120"/>
                  </a:lnTo>
                  <a:lnTo>
                    <a:pt x="69573" y="102621"/>
                  </a:lnTo>
                  <a:lnTo>
                    <a:pt x="67417" y="121300"/>
                  </a:lnTo>
                  <a:lnTo>
                    <a:pt x="67148" y="138427"/>
                  </a:lnTo>
                  <a:lnTo>
                    <a:pt x="68138" y="154520"/>
                  </a:lnTo>
                  <a:lnTo>
                    <a:pt x="69966" y="169923"/>
                  </a:lnTo>
                  <a:lnTo>
                    <a:pt x="75860" y="182529"/>
                  </a:lnTo>
                  <a:lnTo>
                    <a:pt x="84463" y="193270"/>
                  </a:lnTo>
                  <a:lnTo>
                    <a:pt x="94873" y="202768"/>
                  </a:lnTo>
                  <a:lnTo>
                    <a:pt x="108825" y="207931"/>
                  </a:lnTo>
                  <a:lnTo>
                    <a:pt x="125138" y="210205"/>
                  </a:lnTo>
                  <a:lnTo>
                    <a:pt x="143025" y="210552"/>
                  </a:lnTo>
                  <a:lnTo>
                    <a:pt x="158455" y="209615"/>
                  </a:lnTo>
                  <a:lnTo>
                    <a:pt x="172248" y="207822"/>
                  </a:lnTo>
                  <a:lnTo>
                    <a:pt x="184949" y="205457"/>
                  </a:lnTo>
                  <a:lnTo>
                    <a:pt x="196923" y="202713"/>
                  </a:lnTo>
                  <a:lnTo>
                    <a:pt x="208411" y="199714"/>
                  </a:lnTo>
                  <a:lnTo>
                    <a:pt x="241904" y="190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756438" y="462774"/>
              <a:ext cx="283977" cy="247757"/>
            </a:xfrm>
            <a:custGeom>
              <a:avLst/>
              <a:gdLst/>
              <a:ahLst/>
              <a:cxnLst/>
              <a:rect l="0" t="0" r="0" b="0"/>
              <a:pathLst>
                <a:path w="283977" h="247757">
                  <a:moveTo>
                    <a:pt x="0" y="10517"/>
                  </a:moveTo>
                  <a:lnTo>
                    <a:pt x="0" y="38434"/>
                  </a:lnTo>
                  <a:lnTo>
                    <a:pt x="1169" y="51333"/>
                  </a:lnTo>
                  <a:lnTo>
                    <a:pt x="3117" y="64606"/>
                  </a:lnTo>
                  <a:lnTo>
                    <a:pt x="14639" y="130662"/>
                  </a:lnTo>
                  <a:lnTo>
                    <a:pt x="17940" y="146708"/>
                  </a:lnTo>
                  <a:lnTo>
                    <a:pt x="21309" y="160911"/>
                  </a:lnTo>
                  <a:lnTo>
                    <a:pt x="24724" y="173885"/>
                  </a:lnTo>
                  <a:lnTo>
                    <a:pt x="29338" y="187209"/>
                  </a:lnTo>
                  <a:lnTo>
                    <a:pt x="34751" y="200767"/>
                  </a:lnTo>
                  <a:lnTo>
                    <a:pt x="40697" y="214479"/>
                  </a:lnTo>
                  <a:lnTo>
                    <a:pt x="46998" y="218947"/>
                  </a:lnTo>
                  <a:lnTo>
                    <a:pt x="53536" y="217250"/>
                  </a:lnTo>
                  <a:lnTo>
                    <a:pt x="60232" y="211445"/>
                  </a:lnTo>
                  <a:lnTo>
                    <a:pt x="64696" y="201732"/>
                  </a:lnTo>
                  <a:lnTo>
                    <a:pt x="67672" y="189413"/>
                  </a:lnTo>
                  <a:lnTo>
                    <a:pt x="72147" y="158975"/>
                  </a:lnTo>
                  <a:lnTo>
                    <a:pt x="78031" y="122075"/>
                  </a:lnTo>
                  <a:lnTo>
                    <a:pt x="80068" y="104756"/>
                  </a:lnTo>
                  <a:lnTo>
                    <a:pt x="81426" y="88535"/>
                  </a:lnTo>
                  <a:lnTo>
                    <a:pt x="82331" y="73047"/>
                  </a:lnTo>
                  <a:lnTo>
                    <a:pt x="87609" y="65058"/>
                  </a:lnTo>
                  <a:lnTo>
                    <a:pt x="95802" y="62070"/>
                  </a:lnTo>
                  <a:lnTo>
                    <a:pt x="105939" y="62415"/>
                  </a:lnTo>
                  <a:lnTo>
                    <a:pt x="115034" y="64983"/>
                  </a:lnTo>
                  <a:lnTo>
                    <a:pt x="123434" y="69031"/>
                  </a:lnTo>
                  <a:lnTo>
                    <a:pt x="131372" y="74068"/>
                  </a:lnTo>
                  <a:lnTo>
                    <a:pt x="137832" y="80931"/>
                  </a:lnTo>
                  <a:lnTo>
                    <a:pt x="143308" y="89013"/>
                  </a:lnTo>
                  <a:lnTo>
                    <a:pt x="148126" y="97906"/>
                  </a:lnTo>
                  <a:lnTo>
                    <a:pt x="153676" y="106173"/>
                  </a:lnTo>
                  <a:lnTo>
                    <a:pt x="159714" y="114021"/>
                  </a:lnTo>
                  <a:lnTo>
                    <a:pt x="166076" y="121590"/>
                  </a:lnTo>
                  <a:lnTo>
                    <a:pt x="171485" y="130142"/>
                  </a:lnTo>
                  <a:lnTo>
                    <a:pt x="176261" y="139349"/>
                  </a:lnTo>
                  <a:lnTo>
                    <a:pt x="180613" y="148993"/>
                  </a:lnTo>
                  <a:lnTo>
                    <a:pt x="185852" y="158929"/>
                  </a:lnTo>
                  <a:lnTo>
                    <a:pt x="191681" y="169058"/>
                  </a:lnTo>
                  <a:lnTo>
                    <a:pt x="197905" y="179317"/>
                  </a:lnTo>
                  <a:lnTo>
                    <a:pt x="204391" y="190830"/>
                  </a:lnTo>
                  <a:lnTo>
                    <a:pt x="217831" y="216089"/>
                  </a:lnTo>
                  <a:lnTo>
                    <a:pt x="224687" y="227031"/>
                  </a:lnTo>
                  <a:lnTo>
                    <a:pt x="231595" y="236663"/>
                  </a:lnTo>
                  <a:lnTo>
                    <a:pt x="238538" y="245422"/>
                  </a:lnTo>
                  <a:lnTo>
                    <a:pt x="244335" y="247756"/>
                  </a:lnTo>
                  <a:lnTo>
                    <a:pt x="249368" y="245805"/>
                  </a:lnTo>
                  <a:lnTo>
                    <a:pt x="253892" y="240999"/>
                  </a:lnTo>
                  <a:lnTo>
                    <a:pt x="258077" y="230783"/>
                  </a:lnTo>
                  <a:lnTo>
                    <a:pt x="262035" y="216961"/>
                  </a:lnTo>
                  <a:lnTo>
                    <a:pt x="265843" y="200735"/>
                  </a:lnTo>
                  <a:lnTo>
                    <a:pt x="269550" y="182905"/>
                  </a:lnTo>
                  <a:lnTo>
                    <a:pt x="276785" y="144397"/>
                  </a:lnTo>
                  <a:lnTo>
                    <a:pt x="279182" y="125480"/>
                  </a:lnTo>
                  <a:lnTo>
                    <a:pt x="280780" y="107026"/>
                  </a:lnTo>
                  <a:lnTo>
                    <a:pt x="281845" y="88880"/>
                  </a:lnTo>
                  <a:lnTo>
                    <a:pt x="283028" y="53136"/>
                  </a:lnTo>
                  <a:lnTo>
                    <a:pt x="28397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145590" y="455604"/>
              <a:ext cx="149892" cy="216542"/>
            </a:xfrm>
            <a:custGeom>
              <a:avLst/>
              <a:gdLst/>
              <a:ahLst/>
              <a:cxnLst/>
              <a:rect l="0" t="0" r="0" b="0"/>
              <a:pathLst>
                <a:path w="149892" h="216542">
                  <a:moveTo>
                    <a:pt x="10517" y="28205"/>
                  </a:moveTo>
                  <a:lnTo>
                    <a:pt x="10517" y="92345"/>
                  </a:lnTo>
                  <a:lnTo>
                    <a:pt x="11686" y="108361"/>
                  </a:lnTo>
                  <a:lnTo>
                    <a:pt x="13634" y="124881"/>
                  </a:lnTo>
                  <a:lnTo>
                    <a:pt x="16101" y="141738"/>
                  </a:lnTo>
                  <a:lnTo>
                    <a:pt x="18914" y="157650"/>
                  </a:lnTo>
                  <a:lnTo>
                    <a:pt x="21958" y="172933"/>
                  </a:lnTo>
                  <a:lnTo>
                    <a:pt x="25156" y="187796"/>
                  </a:lnTo>
                  <a:lnTo>
                    <a:pt x="30794" y="198873"/>
                  </a:lnTo>
                  <a:lnTo>
                    <a:pt x="38059" y="207427"/>
                  </a:lnTo>
                  <a:lnTo>
                    <a:pt x="46407" y="214298"/>
                  </a:lnTo>
                  <a:lnTo>
                    <a:pt x="55479" y="216541"/>
                  </a:lnTo>
                  <a:lnTo>
                    <a:pt x="65033" y="215699"/>
                  </a:lnTo>
                  <a:lnTo>
                    <a:pt x="74908" y="212801"/>
                  </a:lnTo>
                  <a:lnTo>
                    <a:pt x="83828" y="208531"/>
                  </a:lnTo>
                  <a:lnTo>
                    <a:pt x="92113" y="203348"/>
                  </a:lnTo>
                  <a:lnTo>
                    <a:pt x="99973" y="197555"/>
                  </a:lnTo>
                  <a:lnTo>
                    <a:pt x="108719" y="189018"/>
                  </a:lnTo>
                  <a:lnTo>
                    <a:pt x="118055" y="178653"/>
                  </a:lnTo>
                  <a:lnTo>
                    <a:pt x="127785" y="167068"/>
                  </a:lnTo>
                  <a:lnTo>
                    <a:pt x="135441" y="155839"/>
                  </a:lnTo>
                  <a:lnTo>
                    <a:pt x="141713" y="144847"/>
                  </a:lnTo>
                  <a:lnTo>
                    <a:pt x="147063" y="134013"/>
                  </a:lnTo>
                  <a:lnTo>
                    <a:pt x="149461" y="122116"/>
                  </a:lnTo>
                  <a:lnTo>
                    <a:pt x="149891" y="109511"/>
                  </a:lnTo>
                  <a:lnTo>
                    <a:pt x="149010" y="96432"/>
                  </a:lnTo>
                  <a:lnTo>
                    <a:pt x="147253" y="84207"/>
                  </a:lnTo>
                  <a:lnTo>
                    <a:pt x="144913" y="72552"/>
                  </a:lnTo>
                  <a:lnTo>
                    <a:pt x="142185" y="61275"/>
                  </a:lnTo>
                  <a:lnTo>
                    <a:pt x="136860" y="50252"/>
                  </a:lnTo>
                  <a:lnTo>
                    <a:pt x="129805" y="39397"/>
                  </a:lnTo>
                  <a:lnTo>
                    <a:pt x="121595" y="28655"/>
                  </a:lnTo>
                  <a:lnTo>
                    <a:pt x="112616" y="20324"/>
                  </a:lnTo>
                  <a:lnTo>
                    <a:pt x="103124" y="13602"/>
                  </a:lnTo>
                  <a:lnTo>
                    <a:pt x="93290" y="7952"/>
                  </a:lnTo>
                  <a:lnTo>
                    <a:pt x="82060" y="4186"/>
                  </a:lnTo>
                  <a:lnTo>
                    <a:pt x="69899" y="1675"/>
                  </a:lnTo>
                  <a:lnTo>
                    <a:pt x="57117" y="0"/>
                  </a:lnTo>
                  <a:lnTo>
                    <a:pt x="46258" y="1222"/>
                  </a:lnTo>
                  <a:lnTo>
                    <a:pt x="36682" y="4373"/>
                  </a:lnTo>
                  <a:lnTo>
                    <a:pt x="0" y="282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67055" y="473291"/>
              <a:ext cx="115099" cy="213080"/>
            </a:xfrm>
            <a:custGeom>
              <a:avLst/>
              <a:gdLst/>
              <a:ahLst/>
              <a:cxnLst/>
              <a:rect l="0" t="0" r="0" b="0"/>
              <a:pathLst>
                <a:path w="115099" h="213080">
                  <a:moveTo>
                    <a:pt x="20439" y="0"/>
                  </a:moveTo>
                  <a:lnTo>
                    <a:pt x="26023" y="33501"/>
                  </a:lnTo>
                  <a:lnTo>
                    <a:pt x="27668" y="50381"/>
                  </a:lnTo>
                  <a:lnTo>
                    <a:pt x="28764" y="68646"/>
                  </a:lnTo>
                  <a:lnTo>
                    <a:pt x="29495" y="87835"/>
                  </a:lnTo>
                  <a:lnTo>
                    <a:pt x="28814" y="107639"/>
                  </a:lnTo>
                  <a:lnTo>
                    <a:pt x="27191" y="127853"/>
                  </a:lnTo>
                  <a:lnTo>
                    <a:pt x="24940" y="148341"/>
                  </a:lnTo>
                  <a:lnTo>
                    <a:pt x="22271" y="167843"/>
                  </a:lnTo>
                  <a:lnTo>
                    <a:pt x="16190" y="205093"/>
                  </a:lnTo>
                  <a:lnTo>
                    <a:pt x="12932" y="212689"/>
                  </a:lnTo>
                  <a:lnTo>
                    <a:pt x="9591" y="213079"/>
                  </a:lnTo>
                  <a:lnTo>
                    <a:pt x="6196" y="208664"/>
                  </a:lnTo>
                  <a:lnTo>
                    <a:pt x="3932" y="198709"/>
                  </a:lnTo>
                  <a:lnTo>
                    <a:pt x="2423" y="185061"/>
                  </a:lnTo>
                  <a:lnTo>
                    <a:pt x="1416" y="168950"/>
                  </a:lnTo>
                  <a:lnTo>
                    <a:pt x="298" y="132352"/>
                  </a:lnTo>
                  <a:lnTo>
                    <a:pt x="0" y="112776"/>
                  </a:lnTo>
                  <a:lnTo>
                    <a:pt x="970" y="96219"/>
                  </a:lnTo>
                  <a:lnTo>
                    <a:pt x="2786" y="81676"/>
                  </a:lnTo>
                  <a:lnTo>
                    <a:pt x="5164" y="68474"/>
                  </a:lnTo>
                  <a:lnTo>
                    <a:pt x="11425" y="56167"/>
                  </a:lnTo>
                  <a:lnTo>
                    <a:pt x="20273" y="44457"/>
                  </a:lnTo>
                  <a:lnTo>
                    <a:pt x="30846" y="33144"/>
                  </a:lnTo>
                  <a:lnTo>
                    <a:pt x="42569" y="24433"/>
                  </a:lnTo>
                  <a:lnTo>
                    <a:pt x="55059" y="17458"/>
                  </a:lnTo>
                  <a:lnTo>
                    <a:pt x="11509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618882" y="336563"/>
              <a:ext cx="20869" cy="347081"/>
            </a:xfrm>
            <a:custGeom>
              <a:avLst/>
              <a:gdLst/>
              <a:ahLst/>
              <a:cxnLst/>
              <a:rect l="0" t="0" r="0" b="0"/>
              <a:pathLst>
                <a:path w="20869" h="347081">
                  <a:moveTo>
                    <a:pt x="0" y="0"/>
                  </a:moveTo>
                  <a:lnTo>
                    <a:pt x="5583" y="16750"/>
                  </a:lnTo>
                  <a:lnTo>
                    <a:pt x="8396" y="28696"/>
                  </a:lnTo>
                  <a:lnTo>
                    <a:pt x="11440" y="43672"/>
                  </a:lnTo>
                  <a:lnTo>
                    <a:pt x="14638" y="60667"/>
                  </a:lnTo>
                  <a:lnTo>
                    <a:pt x="16770" y="76672"/>
                  </a:lnTo>
                  <a:lnTo>
                    <a:pt x="18192" y="92016"/>
                  </a:lnTo>
                  <a:lnTo>
                    <a:pt x="19139" y="106920"/>
                  </a:lnTo>
                  <a:lnTo>
                    <a:pt x="20192" y="135946"/>
                  </a:lnTo>
                  <a:lnTo>
                    <a:pt x="20868" y="192668"/>
                  </a:lnTo>
                  <a:lnTo>
                    <a:pt x="19755" y="209080"/>
                  </a:lnTo>
                  <a:lnTo>
                    <a:pt x="17844" y="227033"/>
                  </a:lnTo>
                  <a:lnTo>
                    <a:pt x="15402" y="246014"/>
                  </a:lnTo>
                  <a:lnTo>
                    <a:pt x="13774" y="263342"/>
                  </a:lnTo>
                  <a:lnTo>
                    <a:pt x="12688" y="279569"/>
                  </a:lnTo>
                  <a:lnTo>
                    <a:pt x="10517" y="34708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627037" y="378633"/>
              <a:ext cx="244268" cy="273459"/>
            </a:xfrm>
            <a:custGeom>
              <a:avLst/>
              <a:gdLst/>
              <a:ahLst/>
              <a:cxnLst/>
              <a:rect l="0" t="0" r="0" b="0"/>
              <a:pathLst>
                <a:path w="244268" h="273459">
                  <a:moveTo>
                    <a:pt x="181161" y="0"/>
                  </a:moveTo>
                  <a:lnTo>
                    <a:pt x="175578" y="16750"/>
                  </a:lnTo>
                  <a:lnTo>
                    <a:pt x="169258" y="26359"/>
                  </a:lnTo>
                  <a:lnTo>
                    <a:pt x="160371" y="37439"/>
                  </a:lnTo>
                  <a:lnTo>
                    <a:pt x="149772" y="49501"/>
                  </a:lnTo>
                  <a:lnTo>
                    <a:pt x="131762" y="69135"/>
                  </a:lnTo>
                  <a:lnTo>
                    <a:pt x="123688" y="77643"/>
                  </a:lnTo>
                  <a:lnTo>
                    <a:pt x="114799" y="85652"/>
                  </a:lnTo>
                  <a:lnTo>
                    <a:pt x="105367" y="93329"/>
                  </a:lnTo>
                  <a:lnTo>
                    <a:pt x="95573" y="100784"/>
                  </a:lnTo>
                  <a:lnTo>
                    <a:pt x="75342" y="115300"/>
                  </a:lnTo>
                  <a:lnTo>
                    <a:pt x="33788" y="143663"/>
                  </a:lnTo>
                  <a:lnTo>
                    <a:pt x="23313" y="149532"/>
                  </a:lnTo>
                  <a:lnTo>
                    <a:pt x="12823" y="154613"/>
                  </a:lnTo>
                  <a:lnTo>
                    <a:pt x="2324" y="159169"/>
                  </a:lnTo>
                  <a:lnTo>
                    <a:pt x="0" y="164544"/>
                  </a:lnTo>
                  <a:lnTo>
                    <a:pt x="3124" y="170464"/>
                  </a:lnTo>
                  <a:lnTo>
                    <a:pt x="9882" y="176748"/>
                  </a:lnTo>
                  <a:lnTo>
                    <a:pt x="20230" y="180938"/>
                  </a:lnTo>
                  <a:lnTo>
                    <a:pt x="32972" y="183731"/>
                  </a:lnTo>
                  <a:lnTo>
                    <a:pt x="47310" y="185593"/>
                  </a:lnTo>
                  <a:lnTo>
                    <a:pt x="62711" y="188003"/>
                  </a:lnTo>
                  <a:lnTo>
                    <a:pt x="95406" y="193797"/>
                  </a:lnTo>
                  <a:lnTo>
                    <a:pt x="111136" y="198147"/>
                  </a:lnTo>
                  <a:lnTo>
                    <a:pt x="126298" y="203384"/>
                  </a:lnTo>
                  <a:lnTo>
                    <a:pt x="141080" y="209212"/>
                  </a:lnTo>
                  <a:lnTo>
                    <a:pt x="154440" y="215435"/>
                  </a:lnTo>
                  <a:lnTo>
                    <a:pt x="166853" y="221921"/>
                  </a:lnTo>
                  <a:lnTo>
                    <a:pt x="178634" y="228582"/>
                  </a:lnTo>
                  <a:lnTo>
                    <a:pt x="189994" y="235361"/>
                  </a:lnTo>
                  <a:lnTo>
                    <a:pt x="201073" y="242216"/>
                  </a:lnTo>
                  <a:lnTo>
                    <a:pt x="244267" y="2734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260455" y="273457"/>
              <a:ext cx="20565" cy="441740"/>
            </a:xfrm>
            <a:custGeom>
              <a:avLst/>
              <a:gdLst/>
              <a:ahLst/>
              <a:cxnLst/>
              <a:rect l="0" t="0" r="0" b="0"/>
              <a:pathLst>
                <a:path w="20565" h="441740">
                  <a:moveTo>
                    <a:pt x="0" y="0"/>
                  </a:moveTo>
                  <a:lnTo>
                    <a:pt x="0" y="22334"/>
                  </a:lnTo>
                  <a:lnTo>
                    <a:pt x="1169" y="34756"/>
                  </a:lnTo>
                  <a:lnTo>
                    <a:pt x="3117" y="48880"/>
                  </a:lnTo>
                  <a:lnTo>
                    <a:pt x="5584" y="64140"/>
                  </a:lnTo>
                  <a:lnTo>
                    <a:pt x="7228" y="80156"/>
                  </a:lnTo>
                  <a:lnTo>
                    <a:pt x="8325" y="96676"/>
                  </a:lnTo>
                  <a:lnTo>
                    <a:pt x="9056" y="113533"/>
                  </a:lnTo>
                  <a:lnTo>
                    <a:pt x="10711" y="130614"/>
                  </a:lnTo>
                  <a:lnTo>
                    <a:pt x="12984" y="147844"/>
                  </a:lnTo>
                  <a:lnTo>
                    <a:pt x="15668" y="165174"/>
                  </a:lnTo>
                  <a:lnTo>
                    <a:pt x="17457" y="181402"/>
                  </a:lnTo>
                  <a:lnTo>
                    <a:pt x="18650" y="196895"/>
                  </a:lnTo>
                  <a:lnTo>
                    <a:pt x="19445" y="211898"/>
                  </a:lnTo>
                  <a:lnTo>
                    <a:pt x="20328" y="244150"/>
                  </a:lnTo>
                  <a:lnTo>
                    <a:pt x="20564" y="260931"/>
                  </a:lnTo>
                  <a:lnTo>
                    <a:pt x="19552" y="276793"/>
                  </a:lnTo>
                  <a:lnTo>
                    <a:pt x="17709" y="292042"/>
                  </a:lnTo>
                  <a:lnTo>
                    <a:pt x="15312" y="306882"/>
                  </a:lnTo>
                  <a:lnTo>
                    <a:pt x="13714" y="321450"/>
                  </a:lnTo>
                  <a:lnTo>
                    <a:pt x="12649" y="335837"/>
                  </a:lnTo>
                  <a:lnTo>
                    <a:pt x="11938" y="350103"/>
                  </a:lnTo>
                  <a:lnTo>
                    <a:pt x="10296" y="365456"/>
                  </a:lnTo>
                  <a:lnTo>
                    <a:pt x="8033" y="381535"/>
                  </a:lnTo>
                  <a:lnTo>
                    <a:pt x="10518" y="4417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300943" y="246362"/>
              <a:ext cx="222453" cy="395212"/>
            </a:xfrm>
            <a:custGeom>
              <a:avLst/>
              <a:gdLst/>
              <a:ahLst/>
              <a:cxnLst/>
              <a:rect l="0" t="0" r="0" b="0"/>
              <a:pathLst>
                <a:path w="222453" h="395212">
                  <a:moveTo>
                    <a:pt x="1582" y="6060"/>
                  </a:moveTo>
                  <a:lnTo>
                    <a:pt x="29499" y="476"/>
                  </a:lnTo>
                  <a:lnTo>
                    <a:pt x="43566" y="0"/>
                  </a:lnTo>
                  <a:lnTo>
                    <a:pt x="58787" y="852"/>
                  </a:lnTo>
                  <a:lnTo>
                    <a:pt x="74778" y="2588"/>
                  </a:lnTo>
                  <a:lnTo>
                    <a:pt x="90112" y="4914"/>
                  </a:lnTo>
                  <a:lnTo>
                    <a:pt x="105010" y="7633"/>
                  </a:lnTo>
                  <a:lnTo>
                    <a:pt x="119616" y="10614"/>
                  </a:lnTo>
                  <a:lnTo>
                    <a:pt x="131691" y="14939"/>
                  </a:lnTo>
                  <a:lnTo>
                    <a:pt x="142079" y="20160"/>
                  </a:lnTo>
                  <a:lnTo>
                    <a:pt x="151340" y="25977"/>
                  </a:lnTo>
                  <a:lnTo>
                    <a:pt x="159852" y="32193"/>
                  </a:lnTo>
                  <a:lnTo>
                    <a:pt x="167864" y="38674"/>
                  </a:lnTo>
                  <a:lnTo>
                    <a:pt x="175542" y="45332"/>
                  </a:lnTo>
                  <a:lnTo>
                    <a:pt x="181830" y="53277"/>
                  </a:lnTo>
                  <a:lnTo>
                    <a:pt x="187190" y="62079"/>
                  </a:lnTo>
                  <a:lnTo>
                    <a:pt x="191932" y="71453"/>
                  </a:lnTo>
                  <a:lnTo>
                    <a:pt x="193925" y="83545"/>
                  </a:lnTo>
                  <a:lnTo>
                    <a:pt x="194085" y="97450"/>
                  </a:lnTo>
                  <a:lnTo>
                    <a:pt x="193023" y="112563"/>
                  </a:lnTo>
                  <a:lnTo>
                    <a:pt x="187641" y="127313"/>
                  </a:lnTo>
                  <a:lnTo>
                    <a:pt x="179378" y="141820"/>
                  </a:lnTo>
                  <a:lnTo>
                    <a:pt x="169195" y="156167"/>
                  </a:lnTo>
                  <a:lnTo>
                    <a:pt x="160069" y="168068"/>
                  </a:lnTo>
                  <a:lnTo>
                    <a:pt x="151648" y="178339"/>
                  </a:lnTo>
                  <a:lnTo>
                    <a:pt x="143696" y="187524"/>
                  </a:lnTo>
                  <a:lnTo>
                    <a:pt x="134890" y="194816"/>
                  </a:lnTo>
                  <a:lnTo>
                    <a:pt x="125512" y="200846"/>
                  </a:lnTo>
                  <a:lnTo>
                    <a:pt x="115755" y="206035"/>
                  </a:lnTo>
                  <a:lnTo>
                    <a:pt x="105745" y="211831"/>
                  </a:lnTo>
                  <a:lnTo>
                    <a:pt x="95565" y="218032"/>
                  </a:lnTo>
                  <a:lnTo>
                    <a:pt x="85273" y="224504"/>
                  </a:lnTo>
                  <a:lnTo>
                    <a:pt x="72568" y="229987"/>
                  </a:lnTo>
                  <a:lnTo>
                    <a:pt x="58255" y="234811"/>
                  </a:lnTo>
                  <a:lnTo>
                    <a:pt x="42870" y="239195"/>
                  </a:lnTo>
                  <a:lnTo>
                    <a:pt x="29108" y="240950"/>
                  </a:lnTo>
                  <a:lnTo>
                    <a:pt x="16427" y="240951"/>
                  </a:lnTo>
                  <a:lnTo>
                    <a:pt x="4467" y="239783"/>
                  </a:lnTo>
                  <a:lnTo>
                    <a:pt x="0" y="235498"/>
                  </a:lnTo>
                  <a:lnTo>
                    <a:pt x="527" y="229136"/>
                  </a:lnTo>
                  <a:lnTo>
                    <a:pt x="4385" y="221389"/>
                  </a:lnTo>
                  <a:lnTo>
                    <a:pt x="12800" y="216224"/>
                  </a:lnTo>
                  <a:lnTo>
                    <a:pt x="24253" y="212781"/>
                  </a:lnTo>
                  <a:lnTo>
                    <a:pt x="37731" y="210485"/>
                  </a:lnTo>
                  <a:lnTo>
                    <a:pt x="50222" y="210124"/>
                  </a:lnTo>
                  <a:lnTo>
                    <a:pt x="62056" y="211051"/>
                  </a:lnTo>
                  <a:lnTo>
                    <a:pt x="73451" y="212838"/>
                  </a:lnTo>
                  <a:lnTo>
                    <a:pt x="84554" y="215198"/>
                  </a:lnTo>
                  <a:lnTo>
                    <a:pt x="95461" y="217940"/>
                  </a:lnTo>
                  <a:lnTo>
                    <a:pt x="106238" y="220936"/>
                  </a:lnTo>
                  <a:lnTo>
                    <a:pt x="115761" y="225271"/>
                  </a:lnTo>
                  <a:lnTo>
                    <a:pt x="124446" y="230499"/>
                  </a:lnTo>
                  <a:lnTo>
                    <a:pt x="132574" y="236321"/>
                  </a:lnTo>
                  <a:lnTo>
                    <a:pt x="140329" y="242539"/>
                  </a:lnTo>
                  <a:lnTo>
                    <a:pt x="147837" y="249022"/>
                  </a:lnTo>
                  <a:lnTo>
                    <a:pt x="155180" y="255681"/>
                  </a:lnTo>
                  <a:lnTo>
                    <a:pt x="161243" y="263627"/>
                  </a:lnTo>
                  <a:lnTo>
                    <a:pt x="166454" y="272429"/>
                  </a:lnTo>
                  <a:lnTo>
                    <a:pt x="171097" y="281804"/>
                  </a:lnTo>
                  <a:lnTo>
                    <a:pt x="176529" y="293897"/>
                  </a:lnTo>
                  <a:lnTo>
                    <a:pt x="188797" y="322915"/>
                  </a:lnTo>
                  <a:lnTo>
                    <a:pt x="194172" y="336496"/>
                  </a:lnTo>
                  <a:lnTo>
                    <a:pt x="198925" y="349056"/>
                  </a:lnTo>
                  <a:lnTo>
                    <a:pt x="222452" y="395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575983" y="437646"/>
              <a:ext cx="189318" cy="203928"/>
            </a:xfrm>
            <a:custGeom>
              <a:avLst/>
              <a:gdLst/>
              <a:ahLst/>
              <a:cxnLst/>
              <a:rect l="0" t="0" r="0" b="0"/>
              <a:pathLst>
                <a:path w="189318" h="203928">
                  <a:moveTo>
                    <a:pt x="0" y="109269"/>
                  </a:moveTo>
                  <a:lnTo>
                    <a:pt x="33500" y="109269"/>
                  </a:lnTo>
                  <a:lnTo>
                    <a:pt x="49212" y="108100"/>
                  </a:lnTo>
                  <a:lnTo>
                    <a:pt x="65529" y="106152"/>
                  </a:lnTo>
                  <a:lnTo>
                    <a:pt x="82251" y="103685"/>
                  </a:lnTo>
                  <a:lnTo>
                    <a:pt x="96904" y="100872"/>
                  </a:lnTo>
                  <a:lnTo>
                    <a:pt x="110179" y="97828"/>
                  </a:lnTo>
                  <a:lnTo>
                    <a:pt x="122535" y="94630"/>
                  </a:lnTo>
                  <a:lnTo>
                    <a:pt x="134278" y="90160"/>
                  </a:lnTo>
                  <a:lnTo>
                    <a:pt x="145612" y="84844"/>
                  </a:lnTo>
                  <a:lnTo>
                    <a:pt x="156675" y="78962"/>
                  </a:lnTo>
                  <a:lnTo>
                    <a:pt x="164049" y="70366"/>
                  </a:lnTo>
                  <a:lnTo>
                    <a:pt x="168966" y="59961"/>
                  </a:lnTo>
                  <a:lnTo>
                    <a:pt x="172244" y="48350"/>
                  </a:lnTo>
                  <a:lnTo>
                    <a:pt x="170923" y="37103"/>
                  </a:lnTo>
                  <a:lnTo>
                    <a:pt x="166537" y="26100"/>
                  </a:lnTo>
                  <a:lnTo>
                    <a:pt x="160107" y="15258"/>
                  </a:lnTo>
                  <a:lnTo>
                    <a:pt x="149977" y="8031"/>
                  </a:lnTo>
                  <a:lnTo>
                    <a:pt x="137380" y="3212"/>
                  </a:lnTo>
                  <a:lnTo>
                    <a:pt x="123140" y="0"/>
                  </a:lnTo>
                  <a:lnTo>
                    <a:pt x="108971" y="1364"/>
                  </a:lnTo>
                  <a:lnTo>
                    <a:pt x="94851" y="5779"/>
                  </a:lnTo>
                  <a:lnTo>
                    <a:pt x="80764" y="12229"/>
                  </a:lnTo>
                  <a:lnTo>
                    <a:pt x="70203" y="21203"/>
                  </a:lnTo>
                  <a:lnTo>
                    <a:pt x="61994" y="31860"/>
                  </a:lnTo>
                  <a:lnTo>
                    <a:pt x="55353" y="43640"/>
                  </a:lnTo>
                  <a:lnTo>
                    <a:pt x="49757" y="54998"/>
                  </a:lnTo>
                  <a:lnTo>
                    <a:pt x="44858" y="66077"/>
                  </a:lnTo>
                  <a:lnTo>
                    <a:pt x="40423" y="76968"/>
                  </a:lnTo>
                  <a:lnTo>
                    <a:pt x="38635" y="90072"/>
                  </a:lnTo>
                  <a:lnTo>
                    <a:pt x="38611" y="104651"/>
                  </a:lnTo>
                  <a:lnTo>
                    <a:pt x="39764" y="120214"/>
                  </a:lnTo>
                  <a:lnTo>
                    <a:pt x="42870" y="132926"/>
                  </a:lnTo>
                  <a:lnTo>
                    <a:pt x="47278" y="143738"/>
                  </a:lnTo>
                  <a:lnTo>
                    <a:pt x="52554" y="153284"/>
                  </a:lnTo>
                  <a:lnTo>
                    <a:pt x="59577" y="163153"/>
                  </a:lnTo>
                  <a:lnTo>
                    <a:pt x="67765" y="173238"/>
                  </a:lnTo>
                  <a:lnTo>
                    <a:pt x="76729" y="183468"/>
                  </a:lnTo>
                  <a:lnTo>
                    <a:pt x="88549" y="190288"/>
                  </a:lnTo>
                  <a:lnTo>
                    <a:pt x="102271" y="194834"/>
                  </a:lnTo>
                  <a:lnTo>
                    <a:pt x="117263" y="197865"/>
                  </a:lnTo>
                  <a:lnTo>
                    <a:pt x="131932" y="199886"/>
                  </a:lnTo>
                  <a:lnTo>
                    <a:pt x="146386" y="201233"/>
                  </a:lnTo>
                  <a:lnTo>
                    <a:pt x="189317" y="20392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902028" y="431221"/>
              <a:ext cx="126213" cy="220881"/>
            </a:xfrm>
            <a:custGeom>
              <a:avLst/>
              <a:gdLst/>
              <a:ahLst/>
              <a:cxnLst/>
              <a:rect l="0" t="0" r="0" b="0"/>
              <a:pathLst>
                <a:path w="126213" h="220881">
                  <a:moveTo>
                    <a:pt x="0" y="0"/>
                  </a:moveTo>
                  <a:lnTo>
                    <a:pt x="5584" y="16750"/>
                  </a:lnTo>
                  <a:lnTo>
                    <a:pt x="14558" y="40556"/>
                  </a:lnTo>
                  <a:lnTo>
                    <a:pt x="25169" y="68275"/>
                  </a:lnTo>
                  <a:lnTo>
                    <a:pt x="37712" y="103591"/>
                  </a:lnTo>
                  <a:lnTo>
                    <a:pt x="55982" y="157555"/>
                  </a:lnTo>
                  <a:lnTo>
                    <a:pt x="60694" y="166974"/>
                  </a:lnTo>
                  <a:lnTo>
                    <a:pt x="66173" y="175590"/>
                  </a:lnTo>
                  <a:lnTo>
                    <a:pt x="72162" y="183672"/>
                  </a:lnTo>
                  <a:lnTo>
                    <a:pt x="77324" y="193734"/>
                  </a:lnTo>
                  <a:lnTo>
                    <a:pt x="81934" y="205116"/>
                  </a:lnTo>
                  <a:lnTo>
                    <a:pt x="86175" y="217379"/>
                  </a:lnTo>
                  <a:lnTo>
                    <a:pt x="90172" y="220880"/>
                  </a:lnTo>
                  <a:lnTo>
                    <a:pt x="94005" y="218539"/>
                  </a:lnTo>
                  <a:lnTo>
                    <a:pt x="97729" y="212304"/>
                  </a:lnTo>
                  <a:lnTo>
                    <a:pt x="100211" y="202305"/>
                  </a:lnTo>
                  <a:lnTo>
                    <a:pt x="101866" y="189795"/>
                  </a:lnTo>
                  <a:lnTo>
                    <a:pt x="102970" y="175612"/>
                  </a:lnTo>
                  <a:lnTo>
                    <a:pt x="104874" y="162651"/>
                  </a:lnTo>
                  <a:lnTo>
                    <a:pt x="107312" y="150504"/>
                  </a:lnTo>
                  <a:lnTo>
                    <a:pt x="110106" y="138901"/>
                  </a:lnTo>
                  <a:lnTo>
                    <a:pt x="116327" y="110426"/>
                  </a:lnTo>
                  <a:lnTo>
                    <a:pt x="126212" y="525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196521" y="431221"/>
              <a:ext cx="10519" cy="199835"/>
            </a:xfrm>
            <a:custGeom>
              <a:avLst/>
              <a:gdLst/>
              <a:ahLst/>
              <a:cxnLst/>
              <a:rect l="0" t="0" r="0" b="0"/>
              <a:pathLst>
                <a:path w="10519" h="199835">
                  <a:moveTo>
                    <a:pt x="0" y="0"/>
                  </a:moveTo>
                  <a:lnTo>
                    <a:pt x="0" y="22334"/>
                  </a:lnTo>
                  <a:lnTo>
                    <a:pt x="1169" y="35924"/>
                  </a:lnTo>
                  <a:lnTo>
                    <a:pt x="3117" y="51996"/>
                  </a:lnTo>
                  <a:lnTo>
                    <a:pt x="5584" y="69723"/>
                  </a:lnTo>
                  <a:lnTo>
                    <a:pt x="7228" y="87384"/>
                  </a:lnTo>
                  <a:lnTo>
                    <a:pt x="8325" y="105001"/>
                  </a:lnTo>
                  <a:lnTo>
                    <a:pt x="9543" y="138988"/>
                  </a:lnTo>
                  <a:lnTo>
                    <a:pt x="10518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280662" y="417085"/>
              <a:ext cx="208603" cy="224489"/>
            </a:xfrm>
            <a:custGeom>
              <a:avLst/>
              <a:gdLst/>
              <a:ahLst/>
              <a:cxnLst/>
              <a:rect l="0" t="0" r="0" b="0"/>
              <a:pathLst>
                <a:path w="208603" h="224489">
                  <a:moveTo>
                    <a:pt x="0" y="119312"/>
                  </a:moveTo>
                  <a:lnTo>
                    <a:pt x="16750" y="113729"/>
                  </a:lnTo>
                  <a:lnTo>
                    <a:pt x="40556" y="104755"/>
                  </a:lnTo>
                  <a:lnTo>
                    <a:pt x="68276" y="94144"/>
                  </a:lnTo>
                  <a:lnTo>
                    <a:pt x="103591" y="81601"/>
                  </a:lnTo>
                  <a:lnTo>
                    <a:pt x="125507" y="74115"/>
                  </a:lnTo>
                  <a:lnTo>
                    <a:pt x="137428" y="70483"/>
                  </a:lnTo>
                  <a:lnTo>
                    <a:pt x="163139" y="63331"/>
                  </a:lnTo>
                  <a:lnTo>
                    <a:pt x="175371" y="58619"/>
                  </a:lnTo>
                  <a:lnTo>
                    <a:pt x="187031" y="53140"/>
                  </a:lnTo>
                  <a:lnTo>
                    <a:pt x="198311" y="47150"/>
                  </a:lnTo>
                  <a:lnTo>
                    <a:pt x="204662" y="38483"/>
                  </a:lnTo>
                  <a:lnTo>
                    <a:pt x="207727" y="28030"/>
                  </a:lnTo>
                  <a:lnTo>
                    <a:pt x="208602" y="16387"/>
                  </a:lnTo>
                  <a:lnTo>
                    <a:pt x="204511" y="8625"/>
                  </a:lnTo>
                  <a:lnTo>
                    <a:pt x="197109" y="3450"/>
                  </a:lnTo>
                  <a:lnTo>
                    <a:pt x="187500" y="0"/>
                  </a:lnTo>
                  <a:lnTo>
                    <a:pt x="175251" y="38"/>
                  </a:lnTo>
                  <a:lnTo>
                    <a:pt x="161242" y="2400"/>
                  </a:lnTo>
                  <a:lnTo>
                    <a:pt x="146059" y="6312"/>
                  </a:lnTo>
                  <a:lnTo>
                    <a:pt x="131262" y="13595"/>
                  </a:lnTo>
                  <a:lnTo>
                    <a:pt x="116724" y="23124"/>
                  </a:lnTo>
                  <a:lnTo>
                    <a:pt x="102357" y="34151"/>
                  </a:lnTo>
                  <a:lnTo>
                    <a:pt x="90442" y="47346"/>
                  </a:lnTo>
                  <a:lnTo>
                    <a:pt x="80161" y="61986"/>
                  </a:lnTo>
                  <a:lnTo>
                    <a:pt x="70970" y="77589"/>
                  </a:lnTo>
                  <a:lnTo>
                    <a:pt x="63674" y="93834"/>
                  </a:lnTo>
                  <a:lnTo>
                    <a:pt x="57642" y="110507"/>
                  </a:lnTo>
                  <a:lnTo>
                    <a:pt x="52451" y="127465"/>
                  </a:lnTo>
                  <a:lnTo>
                    <a:pt x="50160" y="142277"/>
                  </a:lnTo>
                  <a:lnTo>
                    <a:pt x="49800" y="155657"/>
                  </a:lnTo>
                  <a:lnTo>
                    <a:pt x="50730" y="168083"/>
                  </a:lnTo>
                  <a:lnTo>
                    <a:pt x="54855" y="178704"/>
                  </a:lnTo>
                  <a:lnTo>
                    <a:pt x="61111" y="188123"/>
                  </a:lnTo>
                  <a:lnTo>
                    <a:pt x="68788" y="196738"/>
                  </a:lnTo>
                  <a:lnTo>
                    <a:pt x="77411" y="203651"/>
                  </a:lnTo>
                  <a:lnTo>
                    <a:pt x="86666" y="209428"/>
                  </a:lnTo>
                  <a:lnTo>
                    <a:pt x="115694" y="2244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596190" y="389151"/>
              <a:ext cx="379985" cy="275506"/>
            </a:xfrm>
            <a:custGeom>
              <a:avLst/>
              <a:gdLst/>
              <a:ahLst/>
              <a:cxnLst/>
              <a:rect l="0" t="0" r="0" b="0"/>
              <a:pathLst>
                <a:path w="379985" h="275506">
                  <a:moveTo>
                    <a:pt x="0" y="0"/>
                  </a:moveTo>
                  <a:lnTo>
                    <a:pt x="5583" y="16750"/>
                  </a:lnTo>
                  <a:lnTo>
                    <a:pt x="7228" y="27527"/>
                  </a:lnTo>
                  <a:lnTo>
                    <a:pt x="8325" y="40555"/>
                  </a:lnTo>
                  <a:lnTo>
                    <a:pt x="9056" y="55084"/>
                  </a:lnTo>
                  <a:lnTo>
                    <a:pt x="9868" y="89924"/>
                  </a:lnTo>
                  <a:lnTo>
                    <a:pt x="10389" y="163840"/>
                  </a:lnTo>
                  <a:lnTo>
                    <a:pt x="12769" y="180513"/>
                  </a:lnTo>
                  <a:lnTo>
                    <a:pt x="16693" y="196302"/>
                  </a:lnTo>
                  <a:lnTo>
                    <a:pt x="21646" y="211503"/>
                  </a:lnTo>
                  <a:lnTo>
                    <a:pt x="29623" y="221637"/>
                  </a:lnTo>
                  <a:lnTo>
                    <a:pt x="39615" y="228393"/>
                  </a:lnTo>
                  <a:lnTo>
                    <a:pt x="50951" y="232897"/>
                  </a:lnTo>
                  <a:lnTo>
                    <a:pt x="62015" y="232393"/>
                  </a:lnTo>
                  <a:lnTo>
                    <a:pt x="72896" y="228552"/>
                  </a:lnTo>
                  <a:lnTo>
                    <a:pt x="83656" y="222485"/>
                  </a:lnTo>
                  <a:lnTo>
                    <a:pt x="93166" y="216103"/>
                  </a:lnTo>
                  <a:lnTo>
                    <a:pt x="101844" y="209512"/>
                  </a:lnTo>
                  <a:lnTo>
                    <a:pt x="109966" y="202780"/>
                  </a:lnTo>
                  <a:lnTo>
                    <a:pt x="117719" y="192449"/>
                  </a:lnTo>
                  <a:lnTo>
                    <a:pt x="125224" y="179719"/>
                  </a:lnTo>
                  <a:lnTo>
                    <a:pt x="132565" y="165388"/>
                  </a:lnTo>
                  <a:lnTo>
                    <a:pt x="139796" y="152329"/>
                  </a:lnTo>
                  <a:lnTo>
                    <a:pt x="146954" y="140117"/>
                  </a:lnTo>
                  <a:lnTo>
                    <a:pt x="154063" y="128470"/>
                  </a:lnTo>
                  <a:lnTo>
                    <a:pt x="161140" y="118368"/>
                  </a:lnTo>
                  <a:lnTo>
                    <a:pt x="168195" y="109296"/>
                  </a:lnTo>
                  <a:lnTo>
                    <a:pt x="175236" y="100911"/>
                  </a:lnTo>
                  <a:lnTo>
                    <a:pt x="181098" y="98827"/>
                  </a:lnTo>
                  <a:lnTo>
                    <a:pt x="186175" y="100943"/>
                  </a:lnTo>
                  <a:lnTo>
                    <a:pt x="190728" y="105860"/>
                  </a:lnTo>
                  <a:lnTo>
                    <a:pt x="193764" y="113812"/>
                  </a:lnTo>
                  <a:lnTo>
                    <a:pt x="195787" y="123788"/>
                  </a:lnTo>
                  <a:lnTo>
                    <a:pt x="197136" y="135113"/>
                  </a:lnTo>
                  <a:lnTo>
                    <a:pt x="199204" y="146169"/>
                  </a:lnTo>
                  <a:lnTo>
                    <a:pt x="201752" y="157046"/>
                  </a:lnTo>
                  <a:lnTo>
                    <a:pt x="204618" y="167803"/>
                  </a:lnTo>
                  <a:lnTo>
                    <a:pt x="210920" y="195336"/>
                  </a:lnTo>
                  <a:lnTo>
                    <a:pt x="214237" y="210859"/>
                  </a:lnTo>
                  <a:lnTo>
                    <a:pt x="218785" y="224713"/>
                  </a:lnTo>
                  <a:lnTo>
                    <a:pt x="224154" y="237455"/>
                  </a:lnTo>
                  <a:lnTo>
                    <a:pt x="230071" y="249456"/>
                  </a:lnTo>
                  <a:lnTo>
                    <a:pt x="237521" y="258625"/>
                  </a:lnTo>
                  <a:lnTo>
                    <a:pt x="245995" y="265906"/>
                  </a:lnTo>
                  <a:lnTo>
                    <a:pt x="255149" y="271929"/>
                  </a:lnTo>
                  <a:lnTo>
                    <a:pt x="265926" y="274776"/>
                  </a:lnTo>
                  <a:lnTo>
                    <a:pt x="277786" y="275505"/>
                  </a:lnTo>
                  <a:lnTo>
                    <a:pt x="290366" y="274822"/>
                  </a:lnTo>
                  <a:lnTo>
                    <a:pt x="303428" y="272030"/>
                  </a:lnTo>
                  <a:lnTo>
                    <a:pt x="316810" y="267831"/>
                  </a:lnTo>
                  <a:lnTo>
                    <a:pt x="330406" y="262695"/>
                  </a:lnTo>
                  <a:lnTo>
                    <a:pt x="341807" y="254596"/>
                  </a:lnTo>
                  <a:lnTo>
                    <a:pt x="351745" y="244522"/>
                  </a:lnTo>
                  <a:lnTo>
                    <a:pt x="360708" y="233132"/>
                  </a:lnTo>
                  <a:lnTo>
                    <a:pt x="367852" y="219696"/>
                  </a:lnTo>
                  <a:lnTo>
                    <a:pt x="373783" y="204895"/>
                  </a:lnTo>
                  <a:lnTo>
                    <a:pt x="378906" y="189184"/>
                  </a:lnTo>
                  <a:lnTo>
                    <a:pt x="379984" y="174036"/>
                  </a:lnTo>
                  <a:lnTo>
                    <a:pt x="378365" y="159263"/>
                  </a:lnTo>
                  <a:lnTo>
                    <a:pt x="374949" y="144740"/>
                  </a:lnTo>
                  <a:lnTo>
                    <a:pt x="370334" y="132720"/>
                  </a:lnTo>
                  <a:lnTo>
                    <a:pt x="364920" y="122370"/>
                  </a:lnTo>
                  <a:lnTo>
                    <a:pt x="347081" y="946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154451" y="252422"/>
              <a:ext cx="1" cy="10518"/>
            </a:xfrm>
            <a:custGeom>
              <a:avLst/>
              <a:gdLst/>
              <a:ahLst/>
              <a:cxnLst/>
              <a:rect l="0" t="0" r="0" b="0"/>
              <a:pathLst>
                <a:path w="1" h="10518">
                  <a:moveTo>
                    <a:pt x="0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195693" y="315527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153623" y="578467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78633" y="820844"/>
              <a:ext cx="4722403" cy="178328"/>
            </a:xfrm>
            <a:custGeom>
              <a:avLst/>
              <a:gdLst/>
              <a:ahLst/>
              <a:cxnLst/>
              <a:rect l="0" t="0" r="0" b="0"/>
              <a:pathLst>
                <a:path w="4722403" h="178328">
                  <a:moveTo>
                    <a:pt x="0" y="178327"/>
                  </a:moveTo>
                  <a:lnTo>
                    <a:pt x="27917" y="172744"/>
                  </a:lnTo>
                  <a:lnTo>
                    <a:pt x="63437" y="166886"/>
                  </a:lnTo>
                  <a:lnTo>
                    <a:pt x="104155" y="161556"/>
                  </a:lnTo>
                  <a:lnTo>
                    <a:pt x="162266" y="157387"/>
                  </a:lnTo>
                  <a:lnTo>
                    <a:pt x="206899" y="152270"/>
                  </a:lnTo>
                  <a:lnTo>
                    <a:pt x="329631" y="147498"/>
                  </a:lnTo>
                  <a:lnTo>
                    <a:pt x="603105" y="146787"/>
                  </a:lnTo>
                  <a:lnTo>
                    <a:pt x="661093" y="149896"/>
                  </a:lnTo>
                  <a:lnTo>
                    <a:pt x="746301" y="155101"/>
                  </a:lnTo>
                  <a:lnTo>
                    <a:pt x="864432" y="156859"/>
                  </a:lnTo>
                  <a:lnTo>
                    <a:pt x="1171193" y="157281"/>
                  </a:lnTo>
                  <a:lnTo>
                    <a:pt x="1244297" y="154171"/>
                  </a:lnTo>
                  <a:lnTo>
                    <a:pt x="1357724" y="148966"/>
                  </a:lnTo>
                  <a:lnTo>
                    <a:pt x="1472747" y="144308"/>
                  </a:lnTo>
                  <a:lnTo>
                    <a:pt x="1549719" y="139835"/>
                  </a:lnTo>
                  <a:lnTo>
                    <a:pt x="1665324" y="136149"/>
                  </a:lnTo>
                  <a:lnTo>
                    <a:pt x="1742432" y="131145"/>
                  </a:lnTo>
                  <a:lnTo>
                    <a:pt x="1979388" y="111575"/>
                  </a:lnTo>
                  <a:lnTo>
                    <a:pt x="2220858" y="99724"/>
                  </a:lnTo>
                  <a:lnTo>
                    <a:pt x="2587805" y="69607"/>
                  </a:lnTo>
                  <a:lnTo>
                    <a:pt x="2881850" y="55814"/>
                  </a:lnTo>
                  <a:lnTo>
                    <a:pt x="3006873" y="52043"/>
                  </a:lnTo>
                  <a:lnTo>
                    <a:pt x="3127019" y="45213"/>
                  </a:lnTo>
                  <a:lnTo>
                    <a:pt x="3250913" y="41501"/>
                  </a:lnTo>
                  <a:lnTo>
                    <a:pt x="3375270" y="34688"/>
                  </a:lnTo>
                  <a:lnTo>
                    <a:pt x="3494049" y="32150"/>
                  </a:lnTo>
                  <a:lnTo>
                    <a:pt x="3688000" y="31222"/>
                  </a:lnTo>
                  <a:lnTo>
                    <a:pt x="3765224" y="28027"/>
                  </a:lnTo>
                  <a:lnTo>
                    <a:pt x="3880972" y="22775"/>
                  </a:lnTo>
                  <a:lnTo>
                    <a:pt x="4029664" y="21000"/>
                  </a:lnTo>
                  <a:lnTo>
                    <a:pt x="4097822" y="17641"/>
                  </a:lnTo>
                  <a:lnTo>
                    <a:pt x="4195325" y="12296"/>
                  </a:lnTo>
                  <a:lnTo>
                    <a:pt x="4290826" y="7596"/>
                  </a:lnTo>
                  <a:lnTo>
                    <a:pt x="4352959" y="3114"/>
                  </a:lnTo>
                  <a:lnTo>
                    <a:pt x="4497390" y="0"/>
                  </a:lnTo>
                  <a:lnTo>
                    <a:pt x="4576395" y="5251"/>
                  </a:lnTo>
                  <a:lnTo>
                    <a:pt x="4722402" y="100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Slide 1</vt:lpstr>
      <vt:lpstr>Slide 2</vt:lpstr>
      <vt:lpstr>Slide 3</vt:lpstr>
      <vt:lpstr>Slide 4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2012-02-17T15:03:42Z</dcterms:created>
  <dcterms:modified xsi:type="dcterms:W3CDTF">2012-02-17T15:03:44Z</dcterms:modified>
</cp:coreProperties>
</file>